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8" r:id="rId2"/>
    <p:sldId id="256" r:id="rId3"/>
    <p:sldId id="257" r:id="rId4"/>
    <p:sldId id="258" r:id="rId5"/>
    <p:sldId id="259" r:id="rId6"/>
    <p:sldId id="260" r:id="rId7"/>
    <p:sldId id="262" r:id="rId8"/>
    <p:sldId id="263" r:id="rId9"/>
    <p:sldId id="264" r:id="rId10"/>
    <p:sldId id="266" r:id="rId11"/>
    <p:sldId id="261" r:id="rId12"/>
    <p:sldId id="267" r:id="rId13"/>
    <p:sldId id="27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E3D0CA71-0A0D-4D8B-AEA0-CBEEF73B2173}">
          <p14:sldIdLst>
            <p14:sldId id="268"/>
            <p14:sldId id="256"/>
            <p14:sldId id="257"/>
            <p14:sldId id="258"/>
            <p14:sldId id="259"/>
            <p14:sldId id="260"/>
            <p14:sldId id="262"/>
            <p14:sldId id="263"/>
            <p14:sldId id="264"/>
            <p14:sldId id="266"/>
            <p14:sldId id="261"/>
          </p14:sldIdLst>
        </p14:section>
        <p14:section name="作者信息" id="{8D62152C-F111-4AF3-BDF4-60A3E516FA4F}">
          <p14:sldIdLst>
            <p14:sldId id="267"/>
            <p14:sldId id="2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3993"/>
    <a:srgbClr val="E06FA9"/>
    <a:srgbClr val="9DD7EE"/>
    <a:srgbClr val="FDD3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60" autoAdjust="0"/>
    <p:restoredTop sz="94660"/>
  </p:normalViewPr>
  <p:slideViewPr>
    <p:cSldViewPr snapToGrid="0" showGuides="1">
      <p:cViewPr varScale="1">
        <p:scale>
          <a:sx n="68" d="100"/>
          <a:sy n="68" d="100"/>
        </p:scale>
        <p:origin x="78" y="510"/>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FA8821-BCC3-4572-91AD-62C2F61DE685}" type="datetimeFigureOut">
              <a:rPr lang="zh-CN" altLang="en-US" smtClean="0"/>
              <a:t>2022/2/13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DFF6F-9136-43DE-9A5F-F21DE84DAECE}" type="slidenum">
              <a:rPr lang="zh-CN" altLang="en-US" smtClean="0"/>
              <a:t>‹#›</a:t>
            </a:fld>
            <a:endParaRPr lang="zh-CN" altLang="en-US"/>
          </a:p>
        </p:txBody>
      </p:sp>
    </p:spTree>
    <p:extLst>
      <p:ext uri="{BB962C8B-B14F-4D97-AF65-F5344CB8AC3E}">
        <p14:creationId xmlns:p14="http://schemas.microsoft.com/office/powerpoint/2010/main" val="76500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F7DFF6F-9136-43DE-9A5F-F21DE84DAECE}" type="slidenum">
              <a:rPr lang="zh-CN" altLang="en-US" smtClean="0"/>
              <a:t>6</a:t>
            </a:fld>
            <a:endParaRPr lang="zh-CN" altLang="en-US"/>
          </a:p>
        </p:txBody>
      </p:sp>
    </p:spTree>
    <p:extLst>
      <p:ext uri="{BB962C8B-B14F-4D97-AF65-F5344CB8AC3E}">
        <p14:creationId xmlns:p14="http://schemas.microsoft.com/office/powerpoint/2010/main" val="2302759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5514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id="{350E1785-4FB6-4D36-8372-A68DFFBF261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268956184"/>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8.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18.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9.png"/><Relationship Id="rId7" Type="http://schemas.openxmlformats.org/officeDocument/2006/relationships/image" Target="../media/image16.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8.png"/><Relationship Id="rId4" Type="http://schemas.openxmlformats.org/officeDocument/2006/relationships/image" Target="../media/image9.png"/><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示&#10;&#10;描述已自动生成">
            <a:extLst>
              <a:ext uri="{FF2B5EF4-FFF2-40B4-BE49-F238E27FC236}">
                <a16:creationId xmlns:a16="http://schemas.microsoft.com/office/drawing/2014/main" id="{34C3ED74-88F0-42CB-A9B8-225F8E8DB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46023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A3993"/>
        </a:solidFill>
        <a:effectLst/>
      </p:bgPr>
    </p:bg>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B8D79D03-DD6B-4F5F-B477-55EBC628C3AB}"/>
              </a:ext>
            </a:extLst>
          </p:cNvPr>
          <p:cNvSpPr/>
          <p:nvPr/>
        </p:nvSpPr>
        <p:spPr>
          <a:xfrm>
            <a:off x="0" y="0"/>
            <a:ext cx="12192000" cy="6858000"/>
          </a:xfrm>
          <a:prstGeom prst="rect">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5BCCAE13-AA50-4B34-9235-A0F740F338BC}"/>
              </a:ext>
            </a:extLst>
          </p:cNvPr>
          <p:cNvSpPr/>
          <p:nvPr/>
        </p:nvSpPr>
        <p:spPr>
          <a:xfrm>
            <a:off x="0" y="0"/>
            <a:ext cx="12191999" cy="6220838"/>
          </a:xfrm>
          <a:custGeom>
            <a:avLst/>
            <a:gdLst>
              <a:gd name="connsiteX0" fmla="*/ 5967104 w 12191999"/>
              <a:gd name="connsiteY0" fmla="*/ 0 h 6220838"/>
              <a:gd name="connsiteX1" fmla="*/ 12191999 w 12191999"/>
              <a:gd name="connsiteY1" fmla="*/ 0 h 6220838"/>
              <a:gd name="connsiteX2" fmla="*/ 12191999 w 12191999"/>
              <a:gd name="connsiteY2" fmla="*/ 1017141 h 6220838"/>
              <a:gd name="connsiteX3" fmla="*/ 12160012 w 12191999"/>
              <a:gd name="connsiteY3" fmla="*/ 1019295 h 6220838"/>
              <a:gd name="connsiteX4" fmla="*/ 10642060 w 12191999"/>
              <a:gd name="connsiteY4" fmla="*/ 1381328 h 6220838"/>
              <a:gd name="connsiteX5" fmla="*/ 7470843 w 12191999"/>
              <a:gd name="connsiteY5" fmla="*/ 4260715 h 6220838"/>
              <a:gd name="connsiteX6" fmla="*/ 2568102 w 12191999"/>
              <a:gd name="connsiteY6" fmla="*/ 5038928 h 6220838"/>
              <a:gd name="connsiteX7" fmla="*/ 992221 w 12191999"/>
              <a:gd name="connsiteY7" fmla="*/ 6167336 h 6220838"/>
              <a:gd name="connsiteX8" fmla="*/ 272526 w 12191999"/>
              <a:gd name="connsiteY8" fmla="*/ 6220838 h 6220838"/>
              <a:gd name="connsiteX9" fmla="*/ 0 w 12191999"/>
              <a:gd name="connsiteY9" fmla="*/ 6220742 h 6220838"/>
              <a:gd name="connsiteX10" fmla="*/ 0 w 12191999"/>
              <a:gd name="connsiteY10" fmla="*/ 2322773 h 6220838"/>
              <a:gd name="connsiteX11" fmla="*/ 29487 w 12191999"/>
              <a:gd name="connsiteY11" fmla="*/ 2334486 h 6220838"/>
              <a:gd name="connsiteX12" fmla="*/ 661481 w 12191999"/>
              <a:gd name="connsiteY12" fmla="*/ 2451370 h 6220838"/>
              <a:gd name="connsiteX13" fmla="*/ 3190672 w 12191999"/>
              <a:gd name="connsiteY13" fmla="*/ 1614791 h 6220838"/>
              <a:gd name="connsiteX14" fmla="*/ 5136204 w 12191999"/>
              <a:gd name="connsiteY14" fmla="*/ 1147864 h 6220838"/>
              <a:gd name="connsiteX15" fmla="*/ 5956406 w 12191999"/>
              <a:gd name="connsiteY15" fmla="*/ 11324 h 622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6220838">
                <a:moveTo>
                  <a:pt x="5967104" y="0"/>
                </a:moveTo>
                <a:lnTo>
                  <a:pt x="12191999" y="0"/>
                </a:lnTo>
                <a:lnTo>
                  <a:pt x="12191999" y="1017141"/>
                </a:lnTo>
                <a:lnTo>
                  <a:pt x="12160012" y="1019295"/>
                </a:lnTo>
                <a:cubicBezTo>
                  <a:pt x="11724009" y="1037060"/>
                  <a:pt x="11201401" y="1028701"/>
                  <a:pt x="10642060" y="1381328"/>
                </a:cubicBezTo>
                <a:cubicBezTo>
                  <a:pt x="9747115" y="1945532"/>
                  <a:pt x="8816503" y="3651115"/>
                  <a:pt x="7470843" y="4260715"/>
                </a:cubicBezTo>
                <a:cubicBezTo>
                  <a:pt x="6125183" y="4870315"/>
                  <a:pt x="3647872" y="4721158"/>
                  <a:pt x="2568102" y="5038928"/>
                </a:cubicBezTo>
                <a:cubicBezTo>
                  <a:pt x="1488332" y="5356698"/>
                  <a:pt x="1747736" y="6070060"/>
                  <a:pt x="992221" y="6167336"/>
                </a:cubicBezTo>
                <a:cubicBezTo>
                  <a:pt x="803343" y="6191655"/>
                  <a:pt x="551234" y="6213137"/>
                  <a:pt x="272526" y="6220838"/>
                </a:cubicBezTo>
                <a:lnTo>
                  <a:pt x="0" y="6220742"/>
                </a:lnTo>
                <a:lnTo>
                  <a:pt x="0" y="2322773"/>
                </a:lnTo>
                <a:lnTo>
                  <a:pt x="29487" y="2334486"/>
                </a:lnTo>
                <a:cubicBezTo>
                  <a:pt x="246232" y="2414689"/>
                  <a:pt x="461254" y="2467583"/>
                  <a:pt x="661481" y="2451370"/>
                </a:cubicBezTo>
                <a:cubicBezTo>
                  <a:pt x="1462391" y="2386519"/>
                  <a:pt x="2444885" y="1832042"/>
                  <a:pt x="3190672" y="1614791"/>
                </a:cubicBezTo>
                <a:cubicBezTo>
                  <a:pt x="3936459" y="1397540"/>
                  <a:pt x="4500664" y="1507787"/>
                  <a:pt x="5136204" y="1147864"/>
                </a:cubicBezTo>
                <a:cubicBezTo>
                  <a:pt x="5533417" y="922912"/>
                  <a:pt x="5608908" y="420570"/>
                  <a:pt x="5956406" y="11324"/>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88D956F0-FA6D-459E-84F3-E8EAE3904BB7}"/>
              </a:ext>
            </a:extLst>
          </p:cNvPr>
          <p:cNvSpPr/>
          <p:nvPr/>
        </p:nvSpPr>
        <p:spPr>
          <a:xfrm>
            <a:off x="0" y="0"/>
            <a:ext cx="5967104" cy="2454294"/>
          </a:xfrm>
          <a:custGeom>
            <a:avLst/>
            <a:gdLst>
              <a:gd name="connsiteX0" fmla="*/ 0 w 5967104"/>
              <a:gd name="connsiteY0" fmla="*/ 0 h 2454294"/>
              <a:gd name="connsiteX1" fmla="*/ 5967104 w 5967104"/>
              <a:gd name="connsiteY1" fmla="*/ 0 h 2454294"/>
              <a:gd name="connsiteX2" fmla="*/ 5956406 w 5967104"/>
              <a:gd name="connsiteY2" fmla="*/ 11324 h 2454294"/>
              <a:gd name="connsiteX3" fmla="*/ 5136204 w 5967104"/>
              <a:gd name="connsiteY3" fmla="*/ 1147864 h 2454294"/>
              <a:gd name="connsiteX4" fmla="*/ 3190672 w 5967104"/>
              <a:gd name="connsiteY4" fmla="*/ 1614791 h 2454294"/>
              <a:gd name="connsiteX5" fmla="*/ 661481 w 5967104"/>
              <a:gd name="connsiteY5" fmla="*/ 2451370 h 2454294"/>
              <a:gd name="connsiteX6" fmla="*/ 29487 w 5967104"/>
              <a:gd name="connsiteY6" fmla="*/ 2334486 h 2454294"/>
              <a:gd name="connsiteX7" fmla="*/ 0 w 5967104"/>
              <a:gd name="connsiteY7" fmla="*/ 2322773 h 24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7104" h="2454294">
                <a:moveTo>
                  <a:pt x="0" y="0"/>
                </a:moveTo>
                <a:lnTo>
                  <a:pt x="5967104" y="0"/>
                </a:lnTo>
                <a:lnTo>
                  <a:pt x="5956406" y="11324"/>
                </a:lnTo>
                <a:cubicBezTo>
                  <a:pt x="5608909" y="420570"/>
                  <a:pt x="5533417" y="922912"/>
                  <a:pt x="5136204" y="1147864"/>
                </a:cubicBezTo>
                <a:cubicBezTo>
                  <a:pt x="4500664" y="1507787"/>
                  <a:pt x="3936459" y="1397540"/>
                  <a:pt x="3190672" y="1614791"/>
                </a:cubicBezTo>
                <a:cubicBezTo>
                  <a:pt x="2444885" y="1832042"/>
                  <a:pt x="1462391" y="2386519"/>
                  <a:pt x="661481" y="2451370"/>
                </a:cubicBezTo>
                <a:cubicBezTo>
                  <a:pt x="461254" y="2467583"/>
                  <a:pt x="246232" y="2414689"/>
                  <a:pt x="29487" y="2334486"/>
                </a:cubicBezTo>
                <a:lnTo>
                  <a:pt x="0" y="23227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椭圆 9">
            <a:extLst>
              <a:ext uri="{FF2B5EF4-FFF2-40B4-BE49-F238E27FC236}">
                <a16:creationId xmlns:a16="http://schemas.microsoft.com/office/drawing/2014/main" id="{1C27F2A5-E849-4A88-AB00-AD024DACE726}"/>
              </a:ext>
            </a:extLst>
          </p:cNvPr>
          <p:cNvSpPr/>
          <p:nvPr/>
        </p:nvSpPr>
        <p:spPr>
          <a:xfrm>
            <a:off x="11644233" y="1751273"/>
            <a:ext cx="416215" cy="41621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B2092BEB-D30B-462C-A3EC-F1EE1E9DB9DA}"/>
              </a:ext>
            </a:extLst>
          </p:cNvPr>
          <p:cNvSpPr/>
          <p:nvPr/>
        </p:nvSpPr>
        <p:spPr>
          <a:xfrm>
            <a:off x="10156126" y="6098460"/>
            <a:ext cx="416215" cy="41621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3EBDF4F-6FF0-43FC-A394-304F111BB9DD}"/>
              </a:ext>
            </a:extLst>
          </p:cNvPr>
          <p:cNvSpPr/>
          <p:nvPr/>
        </p:nvSpPr>
        <p:spPr>
          <a:xfrm>
            <a:off x="3825762" y="5945363"/>
            <a:ext cx="416215" cy="41621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D2D64336-6633-43A9-8512-2229D61DE1C5}"/>
              </a:ext>
            </a:extLst>
          </p:cNvPr>
          <p:cNvSpPr/>
          <p:nvPr/>
        </p:nvSpPr>
        <p:spPr>
          <a:xfrm>
            <a:off x="11852341" y="4334976"/>
            <a:ext cx="163745" cy="16374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3745B4BA-3672-4AF5-AC79-C365F71C59EB}"/>
              </a:ext>
            </a:extLst>
          </p:cNvPr>
          <p:cNvSpPr/>
          <p:nvPr/>
        </p:nvSpPr>
        <p:spPr>
          <a:xfrm>
            <a:off x="723680" y="1680520"/>
            <a:ext cx="416215" cy="416215"/>
          </a:xfrm>
          <a:prstGeom prst="ellipse">
            <a:avLst/>
          </a:pr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20FFF380-0E7D-4A66-A3BA-741679FCE499}"/>
              </a:ext>
            </a:extLst>
          </p:cNvPr>
          <p:cNvSpPr/>
          <p:nvPr/>
        </p:nvSpPr>
        <p:spPr>
          <a:xfrm>
            <a:off x="3617655" y="358211"/>
            <a:ext cx="416215" cy="416215"/>
          </a:xfrm>
          <a:prstGeom prst="ellipse">
            <a:avLst/>
          </a:pr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43013E1D-60A5-420B-904A-732C555D2BEB}"/>
              </a:ext>
            </a:extLst>
          </p:cNvPr>
          <p:cNvSpPr/>
          <p:nvPr/>
        </p:nvSpPr>
        <p:spPr>
          <a:xfrm>
            <a:off x="5570566" y="6561465"/>
            <a:ext cx="416215" cy="41621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5F261AE5-3664-4C78-BD1F-60168769B97F}"/>
              </a:ext>
            </a:extLst>
          </p:cNvPr>
          <p:cNvSpPr/>
          <p:nvPr/>
        </p:nvSpPr>
        <p:spPr>
          <a:xfrm rot="5740695">
            <a:off x="660672" y="3079605"/>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BCAE1CA0-3EB1-4607-BE34-6B2407F24B61}"/>
              </a:ext>
            </a:extLst>
          </p:cNvPr>
          <p:cNvSpPr/>
          <p:nvPr/>
        </p:nvSpPr>
        <p:spPr>
          <a:xfrm rot="9482254">
            <a:off x="10850153" y="-252215"/>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C59A2497-93A1-4150-AE16-75E60477AB71}"/>
              </a:ext>
            </a:extLst>
          </p:cNvPr>
          <p:cNvSpPr/>
          <p:nvPr/>
        </p:nvSpPr>
        <p:spPr>
          <a:xfrm rot="6785062">
            <a:off x="6913453" y="48447"/>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B070D011-D0FD-44DE-BBE0-3BE8583EFB07}"/>
              </a:ext>
            </a:extLst>
          </p:cNvPr>
          <p:cNvSpPr/>
          <p:nvPr/>
        </p:nvSpPr>
        <p:spPr>
          <a:xfrm rot="9878384">
            <a:off x="831809" y="5185161"/>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1E1469D7-C2A7-4CA3-976A-1EE1B89E2B1E}"/>
              </a:ext>
            </a:extLst>
          </p:cNvPr>
          <p:cNvSpPr/>
          <p:nvPr/>
        </p:nvSpPr>
        <p:spPr>
          <a:xfrm rot="5731884">
            <a:off x="11662523" y="384947"/>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4343B2B0-4617-4E6F-A837-BCD4357A1EB4}"/>
              </a:ext>
            </a:extLst>
          </p:cNvPr>
          <p:cNvGrpSpPr/>
          <p:nvPr/>
        </p:nvGrpSpPr>
        <p:grpSpPr>
          <a:xfrm>
            <a:off x="931788" y="613449"/>
            <a:ext cx="10328424" cy="5631104"/>
            <a:chOff x="1138994" y="726419"/>
            <a:chExt cx="9914012" cy="5405163"/>
          </a:xfrm>
        </p:grpSpPr>
        <p:sp>
          <p:nvSpPr>
            <p:cNvPr id="14" name="矩形: 圆角 13">
              <a:extLst>
                <a:ext uri="{FF2B5EF4-FFF2-40B4-BE49-F238E27FC236}">
                  <a16:creationId xmlns:a16="http://schemas.microsoft.com/office/drawing/2014/main" id="{69BCCB04-CE61-4C2B-940E-58CFD4F74289}"/>
                </a:ext>
              </a:extLst>
            </p:cNvPr>
            <p:cNvSpPr/>
            <p:nvPr/>
          </p:nvSpPr>
          <p:spPr>
            <a:xfrm>
              <a:off x="1138994" y="726419"/>
              <a:ext cx="9914012" cy="5405163"/>
            </a:xfrm>
            <a:prstGeom prst="roundRect">
              <a:avLst/>
            </a:prstGeom>
            <a:solidFill>
              <a:srgbClr val="E06FA9"/>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66A36670-C302-4B8D-8CC7-5BE331350790}"/>
                </a:ext>
              </a:extLst>
            </p:cNvPr>
            <p:cNvSpPr/>
            <p:nvPr/>
          </p:nvSpPr>
          <p:spPr>
            <a:xfrm>
              <a:off x="1472119" y="1053379"/>
              <a:ext cx="9247762" cy="4751244"/>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圆角 24">
            <a:extLst>
              <a:ext uri="{FF2B5EF4-FFF2-40B4-BE49-F238E27FC236}">
                <a16:creationId xmlns:a16="http://schemas.microsoft.com/office/drawing/2014/main" id="{D9CC7F3D-183F-44BD-8007-A37039DABDAF}"/>
              </a:ext>
            </a:extLst>
          </p:cNvPr>
          <p:cNvSpPr/>
          <p:nvPr/>
        </p:nvSpPr>
        <p:spPr>
          <a:xfrm rot="1758350">
            <a:off x="291303" y="3995730"/>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1C3C1035-BFD2-4F26-B37C-76E5183203ED}"/>
              </a:ext>
            </a:extLst>
          </p:cNvPr>
          <p:cNvSpPr/>
          <p:nvPr/>
        </p:nvSpPr>
        <p:spPr>
          <a:xfrm>
            <a:off x="258360" y="-208108"/>
            <a:ext cx="416215" cy="416215"/>
          </a:xfrm>
          <a:prstGeom prst="ellipse">
            <a:avLst/>
          </a:pr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95D37BE4-358A-4A45-92B8-350F80C096DA}"/>
              </a:ext>
            </a:extLst>
          </p:cNvPr>
          <p:cNvSpPr/>
          <p:nvPr/>
        </p:nvSpPr>
        <p:spPr>
          <a:xfrm>
            <a:off x="12029816" y="5842161"/>
            <a:ext cx="464406" cy="464406"/>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A088C886-C55E-4FC5-AC80-E680979D17D9}"/>
              </a:ext>
            </a:extLst>
          </p:cNvPr>
          <p:cNvSpPr txBox="1"/>
          <p:nvPr/>
        </p:nvSpPr>
        <p:spPr>
          <a:xfrm>
            <a:off x="3650201" y="1134601"/>
            <a:ext cx="4891599" cy="923330"/>
          </a:xfrm>
          <a:prstGeom prst="rect">
            <a:avLst/>
          </a:prstGeom>
          <a:noFill/>
        </p:spPr>
        <p:txBody>
          <a:bodyPr wrap="square" rtlCol="0">
            <a:spAutoFit/>
          </a:bodyPr>
          <a:lstStyle/>
          <a:p>
            <a:pPr algn="ctr"/>
            <a:r>
              <a:rPr lang="en-US" altLang="zh-CN" sz="5400" dirty="0">
                <a:solidFill>
                  <a:srgbClr val="FDD32C"/>
                </a:solidFill>
                <a:latin typeface="Arial Black" panose="020B0A04020102020204" pitchFamily="34" charset="0"/>
              </a:rPr>
              <a:t>Notebook</a:t>
            </a:r>
            <a:endParaRPr lang="zh-CN" altLang="en-US" sz="5400">
              <a:solidFill>
                <a:srgbClr val="FDD32C"/>
              </a:solidFill>
              <a:latin typeface="Arial Black" panose="020B0A04020102020204" pitchFamily="34" charset="0"/>
            </a:endParaRPr>
          </a:p>
        </p:txBody>
      </p:sp>
      <p:sp>
        <p:nvSpPr>
          <p:cNvPr id="29" name="文本框 28">
            <a:extLst>
              <a:ext uri="{FF2B5EF4-FFF2-40B4-BE49-F238E27FC236}">
                <a16:creationId xmlns:a16="http://schemas.microsoft.com/office/drawing/2014/main" id="{CA8EB3C1-6E2A-47AE-9994-34125825BD3E}"/>
              </a:ext>
            </a:extLst>
          </p:cNvPr>
          <p:cNvSpPr txBox="1"/>
          <p:nvPr/>
        </p:nvSpPr>
        <p:spPr>
          <a:xfrm>
            <a:off x="1516601" y="2043917"/>
            <a:ext cx="9158798" cy="1901483"/>
          </a:xfrm>
          <a:prstGeom prst="rect">
            <a:avLst/>
          </a:prstGeom>
          <a:noFill/>
        </p:spPr>
        <p:txBody>
          <a:bodyPr wrap="square" rtlCol="0">
            <a:spAutoFit/>
          </a:bodyPr>
          <a:lstStyle/>
          <a:p>
            <a:pPr algn="ctr">
              <a:lnSpc>
                <a:spcPct val="150000"/>
              </a:lnSpc>
            </a:pPr>
            <a:r>
              <a:rPr lang="en-US" altLang="zh-CN" sz="1600" b="1" dirty="0">
                <a:solidFill>
                  <a:srgbClr val="4A3993"/>
                </a:solidFill>
              </a:rPr>
              <a:t>Lorem ipsum dolor sit </a:t>
            </a:r>
            <a:r>
              <a:rPr lang="en-US" altLang="zh-CN" sz="1600" b="1" dirty="0" err="1">
                <a:solidFill>
                  <a:srgbClr val="4A3993"/>
                </a:solidFill>
              </a:rPr>
              <a:t>amet</a:t>
            </a:r>
            <a:r>
              <a:rPr lang="en-US" altLang="zh-CN" sz="1600" b="1">
                <a:solidFill>
                  <a:srgbClr val="4A3993"/>
                </a:solidFill>
              </a:rPr>
              <a:t>, consectetuer adipiscing elit. Maecenas porttitor congue massa. Fusce posuere, magna sed pulvinar ultricies, purus lectus malesuada libero, sit amet commodo magna eros quis urna. Nunc viverra imperdiet enim.</a:t>
            </a:r>
          </a:p>
          <a:p>
            <a:pPr algn="ctr">
              <a:lnSpc>
                <a:spcPct val="150000"/>
              </a:lnSpc>
            </a:pPr>
            <a:r>
              <a:rPr lang="en-US" altLang="zh-CN" sz="1600" b="1">
                <a:solidFill>
                  <a:srgbClr val="4A3993"/>
                </a:solidFill>
              </a:rPr>
              <a:t>Fusce est. Vivamus a tellus. Pellentesque habitant morbi tristique senectus et netus et malesuada fames ac turpis egestas. Proin pharetra nonummy pede.</a:t>
            </a:r>
          </a:p>
        </p:txBody>
      </p:sp>
      <p:pic>
        <p:nvPicPr>
          <p:cNvPr id="4" name="图片 3" descr="图片包含 徽标&#10;&#10;描述已自动生成">
            <a:extLst>
              <a:ext uri="{FF2B5EF4-FFF2-40B4-BE49-F238E27FC236}">
                <a16:creationId xmlns:a16="http://schemas.microsoft.com/office/drawing/2014/main" id="{17A34D04-9C29-4902-99CD-35E58F7B2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607" y="3881149"/>
            <a:ext cx="3200786" cy="2168533"/>
          </a:xfrm>
          <a:prstGeom prst="rect">
            <a:avLst/>
          </a:prstGeom>
        </p:spPr>
      </p:pic>
      <p:pic>
        <p:nvPicPr>
          <p:cNvPr id="7" name="图片 6" descr="卡通人物&#10;&#10;描述已自动生成">
            <a:extLst>
              <a:ext uri="{FF2B5EF4-FFF2-40B4-BE49-F238E27FC236}">
                <a16:creationId xmlns:a16="http://schemas.microsoft.com/office/drawing/2014/main" id="{E05EF252-3EE3-48B9-8A0A-37AB248F59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9620" y="4176178"/>
            <a:ext cx="1835779" cy="1922282"/>
          </a:xfrm>
          <a:prstGeom prst="rect">
            <a:avLst/>
          </a:prstGeom>
        </p:spPr>
      </p:pic>
      <p:pic>
        <p:nvPicPr>
          <p:cNvPr id="41" name="图片 40" descr="卡通人物&#10;&#10;描述已自动生成">
            <a:extLst>
              <a:ext uri="{FF2B5EF4-FFF2-40B4-BE49-F238E27FC236}">
                <a16:creationId xmlns:a16="http://schemas.microsoft.com/office/drawing/2014/main" id="{85AE04B2-68F1-4D9F-99F1-1AA3A75607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516602" y="4176178"/>
            <a:ext cx="1835779" cy="1922282"/>
          </a:xfrm>
          <a:prstGeom prst="rect">
            <a:avLst/>
          </a:prstGeom>
        </p:spPr>
      </p:pic>
      <p:pic>
        <p:nvPicPr>
          <p:cNvPr id="35" name="图片 34" descr="图标&#10;&#10;描述已自动生成">
            <a:extLst>
              <a:ext uri="{FF2B5EF4-FFF2-40B4-BE49-F238E27FC236}">
                <a16:creationId xmlns:a16="http://schemas.microsoft.com/office/drawing/2014/main" id="{C90068B7-F64E-424D-B54D-799E2F4532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7295" y="803392"/>
            <a:ext cx="896938" cy="1045992"/>
          </a:xfrm>
          <a:prstGeom prst="rect">
            <a:avLst/>
          </a:prstGeom>
        </p:spPr>
      </p:pic>
    </p:spTree>
    <p:extLst>
      <p:ext uri="{BB962C8B-B14F-4D97-AF65-F5344CB8AC3E}">
        <p14:creationId xmlns:p14="http://schemas.microsoft.com/office/powerpoint/2010/main" val="3269331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DD7EE"/>
        </a:solidFill>
        <a:effectLst/>
      </p:bgPr>
    </p:bg>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id="{5DAF0DE1-6014-4E06-96EC-86D691CE7959}"/>
              </a:ext>
            </a:extLst>
          </p:cNvPr>
          <p:cNvSpPr/>
          <p:nvPr/>
        </p:nvSpPr>
        <p:spPr>
          <a:xfrm>
            <a:off x="0" y="0"/>
            <a:ext cx="12192000" cy="6858000"/>
          </a:xfrm>
          <a:prstGeom prst="rect">
            <a:avLst/>
          </a:pr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descr="图片包含 徽标&#10;&#10;描述已自动生成">
            <a:extLst>
              <a:ext uri="{FF2B5EF4-FFF2-40B4-BE49-F238E27FC236}">
                <a16:creationId xmlns:a16="http://schemas.microsoft.com/office/drawing/2014/main" id="{2D6B196A-9BD7-4FC8-B042-672C38FDC1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092519">
            <a:off x="9425897" y="4069813"/>
            <a:ext cx="2907058" cy="1969532"/>
          </a:xfrm>
          <a:prstGeom prst="rect">
            <a:avLst/>
          </a:prstGeom>
        </p:spPr>
      </p:pic>
      <p:sp>
        <p:nvSpPr>
          <p:cNvPr id="6" name="任意多边形: 形状 5">
            <a:extLst>
              <a:ext uri="{FF2B5EF4-FFF2-40B4-BE49-F238E27FC236}">
                <a16:creationId xmlns:a16="http://schemas.microsoft.com/office/drawing/2014/main" id="{366E8C2F-647F-4A10-AF7E-53104AAC6306}"/>
              </a:ext>
            </a:extLst>
          </p:cNvPr>
          <p:cNvSpPr/>
          <p:nvPr/>
        </p:nvSpPr>
        <p:spPr>
          <a:xfrm>
            <a:off x="0" y="0"/>
            <a:ext cx="9894856" cy="6858000"/>
          </a:xfrm>
          <a:custGeom>
            <a:avLst/>
            <a:gdLst>
              <a:gd name="connsiteX0" fmla="*/ 0 w 9894856"/>
              <a:gd name="connsiteY0" fmla="*/ 0 h 6858000"/>
              <a:gd name="connsiteX1" fmla="*/ 7139975 w 9894856"/>
              <a:gd name="connsiteY1" fmla="*/ 0 h 6858000"/>
              <a:gd name="connsiteX2" fmla="*/ 7186816 w 9894856"/>
              <a:gd name="connsiteY2" fmla="*/ 64688 h 6858000"/>
              <a:gd name="connsiteX3" fmla="*/ 7048500 w 9894856"/>
              <a:gd name="connsiteY3" fmla="*/ 2120900 h 6858000"/>
              <a:gd name="connsiteX4" fmla="*/ 7823200 w 9894856"/>
              <a:gd name="connsiteY4" fmla="*/ 2794000 h 6858000"/>
              <a:gd name="connsiteX5" fmla="*/ 9194800 w 9894856"/>
              <a:gd name="connsiteY5" fmla="*/ 2260600 h 6858000"/>
              <a:gd name="connsiteX6" fmla="*/ 9690100 w 9894856"/>
              <a:gd name="connsiteY6" fmla="*/ 3581400 h 6858000"/>
              <a:gd name="connsiteX7" fmla="*/ 8559800 w 9894856"/>
              <a:gd name="connsiteY7" fmla="*/ 4762500 h 6858000"/>
              <a:gd name="connsiteX8" fmla="*/ 9892828 w 9894856"/>
              <a:gd name="connsiteY8" fmla="*/ 6828952 h 6858000"/>
              <a:gd name="connsiteX9" fmla="*/ 9886314 w 9894856"/>
              <a:gd name="connsiteY9" fmla="*/ 6858000 h 6858000"/>
              <a:gd name="connsiteX10" fmla="*/ 0 w 9894856"/>
              <a:gd name="connsiteY10" fmla="*/ 6858000 h 6858000"/>
              <a:gd name="connsiteX0" fmla="*/ 0 w 9894856"/>
              <a:gd name="connsiteY0" fmla="*/ 0 h 6858000"/>
              <a:gd name="connsiteX1" fmla="*/ 7139975 w 9894856"/>
              <a:gd name="connsiteY1" fmla="*/ 0 h 6858000"/>
              <a:gd name="connsiteX2" fmla="*/ 7186816 w 9894856"/>
              <a:gd name="connsiteY2" fmla="*/ 64688 h 6858000"/>
              <a:gd name="connsiteX3" fmla="*/ 6931768 w 9894856"/>
              <a:gd name="connsiteY3" fmla="*/ 2081989 h 6858000"/>
              <a:gd name="connsiteX4" fmla="*/ 7823200 w 9894856"/>
              <a:gd name="connsiteY4" fmla="*/ 2794000 h 6858000"/>
              <a:gd name="connsiteX5" fmla="*/ 9194800 w 9894856"/>
              <a:gd name="connsiteY5" fmla="*/ 2260600 h 6858000"/>
              <a:gd name="connsiteX6" fmla="*/ 9690100 w 9894856"/>
              <a:gd name="connsiteY6" fmla="*/ 3581400 h 6858000"/>
              <a:gd name="connsiteX7" fmla="*/ 8559800 w 9894856"/>
              <a:gd name="connsiteY7" fmla="*/ 4762500 h 6858000"/>
              <a:gd name="connsiteX8" fmla="*/ 9892828 w 9894856"/>
              <a:gd name="connsiteY8" fmla="*/ 6828952 h 6858000"/>
              <a:gd name="connsiteX9" fmla="*/ 9886314 w 9894856"/>
              <a:gd name="connsiteY9" fmla="*/ 6858000 h 6858000"/>
              <a:gd name="connsiteX10" fmla="*/ 0 w 9894856"/>
              <a:gd name="connsiteY10" fmla="*/ 6858000 h 6858000"/>
              <a:gd name="connsiteX11" fmla="*/ 0 w 9894856"/>
              <a:gd name="connsiteY11" fmla="*/ 0 h 6858000"/>
              <a:gd name="connsiteX0" fmla="*/ 0 w 9894856"/>
              <a:gd name="connsiteY0" fmla="*/ 0 h 6858000"/>
              <a:gd name="connsiteX1" fmla="*/ 7139975 w 9894856"/>
              <a:gd name="connsiteY1" fmla="*/ 0 h 6858000"/>
              <a:gd name="connsiteX2" fmla="*/ 7186816 w 9894856"/>
              <a:gd name="connsiteY2" fmla="*/ 64688 h 6858000"/>
              <a:gd name="connsiteX3" fmla="*/ 6766668 w 9894856"/>
              <a:gd name="connsiteY3" fmla="*/ 1967689 h 6858000"/>
              <a:gd name="connsiteX4" fmla="*/ 7823200 w 9894856"/>
              <a:gd name="connsiteY4" fmla="*/ 2794000 h 6858000"/>
              <a:gd name="connsiteX5" fmla="*/ 9194800 w 9894856"/>
              <a:gd name="connsiteY5" fmla="*/ 2260600 h 6858000"/>
              <a:gd name="connsiteX6" fmla="*/ 9690100 w 9894856"/>
              <a:gd name="connsiteY6" fmla="*/ 3581400 h 6858000"/>
              <a:gd name="connsiteX7" fmla="*/ 8559800 w 9894856"/>
              <a:gd name="connsiteY7" fmla="*/ 4762500 h 6858000"/>
              <a:gd name="connsiteX8" fmla="*/ 9892828 w 9894856"/>
              <a:gd name="connsiteY8" fmla="*/ 6828952 h 6858000"/>
              <a:gd name="connsiteX9" fmla="*/ 9886314 w 9894856"/>
              <a:gd name="connsiteY9" fmla="*/ 6858000 h 6858000"/>
              <a:gd name="connsiteX10" fmla="*/ 0 w 9894856"/>
              <a:gd name="connsiteY10" fmla="*/ 6858000 h 6858000"/>
              <a:gd name="connsiteX11" fmla="*/ 0 w 9894856"/>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94856" h="6858000">
                <a:moveTo>
                  <a:pt x="0" y="0"/>
                </a:moveTo>
                <a:lnTo>
                  <a:pt x="7139975" y="0"/>
                </a:lnTo>
                <a:lnTo>
                  <a:pt x="7186816" y="64688"/>
                </a:lnTo>
                <a:cubicBezTo>
                  <a:pt x="7510479" y="652628"/>
                  <a:pt x="6627365" y="1554939"/>
                  <a:pt x="6766668" y="1967689"/>
                </a:cubicBezTo>
                <a:cubicBezTo>
                  <a:pt x="6938118" y="2475689"/>
                  <a:pt x="7418511" y="2745182"/>
                  <a:pt x="7823200" y="2794000"/>
                </a:cubicBezTo>
                <a:cubicBezTo>
                  <a:pt x="8227889" y="2842818"/>
                  <a:pt x="8629650" y="2002367"/>
                  <a:pt x="9194800" y="2260600"/>
                </a:cubicBezTo>
                <a:cubicBezTo>
                  <a:pt x="9759950" y="2518833"/>
                  <a:pt x="9795933" y="3164417"/>
                  <a:pt x="9690100" y="3581400"/>
                </a:cubicBezTo>
                <a:cubicBezTo>
                  <a:pt x="9584267" y="3998383"/>
                  <a:pt x="8559800" y="4180417"/>
                  <a:pt x="8559800" y="4762500"/>
                </a:cubicBezTo>
                <a:cubicBezTo>
                  <a:pt x="8559800" y="5253633"/>
                  <a:pt x="9955175" y="6285737"/>
                  <a:pt x="9892828" y="6828952"/>
                </a:cubicBezTo>
                <a:lnTo>
                  <a:pt x="9886314" y="6858000"/>
                </a:lnTo>
                <a:lnTo>
                  <a:pt x="0" y="6858000"/>
                </a:lnTo>
                <a:lnTo>
                  <a:pt x="0" y="0"/>
                </a:ln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BAF67315-397E-4745-A20A-B19976F45B87}"/>
              </a:ext>
            </a:extLst>
          </p:cNvPr>
          <p:cNvSpPr/>
          <p:nvPr/>
        </p:nvSpPr>
        <p:spPr>
          <a:xfrm>
            <a:off x="4353269" y="4656540"/>
            <a:ext cx="7838731" cy="2201460"/>
          </a:xfrm>
          <a:custGeom>
            <a:avLst/>
            <a:gdLst>
              <a:gd name="connsiteX0" fmla="*/ 7838731 w 7838731"/>
              <a:gd name="connsiteY0" fmla="*/ 0 h 2201460"/>
              <a:gd name="connsiteX1" fmla="*/ 7838731 w 7838731"/>
              <a:gd name="connsiteY1" fmla="*/ 2201460 h 2201460"/>
              <a:gd name="connsiteX2" fmla="*/ 0 w 7838731"/>
              <a:gd name="connsiteY2" fmla="*/ 2201460 h 2201460"/>
              <a:gd name="connsiteX3" fmla="*/ 161581 w 7838731"/>
              <a:gd name="connsiteY3" fmla="*/ 2082296 h 2201460"/>
              <a:gd name="connsiteX4" fmla="*/ 1677880 w 7838731"/>
              <a:gd name="connsiteY4" fmla="*/ 1277332 h 2201460"/>
              <a:gd name="connsiteX5" fmla="*/ 3876331 w 7838731"/>
              <a:gd name="connsiteY5" fmla="*/ 1724805 h 2201460"/>
              <a:gd name="connsiteX6" fmla="*/ 5160382 w 7838731"/>
              <a:gd name="connsiteY6" fmla="*/ 907681 h 2201460"/>
              <a:gd name="connsiteX7" fmla="*/ 6755718 w 7838731"/>
              <a:gd name="connsiteY7" fmla="*/ 1296788 h 2201460"/>
              <a:gd name="connsiteX8" fmla="*/ 7397744 w 7838731"/>
              <a:gd name="connsiteY8" fmla="*/ 129469 h 2201460"/>
              <a:gd name="connsiteX9" fmla="*/ 7613215 w 7838731"/>
              <a:gd name="connsiteY9" fmla="*/ 57329 h 220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8731" h="2201460">
                <a:moveTo>
                  <a:pt x="7838731" y="0"/>
                </a:moveTo>
                <a:lnTo>
                  <a:pt x="7838731" y="2201460"/>
                </a:lnTo>
                <a:lnTo>
                  <a:pt x="0" y="2201460"/>
                </a:lnTo>
                <a:lnTo>
                  <a:pt x="161581" y="2082296"/>
                </a:lnTo>
                <a:cubicBezTo>
                  <a:pt x="683227" y="1719941"/>
                  <a:pt x="1279046" y="1390822"/>
                  <a:pt x="1677880" y="1277332"/>
                </a:cubicBezTo>
                <a:cubicBezTo>
                  <a:pt x="2475549" y="1050353"/>
                  <a:pt x="3295914" y="1786413"/>
                  <a:pt x="3876331" y="1724805"/>
                </a:cubicBezTo>
                <a:cubicBezTo>
                  <a:pt x="4456748" y="1663197"/>
                  <a:pt x="4680484" y="979017"/>
                  <a:pt x="5160382" y="907681"/>
                </a:cubicBezTo>
                <a:cubicBezTo>
                  <a:pt x="5640280" y="836345"/>
                  <a:pt x="6382824" y="1426490"/>
                  <a:pt x="6755718" y="1296788"/>
                </a:cubicBezTo>
                <a:cubicBezTo>
                  <a:pt x="7128612" y="1167086"/>
                  <a:pt x="6914604" y="317537"/>
                  <a:pt x="7397744" y="129469"/>
                </a:cubicBezTo>
                <a:cubicBezTo>
                  <a:pt x="7458137" y="105961"/>
                  <a:pt x="7530993" y="81388"/>
                  <a:pt x="7613215" y="5732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82F25AF2-59F0-477E-934F-76E838AB4F4B}"/>
              </a:ext>
            </a:extLst>
          </p:cNvPr>
          <p:cNvSpPr/>
          <p:nvPr/>
        </p:nvSpPr>
        <p:spPr>
          <a:xfrm>
            <a:off x="0" y="0"/>
            <a:ext cx="12192000" cy="2201460"/>
          </a:xfrm>
          <a:custGeom>
            <a:avLst/>
            <a:gdLst>
              <a:gd name="connsiteX0" fmla="*/ 0 w 12192000"/>
              <a:gd name="connsiteY0" fmla="*/ 0 h 2201460"/>
              <a:gd name="connsiteX1" fmla="*/ 12192000 w 12192000"/>
              <a:gd name="connsiteY1" fmla="*/ 0 h 2201460"/>
              <a:gd name="connsiteX2" fmla="*/ 12192000 w 12192000"/>
              <a:gd name="connsiteY2" fmla="*/ 1408491 h 2201460"/>
              <a:gd name="connsiteX3" fmla="*/ 12080992 w 12192000"/>
              <a:gd name="connsiteY3" fmla="*/ 1465508 h 2201460"/>
              <a:gd name="connsiteX4" fmla="*/ 9492265 w 12192000"/>
              <a:gd name="connsiteY4" fmla="*/ 2014046 h 2201460"/>
              <a:gd name="connsiteX5" fmla="*/ 7822259 w 12192000"/>
              <a:gd name="connsiteY5" fmla="*/ 222603 h 2201460"/>
              <a:gd name="connsiteX6" fmla="*/ 7613508 w 12192000"/>
              <a:gd name="connsiteY6" fmla="*/ 1522845 h 2201460"/>
              <a:gd name="connsiteX7" fmla="*/ 6407394 w 12192000"/>
              <a:gd name="connsiteY7" fmla="*/ 2158518 h 2201460"/>
              <a:gd name="connsiteX8" fmla="*/ 4714193 w 12192000"/>
              <a:gd name="connsiteY8" fmla="*/ 1782892 h 2201460"/>
              <a:gd name="connsiteX9" fmla="*/ 3113770 w 12192000"/>
              <a:gd name="connsiteY9" fmla="*/ 2158518 h 2201460"/>
              <a:gd name="connsiteX10" fmla="*/ 192509 w 12192000"/>
              <a:gd name="connsiteY10" fmla="*/ 1356375 h 2201460"/>
              <a:gd name="connsiteX11" fmla="*/ 0 w 12192000"/>
              <a:gd name="connsiteY11" fmla="*/ 1288019 h 220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2201460">
                <a:moveTo>
                  <a:pt x="0" y="0"/>
                </a:moveTo>
                <a:lnTo>
                  <a:pt x="12192000" y="0"/>
                </a:lnTo>
                <a:lnTo>
                  <a:pt x="12192000" y="1408491"/>
                </a:lnTo>
                <a:lnTo>
                  <a:pt x="12080992" y="1465508"/>
                </a:lnTo>
                <a:cubicBezTo>
                  <a:pt x="11320284" y="1829846"/>
                  <a:pt x="10095323" y="2122400"/>
                  <a:pt x="9492265" y="2014046"/>
                </a:cubicBezTo>
                <a:cubicBezTo>
                  <a:pt x="8688188" y="1869575"/>
                  <a:pt x="8135385" y="304469"/>
                  <a:pt x="7822259" y="222603"/>
                </a:cubicBezTo>
                <a:cubicBezTo>
                  <a:pt x="7509133" y="140736"/>
                  <a:pt x="7849319" y="1200192"/>
                  <a:pt x="7613508" y="1522845"/>
                </a:cubicBezTo>
                <a:cubicBezTo>
                  <a:pt x="7377697" y="1845497"/>
                  <a:pt x="6890613" y="2115177"/>
                  <a:pt x="6407394" y="2158518"/>
                </a:cubicBezTo>
                <a:cubicBezTo>
                  <a:pt x="5924175" y="2201860"/>
                  <a:pt x="5263130" y="1782892"/>
                  <a:pt x="4714193" y="1782892"/>
                </a:cubicBezTo>
                <a:cubicBezTo>
                  <a:pt x="4165255" y="1782892"/>
                  <a:pt x="4111135" y="2360778"/>
                  <a:pt x="3113770" y="2158518"/>
                </a:cubicBezTo>
                <a:cubicBezTo>
                  <a:pt x="2552752" y="2044747"/>
                  <a:pt x="1237052" y="1713084"/>
                  <a:pt x="192509" y="1356375"/>
                </a:cubicBezTo>
                <a:lnTo>
                  <a:pt x="0" y="1288019"/>
                </a:ln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椭圆 22">
            <a:extLst>
              <a:ext uri="{FF2B5EF4-FFF2-40B4-BE49-F238E27FC236}">
                <a16:creationId xmlns:a16="http://schemas.microsoft.com/office/drawing/2014/main" id="{CCA7E1B6-7EAC-4B27-87EC-B868E57809D5}"/>
              </a:ext>
            </a:extLst>
          </p:cNvPr>
          <p:cNvSpPr/>
          <p:nvPr/>
        </p:nvSpPr>
        <p:spPr>
          <a:xfrm>
            <a:off x="2119836" y="1525853"/>
            <a:ext cx="354616" cy="354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E22A084-2990-4737-87FD-67107F4AFAB4}"/>
              </a:ext>
            </a:extLst>
          </p:cNvPr>
          <p:cNvSpPr/>
          <p:nvPr/>
        </p:nvSpPr>
        <p:spPr>
          <a:xfrm>
            <a:off x="5177598" y="2346784"/>
            <a:ext cx="247696" cy="2476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21FDFAC7-D0FD-4F55-8ED0-63A87DE38C5C}"/>
              </a:ext>
            </a:extLst>
          </p:cNvPr>
          <p:cNvSpPr/>
          <p:nvPr/>
        </p:nvSpPr>
        <p:spPr>
          <a:xfrm>
            <a:off x="7112660" y="3074384"/>
            <a:ext cx="354616" cy="354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6E06CB41-EDBC-4CE4-84B5-791B7E35DCE8}"/>
              </a:ext>
            </a:extLst>
          </p:cNvPr>
          <p:cNvSpPr/>
          <p:nvPr/>
        </p:nvSpPr>
        <p:spPr>
          <a:xfrm>
            <a:off x="8428172" y="5402654"/>
            <a:ext cx="354616" cy="354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A2D8E5FC-351F-4BD7-945A-96050ADC6FC4}"/>
              </a:ext>
            </a:extLst>
          </p:cNvPr>
          <p:cNvSpPr/>
          <p:nvPr/>
        </p:nvSpPr>
        <p:spPr>
          <a:xfrm>
            <a:off x="3690403" y="6296583"/>
            <a:ext cx="354616" cy="354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21CFDBB3-4829-45F6-861E-45B7507BBFFA}"/>
              </a:ext>
            </a:extLst>
          </p:cNvPr>
          <p:cNvSpPr/>
          <p:nvPr/>
        </p:nvSpPr>
        <p:spPr>
          <a:xfrm>
            <a:off x="6065137" y="1537012"/>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9DCB372E-ADF1-459B-B313-E5DB9168C1AC}"/>
              </a:ext>
            </a:extLst>
          </p:cNvPr>
          <p:cNvSpPr/>
          <p:nvPr/>
        </p:nvSpPr>
        <p:spPr>
          <a:xfrm>
            <a:off x="3906137" y="303409"/>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01146CC1-92F6-44A1-BEC9-DD65E93C9DCE}"/>
              </a:ext>
            </a:extLst>
          </p:cNvPr>
          <p:cNvSpPr/>
          <p:nvPr/>
        </p:nvSpPr>
        <p:spPr>
          <a:xfrm>
            <a:off x="0" y="2890067"/>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D0F98CDA-CCA5-4197-BAB4-D95905777B19}"/>
              </a:ext>
            </a:extLst>
          </p:cNvPr>
          <p:cNvSpPr/>
          <p:nvPr/>
        </p:nvSpPr>
        <p:spPr>
          <a:xfrm>
            <a:off x="-132907" y="4796753"/>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15C2F5BD-4134-417D-8759-4802BF952C94}"/>
              </a:ext>
            </a:extLst>
          </p:cNvPr>
          <p:cNvSpPr/>
          <p:nvPr/>
        </p:nvSpPr>
        <p:spPr>
          <a:xfrm>
            <a:off x="1854023" y="-132907"/>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E8C42734-FDA9-4F66-9220-EFF8A933A504}"/>
              </a:ext>
            </a:extLst>
          </p:cNvPr>
          <p:cNvSpPr/>
          <p:nvPr/>
        </p:nvSpPr>
        <p:spPr>
          <a:xfrm>
            <a:off x="11674807" y="2051156"/>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D085166C-A8D5-4316-94FA-90992CADE5D3}"/>
              </a:ext>
            </a:extLst>
          </p:cNvPr>
          <p:cNvSpPr/>
          <p:nvPr/>
        </p:nvSpPr>
        <p:spPr>
          <a:xfrm>
            <a:off x="10652250" y="2893831"/>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D0172E62-34AB-43A3-82FB-A15C0CC8E7C4}"/>
              </a:ext>
            </a:extLst>
          </p:cNvPr>
          <p:cNvSpPr/>
          <p:nvPr/>
        </p:nvSpPr>
        <p:spPr>
          <a:xfrm>
            <a:off x="8020247" y="1607236"/>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028BAD9F-6A78-4481-A166-267CE4508B1D}"/>
              </a:ext>
            </a:extLst>
          </p:cNvPr>
          <p:cNvSpPr/>
          <p:nvPr/>
        </p:nvSpPr>
        <p:spPr>
          <a:xfrm>
            <a:off x="9311271" y="4601164"/>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E7705155-4054-41BA-AC2D-87A613835827}"/>
              </a:ext>
            </a:extLst>
          </p:cNvPr>
          <p:cNvSpPr/>
          <p:nvPr/>
        </p:nvSpPr>
        <p:spPr>
          <a:xfrm>
            <a:off x="12101423" y="3604816"/>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CF80365E-3235-41F0-BEEB-F6414ED9BD11}"/>
              </a:ext>
            </a:extLst>
          </p:cNvPr>
          <p:cNvSpPr/>
          <p:nvPr/>
        </p:nvSpPr>
        <p:spPr>
          <a:xfrm>
            <a:off x="11588901" y="6174117"/>
            <a:ext cx="954165" cy="954165"/>
          </a:xfrm>
          <a:prstGeom prst="ellipse">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8DAD5B51-29A9-4357-9ED4-CC360148E31B}"/>
              </a:ext>
            </a:extLst>
          </p:cNvPr>
          <p:cNvSpPr/>
          <p:nvPr/>
        </p:nvSpPr>
        <p:spPr>
          <a:xfrm>
            <a:off x="6241591" y="6294618"/>
            <a:ext cx="954165" cy="954165"/>
          </a:xfrm>
          <a:prstGeom prst="ellipse">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BFA93EEE-0355-43FC-A0F9-71042F82A07F}"/>
              </a:ext>
            </a:extLst>
          </p:cNvPr>
          <p:cNvSpPr/>
          <p:nvPr/>
        </p:nvSpPr>
        <p:spPr>
          <a:xfrm rot="18504108">
            <a:off x="9701380" y="1148975"/>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id="{A3773B8E-69FF-44E6-96EB-50E3FC85A36F}"/>
              </a:ext>
            </a:extLst>
          </p:cNvPr>
          <p:cNvSpPr/>
          <p:nvPr/>
        </p:nvSpPr>
        <p:spPr>
          <a:xfrm rot="3693530">
            <a:off x="11097673" y="-252000"/>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101C02A8-99B6-4C7C-823F-BD0B7800FB36}"/>
              </a:ext>
            </a:extLst>
          </p:cNvPr>
          <p:cNvSpPr/>
          <p:nvPr/>
        </p:nvSpPr>
        <p:spPr>
          <a:xfrm rot="6355153">
            <a:off x="8868710" y="-8834"/>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id="{763E1E0D-F6E1-4676-9853-C627F4797F4F}"/>
              </a:ext>
            </a:extLst>
          </p:cNvPr>
          <p:cNvSpPr/>
          <p:nvPr/>
        </p:nvSpPr>
        <p:spPr>
          <a:xfrm rot="6355153">
            <a:off x="12060811" y="10461"/>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34880475-1ECE-445B-9DF9-F46D3B0D13D7}"/>
              </a:ext>
            </a:extLst>
          </p:cNvPr>
          <p:cNvSpPr txBox="1"/>
          <p:nvPr/>
        </p:nvSpPr>
        <p:spPr>
          <a:xfrm>
            <a:off x="541928" y="2013632"/>
            <a:ext cx="6176745" cy="1446550"/>
          </a:xfrm>
          <a:prstGeom prst="rect">
            <a:avLst/>
          </a:prstGeom>
          <a:noFill/>
        </p:spPr>
        <p:txBody>
          <a:bodyPr wrap="square" rtlCol="0">
            <a:spAutoFit/>
          </a:bodyPr>
          <a:lstStyle/>
          <a:p>
            <a:r>
              <a:rPr lang="en-US" altLang="zh-CN" sz="8800">
                <a:solidFill>
                  <a:srgbClr val="FDD32C"/>
                </a:solidFill>
                <a:latin typeface="Arial Black" panose="020B0A04020102020204" pitchFamily="34" charset="0"/>
              </a:rPr>
              <a:t>Notebook</a:t>
            </a:r>
            <a:endParaRPr lang="zh-CN" altLang="en-US" sz="8800">
              <a:solidFill>
                <a:srgbClr val="FDD32C"/>
              </a:solidFill>
              <a:latin typeface="Arial Black" panose="020B0A04020102020204" pitchFamily="34" charset="0"/>
            </a:endParaRPr>
          </a:p>
        </p:txBody>
      </p:sp>
      <p:sp>
        <p:nvSpPr>
          <p:cNvPr id="48" name="文本框 47">
            <a:extLst>
              <a:ext uri="{FF2B5EF4-FFF2-40B4-BE49-F238E27FC236}">
                <a16:creationId xmlns:a16="http://schemas.microsoft.com/office/drawing/2014/main" id="{4E07F4ED-E21C-499C-8C5C-B39A45544B73}"/>
              </a:ext>
            </a:extLst>
          </p:cNvPr>
          <p:cNvSpPr txBox="1"/>
          <p:nvPr/>
        </p:nvSpPr>
        <p:spPr>
          <a:xfrm>
            <a:off x="541928" y="3324490"/>
            <a:ext cx="7279964" cy="2065309"/>
          </a:xfrm>
          <a:prstGeom prst="rect">
            <a:avLst/>
          </a:prstGeom>
          <a:noFill/>
        </p:spPr>
        <p:txBody>
          <a:bodyPr wrap="square" rtlCol="0">
            <a:spAutoFit/>
          </a:bodyPr>
          <a:lstStyle/>
          <a:p>
            <a:pPr>
              <a:lnSpc>
                <a:spcPct val="120000"/>
              </a:lnSpc>
            </a:pPr>
            <a:r>
              <a:rPr lang="en-US" altLang="zh-CN">
                <a:solidFill>
                  <a:schemeClr val="bg1"/>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a:solidFill>
                  <a:schemeClr val="bg1"/>
                </a:solidFill>
              </a:rPr>
              <a:t>senectus et netus et malesuada fames ac turpis egestas. Proin pharetra nonummy pede.</a:t>
            </a:r>
          </a:p>
        </p:txBody>
      </p:sp>
      <p:pic>
        <p:nvPicPr>
          <p:cNvPr id="52" name="图片 51" descr="形状&#10;&#10;描述已自动生成">
            <a:extLst>
              <a:ext uri="{FF2B5EF4-FFF2-40B4-BE49-F238E27FC236}">
                <a16:creationId xmlns:a16="http://schemas.microsoft.com/office/drawing/2014/main" id="{5186F496-C800-4871-9227-53EAF80EE4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75" y="666239"/>
            <a:ext cx="1246215" cy="2408145"/>
          </a:xfrm>
          <a:prstGeom prst="rect">
            <a:avLst/>
          </a:prstGeom>
        </p:spPr>
      </p:pic>
    </p:spTree>
    <p:extLst>
      <p:ext uri="{BB962C8B-B14F-4D97-AF65-F5344CB8AC3E}">
        <p14:creationId xmlns:p14="http://schemas.microsoft.com/office/powerpoint/2010/main" val="17878032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5054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0D95B8A-2585-44F9-A347-F18D102656AC}"/>
              </a:ext>
            </a:extLst>
          </p:cNvPr>
          <p:cNvSpPr txBox="1"/>
          <p:nvPr/>
        </p:nvSpPr>
        <p:spPr>
          <a:xfrm>
            <a:off x="3048000" y="3244334"/>
            <a:ext cx="6096000" cy="1200329"/>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1232568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DD7EE"/>
        </a:solidFill>
        <a:effectLst/>
      </p:bgPr>
    </p:bg>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id="{99CABFE6-8AB2-468B-AD78-9B3662AE1D06}"/>
              </a:ext>
            </a:extLst>
          </p:cNvPr>
          <p:cNvSpPr/>
          <p:nvPr/>
        </p:nvSpPr>
        <p:spPr>
          <a:xfrm>
            <a:off x="0" y="0"/>
            <a:ext cx="12192000" cy="6858000"/>
          </a:xfrm>
          <a:prstGeom prst="rect">
            <a:avLst/>
          </a:pr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descr="图片包含 徽标&#10;&#10;描述已自动生成">
            <a:extLst>
              <a:ext uri="{FF2B5EF4-FFF2-40B4-BE49-F238E27FC236}">
                <a16:creationId xmlns:a16="http://schemas.microsoft.com/office/drawing/2014/main" id="{2D6B196A-9BD7-4FC8-B042-672C38FDC1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092519">
            <a:off x="9425897" y="4069813"/>
            <a:ext cx="2907058" cy="1969532"/>
          </a:xfrm>
          <a:prstGeom prst="rect">
            <a:avLst/>
          </a:prstGeom>
        </p:spPr>
      </p:pic>
      <p:sp>
        <p:nvSpPr>
          <p:cNvPr id="6" name="任意多边形: 形状 5">
            <a:extLst>
              <a:ext uri="{FF2B5EF4-FFF2-40B4-BE49-F238E27FC236}">
                <a16:creationId xmlns:a16="http://schemas.microsoft.com/office/drawing/2014/main" id="{366E8C2F-647F-4A10-AF7E-53104AAC6306}"/>
              </a:ext>
            </a:extLst>
          </p:cNvPr>
          <p:cNvSpPr/>
          <p:nvPr/>
        </p:nvSpPr>
        <p:spPr>
          <a:xfrm>
            <a:off x="0" y="0"/>
            <a:ext cx="9894856" cy="6858000"/>
          </a:xfrm>
          <a:custGeom>
            <a:avLst/>
            <a:gdLst>
              <a:gd name="connsiteX0" fmla="*/ 0 w 9894856"/>
              <a:gd name="connsiteY0" fmla="*/ 0 h 6858000"/>
              <a:gd name="connsiteX1" fmla="*/ 7139975 w 9894856"/>
              <a:gd name="connsiteY1" fmla="*/ 0 h 6858000"/>
              <a:gd name="connsiteX2" fmla="*/ 7186816 w 9894856"/>
              <a:gd name="connsiteY2" fmla="*/ 64688 h 6858000"/>
              <a:gd name="connsiteX3" fmla="*/ 7048500 w 9894856"/>
              <a:gd name="connsiteY3" fmla="*/ 2120900 h 6858000"/>
              <a:gd name="connsiteX4" fmla="*/ 7823200 w 9894856"/>
              <a:gd name="connsiteY4" fmla="*/ 2794000 h 6858000"/>
              <a:gd name="connsiteX5" fmla="*/ 9194800 w 9894856"/>
              <a:gd name="connsiteY5" fmla="*/ 2260600 h 6858000"/>
              <a:gd name="connsiteX6" fmla="*/ 9690100 w 9894856"/>
              <a:gd name="connsiteY6" fmla="*/ 3581400 h 6858000"/>
              <a:gd name="connsiteX7" fmla="*/ 8559800 w 9894856"/>
              <a:gd name="connsiteY7" fmla="*/ 4762500 h 6858000"/>
              <a:gd name="connsiteX8" fmla="*/ 9892828 w 9894856"/>
              <a:gd name="connsiteY8" fmla="*/ 6828952 h 6858000"/>
              <a:gd name="connsiteX9" fmla="*/ 9886314 w 9894856"/>
              <a:gd name="connsiteY9" fmla="*/ 6858000 h 6858000"/>
              <a:gd name="connsiteX10" fmla="*/ 0 w 9894856"/>
              <a:gd name="connsiteY10" fmla="*/ 6858000 h 6858000"/>
              <a:gd name="connsiteX0" fmla="*/ 0 w 9894856"/>
              <a:gd name="connsiteY0" fmla="*/ 0 h 6858000"/>
              <a:gd name="connsiteX1" fmla="*/ 7139975 w 9894856"/>
              <a:gd name="connsiteY1" fmla="*/ 0 h 6858000"/>
              <a:gd name="connsiteX2" fmla="*/ 7186816 w 9894856"/>
              <a:gd name="connsiteY2" fmla="*/ 64688 h 6858000"/>
              <a:gd name="connsiteX3" fmla="*/ 6931768 w 9894856"/>
              <a:gd name="connsiteY3" fmla="*/ 2081989 h 6858000"/>
              <a:gd name="connsiteX4" fmla="*/ 7823200 w 9894856"/>
              <a:gd name="connsiteY4" fmla="*/ 2794000 h 6858000"/>
              <a:gd name="connsiteX5" fmla="*/ 9194800 w 9894856"/>
              <a:gd name="connsiteY5" fmla="*/ 2260600 h 6858000"/>
              <a:gd name="connsiteX6" fmla="*/ 9690100 w 9894856"/>
              <a:gd name="connsiteY6" fmla="*/ 3581400 h 6858000"/>
              <a:gd name="connsiteX7" fmla="*/ 8559800 w 9894856"/>
              <a:gd name="connsiteY7" fmla="*/ 4762500 h 6858000"/>
              <a:gd name="connsiteX8" fmla="*/ 9892828 w 9894856"/>
              <a:gd name="connsiteY8" fmla="*/ 6828952 h 6858000"/>
              <a:gd name="connsiteX9" fmla="*/ 9886314 w 9894856"/>
              <a:gd name="connsiteY9" fmla="*/ 6858000 h 6858000"/>
              <a:gd name="connsiteX10" fmla="*/ 0 w 9894856"/>
              <a:gd name="connsiteY10" fmla="*/ 6858000 h 6858000"/>
              <a:gd name="connsiteX11" fmla="*/ 0 w 9894856"/>
              <a:gd name="connsiteY11" fmla="*/ 0 h 6858000"/>
              <a:gd name="connsiteX0" fmla="*/ 0 w 9894856"/>
              <a:gd name="connsiteY0" fmla="*/ 0 h 6858000"/>
              <a:gd name="connsiteX1" fmla="*/ 7139975 w 9894856"/>
              <a:gd name="connsiteY1" fmla="*/ 0 h 6858000"/>
              <a:gd name="connsiteX2" fmla="*/ 7186816 w 9894856"/>
              <a:gd name="connsiteY2" fmla="*/ 64688 h 6858000"/>
              <a:gd name="connsiteX3" fmla="*/ 6766668 w 9894856"/>
              <a:gd name="connsiteY3" fmla="*/ 1967689 h 6858000"/>
              <a:gd name="connsiteX4" fmla="*/ 7823200 w 9894856"/>
              <a:gd name="connsiteY4" fmla="*/ 2794000 h 6858000"/>
              <a:gd name="connsiteX5" fmla="*/ 9194800 w 9894856"/>
              <a:gd name="connsiteY5" fmla="*/ 2260600 h 6858000"/>
              <a:gd name="connsiteX6" fmla="*/ 9690100 w 9894856"/>
              <a:gd name="connsiteY6" fmla="*/ 3581400 h 6858000"/>
              <a:gd name="connsiteX7" fmla="*/ 8559800 w 9894856"/>
              <a:gd name="connsiteY7" fmla="*/ 4762500 h 6858000"/>
              <a:gd name="connsiteX8" fmla="*/ 9892828 w 9894856"/>
              <a:gd name="connsiteY8" fmla="*/ 6828952 h 6858000"/>
              <a:gd name="connsiteX9" fmla="*/ 9886314 w 9894856"/>
              <a:gd name="connsiteY9" fmla="*/ 6858000 h 6858000"/>
              <a:gd name="connsiteX10" fmla="*/ 0 w 9894856"/>
              <a:gd name="connsiteY10" fmla="*/ 6858000 h 6858000"/>
              <a:gd name="connsiteX11" fmla="*/ 0 w 9894856"/>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94856" h="6858000">
                <a:moveTo>
                  <a:pt x="0" y="0"/>
                </a:moveTo>
                <a:lnTo>
                  <a:pt x="7139975" y="0"/>
                </a:lnTo>
                <a:lnTo>
                  <a:pt x="7186816" y="64688"/>
                </a:lnTo>
                <a:cubicBezTo>
                  <a:pt x="7510479" y="652628"/>
                  <a:pt x="6627365" y="1554939"/>
                  <a:pt x="6766668" y="1967689"/>
                </a:cubicBezTo>
                <a:cubicBezTo>
                  <a:pt x="6938118" y="2475689"/>
                  <a:pt x="7418511" y="2745182"/>
                  <a:pt x="7823200" y="2794000"/>
                </a:cubicBezTo>
                <a:cubicBezTo>
                  <a:pt x="8227889" y="2842818"/>
                  <a:pt x="8629650" y="2002367"/>
                  <a:pt x="9194800" y="2260600"/>
                </a:cubicBezTo>
                <a:cubicBezTo>
                  <a:pt x="9759950" y="2518833"/>
                  <a:pt x="9795933" y="3164417"/>
                  <a:pt x="9690100" y="3581400"/>
                </a:cubicBezTo>
                <a:cubicBezTo>
                  <a:pt x="9584267" y="3998383"/>
                  <a:pt x="8559800" y="4180417"/>
                  <a:pt x="8559800" y="4762500"/>
                </a:cubicBezTo>
                <a:cubicBezTo>
                  <a:pt x="8559800" y="5253633"/>
                  <a:pt x="9955175" y="6285737"/>
                  <a:pt x="9892828" y="6828952"/>
                </a:cubicBezTo>
                <a:lnTo>
                  <a:pt x="9886314" y="6858000"/>
                </a:lnTo>
                <a:lnTo>
                  <a:pt x="0" y="6858000"/>
                </a:lnTo>
                <a:lnTo>
                  <a:pt x="0" y="0"/>
                </a:ln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BAF67315-397E-4745-A20A-B19976F45B87}"/>
              </a:ext>
            </a:extLst>
          </p:cNvPr>
          <p:cNvSpPr/>
          <p:nvPr/>
        </p:nvSpPr>
        <p:spPr>
          <a:xfrm>
            <a:off x="4353269" y="4656540"/>
            <a:ext cx="7838731" cy="2201460"/>
          </a:xfrm>
          <a:custGeom>
            <a:avLst/>
            <a:gdLst>
              <a:gd name="connsiteX0" fmla="*/ 7838731 w 7838731"/>
              <a:gd name="connsiteY0" fmla="*/ 0 h 2201460"/>
              <a:gd name="connsiteX1" fmla="*/ 7838731 w 7838731"/>
              <a:gd name="connsiteY1" fmla="*/ 2201460 h 2201460"/>
              <a:gd name="connsiteX2" fmla="*/ 0 w 7838731"/>
              <a:gd name="connsiteY2" fmla="*/ 2201460 h 2201460"/>
              <a:gd name="connsiteX3" fmla="*/ 161581 w 7838731"/>
              <a:gd name="connsiteY3" fmla="*/ 2082296 h 2201460"/>
              <a:gd name="connsiteX4" fmla="*/ 1677880 w 7838731"/>
              <a:gd name="connsiteY4" fmla="*/ 1277332 h 2201460"/>
              <a:gd name="connsiteX5" fmla="*/ 3876331 w 7838731"/>
              <a:gd name="connsiteY5" fmla="*/ 1724805 h 2201460"/>
              <a:gd name="connsiteX6" fmla="*/ 5160382 w 7838731"/>
              <a:gd name="connsiteY6" fmla="*/ 907681 h 2201460"/>
              <a:gd name="connsiteX7" fmla="*/ 6755718 w 7838731"/>
              <a:gd name="connsiteY7" fmla="*/ 1296788 h 2201460"/>
              <a:gd name="connsiteX8" fmla="*/ 7397744 w 7838731"/>
              <a:gd name="connsiteY8" fmla="*/ 129469 h 2201460"/>
              <a:gd name="connsiteX9" fmla="*/ 7613215 w 7838731"/>
              <a:gd name="connsiteY9" fmla="*/ 57329 h 220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8731" h="2201460">
                <a:moveTo>
                  <a:pt x="7838731" y="0"/>
                </a:moveTo>
                <a:lnTo>
                  <a:pt x="7838731" y="2201460"/>
                </a:lnTo>
                <a:lnTo>
                  <a:pt x="0" y="2201460"/>
                </a:lnTo>
                <a:lnTo>
                  <a:pt x="161581" y="2082296"/>
                </a:lnTo>
                <a:cubicBezTo>
                  <a:pt x="683227" y="1719941"/>
                  <a:pt x="1279046" y="1390822"/>
                  <a:pt x="1677880" y="1277332"/>
                </a:cubicBezTo>
                <a:cubicBezTo>
                  <a:pt x="2475549" y="1050353"/>
                  <a:pt x="3295914" y="1786413"/>
                  <a:pt x="3876331" y="1724805"/>
                </a:cubicBezTo>
                <a:cubicBezTo>
                  <a:pt x="4456748" y="1663197"/>
                  <a:pt x="4680484" y="979017"/>
                  <a:pt x="5160382" y="907681"/>
                </a:cubicBezTo>
                <a:cubicBezTo>
                  <a:pt x="5640280" y="836345"/>
                  <a:pt x="6382824" y="1426490"/>
                  <a:pt x="6755718" y="1296788"/>
                </a:cubicBezTo>
                <a:cubicBezTo>
                  <a:pt x="7128612" y="1167086"/>
                  <a:pt x="6914604" y="317537"/>
                  <a:pt x="7397744" y="129469"/>
                </a:cubicBezTo>
                <a:cubicBezTo>
                  <a:pt x="7458137" y="105961"/>
                  <a:pt x="7530993" y="81388"/>
                  <a:pt x="7613215" y="5732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82F25AF2-59F0-477E-934F-76E838AB4F4B}"/>
              </a:ext>
            </a:extLst>
          </p:cNvPr>
          <p:cNvSpPr/>
          <p:nvPr/>
        </p:nvSpPr>
        <p:spPr>
          <a:xfrm>
            <a:off x="0" y="0"/>
            <a:ext cx="12192000" cy="2201460"/>
          </a:xfrm>
          <a:custGeom>
            <a:avLst/>
            <a:gdLst>
              <a:gd name="connsiteX0" fmla="*/ 0 w 12192000"/>
              <a:gd name="connsiteY0" fmla="*/ 0 h 2201460"/>
              <a:gd name="connsiteX1" fmla="*/ 12192000 w 12192000"/>
              <a:gd name="connsiteY1" fmla="*/ 0 h 2201460"/>
              <a:gd name="connsiteX2" fmla="*/ 12192000 w 12192000"/>
              <a:gd name="connsiteY2" fmla="*/ 1408491 h 2201460"/>
              <a:gd name="connsiteX3" fmla="*/ 12080992 w 12192000"/>
              <a:gd name="connsiteY3" fmla="*/ 1465508 h 2201460"/>
              <a:gd name="connsiteX4" fmla="*/ 9492265 w 12192000"/>
              <a:gd name="connsiteY4" fmla="*/ 2014046 h 2201460"/>
              <a:gd name="connsiteX5" fmla="*/ 7822259 w 12192000"/>
              <a:gd name="connsiteY5" fmla="*/ 222603 h 2201460"/>
              <a:gd name="connsiteX6" fmla="*/ 7613508 w 12192000"/>
              <a:gd name="connsiteY6" fmla="*/ 1522845 h 2201460"/>
              <a:gd name="connsiteX7" fmla="*/ 6407394 w 12192000"/>
              <a:gd name="connsiteY7" fmla="*/ 2158518 h 2201460"/>
              <a:gd name="connsiteX8" fmla="*/ 4714193 w 12192000"/>
              <a:gd name="connsiteY8" fmla="*/ 1782892 h 2201460"/>
              <a:gd name="connsiteX9" fmla="*/ 3113770 w 12192000"/>
              <a:gd name="connsiteY9" fmla="*/ 2158518 h 2201460"/>
              <a:gd name="connsiteX10" fmla="*/ 192509 w 12192000"/>
              <a:gd name="connsiteY10" fmla="*/ 1356375 h 2201460"/>
              <a:gd name="connsiteX11" fmla="*/ 0 w 12192000"/>
              <a:gd name="connsiteY11" fmla="*/ 1288019 h 220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2201460">
                <a:moveTo>
                  <a:pt x="0" y="0"/>
                </a:moveTo>
                <a:lnTo>
                  <a:pt x="12192000" y="0"/>
                </a:lnTo>
                <a:lnTo>
                  <a:pt x="12192000" y="1408491"/>
                </a:lnTo>
                <a:lnTo>
                  <a:pt x="12080992" y="1465508"/>
                </a:lnTo>
                <a:cubicBezTo>
                  <a:pt x="11320284" y="1829846"/>
                  <a:pt x="10095323" y="2122400"/>
                  <a:pt x="9492265" y="2014046"/>
                </a:cubicBezTo>
                <a:cubicBezTo>
                  <a:pt x="8688188" y="1869575"/>
                  <a:pt x="8135385" y="304469"/>
                  <a:pt x="7822259" y="222603"/>
                </a:cubicBezTo>
                <a:cubicBezTo>
                  <a:pt x="7509133" y="140736"/>
                  <a:pt x="7849319" y="1200192"/>
                  <a:pt x="7613508" y="1522845"/>
                </a:cubicBezTo>
                <a:cubicBezTo>
                  <a:pt x="7377697" y="1845497"/>
                  <a:pt x="6890613" y="2115177"/>
                  <a:pt x="6407394" y="2158518"/>
                </a:cubicBezTo>
                <a:cubicBezTo>
                  <a:pt x="5924175" y="2201860"/>
                  <a:pt x="5263130" y="1782892"/>
                  <a:pt x="4714193" y="1782892"/>
                </a:cubicBezTo>
                <a:cubicBezTo>
                  <a:pt x="4165255" y="1782892"/>
                  <a:pt x="4111135" y="2360778"/>
                  <a:pt x="3113770" y="2158518"/>
                </a:cubicBezTo>
                <a:cubicBezTo>
                  <a:pt x="2552752" y="2044747"/>
                  <a:pt x="1237052" y="1713084"/>
                  <a:pt x="192509" y="1356375"/>
                </a:cubicBezTo>
                <a:lnTo>
                  <a:pt x="0" y="1288019"/>
                </a:ln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椭圆 22">
            <a:extLst>
              <a:ext uri="{FF2B5EF4-FFF2-40B4-BE49-F238E27FC236}">
                <a16:creationId xmlns:a16="http://schemas.microsoft.com/office/drawing/2014/main" id="{CCA7E1B6-7EAC-4B27-87EC-B868E57809D5}"/>
              </a:ext>
            </a:extLst>
          </p:cNvPr>
          <p:cNvSpPr/>
          <p:nvPr/>
        </p:nvSpPr>
        <p:spPr>
          <a:xfrm>
            <a:off x="2119836" y="1525853"/>
            <a:ext cx="354616" cy="354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E22A084-2990-4737-87FD-67107F4AFAB4}"/>
              </a:ext>
            </a:extLst>
          </p:cNvPr>
          <p:cNvSpPr/>
          <p:nvPr/>
        </p:nvSpPr>
        <p:spPr>
          <a:xfrm>
            <a:off x="5177598" y="2346784"/>
            <a:ext cx="247696" cy="2476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21FDFAC7-D0FD-4F55-8ED0-63A87DE38C5C}"/>
              </a:ext>
            </a:extLst>
          </p:cNvPr>
          <p:cNvSpPr/>
          <p:nvPr/>
        </p:nvSpPr>
        <p:spPr>
          <a:xfrm>
            <a:off x="7112660" y="3074384"/>
            <a:ext cx="354616" cy="354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6E06CB41-EDBC-4CE4-84B5-791B7E35DCE8}"/>
              </a:ext>
            </a:extLst>
          </p:cNvPr>
          <p:cNvSpPr/>
          <p:nvPr/>
        </p:nvSpPr>
        <p:spPr>
          <a:xfrm>
            <a:off x="8428172" y="5402654"/>
            <a:ext cx="354616" cy="354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A2D8E5FC-351F-4BD7-945A-96050ADC6FC4}"/>
              </a:ext>
            </a:extLst>
          </p:cNvPr>
          <p:cNvSpPr/>
          <p:nvPr/>
        </p:nvSpPr>
        <p:spPr>
          <a:xfrm>
            <a:off x="3690403" y="6296583"/>
            <a:ext cx="354616" cy="354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21CFDBB3-4829-45F6-861E-45B7507BBFFA}"/>
              </a:ext>
            </a:extLst>
          </p:cNvPr>
          <p:cNvSpPr/>
          <p:nvPr/>
        </p:nvSpPr>
        <p:spPr>
          <a:xfrm>
            <a:off x="6065137" y="1537012"/>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9DCB372E-ADF1-459B-B313-E5DB9168C1AC}"/>
              </a:ext>
            </a:extLst>
          </p:cNvPr>
          <p:cNvSpPr/>
          <p:nvPr/>
        </p:nvSpPr>
        <p:spPr>
          <a:xfrm>
            <a:off x="3906137" y="303409"/>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01146CC1-92F6-44A1-BEC9-DD65E93C9DCE}"/>
              </a:ext>
            </a:extLst>
          </p:cNvPr>
          <p:cNvSpPr/>
          <p:nvPr/>
        </p:nvSpPr>
        <p:spPr>
          <a:xfrm>
            <a:off x="0" y="2890067"/>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D0F98CDA-CCA5-4197-BAB4-D95905777B19}"/>
              </a:ext>
            </a:extLst>
          </p:cNvPr>
          <p:cNvSpPr/>
          <p:nvPr/>
        </p:nvSpPr>
        <p:spPr>
          <a:xfrm>
            <a:off x="-132907" y="4796753"/>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15C2F5BD-4134-417D-8759-4802BF952C94}"/>
              </a:ext>
            </a:extLst>
          </p:cNvPr>
          <p:cNvSpPr/>
          <p:nvPr/>
        </p:nvSpPr>
        <p:spPr>
          <a:xfrm>
            <a:off x="1854023" y="-132907"/>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E8C42734-FDA9-4F66-9220-EFF8A933A504}"/>
              </a:ext>
            </a:extLst>
          </p:cNvPr>
          <p:cNvSpPr/>
          <p:nvPr/>
        </p:nvSpPr>
        <p:spPr>
          <a:xfrm>
            <a:off x="11674807" y="2051156"/>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D085166C-A8D5-4316-94FA-90992CADE5D3}"/>
              </a:ext>
            </a:extLst>
          </p:cNvPr>
          <p:cNvSpPr/>
          <p:nvPr/>
        </p:nvSpPr>
        <p:spPr>
          <a:xfrm>
            <a:off x="10652250" y="2893831"/>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D0172E62-34AB-43A3-82FB-A15C0CC8E7C4}"/>
              </a:ext>
            </a:extLst>
          </p:cNvPr>
          <p:cNvSpPr/>
          <p:nvPr/>
        </p:nvSpPr>
        <p:spPr>
          <a:xfrm>
            <a:off x="8020247" y="1607236"/>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028BAD9F-6A78-4481-A166-267CE4508B1D}"/>
              </a:ext>
            </a:extLst>
          </p:cNvPr>
          <p:cNvSpPr/>
          <p:nvPr/>
        </p:nvSpPr>
        <p:spPr>
          <a:xfrm>
            <a:off x="9311271" y="4601164"/>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E7705155-4054-41BA-AC2D-87A613835827}"/>
              </a:ext>
            </a:extLst>
          </p:cNvPr>
          <p:cNvSpPr/>
          <p:nvPr/>
        </p:nvSpPr>
        <p:spPr>
          <a:xfrm>
            <a:off x="12101423" y="3604816"/>
            <a:ext cx="273233" cy="273233"/>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CF80365E-3235-41F0-BEEB-F6414ED9BD11}"/>
              </a:ext>
            </a:extLst>
          </p:cNvPr>
          <p:cNvSpPr/>
          <p:nvPr/>
        </p:nvSpPr>
        <p:spPr>
          <a:xfrm>
            <a:off x="11588901" y="6174117"/>
            <a:ext cx="954165" cy="954165"/>
          </a:xfrm>
          <a:prstGeom prst="ellipse">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8DAD5B51-29A9-4357-9ED4-CC360148E31B}"/>
              </a:ext>
            </a:extLst>
          </p:cNvPr>
          <p:cNvSpPr/>
          <p:nvPr/>
        </p:nvSpPr>
        <p:spPr>
          <a:xfrm>
            <a:off x="6241591" y="6294618"/>
            <a:ext cx="954165" cy="954165"/>
          </a:xfrm>
          <a:prstGeom prst="ellipse">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BFA93EEE-0355-43FC-A0F9-71042F82A07F}"/>
              </a:ext>
            </a:extLst>
          </p:cNvPr>
          <p:cNvSpPr/>
          <p:nvPr/>
        </p:nvSpPr>
        <p:spPr>
          <a:xfrm rot="18504108">
            <a:off x="9701380" y="1148975"/>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id="{A3773B8E-69FF-44E6-96EB-50E3FC85A36F}"/>
              </a:ext>
            </a:extLst>
          </p:cNvPr>
          <p:cNvSpPr/>
          <p:nvPr/>
        </p:nvSpPr>
        <p:spPr>
          <a:xfrm rot="3693530">
            <a:off x="11097673" y="-252000"/>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101C02A8-99B6-4C7C-823F-BD0B7800FB36}"/>
              </a:ext>
            </a:extLst>
          </p:cNvPr>
          <p:cNvSpPr/>
          <p:nvPr/>
        </p:nvSpPr>
        <p:spPr>
          <a:xfrm rot="6355153">
            <a:off x="8868710" y="-8834"/>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id="{763E1E0D-F6E1-4676-9853-C627F4797F4F}"/>
              </a:ext>
            </a:extLst>
          </p:cNvPr>
          <p:cNvSpPr/>
          <p:nvPr/>
        </p:nvSpPr>
        <p:spPr>
          <a:xfrm rot="6355153">
            <a:off x="12060811" y="10461"/>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34880475-1ECE-445B-9DF9-F46D3B0D13D7}"/>
              </a:ext>
            </a:extLst>
          </p:cNvPr>
          <p:cNvSpPr txBox="1"/>
          <p:nvPr/>
        </p:nvSpPr>
        <p:spPr>
          <a:xfrm>
            <a:off x="541928" y="2013632"/>
            <a:ext cx="6176745" cy="1446550"/>
          </a:xfrm>
          <a:prstGeom prst="rect">
            <a:avLst/>
          </a:prstGeom>
          <a:noFill/>
        </p:spPr>
        <p:txBody>
          <a:bodyPr wrap="square" rtlCol="0">
            <a:spAutoFit/>
          </a:bodyPr>
          <a:lstStyle/>
          <a:p>
            <a:r>
              <a:rPr lang="en-US" altLang="zh-CN" sz="8800" dirty="0">
                <a:solidFill>
                  <a:srgbClr val="FDD32C"/>
                </a:solidFill>
                <a:latin typeface="Arial Black" panose="020B0A04020102020204" pitchFamily="34" charset="0"/>
              </a:rPr>
              <a:t>Notebook</a:t>
            </a:r>
            <a:endParaRPr lang="zh-CN" altLang="en-US" sz="8800">
              <a:solidFill>
                <a:srgbClr val="FDD32C"/>
              </a:solidFill>
              <a:latin typeface="Arial Black" panose="020B0A04020102020204" pitchFamily="34" charset="0"/>
            </a:endParaRPr>
          </a:p>
        </p:txBody>
      </p:sp>
      <p:sp>
        <p:nvSpPr>
          <p:cNvPr id="48" name="文本框 47">
            <a:extLst>
              <a:ext uri="{FF2B5EF4-FFF2-40B4-BE49-F238E27FC236}">
                <a16:creationId xmlns:a16="http://schemas.microsoft.com/office/drawing/2014/main" id="{4E07F4ED-E21C-499C-8C5C-B39A45544B73}"/>
              </a:ext>
            </a:extLst>
          </p:cNvPr>
          <p:cNvSpPr txBox="1"/>
          <p:nvPr/>
        </p:nvSpPr>
        <p:spPr>
          <a:xfrm>
            <a:off x="541928" y="3324490"/>
            <a:ext cx="7279964" cy="2065309"/>
          </a:xfrm>
          <a:prstGeom prst="rect">
            <a:avLst/>
          </a:prstGeom>
          <a:noFill/>
        </p:spPr>
        <p:txBody>
          <a:bodyPr wrap="square" rtlCol="0">
            <a:spAutoFit/>
          </a:bodyPr>
          <a:lstStyle/>
          <a:p>
            <a:pPr>
              <a:lnSpc>
                <a:spcPct val="120000"/>
              </a:lnSpc>
            </a:pPr>
            <a:r>
              <a:rPr lang="en-US" altLang="zh-CN" dirty="0">
                <a:solidFill>
                  <a:schemeClr val="bg1"/>
                </a:solidFill>
              </a:rPr>
              <a:t>Lorem ipsum dolor sit </a:t>
            </a:r>
            <a:r>
              <a:rPr lang="en-US" altLang="zh-CN" dirty="0" err="1">
                <a:solidFill>
                  <a:schemeClr val="bg1"/>
                </a:solidFill>
              </a:rPr>
              <a:t>amet</a:t>
            </a:r>
            <a:r>
              <a:rPr lang="en-US" altLang="zh-CN">
                <a:solidFill>
                  <a:schemeClr val="bg1"/>
                </a:solidFill>
              </a:rPr>
              <a: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a:solidFill>
                  <a:schemeClr val="bg1"/>
                </a:solidFill>
              </a:rPr>
              <a:t>senectus et netus et malesuada fames ac turpis egestas. Proin pharetra nonummy pede.</a:t>
            </a:r>
          </a:p>
        </p:txBody>
      </p:sp>
      <p:pic>
        <p:nvPicPr>
          <p:cNvPr id="52" name="图片 51" descr="形状&#10;&#10;描述已自动生成">
            <a:extLst>
              <a:ext uri="{FF2B5EF4-FFF2-40B4-BE49-F238E27FC236}">
                <a16:creationId xmlns:a16="http://schemas.microsoft.com/office/drawing/2014/main" id="{5186F496-C800-4871-9227-53EAF80EE4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75" y="666239"/>
            <a:ext cx="1246215" cy="2408145"/>
          </a:xfrm>
          <a:prstGeom prst="rect">
            <a:avLst/>
          </a:prstGeom>
        </p:spPr>
      </p:pic>
    </p:spTree>
    <p:extLst>
      <p:ext uri="{BB962C8B-B14F-4D97-AF65-F5344CB8AC3E}">
        <p14:creationId xmlns:p14="http://schemas.microsoft.com/office/powerpoint/2010/main" val="3769971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A3993"/>
        </a:solidFill>
        <a:effectLst/>
      </p:bgPr>
    </p:bg>
    <p:spTree>
      <p:nvGrpSpPr>
        <p:cNvPr id="1" name=""/>
        <p:cNvGrpSpPr/>
        <p:nvPr/>
      </p:nvGrpSpPr>
      <p:grpSpPr>
        <a:xfrm>
          <a:off x="0" y="0"/>
          <a:ext cx="0" cy="0"/>
          <a:chOff x="0" y="0"/>
          <a:chExt cx="0" cy="0"/>
        </a:xfrm>
      </p:grpSpPr>
      <p:sp>
        <p:nvSpPr>
          <p:cNvPr id="64" name="矩形 63">
            <a:extLst>
              <a:ext uri="{FF2B5EF4-FFF2-40B4-BE49-F238E27FC236}">
                <a16:creationId xmlns:a16="http://schemas.microsoft.com/office/drawing/2014/main" id="{F702B8C0-85F6-438D-AB0F-2BB08B105B8B}"/>
              </a:ext>
            </a:extLst>
          </p:cNvPr>
          <p:cNvSpPr/>
          <p:nvPr/>
        </p:nvSpPr>
        <p:spPr>
          <a:xfrm>
            <a:off x="0" y="0"/>
            <a:ext cx="12192000" cy="6858000"/>
          </a:xfrm>
          <a:prstGeom prst="rect">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17EC6EB8-4FD5-492B-A779-4B1FFBA1D5DE}"/>
              </a:ext>
            </a:extLst>
          </p:cNvPr>
          <p:cNvSpPr/>
          <p:nvPr/>
        </p:nvSpPr>
        <p:spPr>
          <a:xfrm>
            <a:off x="0" y="1754552"/>
            <a:ext cx="12191999" cy="5103449"/>
          </a:xfrm>
          <a:custGeom>
            <a:avLst/>
            <a:gdLst>
              <a:gd name="connsiteX0" fmla="*/ 12013356 w 12191999"/>
              <a:gd name="connsiteY0" fmla="*/ 532 h 5103449"/>
              <a:gd name="connsiteX1" fmla="*/ 12127845 w 12191999"/>
              <a:gd name="connsiteY1" fmla="*/ 2679 h 5103449"/>
              <a:gd name="connsiteX2" fmla="*/ 12191999 w 12191999"/>
              <a:gd name="connsiteY2" fmla="*/ 9261 h 5103449"/>
              <a:gd name="connsiteX3" fmla="*/ 12191999 w 12191999"/>
              <a:gd name="connsiteY3" fmla="*/ 5103449 h 5103449"/>
              <a:gd name="connsiteX4" fmla="*/ 0 w 12191999"/>
              <a:gd name="connsiteY4" fmla="*/ 5103449 h 5103449"/>
              <a:gd name="connsiteX5" fmla="*/ 0 w 12191999"/>
              <a:gd name="connsiteY5" fmla="*/ 4456809 h 5103449"/>
              <a:gd name="connsiteX6" fmla="*/ 151082 w 12191999"/>
              <a:gd name="connsiteY6" fmla="*/ 4394546 h 5103449"/>
              <a:gd name="connsiteX7" fmla="*/ 700391 w 12191999"/>
              <a:gd name="connsiteY7" fmla="*/ 4159866 h 5103449"/>
              <a:gd name="connsiteX8" fmla="*/ 2042809 w 12191999"/>
              <a:gd name="connsiteY8" fmla="*/ 3829126 h 5103449"/>
              <a:gd name="connsiteX9" fmla="*/ 3988340 w 12191999"/>
              <a:gd name="connsiteY9" fmla="*/ 2331066 h 5103449"/>
              <a:gd name="connsiteX10" fmla="*/ 5758775 w 12191999"/>
              <a:gd name="connsiteY10" fmla="*/ 2389432 h 5103449"/>
              <a:gd name="connsiteX11" fmla="*/ 7120648 w 12191999"/>
              <a:gd name="connsiteY11" fmla="*/ 1630675 h 5103449"/>
              <a:gd name="connsiteX12" fmla="*/ 7840494 w 12191999"/>
              <a:gd name="connsiteY12" fmla="*/ 1708496 h 5103449"/>
              <a:gd name="connsiteX13" fmla="*/ 9708204 w 12191999"/>
              <a:gd name="connsiteY13" fmla="*/ 599543 h 5103449"/>
              <a:gd name="connsiteX14" fmla="*/ 10739336 w 12191999"/>
              <a:gd name="connsiteY14" fmla="*/ 638453 h 5103449"/>
              <a:gd name="connsiteX15" fmla="*/ 11770468 w 12191999"/>
              <a:gd name="connsiteY15" fmla="*/ 35338 h 5103449"/>
              <a:gd name="connsiteX16" fmla="*/ 12013356 w 12191999"/>
              <a:gd name="connsiteY16" fmla="*/ 532 h 5103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5103449">
                <a:moveTo>
                  <a:pt x="12013356" y="532"/>
                </a:moveTo>
                <a:cubicBezTo>
                  <a:pt x="12051709" y="-659"/>
                  <a:pt x="12089581" y="190"/>
                  <a:pt x="12127845" y="2679"/>
                </a:cubicBezTo>
                <a:lnTo>
                  <a:pt x="12191999" y="9261"/>
                </a:lnTo>
                <a:lnTo>
                  <a:pt x="12191999" y="5103449"/>
                </a:lnTo>
                <a:lnTo>
                  <a:pt x="0" y="5103449"/>
                </a:lnTo>
                <a:lnTo>
                  <a:pt x="0" y="4456809"/>
                </a:lnTo>
                <a:lnTo>
                  <a:pt x="151082" y="4394546"/>
                </a:lnTo>
                <a:cubicBezTo>
                  <a:pt x="378365" y="4303349"/>
                  <a:pt x="582849" y="4223096"/>
                  <a:pt x="700391" y="4159866"/>
                </a:cubicBezTo>
                <a:cubicBezTo>
                  <a:pt x="1170561" y="3906947"/>
                  <a:pt x="1494818" y="4133926"/>
                  <a:pt x="2042809" y="3829126"/>
                </a:cubicBezTo>
                <a:cubicBezTo>
                  <a:pt x="2590800" y="3524326"/>
                  <a:pt x="3369013" y="2571015"/>
                  <a:pt x="3988340" y="2331066"/>
                </a:cubicBezTo>
                <a:cubicBezTo>
                  <a:pt x="4607667" y="2091117"/>
                  <a:pt x="5236723" y="2506164"/>
                  <a:pt x="5758775" y="2389432"/>
                </a:cubicBezTo>
                <a:cubicBezTo>
                  <a:pt x="6280826" y="2272700"/>
                  <a:pt x="6773695" y="1744164"/>
                  <a:pt x="7120648" y="1630675"/>
                </a:cubicBezTo>
                <a:cubicBezTo>
                  <a:pt x="7467600" y="1517186"/>
                  <a:pt x="7409235" y="1880351"/>
                  <a:pt x="7840494" y="1708496"/>
                </a:cubicBezTo>
                <a:cubicBezTo>
                  <a:pt x="8271753" y="1536641"/>
                  <a:pt x="9225064" y="777883"/>
                  <a:pt x="9708204" y="599543"/>
                </a:cubicBezTo>
                <a:cubicBezTo>
                  <a:pt x="10191344" y="421203"/>
                  <a:pt x="10395625" y="732487"/>
                  <a:pt x="10739336" y="638453"/>
                </a:cubicBezTo>
                <a:cubicBezTo>
                  <a:pt x="11083047" y="544419"/>
                  <a:pt x="11420272" y="122887"/>
                  <a:pt x="11770468" y="35338"/>
                </a:cubicBezTo>
                <a:cubicBezTo>
                  <a:pt x="11858017" y="13451"/>
                  <a:pt x="11936649" y="2913"/>
                  <a:pt x="12013356" y="532"/>
                </a:cubicBezTo>
                <a:close/>
              </a:path>
            </a:pathLst>
          </a:cu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D4E3A5D8-4278-4CFD-94E4-B5506304E97A}"/>
              </a:ext>
            </a:extLst>
          </p:cNvPr>
          <p:cNvSpPr/>
          <p:nvPr/>
        </p:nvSpPr>
        <p:spPr>
          <a:xfrm>
            <a:off x="4739373" y="4924982"/>
            <a:ext cx="7452626" cy="1933019"/>
          </a:xfrm>
          <a:custGeom>
            <a:avLst/>
            <a:gdLst>
              <a:gd name="connsiteX0" fmla="*/ 6279025 w 7452626"/>
              <a:gd name="connsiteY0" fmla="*/ 2230 h 1933019"/>
              <a:gd name="connsiteX1" fmla="*/ 7225648 w 7452626"/>
              <a:gd name="connsiteY1" fmla="*/ 113947 h 1933019"/>
              <a:gd name="connsiteX2" fmla="*/ 7364438 w 7452626"/>
              <a:gd name="connsiteY2" fmla="*/ 71066 h 1933019"/>
              <a:gd name="connsiteX3" fmla="*/ 7452626 w 7452626"/>
              <a:gd name="connsiteY3" fmla="*/ 25461 h 1933019"/>
              <a:gd name="connsiteX4" fmla="*/ 7452626 w 7452626"/>
              <a:gd name="connsiteY4" fmla="*/ 1933019 h 1933019"/>
              <a:gd name="connsiteX5" fmla="*/ 0 w 7452626"/>
              <a:gd name="connsiteY5" fmla="*/ 1933019 h 1933019"/>
              <a:gd name="connsiteX6" fmla="*/ 58510 w 7452626"/>
              <a:gd name="connsiteY6" fmla="*/ 1898193 h 1933019"/>
              <a:gd name="connsiteX7" fmla="*/ 883214 w 7452626"/>
              <a:gd name="connsiteY7" fmla="*/ 1495274 h 1933019"/>
              <a:gd name="connsiteX8" fmla="*/ 2147810 w 7452626"/>
              <a:gd name="connsiteY8" fmla="*/ 1592551 h 1933019"/>
              <a:gd name="connsiteX9" fmla="*/ 3081665 w 7452626"/>
              <a:gd name="connsiteY9" fmla="*/ 969981 h 1933019"/>
              <a:gd name="connsiteX10" fmla="*/ 4521359 w 7452626"/>
              <a:gd name="connsiteY10" fmla="*/ 911615 h 1933019"/>
              <a:gd name="connsiteX11" fmla="*/ 5941597 w 7452626"/>
              <a:gd name="connsiteY11" fmla="*/ 36125 h 1933019"/>
              <a:gd name="connsiteX12" fmla="*/ 6279025 w 7452626"/>
              <a:gd name="connsiteY12" fmla="*/ 2230 h 193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2626" h="1933019">
                <a:moveTo>
                  <a:pt x="6279025" y="2230"/>
                </a:moveTo>
                <a:cubicBezTo>
                  <a:pt x="6614629" y="22142"/>
                  <a:pt x="6941114" y="167449"/>
                  <a:pt x="7225648" y="113947"/>
                </a:cubicBezTo>
                <a:cubicBezTo>
                  <a:pt x="7273070" y="105030"/>
                  <a:pt x="7319277" y="90185"/>
                  <a:pt x="7364438" y="71066"/>
                </a:cubicBezTo>
                <a:lnTo>
                  <a:pt x="7452626" y="25461"/>
                </a:lnTo>
                <a:lnTo>
                  <a:pt x="7452626" y="1933019"/>
                </a:lnTo>
                <a:lnTo>
                  <a:pt x="0" y="1933019"/>
                </a:lnTo>
                <a:lnTo>
                  <a:pt x="58510" y="1898193"/>
                </a:lnTo>
                <a:cubicBezTo>
                  <a:pt x="375248" y="1719770"/>
                  <a:pt x="697173" y="1565800"/>
                  <a:pt x="883214" y="1495274"/>
                </a:cubicBezTo>
                <a:cubicBezTo>
                  <a:pt x="1379326" y="1307206"/>
                  <a:pt x="1781401" y="1680100"/>
                  <a:pt x="2147810" y="1592551"/>
                </a:cubicBezTo>
                <a:cubicBezTo>
                  <a:pt x="2514218" y="1505002"/>
                  <a:pt x="2686075" y="1083470"/>
                  <a:pt x="3081665" y="969981"/>
                </a:cubicBezTo>
                <a:cubicBezTo>
                  <a:pt x="3477256" y="856492"/>
                  <a:pt x="4044704" y="1067258"/>
                  <a:pt x="4521359" y="911615"/>
                </a:cubicBezTo>
                <a:cubicBezTo>
                  <a:pt x="4998014" y="755972"/>
                  <a:pt x="5490882" y="169070"/>
                  <a:pt x="5941597" y="36125"/>
                </a:cubicBezTo>
                <a:cubicBezTo>
                  <a:pt x="6054276" y="2889"/>
                  <a:pt x="6167157" y="-4407"/>
                  <a:pt x="6279025" y="223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id="{57077D72-A82F-4F19-9D1D-7DF3FB352AA1}"/>
              </a:ext>
            </a:extLst>
          </p:cNvPr>
          <p:cNvSpPr/>
          <p:nvPr/>
        </p:nvSpPr>
        <p:spPr>
          <a:xfrm>
            <a:off x="0" y="0"/>
            <a:ext cx="4891598" cy="1893146"/>
          </a:xfrm>
          <a:custGeom>
            <a:avLst/>
            <a:gdLst>
              <a:gd name="connsiteX0" fmla="*/ 0 w 4891598"/>
              <a:gd name="connsiteY0" fmla="*/ 0 h 1893146"/>
              <a:gd name="connsiteX1" fmla="*/ 4891598 w 4891598"/>
              <a:gd name="connsiteY1" fmla="*/ 0 h 1893146"/>
              <a:gd name="connsiteX2" fmla="*/ 4827504 w 4891598"/>
              <a:gd name="connsiteY2" fmla="*/ 52894 h 1893146"/>
              <a:gd name="connsiteX3" fmla="*/ 4610912 w 4891598"/>
              <a:gd name="connsiteY3" fmla="*/ 194553 h 1893146"/>
              <a:gd name="connsiteX4" fmla="*/ 3326860 w 4891598"/>
              <a:gd name="connsiteY4" fmla="*/ 505838 h 1893146"/>
              <a:gd name="connsiteX5" fmla="*/ 2393004 w 4891598"/>
              <a:gd name="connsiteY5" fmla="*/ 1264596 h 1893146"/>
              <a:gd name="connsiteX6" fmla="*/ 1128409 w 4891598"/>
              <a:gd name="connsiteY6" fmla="*/ 1186774 h 1893146"/>
              <a:gd name="connsiteX7" fmla="*/ 38911 w 4891598"/>
              <a:gd name="connsiteY7" fmla="*/ 1887166 h 1893146"/>
              <a:gd name="connsiteX8" fmla="*/ 0 w 4891598"/>
              <a:gd name="connsiteY8" fmla="*/ 1893146 h 189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91598" h="1893146">
                <a:moveTo>
                  <a:pt x="0" y="0"/>
                </a:moveTo>
                <a:lnTo>
                  <a:pt x="4891598" y="0"/>
                </a:lnTo>
                <a:lnTo>
                  <a:pt x="4827504" y="52894"/>
                </a:lnTo>
                <a:cubicBezTo>
                  <a:pt x="4757232" y="105788"/>
                  <a:pt x="4681437" y="154021"/>
                  <a:pt x="4610912" y="194553"/>
                </a:cubicBezTo>
                <a:cubicBezTo>
                  <a:pt x="4328809" y="356681"/>
                  <a:pt x="3696511" y="327498"/>
                  <a:pt x="3326860" y="505838"/>
                </a:cubicBezTo>
                <a:cubicBezTo>
                  <a:pt x="2957209" y="684178"/>
                  <a:pt x="2759413" y="1151107"/>
                  <a:pt x="2393004" y="1264596"/>
                </a:cubicBezTo>
                <a:cubicBezTo>
                  <a:pt x="2026595" y="1378085"/>
                  <a:pt x="1520758" y="1083012"/>
                  <a:pt x="1128409" y="1186774"/>
                </a:cubicBezTo>
                <a:cubicBezTo>
                  <a:pt x="736060" y="1290536"/>
                  <a:pt x="505839" y="1806102"/>
                  <a:pt x="38911" y="1887166"/>
                </a:cubicBezTo>
                <a:lnTo>
                  <a:pt x="0" y="18931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文本框 16">
            <a:extLst>
              <a:ext uri="{FF2B5EF4-FFF2-40B4-BE49-F238E27FC236}">
                <a16:creationId xmlns:a16="http://schemas.microsoft.com/office/drawing/2014/main" id="{87484143-23A1-4AA9-9501-98847B6A4405}"/>
              </a:ext>
            </a:extLst>
          </p:cNvPr>
          <p:cNvSpPr txBox="1"/>
          <p:nvPr/>
        </p:nvSpPr>
        <p:spPr>
          <a:xfrm>
            <a:off x="5867400" y="316936"/>
            <a:ext cx="4891599" cy="923330"/>
          </a:xfrm>
          <a:prstGeom prst="rect">
            <a:avLst/>
          </a:prstGeom>
          <a:noFill/>
        </p:spPr>
        <p:txBody>
          <a:bodyPr wrap="square" rtlCol="0">
            <a:spAutoFit/>
          </a:bodyPr>
          <a:lstStyle/>
          <a:p>
            <a:r>
              <a:rPr lang="en-US" altLang="zh-CN" sz="5400">
                <a:solidFill>
                  <a:srgbClr val="FDD32C"/>
                </a:solidFill>
                <a:latin typeface="Arial Black" panose="020B0A04020102020204" pitchFamily="34" charset="0"/>
              </a:rPr>
              <a:t>Notebook</a:t>
            </a:r>
            <a:endParaRPr lang="zh-CN" altLang="en-US" sz="5400">
              <a:solidFill>
                <a:srgbClr val="FDD32C"/>
              </a:solidFill>
              <a:latin typeface="Arial Black" panose="020B0A04020102020204" pitchFamily="34" charset="0"/>
            </a:endParaRPr>
          </a:p>
        </p:txBody>
      </p:sp>
      <p:sp>
        <p:nvSpPr>
          <p:cNvPr id="18" name="文本框 17">
            <a:extLst>
              <a:ext uri="{FF2B5EF4-FFF2-40B4-BE49-F238E27FC236}">
                <a16:creationId xmlns:a16="http://schemas.microsoft.com/office/drawing/2014/main" id="{23205AE3-EFD2-4EE4-B217-2365F6CD4E4D}"/>
              </a:ext>
            </a:extLst>
          </p:cNvPr>
          <p:cNvSpPr txBox="1"/>
          <p:nvPr/>
        </p:nvSpPr>
        <p:spPr>
          <a:xfrm>
            <a:off x="5867399" y="1278366"/>
            <a:ext cx="5428606" cy="1255152"/>
          </a:xfrm>
          <a:prstGeom prst="rect">
            <a:avLst/>
          </a:prstGeom>
          <a:noFill/>
        </p:spPr>
        <p:txBody>
          <a:bodyPr wrap="square" rtlCol="0">
            <a:spAutoFit/>
          </a:bodyPr>
          <a:lstStyle/>
          <a:p>
            <a:pPr>
              <a:lnSpc>
                <a:spcPct val="120000"/>
              </a:lnSpc>
            </a:pPr>
            <a:r>
              <a:rPr lang="en-US" altLang="zh-CN" sz="1600">
                <a:solidFill>
                  <a:schemeClr val="bg1"/>
                </a:solidFill>
              </a:rPr>
              <a:t>Lorem ipsum dolor sit amet, consectetuer adipiscing elit. Maecenas porttitor congue massa. Fusce posuere, magna sed pulvinar ultricies, purus lectus malesuada libeviverra imperdiet enim.</a:t>
            </a:r>
          </a:p>
        </p:txBody>
      </p:sp>
      <p:sp>
        <p:nvSpPr>
          <p:cNvPr id="19" name="椭圆 18">
            <a:extLst>
              <a:ext uri="{FF2B5EF4-FFF2-40B4-BE49-F238E27FC236}">
                <a16:creationId xmlns:a16="http://schemas.microsoft.com/office/drawing/2014/main" id="{CE146EFA-7980-487A-8FD1-826D8A0A353B}"/>
              </a:ext>
            </a:extLst>
          </p:cNvPr>
          <p:cNvSpPr/>
          <p:nvPr/>
        </p:nvSpPr>
        <p:spPr>
          <a:xfrm>
            <a:off x="10514365" y="522660"/>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A3CCEA92-A6C4-43E8-B590-FFBC1EB755EA}"/>
              </a:ext>
            </a:extLst>
          </p:cNvPr>
          <p:cNvSpPr/>
          <p:nvPr/>
        </p:nvSpPr>
        <p:spPr>
          <a:xfrm>
            <a:off x="4963110" y="252403"/>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54A93CC6-A6CD-4C31-AB86-B1E06F515AE8}"/>
              </a:ext>
            </a:extLst>
          </p:cNvPr>
          <p:cNvSpPr/>
          <p:nvPr/>
        </p:nvSpPr>
        <p:spPr>
          <a:xfrm>
            <a:off x="5492044" y="3355584"/>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AB230B9B-9251-483F-8C49-5F407817116F}"/>
              </a:ext>
            </a:extLst>
          </p:cNvPr>
          <p:cNvSpPr/>
          <p:nvPr/>
        </p:nvSpPr>
        <p:spPr>
          <a:xfrm>
            <a:off x="11553168" y="1003478"/>
            <a:ext cx="177308" cy="17730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A26CB276-17EE-4DA3-B849-709EEF40FA26}"/>
              </a:ext>
            </a:extLst>
          </p:cNvPr>
          <p:cNvSpPr/>
          <p:nvPr/>
        </p:nvSpPr>
        <p:spPr>
          <a:xfrm>
            <a:off x="7350820" y="2769754"/>
            <a:ext cx="177308" cy="17730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B5E005F4-041B-4C4F-A5DA-6C321C8268D1}"/>
              </a:ext>
            </a:extLst>
          </p:cNvPr>
          <p:cNvSpPr/>
          <p:nvPr/>
        </p:nvSpPr>
        <p:spPr>
          <a:xfrm>
            <a:off x="674321" y="4964855"/>
            <a:ext cx="237212" cy="23721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1BC288BE-2145-43F9-B7A7-BB7704405246}"/>
              </a:ext>
            </a:extLst>
          </p:cNvPr>
          <p:cNvSpPr/>
          <p:nvPr/>
        </p:nvSpPr>
        <p:spPr>
          <a:xfrm>
            <a:off x="3069094" y="2170220"/>
            <a:ext cx="237212" cy="23721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182B56C9-6DE5-400B-A67B-E95189A77DD7}"/>
              </a:ext>
            </a:extLst>
          </p:cNvPr>
          <p:cNvSpPr/>
          <p:nvPr/>
        </p:nvSpPr>
        <p:spPr>
          <a:xfrm>
            <a:off x="4940814" y="1893146"/>
            <a:ext cx="237212" cy="23721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39C01943-B8BC-43A4-AEC1-8D5DE9BDD4E1}"/>
              </a:ext>
            </a:extLst>
          </p:cNvPr>
          <p:cNvSpPr/>
          <p:nvPr/>
        </p:nvSpPr>
        <p:spPr>
          <a:xfrm rot="6355153">
            <a:off x="10191533" y="2614918"/>
            <a:ext cx="126016" cy="504429"/>
          </a:xfrm>
          <a:prstGeom prst="roundRect">
            <a:avLst>
              <a:gd name="adj" fmla="val 50000"/>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978AABF2-9831-477C-9168-4B4995A10915}"/>
              </a:ext>
            </a:extLst>
          </p:cNvPr>
          <p:cNvSpPr/>
          <p:nvPr/>
        </p:nvSpPr>
        <p:spPr>
          <a:xfrm rot="8691858">
            <a:off x="10931485" y="3588519"/>
            <a:ext cx="126016" cy="504429"/>
          </a:xfrm>
          <a:prstGeom prst="roundRect">
            <a:avLst>
              <a:gd name="adj" fmla="val 50000"/>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8D558510-6306-4FFF-BB47-7E89916E6A10}"/>
              </a:ext>
            </a:extLst>
          </p:cNvPr>
          <p:cNvSpPr/>
          <p:nvPr/>
        </p:nvSpPr>
        <p:spPr>
          <a:xfrm rot="4806734">
            <a:off x="7287811" y="5320251"/>
            <a:ext cx="126016" cy="504429"/>
          </a:xfrm>
          <a:prstGeom prst="roundRect">
            <a:avLst>
              <a:gd name="adj" fmla="val 50000"/>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EF79B426-727E-468C-A57C-B163D7D8B1AC}"/>
              </a:ext>
            </a:extLst>
          </p:cNvPr>
          <p:cNvSpPr/>
          <p:nvPr/>
        </p:nvSpPr>
        <p:spPr>
          <a:xfrm rot="9967792">
            <a:off x="8466278" y="3895695"/>
            <a:ext cx="126016" cy="504429"/>
          </a:xfrm>
          <a:prstGeom prst="roundRect">
            <a:avLst>
              <a:gd name="adj" fmla="val 50000"/>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0CA4922B-91A5-4ECF-A2C7-E89DC736601A}"/>
              </a:ext>
            </a:extLst>
          </p:cNvPr>
          <p:cNvSpPr/>
          <p:nvPr/>
        </p:nvSpPr>
        <p:spPr>
          <a:xfrm rot="12847672">
            <a:off x="12128991" y="2632363"/>
            <a:ext cx="126016" cy="504429"/>
          </a:xfrm>
          <a:prstGeom prst="roundRect">
            <a:avLst>
              <a:gd name="adj" fmla="val 50000"/>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id="{D43F5B12-5DE1-4A07-B1B4-A377B4481829}"/>
              </a:ext>
            </a:extLst>
          </p:cNvPr>
          <p:cNvSpPr/>
          <p:nvPr/>
        </p:nvSpPr>
        <p:spPr>
          <a:xfrm rot="12209644">
            <a:off x="3364929" y="5936627"/>
            <a:ext cx="126016" cy="504429"/>
          </a:xfrm>
          <a:prstGeom prst="roundRect">
            <a:avLst>
              <a:gd name="adj" fmla="val 50000"/>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id="{C2FCC149-E4E5-4C38-A1A3-6A2F37956147}"/>
              </a:ext>
            </a:extLst>
          </p:cNvPr>
          <p:cNvGrpSpPr/>
          <p:nvPr/>
        </p:nvGrpSpPr>
        <p:grpSpPr>
          <a:xfrm>
            <a:off x="895994" y="886545"/>
            <a:ext cx="4043484" cy="5576949"/>
            <a:chOff x="989322" y="1186960"/>
            <a:chExt cx="3839006" cy="5294924"/>
          </a:xfrm>
          <a:effectLst>
            <a:outerShdw blurRad="63500" sx="101000" sy="101000" algn="ctr" rotWithShape="0">
              <a:prstClr val="black">
                <a:alpha val="20000"/>
              </a:prstClr>
            </a:outerShdw>
          </a:effectLst>
        </p:grpSpPr>
        <p:sp>
          <p:nvSpPr>
            <p:cNvPr id="33" name="矩形: 圆角 32">
              <a:extLst>
                <a:ext uri="{FF2B5EF4-FFF2-40B4-BE49-F238E27FC236}">
                  <a16:creationId xmlns:a16="http://schemas.microsoft.com/office/drawing/2014/main" id="{48C21649-2462-490F-B097-F1FE23235EAB}"/>
                </a:ext>
              </a:extLst>
            </p:cNvPr>
            <p:cNvSpPr/>
            <p:nvPr/>
          </p:nvSpPr>
          <p:spPr>
            <a:xfrm>
              <a:off x="989322" y="1186960"/>
              <a:ext cx="3839006" cy="52949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B6E0E7D4-FA48-49C7-BE5C-F7BA8977B19F}"/>
                </a:ext>
              </a:extLst>
            </p:cNvPr>
            <p:cNvSpPr/>
            <p:nvPr/>
          </p:nvSpPr>
          <p:spPr>
            <a:xfrm>
              <a:off x="989322" y="1186960"/>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B2C7F659-005E-4162-A8CC-EB60E20D68A5}"/>
                </a:ext>
              </a:extLst>
            </p:cNvPr>
            <p:cNvSpPr/>
            <p:nvPr/>
          </p:nvSpPr>
          <p:spPr>
            <a:xfrm rot="10800000">
              <a:off x="2641903" y="4816675"/>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矩形: 圆角 37">
              <a:extLst>
                <a:ext uri="{FF2B5EF4-FFF2-40B4-BE49-F238E27FC236}">
                  <a16:creationId xmlns:a16="http://schemas.microsoft.com/office/drawing/2014/main" id="{6F0F169D-4649-40F8-A64B-AE5B67E0C8C9}"/>
                </a:ext>
              </a:extLst>
            </p:cNvPr>
            <p:cNvSpPr/>
            <p:nvPr/>
          </p:nvSpPr>
          <p:spPr>
            <a:xfrm>
              <a:off x="1217478" y="1501643"/>
              <a:ext cx="3382694" cy="46655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a:extLst>
              <a:ext uri="{FF2B5EF4-FFF2-40B4-BE49-F238E27FC236}">
                <a16:creationId xmlns:a16="http://schemas.microsoft.com/office/drawing/2014/main" id="{8E8A17DA-985A-48B1-A2EB-132B7406BC01}"/>
              </a:ext>
            </a:extLst>
          </p:cNvPr>
          <p:cNvSpPr txBox="1"/>
          <p:nvPr/>
        </p:nvSpPr>
        <p:spPr>
          <a:xfrm>
            <a:off x="1192712" y="1623145"/>
            <a:ext cx="3450049" cy="4209807"/>
          </a:xfrm>
          <a:prstGeom prst="rect">
            <a:avLst/>
          </a:prstGeom>
          <a:noFill/>
        </p:spPr>
        <p:txBody>
          <a:bodyPr wrap="square" rtlCol="0">
            <a:spAutoFit/>
          </a:bodyPr>
          <a:lstStyle/>
          <a:p>
            <a:pPr algn="ctr">
              <a:lnSpc>
                <a:spcPct val="120000"/>
              </a:lnSpc>
            </a:pPr>
            <a:r>
              <a:rPr lang="en-US" altLang="zh-CN" sz="1600" b="1">
                <a:solidFill>
                  <a:srgbClr val="4A3993"/>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sz="1600" b="1">
              <a:solidFill>
                <a:srgbClr val="4A3993"/>
              </a:solidFill>
            </a:endParaRPr>
          </a:p>
          <a:p>
            <a:pPr algn="ctr">
              <a:lnSpc>
                <a:spcPct val="120000"/>
              </a:lnSpc>
            </a:pPr>
            <a:r>
              <a:rPr lang="en-US" altLang="zh-CN" sz="1600" b="1">
                <a:solidFill>
                  <a:srgbClr val="4A3993"/>
                </a:solidFill>
              </a:rPr>
              <a:t>Lorem ipsum dolor sit amet, consectetuer adipiscing elit. Maecenas porttitor congue massa. Fusce posuere, magna sed pulvinar ultricies, purus lectus malesuada</a:t>
            </a:r>
          </a:p>
        </p:txBody>
      </p:sp>
      <p:pic>
        <p:nvPicPr>
          <p:cNvPr id="44" name="图片 43" descr="徽标&#10;&#10;描述已自动生成">
            <a:extLst>
              <a:ext uri="{FF2B5EF4-FFF2-40B4-BE49-F238E27FC236}">
                <a16:creationId xmlns:a16="http://schemas.microsoft.com/office/drawing/2014/main" id="{B9CF8CF7-C1B0-47E6-99E8-CCE45F4711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79392">
            <a:off x="561398" y="118172"/>
            <a:ext cx="2044713" cy="1666440"/>
          </a:xfrm>
          <a:prstGeom prst="rect">
            <a:avLst/>
          </a:prstGeom>
        </p:spPr>
      </p:pic>
      <p:pic>
        <p:nvPicPr>
          <p:cNvPr id="46" name="图片 45" descr="图片包含 徽标&#10;&#10;描述已自动生成">
            <a:extLst>
              <a:ext uri="{FF2B5EF4-FFF2-40B4-BE49-F238E27FC236}">
                <a16:creationId xmlns:a16="http://schemas.microsoft.com/office/drawing/2014/main" id="{10CE5902-20E8-4DF5-9830-3CBE545F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311884" y="4146278"/>
            <a:ext cx="1311597" cy="1328200"/>
          </a:xfrm>
          <a:prstGeom prst="rect">
            <a:avLst/>
          </a:prstGeom>
        </p:spPr>
      </p:pic>
      <p:pic>
        <p:nvPicPr>
          <p:cNvPr id="48" name="图片 47" descr="图片包含 图标&#10;&#10;描述已自动生成">
            <a:extLst>
              <a:ext uri="{FF2B5EF4-FFF2-40B4-BE49-F238E27FC236}">
                <a16:creationId xmlns:a16="http://schemas.microsoft.com/office/drawing/2014/main" id="{91657596-3B78-452A-A714-17CA052707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469905" flipV="1">
            <a:off x="573556" y="3850350"/>
            <a:ext cx="1365072" cy="556267"/>
          </a:xfrm>
          <a:prstGeom prst="rect">
            <a:avLst/>
          </a:prstGeom>
        </p:spPr>
      </p:pic>
      <p:pic>
        <p:nvPicPr>
          <p:cNvPr id="52" name="图片 51" descr="图标&#10;&#10;描述已自动生成">
            <a:extLst>
              <a:ext uri="{FF2B5EF4-FFF2-40B4-BE49-F238E27FC236}">
                <a16:creationId xmlns:a16="http://schemas.microsoft.com/office/drawing/2014/main" id="{42B39ACE-1BB7-4DA0-9471-11EEAB382F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48204" y="5836903"/>
            <a:ext cx="608777" cy="566163"/>
          </a:xfrm>
          <a:prstGeom prst="rect">
            <a:avLst/>
          </a:prstGeom>
        </p:spPr>
      </p:pic>
      <p:pic>
        <p:nvPicPr>
          <p:cNvPr id="54" name="图片 53" descr="图标&#10;&#10;描述已自动生成">
            <a:extLst>
              <a:ext uri="{FF2B5EF4-FFF2-40B4-BE49-F238E27FC236}">
                <a16:creationId xmlns:a16="http://schemas.microsoft.com/office/drawing/2014/main" id="{ED7F3D80-2E4E-41CE-A2E0-0975760B0C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08598" y="1017804"/>
            <a:ext cx="826480" cy="731435"/>
          </a:xfrm>
          <a:prstGeom prst="rect">
            <a:avLst/>
          </a:prstGeom>
        </p:spPr>
      </p:pic>
      <p:pic>
        <p:nvPicPr>
          <p:cNvPr id="58" name="图片 57" descr="卡通人物&#10;&#10;描述已自动生成">
            <a:extLst>
              <a:ext uri="{FF2B5EF4-FFF2-40B4-BE49-F238E27FC236}">
                <a16:creationId xmlns:a16="http://schemas.microsoft.com/office/drawing/2014/main" id="{000547B0-0BF8-4947-B816-74B1C78717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96553" y="3020538"/>
            <a:ext cx="3822447" cy="4002562"/>
          </a:xfrm>
          <a:prstGeom prst="rect">
            <a:avLst/>
          </a:prstGeom>
        </p:spPr>
      </p:pic>
      <p:sp>
        <p:nvSpPr>
          <p:cNvPr id="63" name="文本框 62">
            <a:extLst>
              <a:ext uri="{FF2B5EF4-FFF2-40B4-BE49-F238E27FC236}">
                <a16:creationId xmlns:a16="http://schemas.microsoft.com/office/drawing/2014/main" id="{6E84BE73-E633-4634-8CF6-576E0761FEB7}"/>
              </a:ext>
            </a:extLst>
          </p:cNvPr>
          <p:cNvSpPr txBox="1"/>
          <p:nvPr/>
        </p:nvSpPr>
        <p:spPr>
          <a:xfrm>
            <a:off x="5867399" y="4233228"/>
            <a:ext cx="3370053" cy="1255152"/>
          </a:xfrm>
          <a:prstGeom prst="rect">
            <a:avLst/>
          </a:prstGeom>
          <a:noFill/>
        </p:spPr>
        <p:txBody>
          <a:bodyPr wrap="square" rtlCol="0">
            <a:spAutoFit/>
          </a:bodyPr>
          <a:lstStyle/>
          <a:p>
            <a:pPr>
              <a:lnSpc>
                <a:spcPct val="120000"/>
              </a:lnSpc>
            </a:pPr>
            <a:r>
              <a:rPr lang="en-US" altLang="zh-CN" sz="1600" b="1">
                <a:solidFill>
                  <a:srgbClr val="4A3993"/>
                </a:solidFill>
              </a:rPr>
              <a:t>Lorem ipsum dolor sit amet, Maecenas porttitor congue massa. Fusce posuere, magna sed pulvinar</a:t>
            </a:r>
          </a:p>
        </p:txBody>
      </p:sp>
    </p:spTree>
    <p:extLst>
      <p:ext uri="{BB962C8B-B14F-4D97-AF65-F5344CB8AC3E}">
        <p14:creationId xmlns:p14="http://schemas.microsoft.com/office/powerpoint/2010/main" val="28614540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a:extLst>
              <a:ext uri="{FF2B5EF4-FFF2-40B4-BE49-F238E27FC236}">
                <a16:creationId xmlns:a16="http://schemas.microsoft.com/office/drawing/2014/main" id="{23A58104-B8A1-4CAD-B81A-CD361B5A0D3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A55B0AA8-A060-43B3-8DED-404BCCD15C38}"/>
              </a:ext>
            </a:extLst>
          </p:cNvPr>
          <p:cNvSpPr/>
          <p:nvPr/>
        </p:nvSpPr>
        <p:spPr>
          <a:xfrm>
            <a:off x="5349205" y="3898980"/>
            <a:ext cx="6842795" cy="2959020"/>
          </a:xfrm>
          <a:custGeom>
            <a:avLst/>
            <a:gdLst>
              <a:gd name="connsiteX0" fmla="*/ 6842795 w 6842795"/>
              <a:gd name="connsiteY0" fmla="*/ 0 h 2959020"/>
              <a:gd name="connsiteX1" fmla="*/ 6842795 w 6842795"/>
              <a:gd name="connsiteY1" fmla="*/ 2959020 h 2959020"/>
              <a:gd name="connsiteX2" fmla="*/ 0 w 6842795"/>
              <a:gd name="connsiteY2" fmla="*/ 2959020 h 2959020"/>
              <a:gd name="connsiteX3" fmla="*/ 66506 w 6842795"/>
              <a:gd name="connsiteY3" fmla="*/ 2925182 h 2959020"/>
              <a:gd name="connsiteX4" fmla="*/ 1985450 w 6842795"/>
              <a:gd name="connsiteY4" fmla="*/ 1665241 h 2959020"/>
              <a:gd name="connsiteX5" fmla="*/ 4942659 w 6842795"/>
              <a:gd name="connsiteY5" fmla="*/ 1276135 h 2959020"/>
              <a:gd name="connsiteX6" fmla="*/ 5915425 w 6842795"/>
              <a:gd name="connsiteY6" fmla="*/ 381190 h 2959020"/>
              <a:gd name="connsiteX7" fmla="*/ 6752004 w 6842795"/>
              <a:gd name="connsiteY7" fmla="*/ 27347 h 2959020"/>
              <a:gd name="connsiteX0" fmla="*/ 6842795 w 6842795"/>
              <a:gd name="connsiteY0" fmla="*/ 0 h 2959020"/>
              <a:gd name="connsiteX1" fmla="*/ 6842795 w 6842795"/>
              <a:gd name="connsiteY1" fmla="*/ 2959020 h 2959020"/>
              <a:gd name="connsiteX2" fmla="*/ 0 w 6842795"/>
              <a:gd name="connsiteY2" fmla="*/ 2959020 h 2959020"/>
              <a:gd name="connsiteX3" fmla="*/ 66506 w 6842795"/>
              <a:gd name="connsiteY3" fmla="*/ 2925182 h 2959020"/>
              <a:gd name="connsiteX4" fmla="*/ 1985450 w 6842795"/>
              <a:gd name="connsiteY4" fmla="*/ 1665241 h 2959020"/>
              <a:gd name="connsiteX5" fmla="*/ 4942659 w 6842795"/>
              <a:gd name="connsiteY5" fmla="*/ 1276135 h 2959020"/>
              <a:gd name="connsiteX6" fmla="*/ 5915425 w 6842795"/>
              <a:gd name="connsiteY6" fmla="*/ 381190 h 2959020"/>
              <a:gd name="connsiteX7" fmla="*/ 6752004 w 6842795"/>
              <a:gd name="connsiteY7" fmla="*/ 27347 h 2959020"/>
              <a:gd name="connsiteX8" fmla="*/ 6842795 w 6842795"/>
              <a:gd name="connsiteY8" fmla="*/ 0 h 2959020"/>
              <a:gd name="connsiteX0" fmla="*/ 6842795 w 6842795"/>
              <a:gd name="connsiteY0" fmla="*/ 0 h 2959020"/>
              <a:gd name="connsiteX1" fmla="*/ 6842795 w 6842795"/>
              <a:gd name="connsiteY1" fmla="*/ 2959020 h 2959020"/>
              <a:gd name="connsiteX2" fmla="*/ 0 w 6842795"/>
              <a:gd name="connsiteY2" fmla="*/ 2959020 h 2959020"/>
              <a:gd name="connsiteX3" fmla="*/ 66506 w 6842795"/>
              <a:gd name="connsiteY3" fmla="*/ 2925182 h 2959020"/>
              <a:gd name="connsiteX4" fmla="*/ 1985450 w 6842795"/>
              <a:gd name="connsiteY4" fmla="*/ 1665241 h 2959020"/>
              <a:gd name="connsiteX5" fmla="*/ 4942659 w 6842795"/>
              <a:gd name="connsiteY5" fmla="*/ 1276135 h 2959020"/>
              <a:gd name="connsiteX6" fmla="*/ 5915425 w 6842795"/>
              <a:gd name="connsiteY6" fmla="*/ 381190 h 2959020"/>
              <a:gd name="connsiteX7" fmla="*/ 6752004 w 6842795"/>
              <a:gd name="connsiteY7" fmla="*/ 27347 h 2959020"/>
              <a:gd name="connsiteX8" fmla="*/ 6842795 w 6842795"/>
              <a:gd name="connsiteY8" fmla="*/ 0 h 295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42795" h="2959020">
                <a:moveTo>
                  <a:pt x="6842795" y="0"/>
                </a:moveTo>
                <a:lnTo>
                  <a:pt x="6842795" y="2959020"/>
                </a:lnTo>
                <a:lnTo>
                  <a:pt x="0" y="2959020"/>
                </a:lnTo>
                <a:lnTo>
                  <a:pt x="66506" y="2925182"/>
                </a:lnTo>
                <a:cubicBezTo>
                  <a:pt x="679437" y="2587849"/>
                  <a:pt x="1204198" y="1932752"/>
                  <a:pt x="1985450" y="1665241"/>
                </a:cubicBezTo>
                <a:cubicBezTo>
                  <a:pt x="2818786" y="1379896"/>
                  <a:pt x="4287663" y="1490143"/>
                  <a:pt x="4942659" y="1276135"/>
                </a:cubicBezTo>
                <a:cubicBezTo>
                  <a:pt x="5597655" y="1062127"/>
                  <a:pt x="5555232" y="790022"/>
                  <a:pt x="5915425" y="381190"/>
                </a:cubicBezTo>
                <a:cubicBezTo>
                  <a:pt x="6275618" y="-27642"/>
                  <a:pt x="6443961" y="129082"/>
                  <a:pt x="6752004" y="27347"/>
                </a:cubicBezTo>
                <a:lnTo>
                  <a:pt x="6842795" y="0"/>
                </a:lnTo>
                <a:close/>
              </a:path>
            </a:pathLst>
          </a:cu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AB5A145C-3FD6-49CB-B5B6-90CA9E0AF576}"/>
              </a:ext>
            </a:extLst>
          </p:cNvPr>
          <p:cNvSpPr/>
          <p:nvPr/>
        </p:nvSpPr>
        <p:spPr>
          <a:xfrm>
            <a:off x="0" y="0"/>
            <a:ext cx="12192000" cy="6166142"/>
          </a:xfrm>
          <a:custGeom>
            <a:avLst/>
            <a:gdLst>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5797685 w 12192000"/>
              <a:gd name="connsiteY6" fmla="*/ 2412460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342434 w 12192000"/>
              <a:gd name="connsiteY6" fmla="*/ 2570202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342434 w 12192000"/>
              <a:gd name="connsiteY6" fmla="*/ 2570202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653719 w 12192000"/>
              <a:gd name="connsiteY6" fmla="*/ 2587729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653719 w 12192000"/>
              <a:gd name="connsiteY6" fmla="*/ 2587729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789906 w 12192000"/>
              <a:gd name="connsiteY6" fmla="*/ 2657837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5554938">
                <a:moveTo>
                  <a:pt x="5870025" y="0"/>
                </a:moveTo>
                <a:lnTo>
                  <a:pt x="12192000" y="0"/>
                </a:lnTo>
                <a:lnTo>
                  <a:pt x="12192000" y="643839"/>
                </a:lnTo>
                <a:lnTo>
                  <a:pt x="12146351" y="642178"/>
                </a:lnTo>
                <a:cubicBezTo>
                  <a:pt x="12024198" y="645268"/>
                  <a:pt x="11881526" y="665534"/>
                  <a:pt x="11712102" y="719847"/>
                </a:cubicBezTo>
                <a:cubicBezTo>
                  <a:pt x="11034408" y="937098"/>
                  <a:pt x="9614170" y="1603079"/>
                  <a:pt x="8793804" y="1926077"/>
                </a:cubicBezTo>
                <a:cubicBezTo>
                  <a:pt x="7973438" y="2249075"/>
                  <a:pt x="7898860" y="2901540"/>
                  <a:pt x="6789906" y="2657837"/>
                </a:cubicBezTo>
                <a:cubicBezTo>
                  <a:pt x="5680952" y="2414134"/>
                  <a:pt x="5126476" y="3432607"/>
                  <a:pt x="4357991" y="3618689"/>
                </a:cubicBezTo>
                <a:cubicBezTo>
                  <a:pt x="3589506" y="3804771"/>
                  <a:pt x="2973422" y="3427379"/>
                  <a:pt x="2178996" y="3774332"/>
                </a:cubicBezTo>
                <a:cubicBezTo>
                  <a:pt x="1533525" y="4056231"/>
                  <a:pt x="671854" y="5145134"/>
                  <a:pt x="11399" y="5548780"/>
                </a:cubicBezTo>
                <a:lnTo>
                  <a:pt x="0" y="5554938"/>
                </a:lnTo>
                <a:lnTo>
                  <a:pt x="0" y="1574186"/>
                </a:lnTo>
                <a:lnTo>
                  <a:pt x="148363" y="1552049"/>
                </a:lnTo>
                <a:cubicBezTo>
                  <a:pt x="701506" y="1484988"/>
                  <a:pt x="1340188" y="1561898"/>
                  <a:pt x="1770434" y="1381328"/>
                </a:cubicBezTo>
                <a:cubicBezTo>
                  <a:pt x="2396247" y="1118681"/>
                  <a:pt x="2694562" y="324255"/>
                  <a:pt x="3229583" y="194553"/>
                </a:cubicBezTo>
                <a:cubicBezTo>
                  <a:pt x="3764604" y="64851"/>
                  <a:pt x="4328809" y="726332"/>
                  <a:pt x="4980563" y="603115"/>
                </a:cubicBezTo>
                <a:cubicBezTo>
                  <a:pt x="5306439" y="541507"/>
                  <a:pt x="5510720" y="301558"/>
                  <a:pt x="5801333" y="53502"/>
                </a:cubicBezTo>
                <a:lnTo>
                  <a:pt x="5870025" y="0"/>
                </a:ln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848909C3-97B7-4246-8844-4B09E97493BB}"/>
              </a:ext>
            </a:extLst>
          </p:cNvPr>
          <p:cNvSpPr/>
          <p:nvPr/>
        </p:nvSpPr>
        <p:spPr>
          <a:xfrm>
            <a:off x="0" y="-1"/>
            <a:ext cx="6614809" cy="2715231"/>
          </a:xfrm>
          <a:custGeom>
            <a:avLst/>
            <a:gdLst>
              <a:gd name="connsiteX0" fmla="*/ 0 w 6614809"/>
              <a:gd name="connsiteY0" fmla="*/ 0 h 1574187"/>
              <a:gd name="connsiteX1" fmla="*/ 6614809 w 6614809"/>
              <a:gd name="connsiteY1" fmla="*/ 0 h 1574187"/>
              <a:gd name="connsiteX2" fmla="*/ 6614809 w 6614809"/>
              <a:gd name="connsiteY2" fmla="*/ 1 h 1574187"/>
              <a:gd name="connsiteX3" fmla="*/ 5870025 w 6614809"/>
              <a:gd name="connsiteY3" fmla="*/ 1 h 1574187"/>
              <a:gd name="connsiteX4" fmla="*/ 5801333 w 6614809"/>
              <a:gd name="connsiteY4" fmla="*/ 53503 h 1574187"/>
              <a:gd name="connsiteX5" fmla="*/ 4980563 w 6614809"/>
              <a:gd name="connsiteY5" fmla="*/ 603116 h 1574187"/>
              <a:gd name="connsiteX6" fmla="*/ 3229583 w 6614809"/>
              <a:gd name="connsiteY6" fmla="*/ 194554 h 1574187"/>
              <a:gd name="connsiteX7" fmla="*/ 1770434 w 6614809"/>
              <a:gd name="connsiteY7" fmla="*/ 1381329 h 1574187"/>
              <a:gd name="connsiteX8" fmla="*/ 148363 w 6614809"/>
              <a:gd name="connsiteY8" fmla="*/ 1552050 h 1574187"/>
              <a:gd name="connsiteX9" fmla="*/ 0 w 6614809"/>
              <a:gd name="connsiteY9" fmla="*/ 1574187 h 157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4809" h="1574187">
                <a:moveTo>
                  <a:pt x="0" y="0"/>
                </a:moveTo>
                <a:lnTo>
                  <a:pt x="6614809" y="0"/>
                </a:lnTo>
                <a:lnTo>
                  <a:pt x="6614809" y="1"/>
                </a:lnTo>
                <a:lnTo>
                  <a:pt x="5870025" y="1"/>
                </a:lnTo>
                <a:lnTo>
                  <a:pt x="5801333" y="53503"/>
                </a:lnTo>
                <a:cubicBezTo>
                  <a:pt x="5510720" y="301559"/>
                  <a:pt x="5306439" y="541508"/>
                  <a:pt x="4980563" y="603116"/>
                </a:cubicBezTo>
                <a:cubicBezTo>
                  <a:pt x="4328809" y="726333"/>
                  <a:pt x="3764604" y="64852"/>
                  <a:pt x="3229583" y="194554"/>
                </a:cubicBezTo>
                <a:cubicBezTo>
                  <a:pt x="2694562" y="324256"/>
                  <a:pt x="2396247" y="1118682"/>
                  <a:pt x="1770434" y="1381329"/>
                </a:cubicBezTo>
                <a:cubicBezTo>
                  <a:pt x="1340188" y="1561899"/>
                  <a:pt x="701506" y="1484989"/>
                  <a:pt x="148363" y="1552050"/>
                </a:cubicBezTo>
                <a:lnTo>
                  <a:pt x="0" y="1574187"/>
                </a:ln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a:extLst>
              <a:ext uri="{FF2B5EF4-FFF2-40B4-BE49-F238E27FC236}">
                <a16:creationId xmlns:a16="http://schemas.microsoft.com/office/drawing/2014/main" id="{0CB4ED5E-DD6A-4821-903D-CD60878CF3ED}"/>
              </a:ext>
            </a:extLst>
          </p:cNvPr>
          <p:cNvSpPr/>
          <p:nvPr/>
        </p:nvSpPr>
        <p:spPr>
          <a:xfrm>
            <a:off x="3246409" y="948446"/>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BCDE7950-569C-4EC1-97AE-1E349F702C5F}"/>
              </a:ext>
            </a:extLst>
          </p:cNvPr>
          <p:cNvSpPr/>
          <p:nvPr/>
        </p:nvSpPr>
        <p:spPr>
          <a:xfrm>
            <a:off x="8285407" y="360990"/>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40F32784-99DD-443E-8F45-7C24E7A86AA7}"/>
              </a:ext>
            </a:extLst>
          </p:cNvPr>
          <p:cNvSpPr/>
          <p:nvPr/>
        </p:nvSpPr>
        <p:spPr>
          <a:xfrm>
            <a:off x="697593" y="3589617"/>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7104CA2A-F0C7-467E-B4DB-D4A98B2D0EEE}"/>
              </a:ext>
            </a:extLst>
          </p:cNvPr>
          <p:cNvSpPr/>
          <p:nvPr/>
        </p:nvSpPr>
        <p:spPr>
          <a:xfrm>
            <a:off x="2170793" y="2049977"/>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1E07B331-93B8-45C6-9069-CF1FB1D3C814}"/>
              </a:ext>
            </a:extLst>
          </p:cNvPr>
          <p:cNvSpPr/>
          <p:nvPr/>
        </p:nvSpPr>
        <p:spPr>
          <a:xfrm>
            <a:off x="6104453" y="3117912"/>
            <a:ext cx="297823" cy="297823"/>
          </a:xfrm>
          <a:prstGeom prst="ellipse">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1668B1C1-95F3-4107-81A4-2D1616B07DF1}"/>
              </a:ext>
            </a:extLst>
          </p:cNvPr>
          <p:cNvSpPr/>
          <p:nvPr/>
        </p:nvSpPr>
        <p:spPr>
          <a:xfrm>
            <a:off x="11909057" y="1291243"/>
            <a:ext cx="565886" cy="565886"/>
          </a:xfrm>
          <a:prstGeom prst="ellipse">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3A3D883F-CDA0-4580-A37E-12B15355EC51}"/>
              </a:ext>
            </a:extLst>
          </p:cNvPr>
          <p:cNvSpPr/>
          <p:nvPr/>
        </p:nvSpPr>
        <p:spPr>
          <a:xfrm>
            <a:off x="1216678" y="6166142"/>
            <a:ext cx="565886" cy="565886"/>
          </a:xfrm>
          <a:prstGeom prst="ellipse">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ECB31EC7-A954-4DE2-B1B8-06D12D1BD206}"/>
              </a:ext>
            </a:extLst>
          </p:cNvPr>
          <p:cNvSpPr/>
          <p:nvPr/>
        </p:nvSpPr>
        <p:spPr>
          <a:xfrm>
            <a:off x="-291380" y="6245693"/>
            <a:ext cx="416215" cy="416215"/>
          </a:xfrm>
          <a:prstGeom prst="ellipse">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1EBBFB2B-A382-4FEE-84EE-7AD64E2AF736}"/>
              </a:ext>
            </a:extLst>
          </p:cNvPr>
          <p:cNvSpPr/>
          <p:nvPr/>
        </p:nvSpPr>
        <p:spPr>
          <a:xfrm>
            <a:off x="11033233" y="2019177"/>
            <a:ext cx="416215" cy="416215"/>
          </a:xfrm>
          <a:prstGeom prst="ellipse">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5D21FF8D-AFF4-48AA-8F64-B8F3638028BF}"/>
              </a:ext>
            </a:extLst>
          </p:cNvPr>
          <p:cNvSpPr/>
          <p:nvPr/>
        </p:nvSpPr>
        <p:spPr>
          <a:xfrm rot="12847672">
            <a:off x="11265392" y="5825266"/>
            <a:ext cx="126016" cy="504429"/>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27E5A2B0-EC2B-4A0B-9041-6E9661C68762}"/>
              </a:ext>
            </a:extLst>
          </p:cNvPr>
          <p:cNvSpPr/>
          <p:nvPr/>
        </p:nvSpPr>
        <p:spPr>
          <a:xfrm rot="8940867">
            <a:off x="9002977" y="6150271"/>
            <a:ext cx="126016" cy="504429"/>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CB8E4925-8FF7-47F0-8336-08ECA59A678C}"/>
              </a:ext>
            </a:extLst>
          </p:cNvPr>
          <p:cNvSpPr/>
          <p:nvPr/>
        </p:nvSpPr>
        <p:spPr>
          <a:xfrm rot="5740695">
            <a:off x="11625498" y="4418460"/>
            <a:ext cx="126016" cy="504429"/>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F7C0A3CD-FE04-49BC-A2F8-1FE44B826A2C}"/>
              </a:ext>
            </a:extLst>
          </p:cNvPr>
          <p:cNvSpPr/>
          <p:nvPr/>
        </p:nvSpPr>
        <p:spPr>
          <a:xfrm rot="4441617">
            <a:off x="7052656" y="6043909"/>
            <a:ext cx="126016" cy="504429"/>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CB281838-E12C-4841-A034-951066296D44}"/>
              </a:ext>
            </a:extLst>
          </p:cNvPr>
          <p:cNvSpPr txBox="1"/>
          <p:nvPr/>
        </p:nvSpPr>
        <p:spPr>
          <a:xfrm>
            <a:off x="794426" y="1209717"/>
            <a:ext cx="4891599" cy="923330"/>
          </a:xfrm>
          <a:prstGeom prst="rect">
            <a:avLst/>
          </a:prstGeom>
          <a:noFill/>
        </p:spPr>
        <p:txBody>
          <a:bodyPr wrap="square" rtlCol="0">
            <a:spAutoFit/>
          </a:bodyPr>
          <a:lstStyle/>
          <a:p>
            <a:r>
              <a:rPr lang="en-US" altLang="zh-CN" sz="5400">
                <a:solidFill>
                  <a:srgbClr val="FDD32C"/>
                </a:solidFill>
                <a:latin typeface="Arial Black" panose="020B0A04020102020204" pitchFamily="34" charset="0"/>
              </a:rPr>
              <a:t>Notebook</a:t>
            </a:r>
            <a:endParaRPr lang="zh-CN" altLang="en-US" sz="5400">
              <a:solidFill>
                <a:srgbClr val="FDD32C"/>
              </a:solidFill>
              <a:latin typeface="Arial Black" panose="020B0A04020102020204" pitchFamily="34" charset="0"/>
            </a:endParaRPr>
          </a:p>
        </p:txBody>
      </p:sp>
      <p:sp>
        <p:nvSpPr>
          <p:cNvPr id="28" name="文本框 27">
            <a:extLst>
              <a:ext uri="{FF2B5EF4-FFF2-40B4-BE49-F238E27FC236}">
                <a16:creationId xmlns:a16="http://schemas.microsoft.com/office/drawing/2014/main" id="{D8AAB229-1B25-4667-ACC6-6AE7A81EB9E4}"/>
              </a:ext>
            </a:extLst>
          </p:cNvPr>
          <p:cNvSpPr txBox="1"/>
          <p:nvPr/>
        </p:nvSpPr>
        <p:spPr>
          <a:xfrm>
            <a:off x="794425" y="2171147"/>
            <a:ext cx="5182825" cy="1255152"/>
          </a:xfrm>
          <a:prstGeom prst="rect">
            <a:avLst/>
          </a:prstGeom>
          <a:noFill/>
        </p:spPr>
        <p:txBody>
          <a:bodyPr wrap="square" rtlCol="0">
            <a:spAutoFit/>
          </a:bodyPr>
          <a:lstStyle/>
          <a:p>
            <a:pPr>
              <a:lnSpc>
                <a:spcPct val="120000"/>
              </a:lnSpc>
            </a:pPr>
            <a:r>
              <a:rPr lang="en-US" altLang="zh-CN" sz="1600" b="1">
                <a:solidFill>
                  <a:schemeClr val="bg1"/>
                </a:solidFill>
              </a:rPr>
              <a:t>Lorem ipsum dolor sit amet, consectetuer adipiscing elit. Maecenas porttitor congue massa. Fusce posuere, magna sed pulvinar ultricies, purus lectus malesuada libeviverra imperdiet enim.</a:t>
            </a:r>
          </a:p>
        </p:txBody>
      </p:sp>
      <p:grpSp>
        <p:nvGrpSpPr>
          <p:cNvPr id="29" name="组合 28">
            <a:extLst>
              <a:ext uri="{FF2B5EF4-FFF2-40B4-BE49-F238E27FC236}">
                <a16:creationId xmlns:a16="http://schemas.microsoft.com/office/drawing/2014/main" id="{49F29427-DD98-4679-A3BF-4270D19656F8}"/>
              </a:ext>
            </a:extLst>
          </p:cNvPr>
          <p:cNvGrpSpPr/>
          <p:nvPr/>
        </p:nvGrpSpPr>
        <p:grpSpPr>
          <a:xfrm>
            <a:off x="7196905" y="640526"/>
            <a:ext cx="4043484" cy="5576949"/>
            <a:chOff x="989322" y="1186960"/>
            <a:chExt cx="3839006" cy="5294924"/>
          </a:xfrm>
          <a:effectLst>
            <a:outerShdw blurRad="63500" sx="101000" sy="101000" algn="ctr" rotWithShape="0">
              <a:prstClr val="black">
                <a:alpha val="20000"/>
              </a:prstClr>
            </a:outerShdw>
          </a:effectLst>
        </p:grpSpPr>
        <p:sp>
          <p:nvSpPr>
            <p:cNvPr id="30" name="矩形: 圆角 29">
              <a:extLst>
                <a:ext uri="{FF2B5EF4-FFF2-40B4-BE49-F238E27FC236}">
                  <a16:creationId xmlns:a16="http://schemas.microsoft.com/office/drawing/2014/main" id="{E663FB70-709F-4968-9B55-8B4255E26DFC}"/>
                </a:ext>
              </a:extLst>
            </p:cNvPr>
            <p:cNvSpPr/>
            <p:nvPr/>
          </p:nvSpPr>
          <p:spPr>
            <a:xfrm>
              <a:off x="989322" y="1186960"/>
              <a:ext cx="3839006" cy="52949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060916E9-FC46-4161-9219-CF232A0DE24D}"/>
                </a:ext>
              </a:extLst>
            </p:cNvPr>
            <p:cNvSpPr/>
            <p:nvPr/>
          </p:nvSpPr>
          <p:spPr>
            <a:xfrm>
              <a:off x="989322" y="1186960"/>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F59054B5-7E9C-4EB1-8F24-61FA62F168B6}"/>
                </a:ext>
              </a:extLst>
            </p:cNvPr>
            <p:cNvSpPr/>
            <p:nvPr/>
          </p:nvSpPr>
          <p:spPr>
            <a:xfrm rot="10800000">
              <a:off x="2641903" y="4816675"/>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矩形: 圆角 32">
              <a:extLst>
                <a:ext uri="{FF2B5EF4-FFF2-40B4-BE49-F238E27FC236}">
                  <a16:creationId xmlns:a16="http://schemas.microsoft.com/office/drawing/2014/main" id="{F3DC3556-FE9F-41B8-B832-3BBF541E5106}"/>
                </a:ext>
              </a:extLst>
            </p:cNvPr>
            <p:cNvSpPr/>
            <p:nvPr/>
          </p:nvSpPr>
          <p:spPr>
            <a:xfrm>
              <a:off x="1217478" y="1501643"/>
              <a:ext cx="3382694" cy="46655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a:extLst>
              <a:ext uri="{FF2B5EF4-FFF2-40B4-BE49-F238E27FC236}">
                <a16:creationId xmlns:a16="http://schemas.microsoft.com/office/drawing/2014/main" id="{335812EC-0A1B-4328-9C67-E62859071E48}"/>
              </a:ext>
            </a:extLst>
          </p:cNvPr>
          <p:cNvSpPr txBox="1"/>
          <p:nvPr/>
        </p:nvSpPr>
        <p:spPr>
          <a:xfrm>
            <a:off x="7493623" y="1324097"/>
            <a:ext cx="3450049" cy="4209807"/>
          </a:xfrm>
          <a:prstGeom prst="rect">
            <a:avLst/>
          </a:prstGeom>
          <a:noFill/>
        </p:spPr>
        <p:txBody>
          <a:bodyPr wrap="square" rtlCol="0">
            <a:spAutoFit/>
          </a:bodyPr>
          <a:lstStyle/>
          <a:p>
            <a:pPr algn="ctr">
              <a:lnSpc>
                <a:spcPct val="120000"/>
              </a:lnSpc>
            </a:pPr>
            <a:r>
              <a:rPr lang="en-US" altLang="zh-CN" sz="1600" b="1">
                <a:solidFill>
                  <a:srgbClr val="4A3993"/>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sz="1600" b="1">
              <a:solidFill>
                <a:srgbClr val="4A3993"/>
              </a:solidFill>
            </a:endParaRPr>
          </a:p>
          <a:p>
            <a:pPr algn="ctr">
              <a:lnSpc>
                <a:spcPct val="120000"/>
              </a:lnSpc>
            </a:pPr>
            <a:r>
              <a:rPr lang="en-US" altLang="zh-CN" sz="1600" b="1">
                <a:solidFill>
                  <a:srgbClr val="4A3993"/>
                </a:solidFill>
              </a:rPr>
              <a:t>Lorem ipsum dolor sit amet, consectetuer adipiscing elit. Maecenas porttitor congue massa. Fusce posuere, magna sed pulvinar ultricies, purus lectus malesuada</a:t>
            </a:r>
          </a:p>
        </p:txBody>
      </p:sp>
      <p:pic>
        <p:nvPicPr>
          <p:cNvPr id="36" name="图片 35" descr="卡通人物&#10;&#10;描述已自动生成">
            <a:extLst>
              <a:ext uri="{FF2B5EF4-FFF2-40B4-BE49-F238E27FC236}">
                <a16:creationId xmlns:a16="http://schemas.microsoft.com/office/drawing/2014/main" id="{DF53D4AB-B155-4150-B899-25B1461316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3196" y="3387648"/>
            <a:ext cx="3627057" cy="3627057"/>
          </a:xfrm>
          <a:prstGeom prst="rect">
            <a:avLst/>
          </a:prstGeom>
        </p:spPr>
      </p:pic>
      <p:pic>
        <p:nvPicPr>
          <p:cNvPr id="40" name="图片 39" descr="徽标, 公司名称&#10;&#10;描述已自动生成">
            <a:extLst>
              <a:ext uri="{FF2B5EF4-FFF2-40B4-BE49-F238E27FC236}">
                <a16:creationId xmlns:a16="http://schemas.microsoft.com/office/drawing/2014/main" id="{2C8A11FA-0C99-4F04-B03F-E28A150DD2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5867" y="427704"/>
            <a:ext cx="2697237" cy="1483480"/>
          </a:xfrm>
          <a:prstGeom prst="rect">
            <a:avLst/>
          </a:prstGeom>
        </p:spPr>
      </p:pic>
      <p:pic>
        <p:nvPicPr>
          <p:cNvPr id="50" name="图片 49">
            <a:extLst>
              <a:ext uri="{FF2B5EF4-FFF2-40B4-BE49-F238E27FC236}">
                <a16:creationId xmlns:a16="http://schemas.microsoft.com/office/drawing/2014/main" id="{87314A27-A10B-4E69-B2F8-62ED64F43F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43906" y="3524909"/>
            <a:ext cx="794867" cy="794867"/>
          </a:xfrm>
          <a:prstGeom prst="rect">
            <a:avLst/>
          </a:prstGeom>
        </p:spPr>
      </p:pic>
      <p:pic>
        <p:nvPicPr>
          <p:cNvPr id="52" name="图片 51" descr="图标&#10;&#10;描述已自动生成">
            <a:extLst>
              <a:ext uri="{FF2B5EF4-FFF2-40B4-BE49-F238E27FC236}">
                <a16:creationId xmlns:a16="http://schemas.microsoft.com/office/drawing/2014/main" id="{304988DE-4B82-45AE-8EF6-DD3A7DD56C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98521" y="3572601"/>
            <a:ext cx="794867" cy="747175"/>
          </a:xfrm>
          <a:prstGeom prst="rect">
            <a:avLst/>
          </a:prstGeom>
        </p:spPr>
      </p:pic>
      <p:pic>
        <p:nvPicPr>
          <p:cNvPr id="56" name="图片 55" descr="图标&#10;&#10;描述已自动生成">
            <a:extLst>
              <a:ext uri="{FF2B5EF4-FFF2-40B4-BE49-F238E27FC236}">
                <a16:creationId xmlns:a16="http://schemas.microsoft.com/office/drawing/2014/main" id="{1D1F9E6F-3BF2-4198-8545-A65B300937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45465" y="0"/>
            <a:ext cx="1224919" cy="1428477"/>
          </a:xfrm>
          <a:prstGeom prst="rect">
            <a:avLst/>
          </a:prstGeom>
        </p:spPr>
      </p:pic>
      <p:pic>
        <p:nvPicPr>
          <p:cNvPr id="62" name="图片 61" descr="徽标&#10;&#10;描述已自动生成">
            <a:extLst>
              <a:ext uri="{FF2B5EF4-FFF2-40B4-BE49-F238E27FC236}">
                <a16:creationId xmlns:a16="http://schemas.microsoft.com/office/drawing/2014/main" id="{E2852C00-D062-43FD-A365-FD7EF7399A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80771" y="4696768"/>
            <a:ext cx="1020978" cy="1288300"/>
          </a:xfrm>
          <a:prstGeom prst="rect">
            <a:avLst/>
          </a:prstGeom>
        </p:spPr>
      </p:pic>
    </p:spTree>
    <p:extLst>
      <p:ext uri="{BB962C8B-B14F-4D97-AF65-F5344CB8AC3E}">
        <p14:creationId xmlns:p14="http://schemas.microsoft.com/office/powerpoint/2010/main" val="585563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DD7EE"/>
        </a:solidFill>
        <a:effectLst/>
      </p:bgPr>
    </p:bg>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id="{E6D3C4EE-E0FD-416F-8E29-7705B83F5F0B}"/>
              </a:ext>
            </a:extLst>
          </p:cNvPr>
          <p:cNvSpPr/>
          <p:nvPr/>
        </p:nvSpPr>
        <p:spPr>
          <a:xfrm>
            <a:off x="0" y="0"/>
            <a:ext cx="12192000" cy="6858000"/>
          </a:xfrm>
          <a:prstGeom prst="rect">
            <a:avLst/>
          </a:pr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5BCCAE13-AA50-4B34-9235-A0F740F338BC}"/>
              </a:ext>
            </a:extLst>
          </p:cNvPr>
          <p:cNvSpPr/>
          <p:nvPr/>
        </p:nvSpPr>
        <p:spPr>
          <a:xfrm>
            <a:off x="0" y="0"/>
            <a:ext cx="12191999" cy="6220838"/>
          </a:xfrm>
          <a:custGeom>
            <a:avLst/>
            <a:gdLst>
              <a:gd name="connsiteX0" fmla="*/ 5967104 w 12191999"/>
              <a:gd name="connsiteY0" fmla="*/ 0 h 6220838"/>
              <a:gd name="connsiteX1" fmla="*/ 12191999 w 12191999"/>
              <a:gd name="connsiteY1" fmla="*/ 0 h 6220838"/>
              <a:gd name="connsiteX2" fmla="*/ 12191999 w 12191999"/>
              <a:gd name="connsiteY2" fmla="*/ 1017141 h 6220838"/>
              <a:gd name="connsiteX3" fmla="*/ 12160012 w 12191999"/>
              <a:gd name="connsiteY3" fmla="*/ 1019295 h 6220838"/>
              <a:gd name="connsiteX4" fmla="*/ 10642060 w 12191999"/>
              <a:gd name="connsiteY4" fmla="*/ 1381328 h 6220838"/>
              <a:gd name="connsiteX5" fmla="*/ 7470843 w 12191999"/>
              <a:gd name="connsiteY5" fmla="*/ 4260715 h 6220838"/>
              <a:gd name="connsiteX6" fmla="*/ 2568102 w 12191999"/>
              <a:gd name="connsiteY6" fmla="*/ 5038928 h 6220838"/>
              <a:gd name="connsiteX7" fmla="*/ 992221 w 12191999"/>
              <a:gd name="connsiteY7" fmla="*/ 6167336 h 6220838"/>
              <a:gd name="connsiteX8" fmla="*/ 272526 w 12191999"/>
              <a:gd name="connsiteY8" fmla="*/ 6220838 h 6220838"/>
              <a:gd name="connsiteX9" fmla="*/ 0 w 12191999"/>
              <a:gd name="connsiteY9" fmla="*/ 6220742 h 6220838"/>
              <a:gd name="connsiteX10" fmla="*/ 0 w 12191999"/>
              <a:gd name="connsiteY10" fmla="*/ 2322773 h 6220838"/>
              <a:gd name="connsiteX11" fmla="*/ 29487 w 12191999"/>
              <a:gd name="connsiteY11" fmla="*/ 2334486 h 6220838"/>
              <a:gd name="connsiteX12" fmla="*/ 661481 w 12191999"/>
              <a:gd name="connsiteY12" fmla="*/ 2451370 h 6220838"/>
              <a:gd name="connsiteX13" fmla="*/ 3190672 w 12191999"/>
              <a:gd name="connsiteY13" fmla="*/ 1614791 h 6220838"/>
              <a:gd name="connsiteX14" fmla="*/ 5136204 w 12191999"/>
              <a:gd name="connsiteY14" fmla="*/ 1147864 h 6220838"/>
              <a:gd name="connsiteX15" fmla="*/ 5956406 w 12191999"/>
              <a:gd name="connsiteY15" fmla="*/ 11324 h 622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6220838">
                <a:moveTo>
                  <a:pt x="5967104" y="0"/>
                </a:moveTo>
                <a:lnTo>
                  <a:pt x="12191999" y="0"/>
                </a:lnTo>
                <a:lnTo>
                  <a:pt x="12191999" y="1017141"/>
                </a:lnTo>
                <a:lnTo>
                  <a:pt x="12160012" y="1019295"/>
                </a:lnTo>
                <a:cubicBezTo>
                  <a:pt x="11724009" y="1037060"/>
                  <a:pt x="11201401" y="1028701"/>
                  <a:pt x="10642060" y="1381328"/>
                </a:cubicBezTo>
                <a:cubicBezTo>
                  <a:pt x="9747115" y="1945532"/>
                  <a:pt x="8816503" y="3651115"/>
                  <a:pt x="7470843" y="4260715"/>
                </a:cubicBezTo>
                <a:cubicBezTo>
                  <a:pt x="6125183" y="4870315"/>
                  <a:pt x="3647872" y="4721158"/>
                  <a:pt x="2568102" y="5038928"/>
                </a:cubicBezTo>
                <a:cubicBezTo>
                  <a:pt x="1488332" y="5356698"/>
                  <a:pt x="1747736" y="6070060"/>
                  <a:pt x="992221" y="6167336"/>
                </a:cubicBezTo>
                <a:cubicBezTo>
                  <a:pt x="803343" y="6191655"/>
                  <a:pt x="551234" y="6213137"/>
                  <a:pt x="272526" y="6220838"/>
                </a:cubicBezTo>
                <a:lnTo>
                  <a:pt x="0" y="6220742"/>
                </a:lnTo>
                <a:lnTo>
                  <a:pt x="0" y="2322773"/>
                </a:lnTo>
                <a:lnTo>
                  <a:pt x="29487" y="2334486"/>
                </a:lnTo>
                <a:cubicBezTo>
                  <a:pt x="246232" y="2414689"/>
                  <a:pt x="461254" y="2467583"/>
                  <a:pt x="661481" y="2451370"/>
                </a:cubicBezTo>
                <a:cubicBezTo>
                  <a:pt x="1462391" y="2386519"/>
                  <a:pt x="2444885" y="1832042"/>
                  <a:pt x="3190672" y="1614791"/>
                </a:cubicBezTo>
                <a:cubicBezTo>
                  <a:pt x="3936459" y="1397540"/>
                  <a:pt x="4500664" y="1507787"/>
                  <a:pt x="5136204" y="1147864"/>
                </a:cubicBezTo>
                <a:cubicBezTo>
                  <a:pt x="5533417" y="922912"/>
                  <a:pt x="5608908" y="420570"/>
                  <a:pt x="5956406" y="11324"/>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88D956F0-FA6D-459E-84F3-E8EAE3904BB7}"/>
              </a:ext>
            </a:extLst>
          </p:cNvPr>
          <p:cNvSpPr/>
          <p:nvPr/>
        </p:nvSpPr>
        <p:spPr>
          <a:xfrm>
            <a:off x="0" y="0"/>
            <a:ext cx="5967104" cy="2454294"/>
          </a:xfrm>
          <a:custGeom>
            <a:avLst/>
            <a:gdLst>
              <a:gd name="connsiteX0" fmla="*/ 0 w 5967104"/>
              <a:gd name="connsiteY0" fmla="*/ 0 h 2454294"/>
              <a:gd name="connsiteX1" fmla="*/ 5967104 w 5967104"/>
              <a:gd name="connsiteY1" fmla="*/ 0 h 2454294"/>
              <a:gd name="connsiteX2" fmla="*/ 5956406 w 5967104"/>
              <a:gd name="connsiteY2" fmla="*/ 11324 h 2454294"/>
              <a:gd name="connsiteX3" fmla="*/ 5136204 w 5967104"/>
              <a:gd name="connsiteY3" fmla="*/ 1147864 h 2454294"/>
              <a:gd name="connsiteX4" fmla="*/ 3190672 w 5967104"/>
              <a:gd name="connsiteY4" fmla="*/ 1614791 h 2454294"/>
              <a:gd name="connsiteX5" fmla="*/ 661481 w 5967104"/>
              <a:gd name="connsiteY5" fmla="*/ 2451370 h 2454294"/>
              <a:gd name="connsiteX6" fmla="*/ 29487 w 5967104"/>
              <a:gd name="connsiteY6" fmla="*/ 2334486 h 2454294"/>
              <a:gd name="connsiteX7" fmla="*/ 0 w 5967104"/>
              <a:gd name="connsiteY7" fmla="*/ 2322773 h 24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7104" h="2454294">
                <a:moveTo>
                  <a:pt x="0" y="0"/>
                </a:moveTo>
                <a:lnTo>
                  <a:pt x="5967104" y="0"/>
                </a:lnTo>
                <a:lnTo>
                  <a:pt x="5956406" y="11324"/>
                </a:lnTo>
                <a:cubicBezTo>
                  <a:pt x="5608909" y="420570"/>
                  <a:pt x="5533417" y="922912"/>
                  <a:pt x="5136204" y="1147864"/>
                </a:cubicBezTo>
                <a:cubicBezTo>
                  <a:pt x="4500664" y="1507787"/>
                  <a:pt x="3936459" y="1397540"/>
                  <a:pt x="3190672" y="1614791"/>
                </a:cubicBezTo>
                <a:cubicBezTo>
                  <a:pt x="2444885" y="1832042"/>
                  <a:pt x="1462391" y="2386519"/>
                  <a:pt x="661481" y="2451370"/>
                </a:cubicBezTo>
                <a:cubicBezTo>
                  <a:pt x="461254" y="2467583"/>
                  <a:pt x="246232" y="2414689"/>
                  <a:pt x="29487" y="2334486"/>
                </a:cubicBezTo>
                <a:lnTo>
                  <a:pt x="0" y="2322773"/>
                </a:lnTo>
                <a:close/>
              </a:path>
            </a:pathLst>
          </a:cu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椭圆 9">
            <a:extLst>
              <a:ext uri="{FF2B5EF4-FFF2-40B4-BE49-F238E27FC236}">
                <a16:creationId xmlns:a16="http://schemas.microsoft.com/office/drawing/2014/main" id="{1C27F2A5-E849-4A88-AB00-AD024DACE726}"/>
              </a:ext>
            </a:extLst>
          </p:cNvPr>
          <p:cNvSpPr/>
          <p:nvPr/>
        </p:nvSpPr>
        <p:spPr>
          <a:xfrm>
            <a:off x="11644233" y="1751273"/>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B2092BEB-D30B-462C-A3EC-F1EE1E9DB9DA}"/>
              </a:ext>
            </a:extLst>
          </p:cNvPr>
          <p:cNvSpPr/>
          <p:nvPr/>
        </p:nvSpPr>
        <p:spPr>
          <a:xfrm>
            <a:off x="10156126" y="6098460"/>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3EBDF4F-6FF0-43FC-A394-304F111BB9DD}"/>
              </a:ext>
            </a:extLst>
          </p:cNvPr>
          <p:cNvSpPr/>
          <p:nvPr/>
        </p:nvSpPr>
        <p:spPr>
          <a:xfrm>
            <a:off x="3825762" y="5945363"/>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D2D64336-6633-43A9-8512-2229D61DE1C5}"/>
              </a:ext>
            </a:extLst>
          </p:cNvPr>
          <p:cNvSpPr/>
          <p:nvPr/>
        </p:nvSpPr>
        <p:spPr>
          <a:xfrm>
            <a:off x="11852341" y="4334976"/>
            <a:ext cx="163745" cy="16374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3745B4BA-3672-4AF5-AC79-C365F71C59EB}"/>
              </a:ext>
            </a:extLst>
          </p:cNvPr>
          <p:cNvSpPr/>
          <p:nvPr/>
        </p:nvSpPr>
        <p:spPr>
          <a:xfrm>
            <a:off x="723680" y="1680520"/>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20FFF380-0E7D-4A66-A3BA-741679FCE499}"/>
              </a:ext>
            </a:extLst>
          </p:cNvPr>
          <p:cNvSpPr/>
          <p:nvPr/>
        </p:nvSpPr>
        <p:spPr>
          <a:xfrm>
            <a:off x="3617655" y="358211"/>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43013E1D-60A5-420B-904A-732C555D2BEB}"/>
              </a:ext>
            </a:extLst>
          </p:cNvPr>
          <p:cNvSpPr/>
          <p:nvPr/>
        </p:nvSpPr>
        <p:spPr>
          <a:xfrm>
            <a:off x="5570566" y="6561465"/>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5F261AE5-3664-4C78-BD1F-60168769B97F}"/>
              </a:ext>
            </a:extLst>
          </p:cNvPr>
          <p:cNvSpPr/>
          <p:nvPr/>
        </p:nvSpPr>
        <p:spPr>
          <a:xfrm rot="5740695">
            <a:off x="660672" y="3079605"/>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BCAE1CA0-3EB1-4607-BE34-6B2407F24B61}"/>
              </a:ext>
            </a:extLst>
          </p:cNvPr>
          <p:cNvSpPr/>
          <p:nvPr/>
        </p:nvSpPr>
        <p:spPr>
          <a:xfrm rot="9482254">
            <a:off x="10850153" y="-252215"/>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C59A2497-93A1-4150-AE16-75E60477AB71}"/>
              </a:ext>
            </a:extLst>
          </p:cNvPr>
          <p:cNvSpPr/>
          <p:nvPr/>
        </p:nvSpPr>
        <p:spPr>
          <a:xfrm rot="6785062">
            <a:off x="6913453" y="48447"/>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B070D011-D0FD-44DE-BBE0-3BE8583EFB07}"/>
              </a:ext>
            </a:extLst>
          </p:cNvPr>
          <p:cNvSpPr/>
          <p:nvPr/>
        </p:nvSpPr>
        <p:spPr>
          <a:xfrm rot="9878384">
            <a:off x="831809" y="5185161"/>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1E1469D7-C2A7-4CA3-976A-1EE1B89E2B1E}"/>
              </a:ext>
            </a:extLst>
          </p:cNvPr>
          <p:cNvSpPr/>
          <p:nvPr/>
        </p:nvSpPr>
        <p:spPr>
          <a:xfrm rot="5731884">
            <a:off x="11662523" y="384947"/>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4343B2B0-4617-4E6F-A837-BCD4357A1EB4}"/>
              </a:ext>
            </a:extLst>
          </p:cNvPr>
          <p:cNvGrpSpPr/>
          <p:nvPr/>
        </p:nvGrpSpPr>
        <p:grpSpPr>
          <a:xfrm>
            <a:off x="931788" y="613449"/>
            <a:ext cx="10328424" cy="5631104"/>
            <a:chOff x="1138994" y="726419"/>
            <a:chExt cx="9914012" cy="5405163"/>
          </a:xfrm>
        </p:grpSpPr>
        <p:sp>
          <p:nvSpPr>
            <p:cNvPr id="14" name="矩形: 圆角 13">
              <a:extLst>
                <a:ext uri="{FF2B5EF4-FFF2-40B4-BE49-F238E27FC236}">
                  <a16:creationId xmlns:a16="http://schemas.microsoft.com/office/drawing/2014/main" id="{69BCCB04-CE61-4C2B-940E-58CFD4F74289}"/>
                </a:ext>
              </a:extLst>
            </p:cNvPr>
            <p:cNvSpPr/>
            <p:nvPr/>
          </p:nvSpPr>
          <p:spPr>
            <a:xfrm>
              <a:off x="1138994" y="726419"/>
              <a:ext cx="9914012" cy="5405163"/>
            </a:xfrm>
            <a:prstGeom prst="roundRect">
              <a:avLst/>
            </a:prstGeom>
            <a:solidFill>
              <a:srgbClr val="4A3993"/>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66A36670-C302-4B8D-8CC7-5BE331350790}"/>
                </a:ext>
              </a:extLst>
            </p:cNvPr>
            <p:cNvSpPr/>
            <p:nvPr/>
          </p:nvSpPr>
          <p:spPr>
            <a:xfrm>
              <a:off x="1472119" y="1053379"/>
              <a:ext cx="9247762" cy="4751244"/>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圆角 24">
            <a:extLst>
              <a:ext uri="{FF2B5EF4-FFF2-40B4-BE49-F238E27FC236}">
                <a16:creationId xmlns:a16="http://schemas.microsoft.com/office/drawing/2014/main" id="{D9CC7F3D-183F-44BD-8007-A37039DABDAF}"/>
              </a:ext>
            </a:extLst>
          </p:cNvPr>
          <p:cNvSpPr/>
          <p:nvPr/>
        </p:nvSpPr>
        <p:spPr>
          <a:xfrm rot="1758350">
            <a:off x="291303" y="3995730"/>
            <a:ext cx="126016" cy="504429"/>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1C3C1035-BFD2-4F26-B37C-76E5183203ED}"/>
              </a:ext>
            </a:extLst>
          </p:cNvPr>
          <p:cNvSpPr/>
          <p:nvPr/>
        </p:nvSpPr>
        <p:spPr>
          <a:xfrm>
            <a:off x="258360" y="-208108"/>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95D37BE4-358A-4A45-92B8-350F80C096DA}"/>
              </a:ext>
            </a:extLst>
          </p:cNvPr>
          <p:cNvSpPr/>
          <p:nvPr/>
        </p:nvSpPr>
        <p:spPr>
          <a:xfrm>
            <a:off x="12029816" y="5842161"/>
            <a:ext cx="464406" cy="464406"/>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A088C886-C55E-4FC5-AC80-E680979D17D9}"/>
              </a:ext>
            </a:extLst>
          </p:cNvPr>
          <p:cNvSpPr txBox="1"/>
          <p:nvPr/>
        </p:nvSpPr>
        <p:spPr>
          <a:xfrm>
            <a:off x="1630197" y="1130399"/>
            <a:ext cx="4891599" cy="923330"/>
          </a:xfrm>
          <a:prstGeom prst="rect">
            <a:avLst/>
          </a:prstGeom>
          <a:noFill/>
        </p:spPr>
        <p:txBody>
          <a:bodyPr wrap="square" rtlCol="0">
            <a:spAutoFit/>
          </a:bodyPr>
          <a:lstStyle/>
          <a:p>
            <a:r>
              <a:rPr lang="en-US" altLang="zh-CN" sz="5400">
                <a:solidFill>
                  <a:srgbClr val="FDD32C"/>
                </a:solidFill>
                <a:latin typeface="Arial Black" panose="020B0A04020102020204" pitchFamily="34" charset="0"/>
              </a:rPr>
              <a:t>Notebook</a:t>
            </a:r>
            <a:endParaRPr lang="zh-CN" altLang="en-US" sz="5400">
              <a:solidFill>
                <a:srgbClr val="FDD32C"/>
              </a:solidFill>
              <a:latin typeface="Arial Black" panose="020B0A04020102020204" pitchFamily="34" charset="0"/>
            </a:endParaRPr>
          </a:p>
        </p:txBody>
      </p:sp>
      <p:sp>
        <p:nvSpPr>
          <p:cNvPr id="29" name="文本框 28">
            <a:extLst>
              <a:ext uri="{FF2B5EF4-FFF2-40B4-BE49-F238E27FC236}">
                <a16:creationId xmlns:a16="http://schemas.microsoft.com/office/drawing/2014/main" id="{CA8EB3C1-6E2A-47AE-9994-34125825BD3E}"/>
              </a:ext>
            </a:extLst>
          </p:cNvPr>
          <p:cNvSpPr txBox="1"/>
          <p:nvPr/>
        </p:nvSpPr>
        <p:spPr>
          <a:xfrm>
            <a:off x="1630197" y="1988915"/>
            <a:ext cx="9155182" cy="664221"/>
          </a:xfrm>
          <a:prstGeom prst="rect">
            <a:avLst/>
          </a:prstGeom>
          <a:noFill/>
        </p:spPr>
        <p:txBody>
          <a:bodyPr wrap="square" rtlCol="0">
            <a:spAutoFit/>
          </a:bodyPr>
          <a:lstStyle/>
          <a:p>
            <a:pPr>
              <a:lnSpc>
                <a:spcPct val="120000"/>
              </a:lnSpc>
            </a:pPr>
            <a:r>
              <a:rPr lang="en-US" altLang="zh-CN" sz="1600" b="1">
                <a:solidFill>
                  <a:srgbClr val="4A3993"/>
                </a:solidFill>
              </a:rPr>
              <a:t>Lorem ipsum dolor sit amet, consectetuer adipiscing elit. Maecenas porttitor congue massa. Fusce posuere, magna sed pulvinar ultricies, purus lectus malesuada libeviverra imperdiet enim.</a:t>
            </a:r>
          </a:p>
        </p:txBody>
      </p:sp>
      <p:pic>
        <p:nvPicPr>
          <p:cNvPr id="31" name="图片 30" descr="卡通人物&#10;&#10;描述已自动生成">
            <a:extLst>
              <a:ext uri="{FF2B5EF4-FFF2-40B4-BE49-F238E27FC236}">
                <a16:creationId xmlns:a16="http://schemas.microsoft.com/office/drawing/2014/main" id="{21039CEF-25D1-481B-B74F-41E4F712F3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8678" y="3025380"/>
            <a:ext cx="1350963" cy="1566334"/>
          </a:xfrm>
          <a:prstGeom prst="rect">
            <a:avLst/>
          </a:prstGeom>
        </p:spPr>
      </p:pic>
      <p:sp>
        <p:nvSpPr>
          <p:cNvPr id="36" name="文本框 35">
            <a:extLst>
              <a:ext uri="{FF2B5EF4-FFF2-40B4-BE49-F238E27FC236}">
                <a16:creationId xmlns:a16="http://schemas.microsoft.com/office/drawing/2014/main" id="{1C8A188D-5B32-422D-9BF0-975428DDC022}"/>
              </a:ext>
            </a:extLst>
          </p:cNvPr>
          <p:cNvSpPr txBox="1"/>
          <p:nvPr/>
        </p:nvSpPr>
        <p:spPr>
          <a:xfrm>
            <a:off x="1637999" y="4553236"/>
            <a:ext cx="2332320" cy="959686"/>
          </a:xfrm>
          <a:prstGeom prst="rect">
            <a:avLst/>
          </a:prstGeom>
          <a:noFill/>
        </p:spPr>
        <p:txBody>
          <a:bodyPr wrap="square" rtlCol="0">
            <a:spAutoFit/>
          </a:bodyPr>
          <a:lstStyle/>
          <a:p>
            <a:pPr algn="ctr">
              <a:lnSpc>
                <a:spcPct val="120000"/>
              </a:lnSpc>
            </a:pPr>
            <a:r>
              <a:rPr lang="en-US" altLang="zh-CN" sz="1600" b="1">
                <a:solidFill>
                  <a:srgbClr val="4A3993"/>
                </a:solidFill>
              </a:rPr>
              <a:t>congue massa. Fusce posuere, magna sed pulvinar ultricies, purus</a:t>
            </a:r>
          </a:p>
        </p:txBody>
      </p:sp>
      <p:pic>
        <p:nvPicPr>
          <p:cNvPr id="39" name="图片 38" descr="卡通人物&#10;&#10;描述已自动生成">
            <a:extLst>
              <a:ext uri="{FF2B5EF4-FFF2-40B4-BE49-F238E27FC236}">
                <a16:creationId xmlns:a16="http://schemas.microsoft.com/office/drawing/2014/main" id="{1D83C456-51D5-42AA-8D03-69E3223A3C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0519" y="3025380"/>
            <a:ext cx="1350963" cy="1566334"/>
          </a:xfrm>
          <a:prstGeom prst="rect">
            <a:avLst/>
          </a:prstGeom>
        </p:spPr>
      </p:pic>
      <p:sp>
        <p:nvSpPr>
          <p:cNvPr id="40" name="文本框 39">
            <a:extLst>
              <a:ext uri="{FF2B5EF4-FFF2-40B4-BE49-F238E27FC236}">
                <a16:creationId xmlns:a16="http://schemas.microsoft.com/office/drawing/2014/main" id="{D91D3E9D-4E65-4DD1-86E4-7307C0D17702}"/>
              </a:ext>
            </a:extLst>
          </p:cNvPr>
          <p:cNvSpPr txBox="1"/>
          <p:nvPr/>
        </p:nvSpPr>
        <p:spPr>
          <a:xfrm>
            <a:off x="4929840" y="4553236"/>
            <a:ext cx="2332320" cy="959686"/>
          </a:xfrm>
          <a:prstGeom prst="rect">
            <a:avLst/>
          </a:prstGeom>
          <a:noFill/>
        </p:spPr>
        <p:txBody>
          <a:bodyPr wrap="square" rtlCol="0">
            <a:spAutoFit/>
          </a:bodyPr>
          <a:lstStyle/>
          <a:p>
            <a:pPr algn="ctr">
              <a:lnSpc>
                <a:spcPct val="120000"/>
              </a:lnSpc>
            </a:pPr>
            <a:r>
              <a:rPr lang="en-US" altLang="zh-CN" sz="1600" b="1">
                <a:solidFill>
                  <a:srgbClr val="4A3993"/>
                </a:solidFill>
              </a:rPr>
              <a:t>congue massa. Fusce posuere, magna sed pulvinar ultricies, purus</a:t>
            </a:r>
          </a:p>
        </p:txBody>
      </p:sp>
      <p:pic>
        <p:nvPicPr>
          <p:cNvPr id="42" name="图片 41" descr="卡通人物&#10;&#10;描述已自动生成">
            <a:extLst>
              <a:ext uri="{FF2B5EF4-FFF2-40B4-BE49-F238E27FC236}">
                <a16:creationId xmlns:a16="http://schemas.microsoft.com/office/drawing/2014/main" id="{12AC58D0-18E7-4AA4-A1B8-7B20E70C44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2360" y="3025380"/>
            <a:ext cx="1350963" cy="1566334"/>
          </a:xfrm>
          <a:prstGeom prst="rect">
            <a:avLst/>
          </a:prstGeom>
        </p:spPr>
      </p:pic>
      <p:sp>
        <p:nvSpPr>
          <p:cNvPr id="43" name="文本框 42">
            <a:extLst>
              <a:ext uri="{FF2B5EF4-FFF2-40B4-BE49-F238E27FC236}">
                <a16:creationId xmlns:a16="http://schemas.microsoft.com/office/drawing/2014/main" id="{5B157A8A-89EA-4AFB-9FF7-D82C68781580}"/>
              </a:ext>
            </a:extLst>
          </p:cNvPr>
          <p:cNvSpPr txBox="1"/>
          <p:nvPr/>
        </p:nvSpPr>
        <p:spPr>
          <a:xfrm>
            <a:off x="8221681" y="4553236"/>
            <a:ext cx="2332320" cy="959686"/>
          </a:xfrm>
          <a:prstGeom prst="rect">
            <a:avLst/>
          </a:prstGeom>
          <a:noFill/>
        </p:spPr>
        <p:txBody>
          <a:bodyPr wrap="square" rtlCol="0">
            <a:spAutoFit/>
          </a:bodyPr>
          <a:lstStyle/>
          <a:p>
            <a:pPr algn="ctr">
              <a:lnSpc>
                <a:spcPct val="120000"/>
              </a:lnSpc>
            </a:pPr>
            <a:r>
              <a:rPr lang="en-US" altLang="zh-CN" sz="1600" b="1">
                <a:solidFill>
                  <a:srgbClr val="4A3993"/>
                </a:solidFill>
              </a:rPr>
              <a:t>congue massa. Fusce posuere, magna sed pulvinar ultricies, purus</a:t>
            </a:r>
          </a:p>
        </p:txBody>
      </p:sp>
      <p:pic>
        <p:nvPicPr>
          <p:cNvPr id="52" name="图片 51" descr="徽标, 公司名称&#10;&#10;描述已自动生成">
            <a:extLst>
              <a:ext uri="{FF2B5EF4-FFF2-40B4-BE49-F238E27FC236}">
                <a16:creationId xmlns:a16="http://schemas.microsoft.com/office/drawing/2014/main" id="{4FC70802-AD04-4E84-BA1F-5441AC54EB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7041" y="1045642"/>
            <a:ext cx="1905000" cy="1152525"/>
          </a:xfrm>
          <a:prstGeom prst="rect">
            <a:avLst/>
          </a:prstGeom>
        </p:spPr>
      </p:pic>
      <p:pic>
        <p:nvPicPr>
          <p:cNvPr id="54" name="图片 53" descr="图标&#10;&#10;描述已自动生成">
            <a:extLst>
              <a:ext uri="{FF2B5EF4-FFF2-40B4-BE49-F238E27FC236}">
                <a16:creationId xmlns:a16="http://schemas.microsoft.com/office/drawing/2014/main" id="{B2BCFCDA-5554-47F7-A3A1-26D7B530CF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1972" y="3626629"/>
            <a:ext cx="1542747" cy="536105"/>
          </a:xfrm>
          <a:prstGeom prst="rect">
            <a:avLst/>
          </a:prstGeom>
        </p:spPr>
      </p:pic>
      <p:pic>
        <p:nvPicPr>
          <p:cNvPr id="55" name="图片 54" descr="图标&#10;&#10;描述已自动生成">
            <a:extLst>
              <a:ext uri="{FF2B5EF4-FFF2-40B4-BE49-F238E27FC236}">
                <a16:creationId xmlns:a16="http://schemas.microsoft.com/office/drawing/2014/main" id="{23CC1C86-A6C8-4C7A-8AC8-3600071B00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7282" y="3626629"/>
            <a:ext cx="1542747" cy="536105"/>
          </a:xfrm>
          <a:prstGeom prst="rect">
            <a:avLst/>
          </a:prstGeom>
        </p:spPr>
      </p:pic>
      <p:pic>
        <p:nvPicPr>
          <p:cNvPr id="60" name="图片 59" descr="图标&#10;&#10;描述已自动生成">
            <a:extLst>
              <a:ext uri="{FF2B5EF4-FFF2-40B4-BE49-F238E27FC236}">
                <a16:creationId xmlns:a16="http://schemas.microsoft.com/office/drawing/2014/main" id="{D31BE2BD-419E-4CAD-9544-30565A05BD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2182" y="114215"/>
            <a:ext cx="2011133" cy="1915604"/>
          </a:xfrm>
          <a:prstGeom prst="rect">
            <a:avLst/>
          </a:prstGeom>
        </p:spPr>
      </p:pic>
    </p:spTree>
    <p:extLst>
      <p:ext uri="{BB962C8B-B14F-4D97-AF65-F5344CB8AC3E}">
        <p14:creationId xmlns:p14="http://schemas.microsoft.com/office/powerpoint/2010/main" val="3823686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06FA9"/>
        </a:solidFill>
        <a:effectLst/>
      </p:bgPr>
    </p:bg>
    <p:spTree>
      <p:nvGrpSpPr>
        <p:cNvPr id="1" name=""/>
        <p:cNvGrpSpPr/>
        <p:nvPr/>
      </p:nvGrpSpPr>
      <p:grpSpPr>
        <a:xfrm>
          <a:off x="0" y="0"/>
          <a:ext cx="0" cy="0"/>
          <a:chOff x="0" y="0"/>
          <a:chExt cx="0" cy="0"/>
        </a:xfrm>
      </p:grpSpPr>
      <p:sp>
        <p:nvSpPr>
          <p:cNvPr id="62" name="矩形 61">
            <a:extLst>
              <a:ext uri="{FF2B5EF4-FFF2-40B4-BE49-F238E27FC236}">
                <a16:creationId xmlns:a16="http://schemas.microsoft.com/office/drawing/2014/main" id="{5BDFAC68-CE56-45AE-A6AD-1D60A4F03886}"/>
              </a:ext>
            </a:extLst>
          </p:cNvPr>
          <p:cNvSpPr/>
          <p:nvPr/>
        </p:nvSpPr>
        <p:spPr>
          <a:xfrm>
            <a:off x="0" y="0"/>
            <a:ext cx="12192000" cy="6858000"/>
          </a:xfrm>
          <a:prstGeom prst="rect">
            <a:avLst/>
          </a:pr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id="{D35C302C-EFD8-436A-9FF2-D0FE603DE820}"/>
              </a:ext>
            </a:extLst>
          </p:cNvPr>
          <p:cNvSpPr/>
          <p:nvPr/>
        </p:nvSpPr>
        <p:spPr>
          <a:xfrm>
            <a:off x="0" y="1079500"/>
            <a:ext cx="12191999" cy="5778501"/>
          </a:xfrm>
          <a:custGeom>
            <a:avLst/>
            <a:gdLst>
              <a:gd name="connsiteX0" fmla="*/ 12013356 w 12191999"/>
              <a:gd name="connsiteY0" fmla="*/ 532 h 5103449"/>
              <a:gd name="connsiteX1" fmla="*/ 12127845 w 12191999"/>
              <a:gd name="connsiteY1" fmla="*/ 2679 h 5103449"/>
              <a:gd name="connsiteX2" fmla="*/ 12191999 w 12191999"/>
              <a:gd name="connsiteY2" fmla="*/ 9261 h 5103449"/>
              <a:gd name="connsiteX3" fmla="*/ 12191999 w 12191999"/>
              <a:gd name="connsiteY3" fmla="*/ 5103449 h 5103449"/>
              <a:gd name="connsiteX4" fmla="*/ 0 w 12191999"/>
              <a:gd name="connsiteY4" fmla="*/ 5103449 h 5103449"/>
              <a:gd name="connsiteX5" fmla="*/ 0 w 12191999"/>
              <a:gd name="connsiteY5" fmla="*/ 4456809 h 5103449"/>
              <a:gd name="connsiteX6" fmla="*/ 151082 w 12191999"/>
              <a:gd name="connsiteY6" fmla="*/ 4394546 h 5103449"/>
              <a:gd name="connsiteX7" fmla="*/ 700391 w 12191999"/>
              <a:gd name="connsiteY7" fmla="*/ 4159866 h 5103449"/>
              <a:gd name="connsiteX8" fmla="*/ 2042809 w 12191999"/>
              <a:gd name="connsiteY8" fmla="*/ 3829126 h 5103449"/>
              <a:gd name="connsiteX9" fmla="*/ 3988340 w 12191999"/>
              <a:gd name="connsiteY9" fmla="*/ 2331066 h 5103449"/>
              <a:gd name="connsiteX10" fmla="*/ 5758775 w 12191999"/>
              <a:gd name="connsiteY10" fmla="*/ 2389432 h 5103449"/>
              <a:gd name="connsiteX11" fmla="*/ 7120648 w 12191999"/>
              <a:gd name="connsiteY11" fmla="*/ 1630675 h 5103449"/>
              <a:gd name="connsiteX12" fmla="*/ 7840494 w 12191999"/>
              <a:gd name="connsiteY12" fmla="*/ 1708496 h 5103449"/>
              <a:gd name="connsiteX13" fmla="*/ 9708204 w 12191999"/>
              <a:gd name="connsiteY13" fmla="*/ 599543 h 5103449"/>
              <a:gd name="connsiteX14" fmla="*/ 10739336 w 12191999"/>
              <a:gd name="connsiteY14" fmla="*/ 638453 h 5103449"/>
              <a:gd name="connsiteX15" fmla="*/ 11770468 w 12191999"/>
              <a:gd name="connsiteY15" fmla="*/ 35338 h 5103449"/>
              <a:gd name="connsiteX16" fmla="*/ 12013356 w 12191999"/>
              <a:gd name="connsiteY16" fmla="*/ 532 h 5103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5103449">
                <a:moveTo>
                  <a:pt x="12013356" y="532"/>
                </a:moveTo>
                <a:cubicBezTo>
                  <a:pt x="12051709" y="-659"/>
                  <a:pt x="12089581" y="190"/>
                  <a:pt x="12127845" y="2679"/>
                </a:cubicBezTo>
                <a:lnTo>
                  <a:pt x="12191999" y="9261"/>
                </a:lnTo>
                <a:lnTo>
                  <a:pt x="12191999" y="5103449"/>
                </a:lnTo>
                <a:lnTo>
                  <a:pt x="0" y="5103449"/>
                </a:lnTo>
                <a:lnTo>
                  <a:pt x="0" y="4456809"/>
                </a:lnTo>
                <a:lnTo>
                  <a:pt x="151082" y="4394546"/>
                </a:lnTo>
                <a:cubicBezTo>
                  <a:pt x="378365" y="4303349"/>
                  <a:pt x="582849" y="4223096"/>
                  <a:pt x="700391" y="4159866"/>
                </a:cubicBezTo>
                <a:cubicBezTo>
                  <a:pt x="1170561" y="3906947"/>
                  <a:pt x="1494818" y="4133926"/>
                  <a:pt x="2042809" y="3829126"/>
                </a:cubicBezTo>
                <a:cubicBezTo>
                  <a:pt x="2590800" y="3524326"/>
                  <a:pt x="3369013" y="2571015"/>
                  <a:pt x="3988340" y="2331066"/>
                </a:cubicBezTo>
                <a:cubicBezTo>
                  <a:pt x="4607667" y="2091117"/>
                  <a:pt x="5236723" y="2506164"/>
                  <a:pt x="5758775" y="2389432"/>
                </a:cubicBezTo>
                <a:cubicBezTo>
                  <a:pt x="6280826" y="2272700"/>
                  <a:pt x="6773695" y="1744164"/>
                  <a:pt x="7120648" y="1630675"/>
                </a:cubicBezTo>
                <a:cubicBezTo>
                  <a:pt x="7467600" y="1517186"/>
                  <a:pt x="7409235" y="1880351"/>
                  <a:pt x="7840494" y="1708496"/>
                </a:cubicBezTo>
                <a:cubicBezTo>
                  <a:pt x="8271753" y="1536641"/>
                  <a:pt x="9225064" y="777883"/>
                  <a:pt x="9708204" y="599543"/>
                </a:cubicBezTo>
                <a:cubicBezTo>
                  <a:pt x="10191344" y="421203"/>
                  <a:pt x="10395625" y="732487"/>
                  <a:pt x="10739336" y="638453"/>
                </a:cubicBezTo>
                <a:cubicBezTo>
                  <a:pt x="11083047" y="544419"/>
                  <a:pt x="11420272" y="122887"/>
                  <a:pt x="11770468" y="35338"/>
                </a:cubicBezTo>
                <a:cubicBezTo>
                  <a:pt x="11858017" y="13451"/>
                  <a:pt x="11936649" y="2913"/>
                  <a:pt x="12013356" y="532"/>
                </a:cubicBez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0E6951E2-CA4D-4DA6-B9A7-DC0CAECDBBF7}"/>
              </a:ext>
            </a:extLst>
          </p:cNvPr>
          <p:cNvSpPr/>
          <p:nvPr/>
        </p:nvSpPr>
        <p:spPr>
          <a:xfrm>
            <a:off x="4739373" y="4924982"/>
            <a:ext cx="7452626" cy="1933019"/>
          </a:xfrm>
          <a:custGeom>
            <a:avLst/>
            <a:gdLst>
              <a:gd name="connsiteX0" fmla="*/ 6279025 w 7452626"/>
              <a:gd name="connsiteY0" fmla="*/ 2230 h 1933019"/>
              <a:gd name="connsiteX1" fmla="*/ 7225648 w 7452626"/>
              <a:gd name="connsiteY1" fmla="*/ 113947 h 1933019"/>
              <a:gd name="connsiteX2" fmla="*/ 7364438 w 7452626"/>
              <a:gd name="connsiteY2" fmla="*/ 71066 h 1933019"/>
              <a:gd name="connsiteX3" fmla="*/ 7452626 w 7452626"/>
              <a:gd name="connsiteY3" fmla="*/ 25461 h 1933019"/>
              <a:gd name="connsiteX4" fmla="*/ 7452626 w 7452626"/>
              <a:gd name="connsiteY4" fmla="*/ 1933019 h 1933019"/>
              <a:gd name="connsiteX5" fmla="*/ 0 w 7452626"/>
              <a:gd name="connsiteY5" fmla="*/ 1933019 h 1933019"/>
              <a:gd name="connsiteX6" fmla="*/ 58510 w 7452626"/>
              <a:gd name="connsiteY6" fmla="*/ 1898193 h 1933019"/>
              <a:gd name="connsiteX7" fmla="*/ 883214 w 7452626"/>
              <a:gd name="connsiteY7" fmla="*/ 1495274 h 1933019"/>
              <a:gd name="connsiteX8" fmla="*/ 2147810 w 7452626"/>
              <a:gd name="connsiteY8" fmla="*/ 1592551 h 1933019"/>
              <a:gd name="connsiteX9" fmla="*/ 3081665 w 7452626"/>
              <a:gd name="connsiteY9" fmla="*/ 969981 h 1933019"/>
              <a:gd name="connsiteX10" fmla="*/ 4521359 w 7452626"/>
              <a:gd name="connsiteY10" fmla="*/ 911615 h 1933019"/>
              <a:gd name="connsiteX11" fmla="*/ 5941597 w 7452626"/>
              <a:gd name="connsiteY11" fmla="*/ 36125 h 1933019"/>
              <a:gd name="connsiteX12" fmla="*/ 6279025 w 7452626"/>
              <a:gd name="connsiteY12" fmla="*/ 2230 h 193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2626" h="1933019">
                <a:moveTo>
                  <a:pt x="6279025" y="2230"/>
                </a:moveTo>
                <a:cubicBezTo>
                  <a:pt x="6614629" y="22142"/>
                  <a:pt x="6941114" y="167449"/>
                  <a:pt x="7225648" y="113947"/>
                </a:cubicBezTo>
                <a:cubicBezTo>
                  <a:pt x="7273070" y="105030"/>
                  <a:pt x="7319277" y="90185"/>
                  <a:pt x="7364438" y="71066"/>
                </a:cubicBezTo>
                <a:lnTo>
                  <a:pt x="7452626" y="25461"/>
                </a:lnTo>
                <a:lnTo>
                  <a:pt x="7452626" y="1933019"/>
                </a:lnTo>
                <a:lnTo>
                  <a:pt x="0" y="1933019"/>
                </a:lnTo>
                <a:lnTo>
                  <a:pt x="58510" y="1898193"/>
                </a:lnTo>
                <a:cubicBezTo>
                  <a:pt x="375248" y="1719770"/>
                  <a:pt x="697173" y="1565800"/>
                  <a:pt x="883214" y="1495274"/>
                </a:cubicBezTo>
                <a:cubicBezTo>
                  <a:pt x="1379326" y="1307206"/>
                  <a:pt x="1781401" y="1680100"/>
                  <a:pt x="2147810" y="1592551"/>
                </a:cubicBezTo>
                <a:cubicBezTo>
                  <a:pt x="2514218" y="1505002"/>
                  <a:pt x="2686075" y="1083470"/>
                  <a:pt x="3081665" y="969981"/>
                </a:cubicBezTo>
                <a:cubicBezTo>
                  <a:pt x="3477256" y="856492"/>
                  <a:pt x="4044704" y="1067258"/>
                  <a:pt x="4521359" y="911615"/>
                </a:cubicBezTo>
                <a:cubicBezTo>
                  <a:pt x="4998014" y="755972"/>
                  <a:pt x="5490882" y="169070"/>
                  <a:pt x="5941597" y="36125"/>
                </a:cubicBezTo>
                <a:cubicBezTo>
                  <a:pt x="6054276" y="2889"/>
                  <a:pt x="6167157" y="-4407"/>
                  <a:pt x="6279025" y="223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A9C0E9DB-0B55-4C24-B81D-E335E3F60D01}"/>
              </a:ext>
            </a:extLst>
          </p:cNvPr>
          <p:cNvSpPr/>
          <p:nvPr/>
        </p:nvSpPr>
        <p:spPr>
          <a:xfrm>
            <a:off x="0" y="0"/>
            <a:ext cx="4891598" cy="1893146"/>
          </a:xfrm>
          <a:custGeom>
            <a:avLst/>
            <a:gdLst>
              <a:gd name="connsiteX0" fmla="*/ 0 w 4891598"/>
              <a:gd name="connsiteY0" fmla="*/ 0 h 1893146"/>
              <a:gd name="connsiteX1" fmla="*/ 4891598 w 4891598"/>
              <a:gd name="connsiteY1" fmla="*/ 0 h 1893146"/>
              <a:gd name="connsiteX2" fmla="*/ 4827504 w 4891598"/>
              <a:gd name="connsiteY2" fmla="*/ 52894 h 1893146"/>
              <a:gd name="connsiteX3" fmla="*/ 4610912 w 4891598"/>
              <a:gd name="connsiteY3" fmla="*/ 194553 h 1893146"/>
              <a:gd name="connsiteX4" fmla="*/ 3326860 w 4891598"/>
              <a:gd name="connsiteY4" fmla="*/ 505838 h 1893146"/>
              <a:gd name="connsiteX5" fmla="*/ 2393004 w 4891598"/>
              <a:gd name="connsiteY5" fmla="*/ 1264596 h 1893146"/>
              <a:gd name="connsiteX6" fmla="*/ 1128409 w 4891598"/>
              <a:gd name="connsiteY6" fmla="*/ 1186774 h 1893146"/>
              <a:gd name="connsiteX7" fmla="*/ 38911 w 4891598"/>
              <a:gd name="connsiteY7" fmla="*/ 1887166 h 1893146"/>
              <a:gd name="connsiteX8" fmla="*/ 0 w 4891598"/>
              <a:gd name="connsiteY8" fmla="*/ 1893146 h 189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91598" h="1893146">
                <a:moveTo>
                  <a:pt x="0" y="0"/>
                </a:moveTo>
                <a:lnTo>
                  <a:pt x="4891598" y="0"/>
                </a:lnTo>
                <a:lnTo>
                  <a:pt x="4827504" y="52894"/>
                </a:lnTo>
                <a:cubicBezTo>
                  <a:pt x="4757232" y="105788"/>
                  <a:pt x="4681437" y="154021"/>
                  <a:pt x="4610912" y="194553"/>
                </a:cubicBezTo>
                <a:cubicBezTo>
                  <a:pt x="4328809" y="356681"/>
                  <a:pt x="3696511" y="327498"/>
                  <a:pt x="3326860" y="505838"/>
                </a:cubicBezTo>
                <a:cubicBezTo>
                  <a:pt x="2957209" y="684178"/>
                  <a:pt x="2759413" y="1151107"/>
                  <a:pt x="2393004" y="1264596"/>
                </a:cubicBezTo>
                <a:cubicBezTo>
                  <a:pt x="2026595" y="1378085"/>
                  <a:pt x="1520758" y="1083012"/>
                  <a:pt x="1128409" y="1186774"/>
                </a:cubicBezTo>
                <a:cubicBezTo>
                  <a:pt x="736060" y="1290536"/>
                  <a:pt x="505839" y="1806102"/>
                  <a:pt x="38911" y="1887166"/>
                </a:cubicBezTo>
                <a:lnTo>
                  <a:pt x="0" y="1893146"/>
                </a:lnTo>
                <a:close/>
              </a:path>
            </a:pathLst>
          </a:cu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圆角 36">
            <a:extLst>
              <a:ext uri="{FF2B5EF4-FFF2-40B4-BE49-F238E27FC236}">
                <a16:creationId xmlns:a16="http://schemas.microsoft.com/office/drawing/2014/main" id="{F420154F-832D-4FCF-8EE4-1914019C5C17}"/>
              </a:ext>
            </a:extLst>
          </p:cNvPr>
          <p:cNvSpPr/>
          <p:nvPr/>
        </p:nvSpPr>
        <p:spPr>
          <a:xfrm rot="8588761" flipH="1">
            <a:off x="2756983" y="227730"/>
            <a:ext cx="75081" cy="30054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7E9865B8-34F6-47E9-AAA7-459F71368AC9}"/>
              </a:ext>
            </a:extLst>
          </p:cNvPr>
          <p:cNvSpPr/>
          <p:nvPr/>
        </p:nvSpPr>
        <p:spPr>
          <a:xfrm rot="11552149" flipH="1">
            <a:off x="9688026" y="6383800"/>
            <a:ext cx="75081" cy="30054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FC4CE1F8-6F65-4535-AE68-867EA020EF15}"/>
              </a:ext>
            </a:extLst>
          </p:cNvPr>
          <p:cNvGrpSpPr/>
          <p:nvPr/>
        </p:nvGrpSpPr>
        <p:grpSpPr>
          <a:xfrm>
            <a:off x="585919" y="380802"/>
            <a:ext cx="2873070" cy="3962664"/>
            <a:chOff x="989322" y="1186960"/>
            <a:chExt cx="3839006" cy="5294924"/>
          </a:xfrm>
          <a:effectLst>
            <a:outerShdw blurRad="63500" sx="101000" sy="101000" algn="ctr" rotWithShape="0">
              <a:prstClr val="black">
                <a:alpha val="20000"/>
              </a:prstClr>
            </a:outerShdw>
          </a:effectLst>
        </p:grpSpPr>
        <p:sp>
          <p:nvSpPr>
            <p:cNvPr id="6" name="矩形: 圆角 5">
              <a:extLst>
                <a:ext uri="{FF2B5EF4-FFF2-40B4-BE49-F238E27FC236}">
                  <a16:creationId xmlns:a16="http://schemas.microsoft.com/office/drawing/2014/main" id="{E1490593-1001-4904-B19B-6AFD9CAF9DB9}"/>
                </a:ext>
              </a:extLst>
            </p:cNvPr>
            <p:cNvSpPr/>
            <p:nvPr/>
          </p:nvSpPr>
          <p:spPr>
            <a:xfrm>
              <a:off x="989322" y="1186960"/>
              <a:ext cx="3839006" cy="52949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6427008C-009E-48BE-A94B-21717B6DEB64}"/>
                </a:ext>
              </a:extLst>
            </p:cNvPr>
            <p:cNvSpPr/>
            <p:nvPr/>
          </p:nvSpPr>
          <p:spPr>
            <a:xfrm>
              <a:off x="989322" y="1186960"/>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F18F4F15-1CEA-4299-8A83-0E046786CF2E}"/>
                </a:ext>
              </a:extLst>
            </p:cNvPr>
            <p:cNvSpPr/>
            <p:nvPr/>
          </p:nvSpPr>
          <p:spPr>
            <a:xfrm rot="10800000">
              <a:off x="2641903" y="4816675"/>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矩形: 圆角 8">
              <a:extLst>
                <a:ext uri="{FF2B5EF4-FFF2-40B4-BE49-F238E27FC236}">
                  <a16:creationId xmlns:a16="http://schemas.microsoft.com/office/drawing/2014/main" id="{74275BF7-3899-443A-A7E2-1C7E9F23DD41}"/>
                </a:ext>
              </a:extLst>
            </p:cNvPr>
            <p:cNvSpPr/>
            <p:nvPr/>
          </p:nvSpPr>
          <p:spPr>
            <a:xfrm>
              <a:off x="1217478" y="1501643"/>
              <a:ext cx="3382694" cy="46655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EAF68D2B-5CF1-4EC7-93B9-06DF092A62ED}"/>
              </a:ext>
            </a:extLst>
          </p:cNvPr>
          <p:cNvGrpSpPr/>
          <p:nvPr/>
        </p:nvGrpSpPr>
        <p:grpSpPr>
          <a:xfrm>
            <a:off x="8733012" y="2514534"/>
            <a:ext cx="2873070" cy="3962664"/>
            <a:chOff x="989322" y="1186960"/>
            <a:chExt cx="3839006" cy="5294924"/>
          </a:xfrm>
          <a:effectLst>
            <a:outerShdw blurRad="63500" sx="101000" sy="101000" algn="ctr" rotWithShape="0">
              <a:prstClr val="black">
                <a:alpha val="20000"/>
              </a:prstClr>
            </a:outerShdw>
          </a:effectLst>
        </p:grpSpPr>
        <p:sp>
          <p:nvSpPr>
            <p:cNvPr id="11" name="矩形: 圆角 10">
              <a:extLst>
                <a:ext uri="{FF2B5EF4-FFF2-40B4-BE49-F238E27FC236}">
                  <a16:creationId xmlns:a16="http://schemas.microsoft.com/office/drawing/2014/main" id="{2DEE7974-2965-435B-AD1F-23A26CD1E126}"/>
                </a:ext>
              </a:extLst>
            </p:cNvPr>
            <p:cNvSpPr/>
            <p:nvPr/>
          </p:nvSpPr>
          <p:spPr>
            <a:xfrm>
              <a:off x="989322" y="1186960"/>
              <a:ext cx="3839006" cy="52949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28636CCF-33C6-4023-9C9D-E1DB8D4F32D1}"/>
                </a:ext>
              </a:extLst>
            </p:cNvPr>
            <p:cNvSpPr/>
            <p:nvPr/>
          </p:nvSpPr>
          <p:spPr>
            <a:xfrm>
              <a:off x="989322" y="1186960"/>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FD4FCDD4-692A-4DDE-AB9D-6F8860A67897}"/>
                </a:ext>
              </a:extLst>
            </p:cNvPr>
            <p:cNvSpPr/>
            <p:nvPr/>
          </p:nvSpPr>
          <p:spPr>
            <a:xfrm rot="10800000">
              <a:off x="2641903" y="4816675"/>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矩形: 圆角 13">
              <a:extLst>
                <a:ext uri="{FF2B5EF4-FFF2-40B4-BE49-F238E27FC236}">
                  <a16:creationId xmlns:a16="http://schemas.microsoft.com/office/drawing/2014/main" id="{A4162404-020D-47D8-ADC6-DAAEED0A97F4}"/>
                </a:ext>
              </a:extLst>
            </p:cNvPr>
            <p:cNvSpPr/>
            <p:nvPr/>
          </p:nvSpPr>
          <p:spPr>
            <a:xfrm>
              <a:off x="1217478" y="1501643"/>
              <a:ext cx="3382694" cy="46655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id="{0FD5FD4F-D65A-46FE-9EF7-DE8CCED26F91}"/>
              </a:ext>
            </a:extLst>
          </p:cNvPr>
          <p:cNvSpPr txBox="1"/>
          <p:nvPr/>
        </p:nvSpPr>
        <p:spPr>
          <a:xfrm>
            <a:off x="3841413" y="584257"/>
            <a:ext cx="4891599" cy="923330"/>
          </a:xfrm>
          <a:prstGeom prst="rect">
            <a:avLst/>
          </a:prstGeom>
          <a:noFill/>
        </p:spPr>
        <p:txBody>
          <a:bodyPr wrap="square" rtlCol="0">
            <a:spAutoFit/>
          </a:bodyPr>
          <a:lstStyle/>
          <a:p>
            <a:r>
              <a:rPr lang="en-US" altLang="zh-CN" sz="5400">
                <a:solidFill>
                  <a:srgbClr val="FDD32C"/>
                </a:solidFill>
                <a:latin typeface="Arial Black" panose="020B0A04020102020204" pitchFamily="34" charset="0"/>
              </a:rPr>
              <a:t>Notebook</a:t>
            </a:r>
            <a:endParaRPr lang="zh-CN" altLang="en-US" sz="5400">
              <a:solidFill>
                <a:srgbClr val="FDD32C"/>
              </a:solidFill>
              <a:latin typeface="Arial Black" panose="020B0A04020102020204" pitchFamily="34" charset="0"/>
            </a:endParaRPr>
          </a:p>
        </p:txBody>
      </p:sp>
      <p:sp>
        <p:nvSpPr>
          <p:cNvPr id="18" name="文本框 17">
            <a:extLst>
              <a:ext uri="{FF2B5EF4-FFF2-40B4-BE49-F238E27FC236}">
                <a16:creationId xmlns:a16="http://schemas.microsoft.com/office/drawing/2014/main" id="{E8C1872B-4D1B-4150-AAA3-3ED3A9A49768}"/>
              </a:ext>
            </a:extLst>
          </p:cNvPr>
          <p:cNvSpPr txBox="1"/>
          <p:nvPr/>
        </p:nvSpPr>
        <p:spPr>
          <a:xfrm>
            <a:off x="3841411" y="1545687"/>
            <a:ext cx="7561173" cy="959686"/>
          </a:xfrm>
          <a:prstGeom prst="rect">
            <a:avLst/>
          </a:prstGeom>
          <a:noFill/>
        </p:spPr>
        <p:txBody>
          <a:bodyPr wrap="square" rtlCol="0">
            <a:spAutoFit/>
          </a:bodyPr>
          <a:lstStyle/>
          <a:p>
            <a:pPr>
              <a:lnSpc>
                <a:spcPct val="120000"/>
              </a:lnSpc>
            </a:pPr>
            <a:r>
              <a:rPr lang="en-US" altLang="zh-CN" sz="1600">
                <a:solidFill>
                  <a:schemeClr val="bg1"/>
                </a:solidFill>
              </a:rPr>
              <a:t>Lorem ipsum dolor sit amet, consectetuer adipiscing elit. Maecenas porttitor congue massa. Fusce posuere, magna sed pulvinar ultricies, purus lectus malesuada libeviverra imperdiet enim.</a:t>
            </a:r>
          </a:p>
        </p:txBody>
      </p:sp>
      <p:sp>
        <p:nvSpPr>
          <p:cNvPr id="19" name="文本框 18">
            <a:extLst>
              <a:ext uri="{FF2B5EF4-FFF2-40B4-BE49-F238E27FC236}">
                <a16:creationId xmlns:a16="http://schemas.microsoft.com/office/drawing/2014/main" id="{1AE5356B-85DA-4668-A260-03CBC55616D9}"/>
              </a:ext>
            </a:extLst>
          </p:cNvPr>
          <p:cNvSpPr txBox="1"/>
          <p:nvPr/>
        </p:nvSpPr>
        <p:spPr>
          <a:xfrm>
            <a:off x="756669" y="902376"/>
            <a:ext cx="2531571" cy="2919517"/>
          </a:xfrm>
          <a:prstGeom prst="rect">
            <a:avLst/>
          </a:prstGeom>
          <a:noFill/>
        </p:spPr>
        <p:txBody>
          <a:bodyPr wrap="square" rtlCol="0">
            <a:spAutoFit/>
          </a:bodyPr>
          <a:lstStyle/>
          <a:p>
            <a:pPr algn="ctr">
              <a:lnSpc>
                <a:spcPct val="120000"/>
              </a:lnSpc>
            </a:pPr>
            <a:r>
              <a:rPr lang="en-US" altLang="zh-CN" sz="1400" b="1">
                <a:solidFill>
                  <a:srgbClr val="4A3993"/>
                </a:solidFill>
              </a:rPr>
              <a:t>purus lectus malesuada libero, sit amet commodo magna eros quis urna. Nunc viverra imperdiet enim.</a:t>
            </a:r>
          </a:p>
          <a:p>
            <a:pPr algn="ctr">
              <a:lnSpc>
                <a:spcPct val="120000"/>
              </a:lnSpc>
            </a:pPr>
            <a:endParaRPr lang="en-US" altLang="zh-CN" sz="1400" b="1">
              <a:solidFill>
                <a:srgbClr val="4A3993"/>
              </a:solidFill>
            </a:endParaRPr>
          </a:p>
          <a:p>
            <a:pPr algn="ctr">
              <a:lnSpc>
                <a:spcPct val="120000"/>
              </a:lnSpc>
            </a:pPr>
            <a:r>
              <a:rPr lang="en-US" altLang="zh-CN" sz="1400" b="1">
                <a:solidFill>
                  <a:srgbClr val="4A3993"/>
                </a:solidFill>
              </a:rPr>
              <a:t>Lorem ipsum dolor sit amet, consectetuer adipiscing elit. Maecenas porttitor congue massa. Fusce posuere, magna sed pulvinar ultricies, purus lectus malesuada</a:t>
            </a:r>
          </a:p>
        </p:txBody>
      </p:sp>
      <p:sp>
        <p:nvSpPr>
          <p:cNvPr id="20" name="文本框 19">
            <a:extLst>
              <a:ext uri="{FF2B5EF4-FFF2-40B4-BE49-F238E27FC236}">
                <a16:creationId xmlns:a16="http://schemas.microsoft.com/office/drawing/2014/main" id="{16CBACC4-2F78-4862-9413-DDAF51EB1529}"/>
              </a:ext>
            </a:extLst>
          </p:cNvPr>
          <p:cNvSpPr txBox="1"/>
          <p:nvPr/>
        </p:nvSpPr>
        <p:spPr>
          <a:xfrm>
            <a:off x="8903762" y="3036108"/>
            <a:ext cx="2531571" cy="2919517"/>
          </a:xfrm>
          <a:prstGeom prst="rect">
            <a:avLst/>
          </a:prstGeom>
          <a:noFill/>
        </p:spPr>
        <p:txBody>
          <a:bodyPr wrap="square" rtlCol="0">
            <a:spAutoFit/>
          </a:bodyPr>
          <a:lstStyle/>
          <a:p>
            <a:pPr algn="ctr">
              <a:lnSpc>
                <a:spcPct val="120000"/>
              </a:lnSpc>
            </a:pPr>
            <a:r>
              <a:rPr lang="en-US" altLang="zh-CN" sz="1400" b="1">
                <a:solidFill>
                  <a:srgbClr val="4A3993"/>
                </a:solidFill>
              </a:rPr>
              <a:t>purus lectus malesuada libero, sit amet commodo magna eros quis urna. Nunc viverra imperdiet enim.</a:t>
            </a:r>
          </a:p>
          <a:p>
            <a:pPr algn="ctr">
              <a:lnSpc>
                <a:spcPct val="120000"/>
              </a:lnSpc>
            </a:pPr>
            <a:endParaRPr lang="en-US" altLang="zh-CN" sz="1400" b="1">
              <a:solidFill>
                <a:srgbClr val="4A3993"/>
              </a:solidFill>
            </a:endParaRPr>
          </a:p>
          <a:p>
            <a:pPr algn="ctr">
              <a:lnSpc>
                <a:spcPct val="120000"/>
              </a:lnSpc>
            </a:pPr>
            <a:r>
              <a:rPr lang="en-US" altLang="zh-CN" sz="1400" b="1">
                <a:solidFill>
                  <a:srgbClr val="4A3993"/>
                </a:solidFill>
              </a:rPr>
              <a:t>Lorem ipsum dolor sit amet, consectetuer adipiscing elit. Maecenas porttitor congue massa. Fusce posuere, magna sed pulvinar ultricies, purus lectus malesuada</a:t>
            </a:r>
          </a:p>
        </p:txBody>
      </p:sp>
      <p:sp>
        <p:nvSpPr>
          <p:cNvPr id="21" name="椭圆 20">
            <a:extLst>
              <a:ext uri="{FF2B5EF4-FFF2-40B4-BE49-F238E27FC236}">
                <a16:creationId xmlns:a16="http://schemas.microsoft.com/office/drawing/2014/main" id="{C8896AA7-08E5-4BEE-96FA-7966404E491E}"/>
              </a:ext>
            </a:extLst>
          </p:cNvPr>
          <p:cNvSpPr/>
          <p:nvPr/>
        </p:nvSpPr>
        <p:spPr>
          <a:xfrm>
            <a:off x="8726179" y="686784"/>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0CC0E4A5-89C9-4D9B-AE7F-3CBB101F1223}"/>
              </a:ext>
            </a:extLst>
          </p:cNvPr>
          <p:cNvSpPr/>
          <p:nvPr/>
        </p:nvSpPr>
        <p:spPr>
          <a:xfrm>
            <a:off x="6337299" y="2914602"/>
            <a:ext cx="221585" cy="22158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F3E56A6D-F6AC-466A-B6D9-BAE0664CA012}"/>
              </a:ext>
            </a:extLst>
          </p:cNvPr>
          <p:cNvSpPr/>
          <p:nvPr/>
        </p:nvSpPr>
        <p:spPr>
          <a:xfrm>
            <a:off x="5874415" y="318165"/>
            <a:ext cx="221585" cy="22158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0FD5B29F-985C-4349-8F06-734E2A80F1AF}"/>
              </a:ext>
            </a:extLst>
          </p:cNvPr>
          <p:cNvSpPr/>
          <p:nvPr/>
        </p:nvSpPr>
        <p:spPr>
          <a:xfrm>
            <a:off x="11043315" y="658561"/>
            <a:ext cx="221585" cy="22158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5AB58FD-A96D-4EFF-A51E-765080831B7B}"/>
              </a:ext>
            </a:extLst>
          </p:cNvPr>
          <p:cNvSpPr/>
          <p:nvPr/>
        </p:nvSpPr>
        <p:spPr>
          <a:xfrm>
            <a:off x="364333" y="4854062"/>
            <a:ext cx="221585" cy="22158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BAD7D692-A6ED-4599-84E3-8140B9A5D997}"/>
              </a:ext>
            </a:extLst>
          </p:cNvPr>
          <p:cNvSpPr/>
          <p:nvPr/>
        </p:nvSpPr>
        <p:spPr>
          <a:xfrm>
            <a:off x="1610041" y="4778201"/>
            <a:ext cx="409259" cy="40925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035628F6-31D0-42D2-AB2C-B71BB3FDE4C6}"/>
              </a:ext>
            </a:extLst>
          </p:cNvPr>
          <p:cNvSpPr/>
          <p:nvPr/>
        </p:nvSpPr>
        <p:spPr>
          <a:xfrm>
            <a:off x="3747865" y="2759715"/>
            <a:ext cx="409259" cy="40925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679149AE-2614-4E2A-B3F5-E29DC401CF16}"/>
              </a:ext>
            </a:extLst>
          </p:cNvPr>
          <p:cNvSpPr/>
          <p:nvPr/>
        </p:nvSpPr>
        <p:spPr>
          <a:xfrm>
            <a:off x="8147095" y="4294168"/>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D80967BA-85B5-4F0A-A3FA-31E7E4B18313}"/>
              </a:ext>
            </a:extLst>
          </p:cNvPr>
          <p:cNvSpPr/>
          <p:nvPr/>
        </p:nvSpPr>
        <p:spPr>
          <a:xfrm>
            <a:off x="3940547" y="5758584"/>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0876170C-3266-4F3E-BA9F-651E452B14B7}"/>
              </a:ext>
            </a:extLst>
          </p:cNvPr>
          <p:cNvSpPr/>
          <p:nvPr/>
        </p:nvSpPr>
        <p:spPr>
          <a:xfrm>
            <a:off x="5111364" y="4077057"/>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25E7B58F-4A4F-42FE-9180-71EC75B70062}"/>
              </a:ext>
            </a:extLst>
          </p:cNvPr>
          <p:cNvSpPr/>
          <p:nvPr/>
        </p:nvSpPr>
        <p:spPr>
          <a:xfrm>
            <a:off x="11606081" y="1846605"/>
            <a:ext cx="178925" cy="1789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64B6BE4E-E184-48F9-90CF-BE94FC91A08B}"/>
              </a:ext>
            </a:extLst>
          </p:cNvPr>
          <p:cNvSpPr/>
          <p:nvPr/>
        </p:nvSpPr>
        <p:spPr>
          <a:xfrm>
            <a:off x="6734214" y="5669121"/>
            <a:ext cx="178925" cy="1789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C884806C-2C19-4D4B-83D1-8966A882332A}"/>
              </a:ext>
            </a:extLst>
          </p:cNvPr>
          <p:cNvSpPr/>
          <p:nvPr/>
        </p:nvSpPr>
        <p:spPr>
          <a:xfrm rot="4940353" flipH="1">
            <a:off x="8087581" y="6398311"/>
            <a:ext cx="75081" cy="30054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2E388E9D-97BA-407E-BB0E-963C07D4FDC4}"/>
              </a:ext>
            </a:extLst>
          </p:cNvPr>
          <p:cNvSpPr/>
          <p:nvPr/>
        </p:nvSpPr>
        <p:spPr>
          <a:xfrm rot="11552149" flipH="1">
            <a:off x="11951285" y="5916337"/>
            <a:ext cx="75081" cy="30054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id="{C23FD55E-F605-44A2-B42F-369D2F753940}"/>
              </a:ext>
            </a:extLst>
          </p:cNvPr>
          <p:cNvSpPr/>
          <p:nvPr/>
        </p:nvSpPr>
        <p:spPr>
          <a:xfrm rot="13230804" flipH="1">
            <a:off x="246130" y="508292"/>
            <a:ext cx="75081" cy="30054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descr="图标&#10;&#10;描述已自动生成">
            <a:extLst>
              <a:ext uri="{FF2B5EF4-FFF2-40B4-BE49-F238E27FC236}">
                <a16:creationId xmlns:a16="http://schemas.microsoft.com/office/drawing/2014/main" id="{14A77507-7FC8-4EBD-A5D6-F80F20253B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4350" y="2351617"/>
            <a:ext cx="3543300" cy="3810000"/>
          </a:xfrm>
          <a:prstGeom prst="rect">
            <a:avLst/>
          </a:prstGeom>
        </p:spPr>
      </p:pic>
      <p:pic>
        <p:nvPicPr>
          <p:cNvPr id="41" name="图片 40" descr="图标&#10;&#10;描述已自动生成">
            <a:extLst>
              <a:ext uri="{FF2B5EF4-FFF2-40B4-BE49-F238E27FC236}">
                <a16:creationId xmlns:a16="http://schemas.microsoft.com/office/drawing/2014/main" id="{53DA1076-D1D6-4539-9124-789581B58F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49627" y="2219382"/>
            <a:ext cx="761582" cy="761582"/>
          </a:xfrm>
          <a:prstGeom prst="rect">
            <a:avLst/>
          </a:prstGeom>
        </p:spPr>
      </p:pic>
      <p:pic>
        <p:nvPicPr>
          <p:cNvPr id="43" name="图片 42" descr="图标&#10;&#10;描述已自动生成">
            <a:extLst>
              <a:ext uri="{FF2B5EF4-FFF2-40B4-BE49-F238E27FC236}">
                <a16:creationId xmlns:a16="http://schemas.microsoft.com/office/drawing/2014/main" id="{F2FCB52A-FF5A-437B-A90F-5A1AEE2342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3550" y="3845489"/>
            <a:ext cx="773266" cy="726870"/>
          </a:xfrm>
          <a:prstGeom prst="rect">
            <a:avLst/>
          </a:prstGeom>
        </p:spPr>
      </p:pic>
      <p:pic>
        <p:nvPicPr>
          <p:cNvPr id="51" name="图片 50" descr="徽标&#10;&#10;低可信度描述已自动生成">
            <a:extLst>
              <a:ext uri="{FF2B5EF4-FFF2-40B4-BE49-F238E27FC236}">
                <a16:creationId xmlns:a16="http://schemas.microsoft.com/office/drawing/2014/main" id="{20439DAD-04F6-4C6A-BD9A-2EB5B5F8B3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09926" y="4933428"/>
            <a:ext cx="1110479" cy="1124536"/>
          </a:xfrm>
          <a:prstGeom prst="rect">
            <a:avLst/>
          </a:prstGeom>
        </p:spPr>
      </p:pic>
      <p:pic>
        <p:nvPicPr>
          <p:cNvPr id="55" name="图片 54" descr="图片包含 徽标&#10;&#10;描述已自动生成">
            <a:extLst>
              <a:ext uri="{FF2B5EF4-FFF2-40B4-BE49-F238E27FC236}">
                <a16:creationId xmlns:a16="http://schemas.microsoft.com/office/drawing/2014/main" id="{C4358300-5FC6-4531-8EB6-B4BD4489C4F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55688" y="5707221"/>
            <a:ext cx="1816100" cy="1230408"/>
          </a:xfrm>
          <a:prstGeom prst="rect">
            <a:avLst/>
          </a:prstGeom>
        </p:spPr>
      </p:pic>
      <p:pic>
        <p:nvPicPr>
          <p:cNvPr id="57" name="图片 56" descr="图片包含 图标&#10;&#10;描述已自动生成">
            <a:extLst>
              <a:ext uri="{FF2B5EF4-FFF2-40B4-BE49-F238E27FC236}">
                <a16:creationId xmlns:a16="http://schemas.microsoft.com/office/drawing/2014/main" id="{6234C840-6DF2-4A73-B228-966949673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340528">
            <a:off x="3100974" y="4722283"/>
            <a:ext cx="1573039" cy="814048"/>
          </a:xfrm>
          <a:prstGeom prst="rect">
            <a:avLst/>
          </a:prstGeom>
        </p:spPr>
      </p:pic>
      <p:pic>
        <p:nvPicPr>
          <p:cNvPr id="61" name="图片 60" descr="图标&#10;&#10;描述已自动生成">
            <a:extLst>
              <a:ext uri="{FF2B5EF4-FFF2-40B4-BE49-F238E27FC236}">
                <a16:creationId xmlns:a16="http://schemas.microsoft.com/office/drawing/2014/main" id="{4B6F1348-F2C6-4722-8EEF-95DF58B6E65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674320" y="169094"/>
            <a:ext cx="775470" cy="1226040"/>
          </a:xfrm>
          <a:prstGeom prst="rect">
            <a:avLst/>
          </a:prstGeom>
        </p:spPr>
      </p:pic>
    </p:spTree>
    <p:extLst>
      <p:ext uri="{BB962C8B-B14F-4D97-AF65-F5344CB8AC3E}">
        <p14:creationId xmlns:p14="http://schemas.microsoft.com/office/powerpoint/2010/main" val="2115591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4A3993"/>
        </a:solidFill>
        <a:effectLst/>
      </p:bgPr>
    </p:bg>
    <p:spTree>
      <p:nvGrpSpPr>
        <p:cNvPr id="1" name=""/>
        <p:cNvGrpSpPr/>
        <p:nvPr/>
      </p:nvGrpSpPr>
      <p:grpSpPr>
        <a:xfrm>
          <a:off x="0" y="0"/>
          <a:ext cx="0" cy="0"/>
          <a:chOff x="0" y="0"/>
          <a:chExt cx="0" cy="0"/>
        </a:xfrm>
      </p:grpSpPr>
      <p:sp>
        <p:nvSpPr>
          <p:cNvPr id="57" name="矩形 56">
            <a:extLst>
              <a:ext uri="{FF2B5EF4-FFF2-40B4-BE49-F238E27FC236}">
                <a16:creationId xmlns:a16="http://schemas.microsoft.com/office/drawing/2014/main" id="{CB098D3F-0C3C-4D8B-B0A4-9B78C8CD8E07}"/>
              </a:ext>
            </a:extLst>
          </p:cNvPr>
          <p:cNvSpPr/>
          <p:nvPr/>
        </p:nvSpPr>
        <p:spPr>
          <a:xfrm>
            <a:off x="0" y="0"/>
            <a:ext cx="12192000" cy="6858000"/>
          </a:xfrm>
          <a:prstGeom prst="rect">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id="{8B7206BD-9832-4CD8-8637-FEF8DC9C6E90}"/>
              </a:ext>
            </a:extLst>
          </p:cNvPr>
          <p:cNvSpPr/>
          <p:nvPr/>
        </p:nvSpPr>
        <p:spPr>
          <a:xfrm>
            <a:off x="5349205" y="3898980"/>
            <a:ext cx="6842795" cy="2959020"/>
          </a:xfrm>
          <a:custGeom>
            <a:avLst/>
            <a:gdLst>
              <a:gd name="connsiteX0" fmla="*/ 6842795 w 6842795"/>
              <a:gd name="connsiteY0" fmla="*/ 0 h 2959020"/>
              <a:gd name="connsiteX1" fmla="*/ 6842795 w 6842795"/>
              <a:gd name="connsiteY1" fmla="*/ 2959020 h 2959020"/>
              <a:gd name="connsiteX2" fmla="*/ 0 w 6842795"/>
              <a:gd name="connsiteY2" fmla="*/ 2959020 h 2959020"/>
              <a:gd name="connsiteX3" fmla="*/ 66506 w 6842795"/>
              <a:gd name="connsiteY3" fmla="*/ 2925182 h 2959020"/>
              <a:gd name="connsiteX4" fmla="*/ 1985450 w 6842795"/>
              <a:gd name="connsiteY4" fmla="*/ 1665241 h 2959020"/>
              <a:gd name="connsiteX5" fmla="*/ 4942659 w 6842795"/>
              <a:gd name="connsiteY5" fmla="*/ 1276135 h 2959020"/>
              <a:gd name="connsiteX6" fmla="*/ 5915425 w 6842795"/>
              <a:gd name="connsiteY6" fmla="*/ 381190 h 2959020"/>
              <a:gd name="connsiteX7" fmla="*/ 6752004 w 6842795"/>
              <a:gd name="connsiteY7" fmla="*/ 27347 h 2959020"/>
              <a:gd name="connsiteX0" fmla="*/ 6842795 w 6842795"/>
              <a:gd name="connsiteY0" fmla="*/ 0 h 2959020"/>
              <a:gd name="connsiteX1" fmla="*/ 6842795 w 6842795"/>
              <a:gd name="connsiteY1" fmla="*/ 2959020 h 2959020"/>
              <a:gd name="connsiteX2" fmla="*/ 0 w 6842795"/>
              <a:gd name="connsiteY2" fmla="*/ 2959020 h 2959020"/>
              <a:gd name="connsiteX3" fmla="*/ 66506 w 6842795"/>
              <a:gd name="connsiteY3" fmla="*/ 2925182 h 2959020"/>
              <a:gd name="connsiteX4" fmla="*/ 1985450 w 6842795"/>
              <a:gd name="connsiteY4" fmla="*/ 1665241 h 2959020"/>
              <a:gd name="connsiteX5" fmla="*/ 4942659 w 6842795"/>
              <a:gd name="connsiteY5" fmla="*/ 1276135 h 2959020"/>
              <a:gd name="connsiteX6" fmla="*/ 5915425 w 6842795"/>
              <a:gd name="connsiteY6" fmla="*/ 381190 h 2959020"/>
              <a:gd name="connsiteX7" fmla="*/ 6752004 w 6842795"/>
              <a:gd name="connsiteY7" fmla="*/ 27347 h 2959020"/>
              <a:gd name="connsiteX8" fmla="*/ 6842795 w 6842795"/>
              <a:gd name="connsiteY8" fmla="*/ 0 h 2959020"/>
              <a:gd name="connsiteX0" fmla="*/ 6842795 w 6842795"/>
              <a:gd name="connsiteY0" fmla="*/ 0 h 2959020"/>
              <a:gd name="connsiteX1" fmla="*/ 6842795 w 6842795"/>
              <a:gd name="connsiteY1" fmla="*/ 2959020 h 2959020"/>
              <a:gd name="connsiteX2" fmla="*/ 0 w 6842795"/>
              <a:gd name="connsiteY2" fmla="*/ 2959020 h 2959020"/>
              <a:gd name="connsiteX3" fmla="*/ 66506 w 6842795"/>
              <a:gd name="connsiteY3" fmla="*/ 2925182 h 2959020"/>
              <a:gd name="connsiteX4" fmla="*/ 1985450 w 6842795"/>
              <a:gd name="connsiteY4" fmla="*/ 1665241 h 2959020"/>
              <a:gd name="connsiteX5" fmla="*/ 4942659 w 6842795"/>
              <a:gd name="connsiteY5" fmla="*/ 1276135 h 2959020"/>
              <a:gd name="connsiteX6" fmla="*/ 5915425 w 6842795"/>
              <a:gd name="connsiteY6" fmla="*/ 381190 h 2959020"/>
              <a:gd name="connsiteX7" fmla="*/ 6752004 w 6842795"/>
              <a:gd name="connsiteY7" fmla="*/ 27347 h 2959020"/>
              <a:gd name="connsiteX8" fmla="*/ 6842795 w 6842795"/>
              <a:gd name="connsiteY8" fmla="*/ 0 h 295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42795" h="2959020">
                <a:moveTo>
                  <a:pt x="6842795" y="0"/>
                </a:moveTo>
                <a:lnTo>
                  <a:pt x="6842795" y="2959020"/>
                </a:lnTo>
                <a:lnTo>
                  <a:pt x="0" y="2959020"/>
                </a:lnTo>
                <a:lnTo>
                  <a:pt x="66506" y="2925182"/>
                </a:lnTo>
                <a:cubicBezTo>
                  <a:pt x="679437" y="2587849"/>
                  <a:pt x="1204198" y="1932752"/>
                  <a:pt x="1985450" y="1665241"/>
                </a:cubicBezTo>
                <a:cubicBezTo>
                  <a:pt x="2818786" y="1379896"/>
                  <a:pt x="4287663" y="1490143"/>
                  <a:pt x="4942659" y="1276135"/>
                </a:cubicBezTo>
                <a:cubicBezTo>
                  <a:pt x="5597655" y="1062127"/>
                  <a:pt x="5555232" y="790022"/>
                  <a:pt x="5915425" y="381190"/>
                </a:cubicBezTo>
                <a:cubicBezTo>
                  <a:pt x="6275618" y="-27642"/>
                  <a:pt x="6443961" y="129082"/>
                  <a:pt x="6752004" y="27347"/>
                </a:cubicBezTo>
                <a:lnTo>
                  <a:pt x="6842795" y="0"/>
                </a:ln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591055B7-E0A5-42D6-B74D-87DC34D2386C}"/>
              </a:ext>
            </a:extLst>
          </p:cNvPr>
          <p:cNvSpPr/>
          <p:nvPr/>
        </p:nvSpPr>
        <p:spPr>
          <a:xfrm>
            <a:off x="0" y="0"/>
            <a:ext cx="12192000" cy="6166142"/>
          </a:xfrm>
          <a:custGeom>
            <a:avLst/>
            <a:gdLst>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5797685 w 12192000"/>
              <a:gd name="connsiteY6" fmla="*/ 2412460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342434 w 12192000"/>
              <a:gd name="connsiteY6" fmla="*/ 2570202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342434 w 12192000"/>
              <a:gd name="connsiteY6" fmla="*/ 2570202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653719 w 12192000"/>
              <a:gd name="connsiteY6" fmla="*/ 2587729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653719 w 12192000"/>
              <a:gd name="connsiteY6" fmla="*/ 2587729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 name="connsiteX0" fmla="*/ 5870025 w 12192000"/>
              <a:gd name="connsiteY0" fmla="*/ 0 h 5554938"/>
              <a:gd name="connsiteX1" fmla="*/ 12192000 w 12192000"/>
              <a:gd name="connsiteY1" fmla="*/ 0 h 5554938"/>
              <a:gd name="connsiteX2" fmla="*/ 12192000 w 12192000"/>
              <a:gd name="connsiteY2" fmla="*/ 643839 h 5554938"/>
              <a:gd name="connsiteX3" fmla="*/ 12146351 w 12192000"/>
              <a:gd name="connsiteY3" fmla="*/ 642178 h 5554938"/>
              <a:gd name="connsiteX4" fmla="*/ 11712102 w 12192000"/>
              <a:gd name="connsiteY4" fmla="*/ 719847 h 5554938"/>
              <a:gd name="connsiteX5" fmla="*/ 8793804 w 12192000"/>
              <a:gd name="connsiteY5" fmla="*/ 1926077 h 5554938"/>
              <a:gd name="connsiteX6" fmla="*/ 6789906 w 12192000"/>
              <a:gd name="connsiteY6" fmla="*/ 2657837 h 5554938"/>
              <a:gd name="connsiteX7" fmla="*/ 4357991 w 12192000"/>
              <a:gd name="connsiteY7" fmla="*/ 3618689 h 5554938"/>
              <a:gd name="connsiteX8" fmla="*/ 2178996 w 12192000"/>
              <a:gd name="connsiteY8" fmla="*/ 3774332 h 5554938"/>
              <a:gd name="connsiteX9" fmla="*/ 11399 w 12192000"/>
              <a:gd name="connsiteY9" fmla="*/ 5548780 h 5554938"/>
              <a:gd name="connsiteX10" fmla="*/ 0 w 12192000"/>
              <a:gd name="connsiteY10" fmla="*/ 5554938 h 5554938"/>
              <a:gd name="connsiteX11" fmla="*/ 0 w 12192000"/>
              <a:gd name="connsiteY11" fmla="*/ 1574186 h 5554938"/>
              <a:gd name="connsiteX12" fmla="*/ 148363 w 12192000"/>
              <a:gd name="connsiteY12" fmla="*/ 1552049 h 5554938"/>
              <a:gd name="connsiteX13" fmla="*/ 1770434 w 12192000"/>
              <a:gd name="connsiteY13" fmla="*/ 1381328 h 5554938"/>
              <a:gd name="connsiteX14" fmla="*/ 3229583 w 12192000"/>
              <a:gd name="connsiteY14" fmla="*/ 194553 h 5554938"/>
              <a:gd name="connsiteX15" fmla="*/ 4980563 w 12192000"/>
              <a:gd name="connsiteY15" fmla="*/ 603115 h 5554938"/>
              <a:gd name="connsiteX16" fmla="*/ 5801333 w 12192000"/>
              <a:gd name="connsiteY16" fmla="*/ 53502 h 5554938"/>
              <a:gd name="connsiteX17" fmla="*/ 5870025 w 12192000"/>
              <a:gd name="connsiteY17" fmla="*/ 0 h 555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5554938">
                <a:moveTo>
                  <a:pt x="5870025" y="0"/>
                </a:moveTo>
                <a:lnTo>
                  <a:pt x="12192000" y="0"/>
                </a:lnTo>
                <a:lnTo>
                  <a:pt x="12192000" y="643839"/>
                </a:lnTo>
                <a:lnTo>
                  <a:pt x="12146351" y="642178"/>
                </a:lnTo>
                <a:cubicBezTo>
                  <a:pt x="12024198" y="645268"/>
                  <a:pt x="11881526" y="665534"/>
                  <a:pt x="11712102" y="719847"/>
                </a:cubicBezTo>
                <a:cubicBezTo>
                  <a:pt x="11034408" y="937098"/>
                  <a:pt x="9614170" y="1603079"/>
                  <a:pt x="8793804" y="1926077"/>
                </a:cubicBezTo>
                <a:cubicBezTo>
                  <a:pt x="7973438" y="2249075"/>
                  <a:pt x="7898860" y="2901540"/>
                  <a:pt x="6789906" y="2657837"/>
                </a:cubicBezTo>
                <a:cubicBezTo>
                  <a:pt x="5680952" y="2414134"/>
                  <a:pt x="5126476" y="3432607"/>
                  <a:pt x="4357991" y="3618689"/>
                </a:cubicBezTo>
                <a:cubicBezTo>
                  <a:pt x="3589506" y="3804771"/>
                  <a:pt x="2973422" y="3427379"/>
                  <a:pt x="2178996" y="3774332"/>
                </a:cubicBezTo>
                <a:cubicBezTo>
                  <a:pt x="1533525" y="4056231"/>
                  <a:pt x="671854" y="5145134"/>
                  <a:pt x="11399" y="5548780"/>
                </a:cubicBezTo>
                <a:lnTo>
                  <a:pt x="0" y="5554938"/>
                </a:lnTo>
                <a:lnTo>
                  <a:pt x="0" y="1574186"/>
                </a:lnTo>
                <a:lnTo>
                  <a:pt x="148363" y="1552049"/>
                </a:lnTo>
                <a:cubicBezTo>
                  <a:pt x="701506" y="1484988"/>
                  <a:pt x="1340188" y="1561898"/>
                  <a:pt x="1770434" y="1381328"/>
                </a:cubicBezTo>
                <a:cubicBezTo>
                  <a:pt x="2396247" y="1118681"/>
                  <a:pt x="2694562" y="324255"/>
                  <a:pt x="3229583" y="194553"/>
                </a:cubicBezTo>
                <a:cubicBezTo>
                  <a:pt x="3764604" y="64851"/>
                  <a:pt x="4328809" y="726332"/>
                  <a:pt x="4980563" y="603115"/>
                </a:cubicBezTo>
                <a:cubicBezTo>
                  <a:pt x="5306439" y="541507"/>
                  <a:pt x="5510720" y="301558"/>
                  <a:pt x="5801333" y="53502"/>
                </a:cubicBezTo>
                <a:lnTo>
                  <a:pt x="5870025" y="0"/>
                </a:lnTo>
                <a:close/>
              </a:path>
            </a:pathLst>
          </a:cu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8CCFB6AA-B50E-4F79-8575-8453A6270A85}"/>
              </a:ext>
            </a:extLst>
          </p:cNvPr>
          <p:cNvSpPr/>
          <p:nvPr/>
        </p:nvSpPr>
        <p:spPr>
          <a:xfrm>
            <a:off x="0" y="-1"/>
            <a:ext cx="6614809" cy="2715231"/>
          </a:xfrm>
          <a:custGeom>
            <a:avLst/>
            <a:gdLst>
              <a:gd name="connsiteX0" fmla="*/ 0 w 6614809"/>
              <a:gd name="connsiteY0" fmla="*/ 0 h 1574187"/>
              <a:gd name="connsiteX1" fmla="*/ 6614809 w 6614809"/>
              <a:gd name="connsiteY1" fmla="*/ 0 h 1574187"/>
              <a:gd name="connsiteX2" fmla="*/ 6614809 w 6614809"/>
              <a:gd name="connsiteY2" fmla="*/ 1 h 1574187"/>
              <a:gd name="connsiteX3" fmla="*/ 5870025 w 6614809"/>
              <a:gd name="connsiteY3" fmla="*/ 1 h 1574187"/>
              <a:gd name="connsiteX4" fmla="*/ 5801333 w 6614809"/>
              <a:gd name="connsiteY4" fmla="*/ 53503 h 1574187"/>
              <a:gd name="connsiteX5" fmla="*/ 4980563 w 6614809"/>
              <a:gd name="connsiteY5" fmla="*/ 603116 h 1574187"/>
              <a:gd name="connsiteX6" fmla="*/ 3229583 w 6614809"/>
              <a:gd name="connsiteY6" fmla="*/ 194554 h 1574187"/>
              <a:gd name="connsiteX7" fmla="*/ 1770434 w 6614809"/>
              <a:gd name="connsiteY7" fmla="*/ 1381329 h 1574187"/>
              <a:gd name="connsiteX8" fmla="*/ 148363 w 6614809"/>
              <a:gd name="connsiteY8" fmla="*/ 1552050 h 1574187"/>
              <a:gd name="connsiteX9" fmla="*/ 0 w 6614809"/>
              <a:gd name="connsiteY9" fmla="*/ 1574187 h 157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4809" h="1574187">
                <a:moveTo>
                  <a:pt x="0" y="0"/>
                </a:moveTo>
                <a:lnTo>
                  <a:pt x="6614809" y="0"/>
                </a:lnTo>
                <a:lnTo>
                  <a:pt x="6614809" y="1"/>
                </a:lnTo>
                <a:lnTo>
                  <a:pt x="5870025" y="1"/>
                </a:lnTo>
                <a:lnTo>
                  <a:pt x="5801333" y="53503"/>
                </a:lnTo>
                <a:cubicBezTo>
                  <a:pt x="5510720" y="301559"/>
                  <a:pt x="5306439" y="541508"/>
                  <a:pt x="4980563" y="603116"/>
                </a:cubicBezTo>
                <a:cubicBezTo>
                  <a:pt x="4328809" y="726333"/>
                  <a:pt x="3764604" y="64852"/>
                  <a:pt x="3229583" y="194554"/>
                </a:cubicBezTo>
                <a:cubicBezTo>
                  <a:pt x="2694562" y="324256"/>
                  <a:pt x="2396247" y="1118682"/>
                  <a:pt x="1770434" y="1381329"/>
                </a:cubicBezTo>
                <a:cubicBezTo>
                  <a:pt x="1340188" y="1561899"/>
                  <a:pt x="701506" y="1484989"/>
                  <a:pt x="148363" y="1552050"/>
                </a:cubicBezTo>
                <a:lnTo>
                  <a:pt x="0" y="1574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矩形: 圆角 31">
            <a:extLst>
              <a:ext uri="{FF2B5EF4-FFF2-40B4-BE49-F238E27FC236}">
                <a16:creationId xmlns:a16="http://schemas.microsoft.com/office/drawing/2014/main" id="{1C1A4798-AA07-45F8-956A-83FC127F53C2}"/>
              </a:ext>
            </a:extLst>
          </p:cNvPr>
          <p:cNvSpPr>
            <a:spLocks noChangeAspect="1"/>
          </p:cNvSpPr>
          <p:nvPr/>
        </p:nvSpPr>
        <p:spPr>
          <a:xfrm rot="14580444">
            <a:off x="4533697" y="187350"/>
            <a:ext cx="89935" cy="36000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00245648-3CD1-44CE-814A-0E73C66E2870}"/>
              </a:ext>
            </a:extLst>
          </p:cNvPr>
          <p:cNvSpPr txBox="1"/>
          <p:nvPr/>
        </p:nvSpPr>
        <p:spPr>
          <a:xfrm>
            <a:off x="2755900" y="4279336"/>
            <a:ext cx="4891599" cy="923330"/>
          </a:xfrm>
          <a:prstGeom prst="rect">
            <a:avLst/>
          </a:prstGeom>
          <a:noFill/>
        </p:spPr>
        <p:txBody>
          <a:bodyPr wrap="square" rtlCol="0">
            <a:spAutoFit/>
          </a:bodyPr>
          <a:lstStyle/>
          <a:p>
            <a:r>
              <a:rPr lang="en-US" altLang="zh-CN" sz="5400">
                <a:solidFill>
                  <a:srgbClr val="FDD32C"/>
                </a:solidFill>
                <a:latin typeface="Arial Black" panose="020B0A04020102020204" pitchFamily="34" charset="0"/>
              </a:rPr>
              <a:t>Notebook</a:t>
            </a:r>
            <a:endParaRPr lang="zh-CN" altLang="en-US" sz="5400">
              <a:solidFill>
                <a:srgbClr val="FDD32C"/>
              </a:solidFill>
              <a:latin typeface="Arial Black" panose="020B0A04020102020204" pitchFamily="34" charset="0"/>
            </a:endParaRPr>
          </a:p>
        </p:txBody>
      </p:sp>
      <p:sp>
        <p:nvSpPr>
          <p:cNvPr id="6" name="文本框 5">
            <a:extLst>
              <a:ext uri="{FF2B5EF4-FFF2-40B4-BE49-F238E27FC236}">
                <a16:creationId xmlns:a16="http://schemas.microsoft.com/office/drawing/2014/main" id="{0E59A1B3-B808-4D3D-B58B-5A68067248B9}"/>
              </a:ext>
            </a:extLst>
          </p:cNvPr>
          <p:cNvSpPr txBox="1"/>
          <p:nvPr/>
        </p:nvSpPr>
        <p:spPr>
          <a:xfrm>
            <a:off x="2755898" y="5240766"/>
            <a:ext cx="8978902" cy="959686"/>
          </a:xfrm>
          <a:prstGeom prst="rect">
            <a:avLst/>
          </a:prstGeom>
          <a:noFill/>
        </p:spPr>
        <p:txBody>
          <a:bodyPr wrap="square" rtlCol="0">
            <a:spAutoFit/>
          </a:bodyPr>
          <a:lstStyle/>
          <a:p>
            <a:pPr>
              <a:lnSpc>
                <a:spcPct val="120000"/>
              </a:lnSpc>
            </a:pPr>
            <a:r>
              <a:rPr lang="en-US" altLang="zh-CN" sz="1600">
                <a:solidFill>
                  <a:schemeClr val="bg1"/>
                </a:solidFill>
              </a:rPr>
              <a:t>Lorem ipsum dolor sit amet, consectetuer adipiscing elit. Maecenas porttitor congue massa. Fusce posuere, magna sed pulvinar ultricies, purus lectus malesuada libero, sit amet commodo magna eros quis urna. Nunc viverra imperdiet enim.</a:t>
            </a:r>
          </a:p>
        </p:txBody>
      </p:sp>
      <p:pic>
        <p:nvPicPr>
          <p:cNvPr id="8" name="图片 7" descr="卡通人物&#10;&#10;描述已自动生成">
            <a:extLst>
              <a:ext uri="{FF2B5EF4-FFF2-40B4-BE49-F238E27FC236}">
                <a16:creationId xmlns:a16="http://schemas.microsoft.com/office/drawing/2014/main" id="{AF03DC2C-2E9F-4EA4-A9BD-924F8AD382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53450" y="1689100"/>
            <a:ext cx="3638550" cy="3810000"/>
          </a:xfrm>
          <a:prstGeom prst="rect">
            <a:avLst/>
          </a:prstGeom>
        </p:spPr>
      </p:pic>
      <p:sp>
        <p:nvSpPr>
          <p:cNvPr id="9" name="椭圆 8">
            <a:extLst>
              <a:ext uri="{FF2B5EF4-FFF2-40B4-BE49-F238E27FC236}">
                <a16:creationId xmlns:a16="http://schemas.microsoft.com/office/drawing/2014/main" id="{ABD2C2DC-3B0D-4375-8300-C92FA83B2C07}"/>
              </a:ext>
            </a:extLst>
          </p:cNvPr>
          <p:cNvSpPr/>
          <p:nvPr/>
        </p:nvSpPr>
        <p:spPr>
          <a:xfrm>
            <a:off x="7647499" y="6525733"/>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AE41C56-AF32-4F42-9AC7-048A82BC6B43}"/>
              </a:ext>
            </a:extLst>
          </p:cNvPr>
          <p:cNvSpPr/>
          <p:nvPr/>
        </p:nvSpPr>
        <p:spPr>
          <a:xfrm>
            <a:off x="12103070" y="5504709"/>
            <a:ext cx="177859" cy="1778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8E4B7758-4EB2-4635-921C-0EE823FB68B8}"/>
              </a:ext>
            </a:extLst>
          </p:cNvPr>
          <p:cNvSpPr/>
          <p:nvPr/>
        </p:nvSpPr>
        <p:spPr>
          <a:xfrm flipH="1" flipV="1">
            <a:off x="11291128" y="6361855"/>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11E66F2D-7B11-44DC-B453-BB86A94EC4B2}"/>
              </a:ext>
            </a:extLst>
          </p:cNvPr>
          <p:cNvSpPr/>
          <p:nvPr/>
        </p:nvSpPr>
        <p:spPr>
          <a:xfrm>
            <a:off x="9488645" y="6193576"/>
            <a:ext cx="177859" cy="1778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88ECE57-7703-4B9C-9907-A427B6CB7FD8}"/>
              </a:ext>
            </a:extLst>
          </p:cNvPr>
          <p:cNvSpPr/>
          <p:nvPr/>
        </p:nvSpPr>
        <p:spPr>
          <a:xfrm>
            <a:off x="6642536" y="4035687"/>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599F06FF-3449-46A9-A6D9-FE21907602ED}"/>
              </a:ext>
            </a:extLst>
          </p:cNvPr>
          <p:cNvSpPr/>
          <p:nvPr/>
        </p:nvSpPr>
        <p:spPr>
          <a:xfrm>
            <a:off x="717061" y="6047154"/>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C7BCF3A5-10A5-4F27-9D3B-E6C80C63C4ED}"/>
              </a:ext>
            </a:extLst>
          </p:cNvPr>
          <p:cNvSpPr/>
          <p:nvPr/>
        </p:nvSpPr>
        <p:spPr>
          <a:xfrm>
            <a:off x="7681339" y="4516505"/>
            <a:ext cx="177308" cy="17730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2B08261E-052B-4E0F-8BDA-646FDF3CB67D}"/>
              </a:ext>
            </a:extLst>
          </p:cNvPr>
          <p:cNvSpPr/>
          <p:nvPr/>
        </p:nvSpPr>
        <p:spPr>
          <a:xfrm>
            <a:off x="3478991" y="6282781"/>
            <a:ext cx="177308" cy="17730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EA82903C-7B71-4A24-B682-F44E895FB8EB}"/>
              </a:ext>
            </a:extLst>
          </p:cNvPr>
          <p:cNvGrpSpPr/>
          <p:nvPr/>
        </p:nvGrpSpPr>
        <p:grpSpPr>
          <a:xfrm rot="16200000" flipV="1">
            <a:off x="1054602" y="-196494"/>
            <a:ext cx="3402591" cy="4693002"/>
            <a:chOff x="989322" y="1186960"/>
            <a:chExt cx="3839006" cy="5294924"/>
          </a:xfrm>
          <a:effectLst>
            <a:outerShdw blurRad="63500" sx="101000" sy="101000" algn="ctr" rotWithShape="0">
              <a:prstClr val="black">
                <a:alpha val="20000"/>
              </a:prstClr>
            </a:outerShdw>
          </a:effectLst>
        </p:grpSpPr>
        <p:sp>
          <p:nvSpPr>
            <p:cNvPr id="18" name="矩形: 圆角 17">
              <a:extLst>
                <a:ext uri="{FF2B5EF4-FFF2-40B4-BE49-F238E27FC236}">
                  <a16:creationId xmlns:a16="http://schemas.microsoft.com/office/drawing/2014/main" id="{579653B2-CF47-4CCE-A526-F047DFC989DC}"/>
                </a:ext>
              </a:extLst>
            </p:cNvPr>
            <p:cNvSpPr/>
            <p:nvPr/>
          </p:nvSpPr>
          <p:spPr>
            <a:xfrm>
              <a:off x="989322" y="1186960"/>
              <a:ext cx="3839006" cy="52949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62F7A433-A73B-451B-968B-5E004D89FF4A}"/>
                </a:ext>
              </a:extLst>
            </p:cNvPr>
            <p:cNvSpPr/>
            <p:nvPr/>
          </p:nvSpPr>
          <p:spPr>
            <a:xfrm>
              <a:off x="989322" y="1186960"/>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8D3F2CE8-0C94-4AAA-B522-667818FA4716}"/>
                </a:ext>
              </a:extLst>
            </p:cNvPr>
            <p:cNvSpPr/>
            <p:nvPr/>
          </p:nvSpPr>
          <p:spPr>
            <a:xfrm rot="10800000">
              <a:off x="2641903" y="4816675"/>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矩形: 圆角 20">
              <a:extLst>
                <a:ext uri="{FF2B5EF4-FFF2-40B4-BE49-F238E27FC236}">
                  <a16:creationId xmlns:a16="http://schemas.microsoft.com/office/drawing/2014/main" id="{372F17E2-6610-40CF-812C-8E15FCB3A393}"/>
                </a:ext>
              </a:extLst>
            </p:cNvPr>
            <p:cNvSpPr/>
            <p:nvPr/>
          </p:nvSpPr>
          <p:spPr>
            <a:xfrm>
              <a:off x="1217478" y="1501643"/>
              <a:ext cx="3382694" cy="46655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id="{E8E03F0A-32B6-46CD-A6DA-C3F3EEDD8875}"/>
              </a:ext>
            </a:extLst>
          </p:cNvPr>
          <p:cNvSpPr txBox="1"/>
          <p:nvPr/>
        </p:nvSpPr>
        <p:spPr>
          <a:xfrm>
            <a:off x="789137" y="783768"/>
            <a:ext cx="3933520" cy="2732479"/>
          </a:xfrm>
          <a:prstGeom prst="rect">
            <a:avLst/>
          </a:prstGeom>
          <a:noFill/>
        </p:spPr>
        <p:txBody>
          <a:bodyPr wrap="square" rtlCol="0">
            <a:spAutoFit/>
          </a:bodyPr>
          <a:lstStyle/>
          <a:p>
            <a:pPr algn="ctr">
              <a:lnSpc>
                <a:spcPct val="120000"/>
              </a:lnSpc>
            </a:pPr>
            <a:r>
              <a:rPr lang="en-US" altLang="zh-CN" sz="1600" b="1">
                <a:solidFill>
                  <a:srgbClr val="4A3993"/>
                </a:solidFill>
              </a:rPr>
              <a:t>ultricies, purus lectus malesuada libero, sit amet commodo magna eros quis urna. Nunc viverra imperdiet enim.</a:t>
            </a:r>
          </a:p>
          <a:p>
            <a:pPr algn="ctr">
              <a:lnSpc>
                <a:spcPct val="120000"/>
              </a:lnSpc>
            </a:pPr>
            <a:endParaRPr lang="en-US" altLang="zh-CN" sz="1600" b="1">
              <a:solidFill>
                <a:srgbClr val="4A3993"/>
              </a:solidFill>
            </a:endParaRPr>
          </a:p>
          <a:p>
            <a:pPr algn="ctr">
              <a:lnSpc>
                <a:spcPct val="120000"/>
              </a:lnSpc>
            </a:pPr>
            <a:r>
              <a:rPr lang="en-US" altLang="zh-CN" sz="1600" b="1">
                <a:solidFill>
                  <a:srgbClr val="4A3993"/>
                </a:solidFill>
              </a:rPr>
              <a:t>Lorem ipsum dolor sit amet, consectetuer adipiscing elit. Maecenas porttitor congue massa. Fusce posuere, magna sed pulvinar ultricies, purus lectus malesuada</a:t>
            </a:r>
          </a:p>
        </p:txBody>
      </p:sp>
      <p:sp>
        <p:nvSpPr>
          <p:cNvPr id="28" name="矩形: 圆角 27">
            <a:extLst>
              <a:ext uri="{FF2B5EF4-FFF2-40B4-BE49-F238E27FC236}">
                <a16:creationId xmlns:a16="http://schemas.microsoft.com/office/drawing/2014/main" id="{498047EA-1A04-42D6-8041-1ACDAA90A336}"/>
              </a:ext>
            </a:extLst>
          </p:cNvPr>
          <p:cNvSpPr>
            <a:spLocks noChangeAspect="1"/>
          </p:cNvSpPr>
          <p:nvPr/>
        </p:nvSpPr>
        <p:spPr>
          <a:xfrm rot="6355153">
            <a:off x="10943799" y="279964"/>
            <a:ext cx="89935" cy="36000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2F06E4F4-459F-41D3-895C-9E32F5B28FE5}"/>
              </a:ext>
            </a:extLst>
          </p:cNvPr>
          <p:cNvSpPr>
            <a:spLocks noChangeAspect="1"/>
          </p:cNvSpPr>
          <p:nvPr/>
        </p:nvSpPr>
        <p:spPr>
          <a:xfrm rot="9967792">
            <a:off x="5686477" y="2091589"/>
            <a:ext cx="89935" cy="36000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9C1DEFEF-D21E-4C84-BDCE-564D702240D4}"/>
              </a:ext>
            </a:extLst>
          </p:cNvPr>
          <p:cNvSpPr>
            <a:spLocks noChangeAspect="1"/>
          </p:cNvSpPr>
          <p:nvPr/>
        </p:nvSpPr>
        <p:spPr>
          <a:xfrm rot="12847672">
            <a:off x="9288783" y="832373"/>
            <a:ext cx="89935" cy="36000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F0550EC6-7D17-4CE9-94A2-7CF15E424FF6}"/>
              </a:ext>
            </a:extLst>
          </p:cNvPr>
          <p:cNvSpPr>
            <a:spLocks noChangeAspect="1"/>
          </p:cNvSpPr>
          <p:nvPr/>
        </p:nvSpPr>
        <p:spPr>
          <a:xfrm rot="6355153">
            <a:off x="180411" y="3628998"/>
            <a:ext cx="89935" cy="36000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descr="图标&#10;&#10;描述已自动生成">
            <a:extLst>
              <a:ext uri="{FF2B5EF4-FFF2-40B4-BE49-F238E27FC236}">
                <a16:creationId xmlns:a16="http://schemas.microsoft.com/office/drawing/2014/main" id="{ADB3C659-669B-40BD-8212-11AD338F6E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2567" y="395289"/>
            <a:ext cx="1098784" cy="1098784"/>
          </a:xfrm>
          <a:prstGeom prst="rect">
            <a:avLst/>
          </a:prstGeom>
        </p:spPr>
      </p:pic>
      <p:pic>
        <p:nvPicPr>
          <p:cNvPr id="44" name="图片 43" descr="图标&#10;&#10;描述已自动生成">
            <a:extLst>
              <a:ext uri="{FF2B5EF4-FFF2-40B4-BE49-F238E27FC236}">
                <a16:creationId xmlns:a16="http://schemas.microsoft.com/office/drawing/2014/main" id="{49B7A1E3-1FBF-4DB0-8B8F-4D5ED9FE44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3464" y="1262380"/>
            <a:ext cx="1413407" cy="1413407"/>
          </a:xfrm>
          <a:prstGeom prst="rect">
            <a:avLst/>
          </a:prstGeom>
        </p:spPr>
      </p:pic>
      <p:pic>
        <p:nvPicPr>
          <p:cNvPr id="46" name="图片 45" descr="图标&#10;&#10;描述已自动生成">
            <a:extLst>
              <a:ext uri="{FF2B5EF4-FFF2-40B4-BE49-F238E27FC236}">
                <a16:creationId xmlns:a16="http://schemas.microsoft.com/office/drawing/2014/main" id="{119FB1ED-A4B3-4E92-B206-5B4BB19897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2696" y="434297"/>
            <a:ext cx="1020768" cy="1020768"/>
          </a:xfrm>
          <a:prstGeom prst="rect">
            <a:avLst/>
          </a:prstGeom>
        </p:spPr>
      </p:pic>
      <p:pic>
        <p:nvPicPr>
          <p:cNvPr id="52" name="图片 51" descr="徽标, 公司名称&#10;&#10;描述已自动生成">
            <a:extLst>
              <a:ext uri="{FF2B5EF4-FFF2-40B4-BE49-F238E27FC236}">
                <a16:creationId xmlns:a16="http://schemas.microsoft.com/office/drawing/2014/main" id="{9BE09532-6347-44A6-8109-77BC848534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995797">
            <a:off x="9613" y="3578037"/>
            <a:ext cx="2087249" cy="1147987"/>
          </a:xfrm>
          <a:prstGeom prst="rect">
            <a:avLst/>
          </a:prstGeom>
        </p:spPr>
      </p:pic>
      <p:pic>
        <p:nvPicPr>
          <p:cNvPr id="56" name="图片 55" descr="图标&#10;&#10;描述已自动生成">
            <a:extLst>
              <a:ext uri="{FF2B5EF4-FFF2-40B4-BE49-F238E27FC236}">
                <a16:creationId xmlns:a16="http://schemas.microsoft.com/office/drawing/2014/main" id="{4B24733D-702F-42D1-9F5E-18FC6DEB902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72725" y="548587"/>
            <a:ext cx="1184216" cy="1273350"/>
          </a:xfrm>
          <a:prstGeom prst="rect">
            <a:avLst/>
          </a:prstGeom>
        </p:spPr>
      </p:pic>
    </p:spTree>
    <p:extLst>
      <p:ext uri="{BB962C8B-B14F-4D97-AF65-F5344CB8AC3E}">
        <p14:creationId xmlns:p14="http://schemas.microsoft.com/office/powerpoint/2010/main" val="1501920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DD7EE"/>
        </a:solidFill>
        <a:effectLst/>
      </p:bgPr>
    </p:bg>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id="{556ACCB0-E5B7-4673-BAB5-D447F62AD340}"/>
              </a:ext>
            </a:extLst>
          </p:cNvPr>
          <p:cNvSpPr/>
          <p:nvPr/>
        </p:nvSpPr>
        <p:spPr>
          <a:xfrm>
            <a:off x="0" y="0"/>
            <a:ext cx="12192000" cy="6858000"/>
          </a:xfrm>
          <a:prstGeom prst="rect">
            <a:avLst/>
          </a:pr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id="{0CCD9D05-B336-46CE-BD54-D795255042A0}"/>
              </a:ext>
            </a:extLst>
          </p:cNvPr>
          <p:cNvSpPr/>
          <p:nvPr/>
        </p:nvSpPr>
        <p:spPr>
          <a:xfrm>
            <a:off x="0" y="0"/>
            <a:ext cx="12191999" cy="6220838"/>
          </a:xfrm>
          <a:custGeom>
            <a:avLst/>
            <a:gdLst>
              <a:gd name="connsiteX0" fmla="*/ 5967104 w 12191999"/>
              <a:gd name="connsiteY0" fmla="*/ 0 h 6220838"/>
              <a:gd name="connsiteX1" fmla="*/ 12191999 w 12191999"/>
              <a:gd name="connsiteY1" fmla="*/ 0 h 6220838"/>
              <a:gd name="connsiteX2" fmla="*/ 12191999 w 12191999"/>
              <a:gd name="connsiteY2" fmla="*/ 1017141 h 6220838"/>
              <a:gd name="connsiteX3" fmla="*/ 12160012 w 12191999"/>
              <a:gd name="connsiteY3" fmla="*/ 1019295 h 6220838"/>
              <a:gd name="connsiteX4" fmla="*/ 10642060 w 12191999"/>
              <a:gd name="connsiteY4" fmla="*/ 1381328 h 6220838"/>
              <a:gd name="connsiteX5" fmla="*/ 7470843 w 12191999"/>
              <a:gd name="connsiteY5" fmla="*/ 4260715 h 6220838"/>
              <a:gd name="connsiteX6" fmla="*/ 2568102 w 12191999"/>
              <a:gd name="connsiteY6" fmla="*/ 5038928 h 6220838"/>
              <a:gd name="connsiteX7" fmla="*/ 992221 w 12191999"/>
              <a:gd name="connsiteY7" fmla="*/ 6167336 h 6220838"/>
              <a:gd name="connsiteX8" fmla="*/ 272526 w 12191999"/>
              <a:gd name="connsiteY8" fmla="*/ 6220838 h 6220838"/>
              <a:gd name="connsiteX9" fmla="*/ 0 w 12191999"/>
              <a:gd name="connsiteY9" fmla="*/ 6220742 h 6220838"/>
              <a:gd name="connsiteX10" fmla="*/ 0 w 12191999"/>
              <a:gd name="connsiteY10" fmla="*/ 2322773 h 6220838"/>
              <a:gd name="connsiteX11" fmla="*/ 29487 w 12191999"/>
              <a:gd name="connsiteY11" fmla="*/ 2334486 h 6220838"/>
              <a:gd name="connsiteX12" fmla="*/ 661481 w 12191999"/>
              <a:gd name="connsiteY12" fmla="*/ 2451370 h 6220838"/>
              <a:gd name="connsiteX13" fmla="*/ 3190672 w 12191999"/>
              <a:gd name="connsiteY13" fmla="*/ 1614791 h 6220838"/>
              <a:gd name="connsiteX14" fmla="*/ 5136204 w 12191999"/>
              <a:gd name="connsiteY14" fmla="*/ 1147864 h 6220838"/>
              <a:gd name="connsiteX15" fmla="*/ 5956406 w 12191999"/>
              <a:gd name="connsiteY15" fmla="*/ 11324 h 622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6220838">
                <a:moveTo>
                  <a:pt x="5967104" y="0"/>
                </a:moveTo>
                <a:lnTo>
                  <a:pt x="12191999" y="0"/>
                </a:lnTo>
                <a:lnTo>
                  <a:pt x="12191999" y="1017141"/>
                </a:lnTo>
                <a:lnTo>
                  <a:pt x="12160012" y="1019295"/>
                </a:lnTo>
                <a:cubicBezTo>
                  <a:pt x="11724009" y="1037060"/>
                  <a:pt x="11201401" y="1028701"/>
                  <a:pt x="10642060" y="1381328"/>
                </a:cubicBezTo>
                <a:cubicBezTo>
                  <a:pt x="9747115" y="1945532"/>
                  <a:pt x="8816503" y="3651115"/>
                  <a:pt x="7470843" y="4260715"/>
                </a:cubicBezTo>
                <a:cubicBezTo>
                  <a:pt x="6125183" y="4870315"/>
                  <a:pt x="3647872" y="4721158"/>
                  <a:pt x="2568102" y="5038928"/>
                </a:cubicBezTo>
                <a:cubicBezTo>
                  <a:pt x="1488332" y="5356698"/>
                  <a:pt x="1747736" y="6070060"/>
                  <a:pt x="992221" y="6167336"/>
                </a:cubicBezTo>
                <a:cubicBezTo>
                  <a:pt x="803343" y="6191655"/>
                  <a:pt x="551234" y="6213137"/>
                  <a:pt x="272526" y="6220838"/>
                </a:cubicBezTo>
                <a:lnTo>
                  <a:pt x="0" y="6220742"/>
                </a:lnTo>
                <a:lnTo>
                  <a:pt x="0" y="2322773"/>
                </a:lnTo>
                <a:lnTo>
                  <a:pt x="29487" y="2334486"/>
                </a:lnTo>
                <a:cubicBezTo>
                  <a:pt x="246232" y="2414689"/>
                  <a:pt x="461254" y="2467583"/>
                  <a:pt x="661481" y="2451370"/>
                </a:cubicBezTo>
                <a:cubicBezTo>
                  <a:pt x="1462391" y="2386519"/>
                  <a:pt x="2444885" y="1832042"/>
                  <a:pt x="3190672" y="1614791"/>
                </a:cubicBezTo>
                <a:cubicBezTo>
                  <a:pt x="3936459" y="1397540"/>
                  <a:pt x="4500664" y="1507787"/>
                  <a:pt x="5136204" y="1147864"/>
                </a:cubicBezTo>
                <a:cubicBezTo>
                  <a:pt x="5533417" y="922912"/>
                  <a:pt x="5608908" y="420570"/>
                  <a:pt x="5956406" y="11324"/>
                </a:cubicBez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EBAAEA16-A1D2-4F50-B809-9680C2368D33}"/>
              </a:ext>
            </a:extLst>
          </p:cNvPr>
          <p:cNvSpPr/>
          <p:nvPr/>
        </p:nvSpPr>
        <p:spPr>
          <a:xfrm>
            <a:off x="0" y="0"/>
            <a:ext cx="5967104" cy="2454294"/>
          </a:xfrm>
          <a:custGeom>
            <a:avLst/>
            <a:gdLst>
              <a:gd name="connsiteX0" fmla="*/ 0 w 5967104"/>
              <a:gd name="connsiteY0" fmla="*/ 0 h 2454294"/>
              <a:gd name="connsiteX1" fmla="*/ 5967104 w 5967104"/>
              <a:gd name="connsiteY1" fmla="*/ 0 h 2454294"/>
              <a:gd name="connsiteX2" fmla="*/ 5956406 w 5967104"/>
              <a:gd name="connsiteY2" fmla="*/ 11324 h 2454294"/>
              <a:gd name="connsiteX3" fmla="*/ 5136204 w 5967104"/>
              <a:gd name="connsiteY3" fmla="*/ 1147864 h 2454294"/>
              <a:gd name="connsiteX4" fmla="*/ 3190672 w 5967104"/>
              <a:gd name="connsiteY4" fmla="*/ 1614791 h 2454294"/>
              <a:gd name="connsiteX5" fmla="*/ 661481 w 5967104"/>
              <a:gd name="connsiteY5" fmla="*/ 2451370 h 2454294"/>
              <a:gd name="connsiteX6" fmla="*/ 29487 w 5967104"/>
              <a:gd name="connsiteY6" fmla="*/ 2334486 h 2454294"/>
              <a:gd name="connsiteX7" fmla="*/ 0 w 5967104"/>
              <a:gd name="connsiteY7" fmla="*/ 2322773 h 24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7104" h="2454294">
                <a:moveTo>
                  <a:pt x="0" y="0"/>
                </a:moveTo>
                <a:lnTo>
                  <a:pt x="5967104" y="0"/>
                </a:lnTo>
                <a:lnTo>
                  <a:pt x="5956406" y="11324"/>
                </a:lnTo>
                <a:cubicBezTo>
                  <a:pt x="5608909" y="420570"/>
                  <a:pt x="5533417" y="922912"/>
                  <a:pt x="5136204" y="1147864"/>
                </a:cubicBezTo>
                <a:cubicBezTo>
                  <a:pt x="4500664" y="1507787"/>
                  <a:pt x="3936459" y="1397540"/>
                  <a:pt x="3190672" y="1614791"/>
                </a:cubicBezTo>
                <a:cubicBezTo>
                  <a:pt x="2444885" y="1832042"/>
                  <a:pt x="1462391" y="2386519"/>
                  <a:pt x="661481" y="2451370"/>
                </a:cubicBezTo>
                <a:cubicBezTo>
                  <a:pt x="461254" y="2467583"/>
                  <a:pt x="246232" y="2414689"/>
                  <a:pt x="29487" y="2334486"/>
                </a:cubicBezTo>
                <a:lnTo>
                  <a:pt x="0" y="23227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85AAE4B7-A668-407C-AB93-C68036B045A9}"/>
              </a:ext>
            </a:extLst>
          </p:cNvPr>
          <p:cNvSpPr txBox="1"/>
          <p:nvPr/>
        </p:nvSpPr>
        <p:spPr>
          <a:xfrm>
            <a:off x="647700" y="2454870"/>
            <a:ext cx="4891599" cy="923330"/>
          </a:xfrm>
          <a:prstGeom prst="rect">
            <a:avLst/>
          </a:prstGeom>
          <a:noFill/>
        </p:spPr>
        <p:txBody>
          <a:bodyPr wrap="square" rtlCol="0">
            <a:spAutoFit/>
          </a:bodyPr>
          <a:lstStyle/>
          <a:p>
            <a:r>
              <a:rPr lang="en-US" altLang="zh-CN" sz="5400">
                <a:solidFill>
                  <a:srgbClr val="FDD32C"/>
                </a:solidFill>
                <a:latin typeface="Arial Black" panose="020B0A04020102020204" pitchFamily="34" charset="0"/>
              </a:rPr>
              <a:t>Notebook</a:t>
            </a:r>
            <a:endParaRPr lang="zh-CN" altLang="en-US" sz="5400">
              <a:solidFill>
                <a:srgbClr val="FDD32C"/>
              </a:solidFill>
              <a:latin typeface="Arial Black" panose="020B0A04020102020204" pitchFamily="34" charset="0"/>
            </a:endParaRPr>
          </a:p>
        </p:txBody>
      </p:sp>
      <p:sp>
        <p:nvSpPr>
          <p:cNvPr id="5" name="文本框 4">
            <a:extLst>
              <a:ext uri="{FF2B5EF4-FFF2-40B4-BE49-F238E27FC236}">
                <a16:creationId xmlns:a16="http://schemas.microsoft.com/office/drawing/2014/main" id="{A7601161-E176-45AE-938B-AE87C5727FA4}"/>
              </a:ext>
            </a:extLst>
          </p:cNvPr>
          <p:cNvSpPr txBox="1"/>
          <p:nvPr/>
        </p:nvSpPr>
        <p:spPr>
          <a:xfrm>
            <a:off x="647698" y="3416300"/>
            <a:ext cx="6578602" cy="1255152"/>
          </a:xfrm>
          <a:prstGeom prst="rect">
            <a:avLst/>
          </a:prstGeom>
          <a:noFill/>
        </p:spPr>
        <p:txBody>
          <a:bodyPr wrap="square" rtlCol="0">
            <a:spAutoFit/>
          </a:bodyPr>
          <a:lstStyle/>
          <a:p>
            <a:pPr>
              <a:lnSpc>
                <a:spcPct val="120000"/>
              </a:lnSpc>
            </a:pPr>
            <a:r>
              <a:rPr lang="en-US" altLang="zh-CN" sz="1600">
                <a:solidFill>
                  <a:schemeClr val="bg1"/>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12" name="椭圆 11">
            <a:extLst>
              <a:ext uri="{FF2B5EF4-FFF2-40B4-BE49-F238E27FC236}">
                <a16:creationId xmlns:a16="http://schemas.microsoft.com/office/drawing/2014/main" id="{667C6280-09B1-48AA-B47C-982CA6BA0B5B}"/>
              </a:ext>
            </a:extLst>
          </p:cNvPr>
          <p:cNvSpPr/>
          <p:nvPr/>
        </p:nvSpPr>
        <p:spPr>
          <a:xfrm>
            <a:off x="9900905" y="429711"/>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807592BE-80FF-4459-818A-4DCA0C228502}"/>
              </a:ext>
            </a:extLst>
          </p:cNvPr>
          <p:cNvSpPr/>
          <p:nvPr/>
        </p:nvSpPr>
        <p:spPr>
          <a:xfrm>
            <a:off x="4963110" y="252403"/>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EA3EBB07-7E6C-40F8-B74A-E42D81D62A5C}"/>
              </a:ext>
            </a:extLst>
          </p:cNvPr>
          <p:cNvSpPr/>
          <p:nvPr/>
        </p:nvSpPr>
        <p:spPr>
          <a:xfrm>
            <a:off x="5832383" y="2836733"/>
            <a:ext cx="354616" cy="35461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D5E99A99-F3B5-472F-828E-79C4178A3486}"/>
              </a:ext>
            </a:extLst>
          </p:cNvPr>
          <p:cNvSpPr/>
          <p:nvPr/>
        </p:nvSpPr>
        <p:spPr>
          <a:xfrm>
            <a:off x="11779495" y="409900"/>
            <a:ext cx="177308" cy="17730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C6AC669D-DCD2-4B25-9AB9-CD4525A8F91A}"/>
              </a:ext>
            </a:extLst>
          </p:cNvPr>
          <p:cNvSpPr/>
          <p:nvPr/>
        </p:nvSpPr>
        <p:spPr>
          <a:xfrm>
            <a:off x="7350820" y="2769754"/>
            <a:ext cx="177308" cy="17730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AFEAFBD1-E0FD-4742-998A-76C137538ECA}"/>
              </a:ext>
            </a:extLst>
          </p:cNvPr>
          <p:cNvSpPr/>
          <p:nvPr/>
        </p:nvSpPr>
        <p:spPr>
          <a:xfrm>
            <a:off x="674321" y="4964855"/>
            <a:ext cx="237212" cy="23721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CF330181-E635-4097-B7AE-F5C88D9896F6}"/>
              </a:ext>
            </a:extLst>
          </p:cNvPr>
          <p:cNvSpPr/>
          <p:nvPr/>
        </p:nvSpPr>
        <p:spPr>
          <a:xfrm>
            <a:off x="4940814" y="1893146"/>
            <a:ext cx="237212" cy="23721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3644D2EB-DF54-4269-BF69-BFEB7493F77B}"/>
              </a:ext>
            </a:extLst>
          </p:cNvPr>
          <p:cNvSpPr/>
          <p:nvPr/>
        </p:nvSpPr>
        <p:spPr>
          <a:xfrm>
            <a:off x="11644233" y="1751273"/>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CCD60D1E-534E-4EEE-9E91-2AB6852CBA63}"/>
              </a:ext>
            </a:extLst>
          </p:cNvPr>
          <p:cNvSpPr/>
          <p:nvPr/>
        </p:nvSpPr>
        <p:spPr>
          <a:xfrm>
            <a:off x="10156126" y="6098460"/>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414336E3-2DA1-4A64-A61F-F9E267A3B619}"/>
              </a:ext>
            </a:extLst>
          </p:cNvPr>
          <p:cNvSpPr/>
          <p:nvPr/>
        </p:nvSpPr>
        <p:spPr>
          <a:xfrm>
            <a:off x="2697336" y="6258938"/>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9F23F35-9E5C-4A1D-8B16-0417CBF048C7}"/>
              </a:ext>
            </a:extLst>
          </p:cNvPr>
          <p:cNvSpPr/>
          <p:nvPr/>
        </p:nvSpPr>
        <p:spPr>
          <a:xfrm>
            <a:off x="11852341" y="4334976"/>
            <a:ext cx="163745" cy="16374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31992A6A-DA3D-4163-9FA3-DED4656D0364}"/>
              </a:ext>
            </a:extLst>
          </p:cNvPr>
          <p:cNvSpPr/>
          <p:nvPr/>
        </p:nvSpPr>
        <p:spPr>
          <a:xfrm>
            <a:off x="6747580" y="5219029"/>
            <a:ext cx="345845" cy="34584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950DDCCF-537F-465D-B3D7-0EDD0BE330DE}"/>
              </a:ext>
            </a:extLst>
          </p:cNvPr>
          <p:cNvGrpSpPr/>
          <p:nvPr/>
        </p:nvGrpSpPr>
        <p:grpSpPr>
          <a:xfrm>
            <a:off x="7500816" y="640526"/>
            <a:ext cx="4043484" cy="5576949"/>
            <a:chOff x="989322" y="1186960"/>
            <a:chExt cx="3839006" cy="5294924"/>
          </a:xfrm>
          <a:effectLst>
            <a:outerShdw blurRad="63500" sx="101000" sy="101000" algn="ctr" rotWithShape="0">
              <a:prstClr val="black">
                <a:alpha val="20000"/>
              </a:prstClr>
            </a:outerShdw>
          </a:effectLst>
        </p:grpSpPr>
        <p:sp>
          <p:nvSpPr>
            <p:cNvPr id="7" name="矩形: 圆角 6">
              <a:extLst>
                <a:ext uri="{FF2B5EF4-FFF2-40B4-BE49-F238E27FC236}">
                  <a16:creationId xmlns:a16="http://schemas.microsoft.com/office/drawing/2014/main" id="{9E596401-8498-41B3-9C07-95CD7C3E3A2F}"/>
                </a:ext>
              </a:extLst>
            </p:cNvPr>
            <p:cNvSpPr/>
            <p:nvPr/>
          </p:nvSpPr>
          <p:spPr>
            <a:xfrm>
              <a:off x="989322" y="1186960"/>
              <a:ext cx="3839006" cy="52949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1C2209DC-D1A7-49E2-AA38-A54D26812A7D}"/>
                </a:ext>
              </a:extLst>
            </p:cNvPr>
            <p:cNvSpPr/>
            <p:nvPr/>
          </p:nvSpPr>
          <p:spPr>
            <a:xfrm>
              <a:off x="989322" y="1186960"/>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09B08786-72D9-4086-93AA-C6A26944BEFF}"/>
                </a:ext>
              </a:extLst>
            </p:cNvPr>
            <p:cNvSpPr/>
            <p:nvPr/>
          </p:nvSpPr>
          <p:spPr>
            <a:xfrm rot="10800000">
              <a:off x="2641903" y="4816675"/>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矩形: 圆角 9">
              <a:extLst>
                <a:ext uri="{FF2B5EF4-FFF2-40B4-BE49-F238E27FC236}">
                  <a16:creationId xmlns:a16="http://schemas.microsoft.com/office/drawing/2014/main" id="{8E29B7E0-79D7-46E0-A684-1CDF97EF8AA8}"/>
                </a:ext>
              </a:extLst>
            </p:cNvPr>
            <p:cNvSpPr/>
            <p:nvPr/>
          </p:nvSpPr>
          <p:spPr>
            <a:xfrm>
              <a:off x="1217478" y="1501643"/>
              <a:ext cx="3382694" cy="46655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id="{3B68CE06-E97C-47D2-BDA5-B7111A13866A}"/>
              </a:ext>
            </a:extLst>
          </p:cNvPr>
          <p:cNvSpPr txBox="1"/>
          <p:nvPr/>
        </p:nvSpPr>
        <p:spPr>
          <a:xfrm>
            <a:off x="7797534" y="1324097"/>
            <a:ext cx="3450049" cy="4209807"/>
          </a:xfrm>
          <a:prstGeom prst="rect">
            <a:avLst/>
          </a:prstGeom>
          <a:noFill/>
        </p:spPr>
        <p:txBody>
          <a:bodyPr wrap="square" rtlCol="0">
            <a:spAutoFit/>
          </a:bodyPr>
          <a:lstStyle/>
          <a:p>
            <a:pPr algn="ctr">
              <a:lnSpc>
                <a:spcPct val="120000"/>
              </a:lnSpc>
            </a:pPr>
            <a:r>
              <a:rPr lang="en-US" altLang="zh-CN" sz="1600" b="1">
                <a:solidFill>
                  <a:srgbClr val="4A3993"/>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sz="1600" b="1">
              <a:solidFill>
                <a:srgbClr val="4A3993"/>
              </a:solidFill>
            </a:endParaRPr>
          </a:p>
          <a:p>
            <a:pPr algn="ctr">
              <a:lnSpc>
                <a:spcPct val="120000"/>
              </a:lnSpc>
            </a:pPr>
            <a:r>
              <a:rPr lang="en-US" altLang="zh-CN" sz="1600" b="1">
                <a:solidFill>
                  <a:srgbClr val="4A3993"/>
                </a:solidFill>
              </a:rPr>
              <a:t>Lorem ipsum dolor sit amet, consectetuer adipiscing elit. Maecenas porttitor congue massa. Fusce posuere, magna sed pulvinar ultricies, purus lectus malesuada</a:t>
            </a:r>
          </a:p>
        </p:txBody>
      </p:sp>
      <p:pic>
        <p:nvPicPr>
          <p:cNvPr id="29" name="图片 28" descr="图片包含 图标&#10;&#10;描述已自动生成">
            <a:extLst>
              <a:ext uri="{FF2B5EF4-FFF2-40B4-BE49-F238E27FC236}">
                <a16:creationId xmlns:a16="http://schemas.microsoft.com/office/drawing/2014/main" id="{88E216A1-10AF-4139-8F48-EEC655DE29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708" y="158683"/>
            <a:ext cx="3810000" cy="1971675"/>
          </a:xfrm>
          <a:prstGeom prst="rect">
            <a:avLst/>
          </a:prstGeom>
        </p:spPr>
      </p:pic>
      <p:pic>
        <p:nvPicPr>
          <p:cNvPr id="33" name="图片 32" descr="图标&#10;&#10;描述已自动生成">
            <a:extLst>
              <a:ext uri="{FF2B5EF4-FFF2-40B4-BE49-F238E27FC236}">
                <a16:creationId xmlns:a16="http://schemas.microsoft.com/office/drawing/2014/main" id="{7B0DB585-B192-4E81-91EC-9792483C6D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720791">
            <a:off x="5559358" y="1464370"/>
            <a:ext cx="952522" cy="885845"/>
          </a:xfrm>
          <a:prstGeom prst="rect">
            <a:avLst/>
          </a:prstGeom>
        </p:spPr>
      </p:pic>
      <p:pic>
        <p:nvPicPr>
          <p:cNvPr id="37" name="图片 36" descr="徽标&#10;&#10;低可信度描述已自动生成">
            <a:extLst>
              <a:ext uri="{FF2B5EF4-FFF2-40B4-BE49-F238E27FC236}">
                <a16:creationId xmlns:a16="http://schemas.microsoft.com/office/drawing/2014/main" id="{95F7C14C-F2FD-4CE5-9EE7-82FA2B9881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0755" y="1156415"/>
            <a:ext cx="716846" cy="725920"/>
          </a:xfrm>
          <a:prstGeom prst="rect">
            <a:avLst/>
          </a:prstGeom>
        </p:spPr>
      </p:pic>
      <p:pic>
        <p:nvPicPr>
          <p:cNvPr id="39" name="图片 38" descr="徽标, 公司名称&#10;&#10;描述已自动生成">
            <a:extLst>
              <a:ext uri="{FF2B5EF4-FFF2-40B4-BE49-F238E27FC236}">
                <a16:creationId xmlns:a16="http://schemas.microsoft.com/office/drawing/2014/main" id="{4BB982DC-E664-4583-934E-1DD063E6F5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27261" y="3416300"/>
            <a:ext cx="1126726" cy="681669"/>
          </a:xfrm>
          <a:prstGeom prst="rect">
            <a:avLst/>
          </a:prstGeom>
        </p:spPr>
      </p:pic>
      <p:pic>
        <p:nvPicPr>
          <p:cNvPr id="41" name="图片 40" descr="图标&#10;&#10;描述已自动生成">
            <a:extLst>
              <a:ext uri="{FF2B5EF4-FFF2-40B4-BE49-F238E27FC236}">
                <a16:creationId xmlns:a16="http://schemas.microsoft.com/office/drawing/2014/main" id="{ECF57907-C221-4F2E-9B88-91D10865B1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34158" y="357615"/>
            <a:ext cx="987026" cy="987026"/>
          </a:xfrm>
          <a:prstGeom prst="rect">
            <a:avLst/>
          </a:prstGeom>
        </p:spPr>
      </p:pic>
      <p:pic>
        <p:nvPicPr>
          <p:cNvPr id="43" name="图片 42" descr="图标&#10;&#10;中度可信度描述已自动生成">
            <a:extLst>
              <a:ext uri="{FF2B5EF4-FFF2-40B4-BE49-F238E27FC236}">
                <a16:creationId xmlns:a16="http://schemas.microsoft.com/office/drawing/2014/main" id="{F3905196-6109-4529-B8FB-BECFA110F8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44472" y="4586815"/>
            <a:ext cx="1908528" cy="882695"/>
          </a:xfrm>
          <a:prstGeom prst="rect">
            <a:avLst/>
          </a:prstGeom>
        </p:spPr>
      </p:pic>
      <p:pic>
        <p:nvPicPr>
          <p:cNvPr id="27" name="图片 26" descr="卡通人物&#10;&#10;描述已自动生成">
            <a:extLst>
              <a:ext uri="{FF2B5EF4-FFF2-40B4-BE49-F238E27FC236}">
                <a16:creationId xmlns:a16="http://schemas.microsoft.com/office/drawing/2014/main" id="{E9E30984-3584-4806-9F63-FCE10725B8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65985" y="4406243"/>
            <a:ext cx="2234353" cy="2590554"/>
          </a:xfrm>
          <a:prstGeom prst="rect">
            <a:avLst/>
          </a:prstGeom>
        </p:spPr>
      </p:pic>
      <p:sp>
        <p:nvSpPr>
          <p:cNvPr id="44" name="椭圆 43">
            <a:extLst>
              <a:ext uri="{FF2B5EF4-FFF2-40B4-BE49-F238E27FC236}">
                <a16:creationId xmlns:a16="http://schemas.microsoft.com/office/drawing/2014/main" id="{82FE3C73-5478-4A69-80ED-4B8EF0DD0A10}"/>
              </a:ext>
            </a:extLst>
          </p:cNvPr>
          <p:cNvSpPr/>
          <p:nvPr/>
        </p:nvSpPr>
        <p:spPr>
          <a:xfrm>
            <a:off x="1892169" y="5877240"/>
            <a:ext cx="163745" cy="16374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858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A3993"/>
        </a:solidFill>
        <a:effectLst/>
      </p:bgPr>
    </p:bg>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27FB0350-0D7D-4F0E-9571-6D99CE3537A3}"/>
              </a:ext>
            </a:extLst>
          </p:cNvPr>
          <p:cNvSpPr/>
          <p:nvPr/>
        </p:nvSpPr>
        <p:spPr>
          <a:xfrm>
            <a:off x="0" y="0"/>
            <a:ext cx="12192000" cy="6858000"/>
          </a:xfrm>
          <a:prstGeom prst="rect">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id="{A30A3DE4-8F90-4429-B353-3E16EB8867C3}"/>
              </a:ext>
            </a:extLst>
          </p:cNvPr>
          <p:cNvSpPr/>
          <p:nvPr/>
        </p:nvSpPr>
        <p:spPr>
          <a:xfrm flipH="1">
            <a:off x="-3" y="0"/>
            <a:ext cx="12191999" cy="6858000"/>
          </a:xfrm>
          <a:custGeom>
            <a:avLst/>
            <a:gdLst>
              <a:gd name="connsiteX0" fmla="*/ 12013356 w 12191999"/>
              <a:gd name="connsiteY0" fmla="*/ 532 h 5103449"/>
              <a:gd name="connsiteX1" fmla="*/ 12127845 w 12191999"/>
              <a:gd name="connsiteY1" fmla="*/ 2679 h 5103449"/>
              <a:gd name="connsiteX2" fmla="*/ 12191999 w 12191999"/>
              <a:gd name="connsiteY2" fmla="*/ 9261 h 5103449"/>
              <a:gd name="connsiteX3" fmla="*/ 12191999 w 12191999"/>
              <a:gd name="connsiteY3" fmla="*/ 5103449 h 5103449"/>
              <a:gd name="connsiteX4" fmla="*/ 0 w 12191999"/>
              <a:gd name="connsiteY4" fmla="*/ 5103449 h 5103449"/>
              <a:gd name="connsiteX5" fmla="*/ 0 w 12191999"/>
              <a:gd name="connsiteY5" fmla="*/ 4456809 h 5103449"/>
              <a:gd name="connsiteX6" fmla="*/ 151082 w 12191999"/>
              <a:gd name="connsiteY6" fmla="*/ 4394546 h 5103449"/>
              <a:gd name="connsiteX7" fmla="*/ 700391 w 12191999"/>
              <a:gd name="connsiteY7" fmla="*/ 4159866 h 5103449"/>
              <a:gd name="connsiteX8" fmla="*/ 2042809 w 12191999"/>
              <a:gd name="connsiteY8" fmla="*/ 3829126 h 5103449"/>
              <a:gd name="connsiteX9" fmla="*/ 3988340 w 12191999"/>
              <a:gd name="connsiteY9" fmla="*/ 2331066 h 5103449"/>
              <a:gd name="connsiteX10" fmla="*/ 5758775 w 12191999"/>
              <a:gd name="connsiteY10" fmla="*/ 2389432 h 5103449"/>
              <a:gd name="connsiteX11" fmla="*/ 7120648 w 12191999"/>
              <a:gd name="connsiteY11" fmla="*/ 1630675 h 5103449"/>
              <a:gd name="connsiteX12" fmla="*/ 7840494 w 12191999"/>
              <a:gd name="connsiteY12" fmla="*/ 1708496 h 5103449"/>
              <a:gd name="connsiteX13" fmla="*/ 9708204 w 12191999"/>
              <a:gd name="connsiteY13" fmla="*/ 599543 h 5103449"/>
              <a:gd name="connsiteX14" fmla="*/ 10739336 w 12191999"/>
              <a:gd name="connsiteY14" fmla="*/ 638453 h 5103449"/>
              <a:gd name="connsiteX15" fmla="*/ 11770468 w 12191999"/>
              <a:gd name="connsiteY15" fmla="*/ 35338 h 5103449"/>
              <a:gd name="connsiteX16" fmla="*/ 12013356 w 12191999"/>
              <a:gd name="connsiteY16" fmla="*/ 532 h 5103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5103449">
                <a:moveTo>
                  <a:pt x="12013356" y="532"/>
                </a:moveTo>
                <a:cubicBezTo>
                  <a:pt x="12051709" y="-659"/>
                  <a:pt x="12089581" y="190"/>
                  <a:pt x="12127845" y="2679"/>
                </a:cubicBezTo>
                <a:lnTo>
                  <a:pt x="12191999" y="9261"/>
                </a:lnTo>
                <a:lnTo>
                  <a:pt x="12191999" y="5103449"/>
                </a:lnTo>
                <a:lnTo>
                  <a:pt x="0" y="5103449"/>
                </a:lnTo>
                <a:lnTo>
                  <a:pt x="0" y="4456809"/>
                </a:lnTo>
                <a:lnTo>
                  <a:pt x="151082" y="4394546"/>
                </a:lnTo>
                <a:cubicBezTo>
                  <a:pt x="378365" y="4303349"/>
                  <a:pt x="582849" y="4223096"/>
                  <a:pt x="700391" y="4159866"/>
                </a:cubicBezTo>
                <a:cubicBezTo>
                  <a:pt x="1170561" y="3906947"/>
                  <a:pt x="1494818" y="4133926"/>
                  <a:pt x="2042809" y="3829126"/>
                </a:cubicBezTo>
                <a:cubicBezTo>
                  <a:pt x="2590800" y="3524326"/>
                  <a:pt x="3369013" y="2571015"/>
                  <a:pt x="3988340" y="2331066"/>
                </a:cubicBezTo>
                <a:cubicBezTo>
                  <a:pt x="4607667" y="2091117"/>
                  <a:pt x="5236723" y="2506164"/>
                  <a:pt x="5758775" y="2389432"/>
                </a:cubicBezTo>
                <a:cubicBezTo>
                  <a:pt x="6280826" y="2272700"/>
                  <a:pt x="6773695" y="1744164"/>
                  <a:pt x="7120648" y="1630675"/>
                </a:cubicBezTo>
                <a:cubicBezTo>
                  <a:pt x="7467600" y="1517186"/>
                  <a:pt x="7409235" y="1880351"/>
                  <a:pt x="7840494" y="1708496"/>
                </a:cubicBezTo>
                <a:cubicBezTo>
                  <a:pt x="8271753" y="1536641"/>
                  <a:pt x="9225064" y="777883"/>
                  <a:pt x="9708204" y="599543"/>
                </a:cubicBezTo>
                <a:cubicBezTo>
                  <a:pt x="10191344" y="421203"/>
                  <a:pt x="10395625" y="732487"/>
                  <a:pt x="10739336" y="638453"/>
                </a:cubicBezTo>
                <a:cubicBezTo>
                  <a:pt x="11083047" y="544419"/>
                  <a:pt x="11420272" y="122887"/>
                  <a:pt x="11770468" y="35338"/>
                </a:cubicBezTo>
                <a:cubicBezTo>
                  <a:pt x="11858017" y="13451"/>
                  <a:pt x="11936649" y="2913"/>
                  <a:pt x="12013356" y="532"/>
                </a:cubicBezTo>
                <a:close/>
              </a:path>
            </a:pathLst>
          </a:custGeom>
          <a:solidFill>
            <a:srgbClr val="9DD7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7756D74C-8917-4F40-B60A-336AFD0E622F}"/>
              </a:ext>
            </a:extLst>
          </p:cNvPr>
          <p:cNvSpPr/>
          <p:nvPr/>
        </p:nvSpPr>
        <p:spPr>
          <a:xfrm flipH="1">
            <a:off x="0" y="4924982"/>
            <a:ext cx="7452626" cy="1933019"/>
          </a:xfrm>
          <a:custGeom>
            <a:avLst/>
            <a:gdLst>
              <a:gd name="connsiteX0" fmla="*/ 6279025 w 7452626"/>
              <a:gd name="connsiteY0" fmla="*/ 2230 h 1933019"/>
              <a:gd name="connsiteX1" fmla="*/ 7225648 w 7452626"/>
              <a:gd name="connsiteY1" fmla="*/ 113947 h 1933019"/>
              <a:gd name="connsiteX2" fmla="*/ 7364438 w 7452626"/>
              <a:gd name="connsiteY2" fmla="*/ 71066 h 1933019"/>
              <a:gd name="connsiteX3" fmla="*/ 7452626 w 7452626"/>
              <a:gd name="connsiteY3" fmla="*/ 25461 h 1933019"/>
              <a:gd name="connsiteX4" fmla="*/ 7452626 w 7452626"/>
              <a:gd name="connsiteY4" fmla="*/ 1933019 h 1933019"/>
              <a:gd name="connsiteX5" fmla="*/ 0 w 7452626"/>
              <a:gd name="connsiteY5" fmla="*/ 1933019 h 1933019"/>
              <a:gd name="connsiteX6" fmla="*/ 58510 w 7452626"/>
              <a:gd name="connsiteY6" fmla="*/ 1898193 h 1933019"/>
              <a:gd name="connsiteX7" fmla="*/ 883214 w 7452626"/>
              <a:gd name="connsiteY7" fmla="*/ 1495274 h 1933019"/>
              <a:gd name="connsiteX8" fmla="*/ 2147810 w 7452626"/>
              <a:gd name="connsiteY8" fmla="*/ 1592551 h 1933019"/>
              <a:gd name="connsiteX9" fmla="*/ 3081665 w 7452626"/>
              <a:gd name="connsiteY9" fmla="*/ 969981 h 1933019"/>
              <a:gd name="connsiteX10" fmla="*/ 4521359 w 7452626"/>
              <a:gd name="connsiteY10" fmla="*/ 911615 h 1933019"/>
              <a:gd name="connsiteX11" fmla="*/ 5941597 w 7452626"/>
              <a:gd name="connsiteY11" fmla="*/ 36125 h 1933019"/>
              <a:gd name="connsiteX12" fmla="*/ 6279025 w 7452626"/>
              <a:gd name="connsiteY12" fmla="*/ 2230 h 193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2626" h="1933019">
                <a:moveTo>
                  <a:pt x="6279025" y="2230"/>
                </a:moveTo>
                <a:cubicBezTo>
                  <a:pt x="6614629" y="22142"/>
                  <a:pt x="6941114" y="167449"/>
                  <a:pt x="7225648" y="113947"/>
                </a:cubicBezTo>
                <a:cubicBezTo>
                  <a:pt x="7273070" y="105030"/>
                  <a:pt x="7319277" y="90185"/>
                  <a:pt x="7364438" y="71066"/>
                </a:cubicBezTo>
                <a:lnTo>
                  <a:pt x="7452626" y="25461"/>
                </a:lnTo>
                <a:lnTo>
                  <a:pt x="7452626" y="1933019"/>
                </a:lnTo>
                <a:lnTo>
                  <a:pt x="0" y="1933019"/>
                </a:lnTo>
                <a:lnTo>
                  <a:pt x="58510" y="1898193"/>
                </a:lnTo>
                <a:cubicBezTo>
                  <a:pt x="375248" y="1719770"/>
                  <a:pt x="697173" y="1565800"/>
                  <a:pt x="883214" y="1495274"/>
                </a:cubicBezTo>
                <a:cubicBezTo>
                  <a:pt x="1379326" y="1307206"/>
                  <a:pt x="1781401" y="1680100"/>
                  <a:pt x="2147810" y="1592551"/>
                </a:cubicBezTo>
                <a:cubicBezTo>
                  <a:pt x="2514218" y="1505002"/>
                  <a:pt x="2686075" y="1083470"/>
                  <a:pt x="3081665" y="969981"/>
                </a:cubicBezTo>
                <a:cubicBezTo>
                  <a:pt x="3477256" y="856492"/>
                  <a:pt x="4044704" y="1067258"/>
                  <a:pt x="4521359" y="911615"/>
                </a:cubicBezTo>
                <a:cubicBezTo>
                  <a:pt x="4998014" y="755972"/>
                  <a:pt x="5490882" y="169070"/>
                  <a:pt x="5941597" y="36125"/>
                </a:cubicBezTo>
                <a:cubicBezTo>
                  <a:pt x="6054276" y="2889"/>
                  <a:pt x="6167157" y="-4407"/>
                  <a:pt x="6279025" y="223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F71CC1C8-BFFC-42CA-A9CE-E05BAD77F095}"/>
              </a:ext>
            </a:extLst>
          </p:cNvPr>
          <p:cNvSpPr/>
          <p:nvPr/>
        </p:nvSpPr>
        <p:spPr>
          <a:xfrm flipH="1">
            <a:off x="7300401" y="0"/>
            <a:ext cx="4891598" cy="2518062"/>
          </a:xfrm>
          <a:custGeom>
            <a:avLst/>
            <a:gdLst>
              <a:gd name="connsiteX0" fmla="*/ 0 w 4891598"/>
              <a:gd name="connsiteY0" fmla="*/ 0 h 1893146"/>
              <a:gd name="connsiteX1" fmla="*/ 4891598 w 4891598"/>
              <a:gd name="connsiteY1" fmla="*/ 0 h 1893146"/>
              <a:gd name="connsiteX2" fmla="*/ 4827504 w 4891598"/>
              <a:gd name="connsiteY2" fmla="*/ 52894 h 1893146"/>
              <a:gd name="connsiteX3" fmla="*/ 4610912 w 4891598"/>
              <a:gd name="connsiteY3" fmla="*/ 194553 h 1893146"/>
              <a:gd name="connsiteX4" fmla="*/ 3326860 w 4891598"/>
              <a:gd name="connsiteY4" fmla="*/ 505838 h 1893146"/>
              <a:gd name="connsiteX5" fmla="*/ 2393004 w 4891598"/>
              <a:gd name="connsiteY5" fmla="*/ 1264596 h 1893146"/>
              <a:gd name="connsiteX6" fmla="*/ 1128409 w 4891598"/>
              <a:gd name="connsiteY6" fmla="*/ 1186774 h 1893146"/>
              <a:gd name="connsiteX7" fmla="*/ 38911 w 4891598"/>
              <a:gd name="connsiteY7" fmla="*/ 1887166 h 1893146"/>
              <a:gd name="connsiteX8" fmla="*/ 0 w 4891598"/>
              <a:gd name="connsiteY8" fmla="*/ 1893146 h 189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91598" h="1893146">
                <a:moveTo>
                  <a:pt x="0" y="0"/>
                </a:moveTo>
                <a:lnTo>
                  <a:pt x="4891598" y="0"/>
                </a:lnTo>
                <a:lnTo>
                  <a:pt x="4827504" y="52894"/>
                </a:lnTo>
                <a:cubicBezTo>
                  <a:pt x="4757232" y="105788"/>
                  <a:pt x="4681437" y="154021"/>
                  <a:pt x="4610912" y="194553"/>
                </a:cubicBezTo>
                <a:cubicBezTo>
                  <a:pt x="4328809" y="356681"/>
                  <a:pt x="3696511" y="327498"/>
                  <a:pt x="3326860" y="505838"/>
                </a:cubicBezTo>
                <a:cubicBezTo>
                  <a:pt x="2957209" y="684178"/>
                  <a:pt x="2759413" y="1151107"/>
                  <a:pt x="2393004" y="1264596"/>
                </a:cubicBezTo>
                <a:cubicBezTo>
                  <a:pt x="2026595" y="1378085"/>
                  <a:pt x="1520758" y="1083012"/>
                  <a:pt x="1128409" y="1186774"/>
                </a:cubicBezTo>
                <a:cubicBezTo>
                  <a:pt x="736060" y="1290536"/>
                  <a:pt x="505839" y="1806102"/>
                  <a:pt x="38911" y="1887166"/>
                </a:cubicBezTo>
                <a:lnTo>
                  <a:pt x="0" y="18931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9" name="图片 48" descr="图片包含 文本&#10;&#10;描述已自动生成">
            <a:extLst>
              <a:ext uri="{FF2B5EF4-FFF2-40B4-BE49-F238E27FC236}">
                <a16:creationId xmlns:a16="http://schemas.microsoft.com/office/drawing/2014/main" id="{63B0617E-1658-4B4D-96A7-193DCB24AD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38809" y="-271913"/>
            <a:ext cx="2442815" cy="1990894"/>
          </a:xfrm>
          <a:prstGeom prst="rect">
            <a:avLst/>
          </a:prstGeom>
        </p:spPr>
      </p:pic>
      <p:sp>
        <p:nvSpPr>
          <p:cNvPr id="31" name="椭圆 30">
            <a:extLst>
              <a:ext uri="{FF2B5EF4-FFF2-40B4-BE49-F238E27FC236}">
                <a16:creationId xmlns:a16="http://schemas.microsoft.com/office/drawing/2014/main" id="{577428CA-78CD-4997-9982-4106CB835732}"/>
              </a:ext>
            </a:extLst>
          </p:cNvPr>
          <p:cNvSpPr/>
          <p:nvPr/>
        </p:nvSpPr>
        <p:spPr>
          <a:xfrm>
            <a:off x="5141796" y="2724167"/>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1618455A-8B6C-48F3-876D-F2FD3C353799}"/>
              </a:ext>
            </a:extLst>
          </p:cNvPr>
          <p:cNvSpPr/>
          <p:nvPr/>
        </p:nvSpPr>
        <p:spPr>
          <a:xfrm>
            <a:off x="10156126" y="6098460"/>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E12EB4C3-21EB-49C1-9EAE-2E6929B4D82E}"/>
              </a:ext>
            </a:extLst>
          </p:cNvPr>
          <p:cNvSpPr/>
          <p:nvPr/>
        </p:nvSpPr>
        <p:spPr>
          <a:xfrm>
            <a:off x="12069020" y="6306567"/>
            <a:ext cx="326318" cy="326318"/>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8B981182-21A1-4EC7-8364-436724459440}"/>
              </a:ext>
            </a:extLst>
          </p:cNvPr>
          <p:cNvSpPr/>
          <p:nvPr/>
        </p:nvSpPr>
        <p:spPr>
          <a:xfrm>
            <a:off x="6215852" y="5328459"/>
            <a:ext cx="163745" cy="16374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D0D1FFC5-B7BE-4137-96DB-961D4F1807E2}"/>
              </a:ext>
            </a:extLst>
          </p:cNvPr>
          <p:cNvSpPr/>
          <p:nvPr/>
        </p:nvSpPr>
        <p:spPr>
          <a:xfrm>
            <a:off x="723680" y="1680520"/>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F9A1DAEB-8F4A-4A2B-BE30-99A9E96425D8}"/>
              </a:ext>
            </a:extLst>
          </p:cNvPr>
          <p:cNvSpPr/>
          <p:nvPr/>
        </p:nvSpPr>
        <p:spPr>
          <a:xfrm>
            <a:off x="1556671" y="3657506"/>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41AEADBE-AC16-49D1-96C0-2D4F08DD3868}"/>
              </a:ext>
            </a:extLst>
          </p:cNvPr>
          <p:cNvSpPr/>
          <p:nvPr/>
        </p:nvSpPr>
        <p:spPr>
          <a:xfrm>
            <a:off x="7859631" y="5682245"/>
            <a:ext cx="416215" cy="416215"/>
          </a:xfrm>
          <a:prstGeom prst="ellipse">
            <a:avLst/>
          </a:prstGeom>
          <a:solidFill>
            <a:srgbClr val="4A39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373C6F62-BEB2-4E4A-A531-35EB75A10DEC}"/>
              </a:ext>
            </a:extLst>
          </p:cNvPr>
          <p:cNvGrpSpPr/>
          <p:nvPr/>
        </p:nvGrpSpPr>
        <p:grpSpPr>
          <a:xfrm>
            <a:off x="1789163" y="1178229"/>
            <a:ext cx="3263776" cy="4501542"/>
            <a:chOff x="989322" y="1186960"/>
            <a:chExt cx="3839006" cy="5294924"/>
          </a:xfrm>
          <a:effectLst>
            <a:outerShdw blurRad="63500" sx="101000" sy="101000" algn="ctr" rotWithShape="0">
              <a:prstClr val="black">
                <a:alpha val="20000"/>
              </a:prstClr>
            </a:outerShdw>
          </a:effectLst>
        </p:grpSpPr>
        <p:sp>
          <p:nvSpPr>
            <p:cNvPr id="14" name="矩形: 圆角 13">
              <a:extLst>
                <a:ext uri="{FF2B5EF4-FFF2-40B4-BE49-F238E27FC236}">
                  <a16:creationId xmlns:a16="http://schemas.microsoft.com/office/drawing/2014/main" id="{D5762E68-02E3-4507-82DF-4EAEDF9A45BC}"/>
                </a:ext>
              </a:extLst>
            </p:cNvPr>
            <p:cNvSpPr/>
            <p:nvPr/>
          </p:nvSpPr>
          <p:spPr>
            <a:xfrm>
              <a:off x="989322" y="1186960"/>
              <a:ext cx="3839006" cy="52949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839F14A9-5320-44C5-B46F-68FA497AE6FC}"/>
                </a:ext>
              </a:extLst>
            </p:cNvPr>
            <p:cNvSpPr/>
            <p:nvPr/>
          </p:nvSpPr>
          <p:spPr>
            <a:xfrm>
              <a:off x="989322" y="1186960"/>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FD0674B0-579E-48C1-A7B9-DE95205F8CF9}"/>
                </a:ext>
              </a:extLst>
            </p:cNvPr>
            <p:cNvSpPr/>
            <p:nvPr/>
          </p:nvSpPr>
          <p:spPr>
            <a:xfrm rot="10800000">
              <a:off x="2641903" y="4816675"/>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圆角 16">
              <a:extLst>
                <a:ext uri="{FF2B5EF4-FFF2-40B4-BE49-F238E27FC236}">
                  <a16:creationId xmlns:a16="http://schemas.microsoft.com/office/drawing/2014/main" id="{51FD4C84-6701-4FF4-97B7-093B46238F00}"/>
                </a:ext>
              </a:extLst>
            </p:cNvPr>
            <p:cNvSpPr/>
            <p:nvPr/>
          </p:nvSpPr>
          <p:spPr>
            <a:xfrm>
              <a:off x="1217478" y="1501643"/>
              <a:ext cx="3382694" cy="46655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6FBD83D4-DADB-44E2-B2C9-25D21BA1916C}"/>
              </a:ext>
            </a:extLst>
          </p:cNvPr>
          <p:cNvGrpSpPr/>
          <p:nvPr/>
        </p:nvGrpSpPr>
        <p:grpSpPr>
          <a:xfrm>
            <a:off x="7139062" y="1178229"/>
            <a:ext cx="3263776" cy="4501542"/>
            <a:chOff x="989322" y="1186960"/>
            <a:chExt cx="3839006" cy="5294924"/>
          </a:xfrm>
          <a:effectLst>
            <a:outerShdw blurRad="63500" sx="101000" sy="101000" algn="ctr" rotWithShape="0">
              <a:prstClr val="black">
                <a:alpha val="20000"/>
              </a:prstClr>
            </a:outerShdw>
          </a:effectLst>
        </p:grpSpPr>
        <p:sp>
          <p:nvSpPr>
            <p:cNvPr id="19" name="矩形: 圆角 18">
              <a:extLst>
                <a:ext uri="{FF2B5EF4-FFF2-40B4-BE49-F238E27FC236}">
                  <a16:creationId xmlns:a16="http://schemas.microsoft.com/office/drawing/2014/main" id="{C2DA31B6-C1B1-4EC6-AE4E-014C24B8A47C}"/>
                </a:ext>
              </a:extLst>
            </p:cNvPr>
            <p:cNvSpPr/>
            <p:nvPr/>
          </p:nvSpPr>
          <p:spPr>
            <a:xfrm>
              <a:off x="989322" y="1186960"/>
              <a:ext cx="3839006" cy="52949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4A0BA63E-1AD6-438A-B0A0-4C61DB6A2FF4}"/>
                </a:ext>
              </a:extLst>
            </p:cNvPr>
            <p:cNvSpPr/>
            <p:nvPr/>
          </p:nvSpPr>
          <p:spPr>
            <a:xfrm>
              <a:off x="989322" y="1186960"/>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553961F7-9014-4DDD-85DE-BCDD7824BB56}"/>
                </a:ext>
              </a:extLst>
            </p:cNvPr>
            <p:cNvSpPr/>
            <p:nvPr/>
          </p:nvSpPr>
          <p:spPr>
            <a:xfrm rot="10800000">
              <a:off x="2641903" y="4816675"/>
              <a:ext cx="2186425" cy="1665209"/>
            </a:xfrm>
            <a:custGeom>
              <a:avLst/>
              <a:gdLst>
                <a:gd name="connsiteX0" fmla="*/ 639847 w 2186425"/>
                <a:gd name="connsiteY0" fmla="*/ 0 h 1665209"/>
                <a:gd name="connsiteX1" fmla="*/ 2186425 w 2186425"/>
                <a:gd name="connsiteY1" fmla="*/ 0 h 1665209"/>
                <a:gd name="connsiteX2" fmla="*/ 2163850 w 2186425"/>
                <a:gd name="connsiteY2" fmla="*/ 48909 h 1665209"/>
                <a:gd name="connsiteX3" fmla="*/ 1779278 w 2186425"/>
                <a:gd name="connsiteY3" fmla="*/ 540240 h 1665209"/>
                <a:gd name="connsiteX4" fmla="*/ 215085 w 2186425"/>
                <a:gd name="connsiteY4" fmla="*/ 1551239 h 1665209"/>
                <a:gd name="connsiteX5" fmla="*/ 0 w 2186425"/>
                <a:gd name="connsiteY5" fmla="*/ 1665209 h 1665209"/>
                <a:gd name="connsiteX6" fmla="*/ 0 w 2186425"/>
                <a:gd name="connsiteY6" fmla="*/ 639847 h 1665209"/>
                <a:gd name="connsiteX7" fmla="*/ 639847 w 2186425"/>
                <a:gd name="connsiteY7" fmla="*/ 0 h 166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6425" h="1665209">
                  <a:moveTo>
                    <a:pt x="639847" y="0"/>
                  </a:moveTo>
                  <a:lnTo>
                    <a:pt x="2186425" y="0"/>
                  </a:lnTo>
                  <a:lnTo>
                    <a:pt x="2163850" y="48909"/>
                  </a:lnTo>
                  <a:cubicBezTo>
                    <a:pt x="2076141" y="218507"/>
                    <a:pt x="1950728" y="385723"/>
                    <a:pt x="1779278" y="540240"/>
                  </a:cubicBezTo>
                  <a:cubicBezTo>
                    <a:pt x="1479241" y="810645"/>
                    <a:pt x="868863" y="1196920"/>
                    <a:pt x="215085" y="1551239"/>
                  </a:cubicBezTo>
                  <a:lnTo>
                    <a:pt x="0" y="1665209"/>
                  </a:lnTo>
                  <a:lnTo>
                    <a:pt x="0" y="639847"/>
                  </a:lnTo>
                  <a:cubicBezTo>
                    <a:pt x="0" y="286469"/>
                    <a:pt x="286469" y="0"/>
                    <a:pt x="639847" y="0"/>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矩形: 圆角 21">
              <a:extLst>
                <a:ext uri="{FF2B5EF4-FFF2-40B4-BE49-F238E27FC236}">
                  <a16:creationId xmlns:a16="http://schemas.microsoft.com/office/drawing/2014/main" id="{64F78478-229C-4C6B-8966-8CF0BDA999B6}"/>
                </a:ext>
              </a:extLst>
            </p:cNvPr>
            <p:cNvSpPr/>
            <p:nvPr/>
          </p:nvSpPr>
          <p:spPr>
            <a:xfrm>
              <a:off x="1217478" y="1501643"/>
              <a:ext cx="3382694" cy="46655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圆角 38">
            <a:extLst>
              <a:ext uri="{FF2B5EF4-FFF2-40B4-BE49-F238E27FC236}">
                <a16:creationId xmlns:a16="http://schemas.microsoft.com/office/drawing/2014/main" id="{02ACAE6B-86A8-420A-93C8-B93673C02225}"/>
              </a:ext>
            </a:extLst>
          </p:cNvPr>
          <p:cNvSpPr/>
          <p:nvPr/>
        </p:nvSpPr>
        <p:spPr>
          <a:xfrm rot="18504108">
            <a:off x="1356242" y="5117946"/>
            <a:ext cx="72000" cy="39600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9B55FDAD-10A9-4C11-AAC3-9DCC93C43EDB}"/>
              </a:ext>
            </a:extLst>
          </p:cNvPr>
          <p:cNvSpPr/>
          <p:nvPr/>
        </p:nvSpPr>
        <p:spPr>
          <a:xfrm rot="3693530">
            <a:off x="2448249" y="6260796"/>
            <a:ext cx="72000" cy="39600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6A1B03AF-1FDE-45AA-AA90-4FBCC99CBED7}"/>
              </a:ext>
            </a:extLst>
          </p:cNvPr>
          <p:cNvSpPr/>
          <p:nvPr/>
        </p:nvSpPr>
        <p:spPr>
          <a:xfrm rot="6355153">
            <a:off x="487400" y="6045915"/>
            <a:ext cx="72000" cy="39600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E09C970D-CC18-449F-91CE-B75073248D1E}"/>
              </a:ext>
            </a:extLst>
          </p:cNvPr>
          <p:cNvSpPr/>
          <p:nvPr/>
        </p:nvSpPr>
        <p:spPr>
          <a:xfrm rot="6355153">
            <a:off x="4382775" y="6324187"/>
            <a:ext cx="72000" cy="396000"/>
          </a:xfrm>
          <a:prstGeom prst="roundRect">
            <a:avLst>
              <a:gd name="adj" fmla="val 50000"/>
            </a:avLst>
          </a:prstGeom>
          <a:solidFill>
            <a:srgbClr val="FDD3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A3F7E1C3-2743-4010-8812-948A60520289}"/>
              </a:ext>
            </a:extLst>
          </p:cNvPr>
          <p:cNvSpPr/>
          <p:nvPr/>
        </p:nvSpPr>
        <p:spPr>
          <a:xfrm>
            <a:off x="4619056" y="1026017"/>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46C15694-80B7-496D-8EDD-6257B3954104}"/>
              </a:ext>
            </a:extLst>
          </p:cNvPr>
          <p:cNvSpPr/>
          <p:nvPr/>
        </p:nvSpPr>
        <p:spPr>
          <a:xfrm>
            <a:off x="10932952" y="4058338"/>
            <a:ext cx="177859" cy="1778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7BEB5488-2D70-4F6E-ADC7-BBA1729B11B5}"/>
              </a:ext>
            </a:extLst>
          </p:cNvPr>
          <p:cNvSpPr/>
          <p:nvPr/>
        </p:nvSpPr>
        <p:spPr>
          <a:xfrm flipH="1" flipV="1">
            <a:off x="8262685" y="862139"/>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EB15ADD3-28AD-453C-B7D3-4CD952C35895}"/>
              </a:ext>
            </a:extLst>
          </p:cNvPr>
          <p:cNvSpPr/>
          <p:nvPr/>
        </p:nvSpPr>
        <p:spPr>
          <a:xfrm>
            <a:off x="6460202" y="693860"/>
            <a:ext cx="177859" cy="1778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BB6EFB3E-20CD-4D4C-8B3E-88BB477F2422}"/>
              </a:ext>
            </a:extLst>
          </p:cNvPr>
          <p:cNvSpPr/>
          <p:nvPr/>
        </p:nvSpPr>
        <p:spPr>
          <a:xfrm>
            <a:off x="11540556" y="2666462"/>
            <a:ext cx="265813" cy="26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A8129AF8-F30F-436C-9218-DD33DA21DD81}"/>
              </a:ext>
            </a:extLst>
          </p:cNvPr>
          <p:cNvSpPr/>
          <p:nvPr/>
        </p:nvSpPr>
        <p:spPr>
          <a:xfrm>
            <a:off x="11889693" y="784054"/>
            <a:ext cx="189204" cy="189204"/>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B2B5315E-02B1-4F68-8A8F-F3605802C287}"/>
              </a:ext>
            </a:extLst>
          </p:cNvPr>
          <p:cNvSpPr/>
          <p:nvPr/>
        </p:nvSpPr>
        <p:spPr>
          <a:xfrm>
            <a:off x="11655781" y="1734394"/>
            <a:ext cx="120557" cy="120557"/>
          </a:xfrm>
          <a:prstGeom prst="ellipse">
            <a:avLst/>
          </a:prstGeom>
          <a:solidFill>
            <a:srgbClr val="4A3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CF9091AB-CA27-465D-B286-A3F3A775F363}"/>
              </a:ext>
            </a:extLst>
          </p:cNvPr>
          <p:cNvSpPr txBox="1"/>
          <p:nvPr/>
        </p:nvSpPr>
        <p:spPr>
          <a:xfrm>
            <a:off x="2212570" y="1710709"/>
            <a:ext cx="2416962" cy="3436582"/>
          </a:xfrm>
          <a:prstGeom prst="rect">
            <a:avLst/>
          </a:prstGeom>
          <a:noFill/>
        </p:spPr>
        <p:txBody>
          <a:bodyPr wrap="square" rtlCol="0">
            <a:spAutoFit/>
          </a:bodyPr>
          <a:lstStyle/>
          <a:p>
            <a:pPr algn="ctr">
              <a:lnSpc>
                <a:spcPct val="120000"/>
              </a:lnSpc>
            </a:pPr>
            <a:r>
              <a:rPr lang="en-US" altLang="zh-CN" sz="1400" b="1">
                <a:solidFill>
                  <a:srgbClr val="4A3993"/>
                </a:solidFill>
              </a:rPr>
              <a:t>purus lectus malesuada libero, sit amet commodo magna eros quis urna. Nunc viverra imperdiet enim.</a:t>
            </a:r>
          </a:p>
          <a:p>
            <a:pPr algn="ctr">
              <a:lnSpc>
                <a:spcPct val="120000"/>
              </a:lnSpc>
            </a:pPr>
            <a:endParaRPr lang="en-US" altLang="zh-CN" sz="1400" b="1">
              <a:solidFill>
                <a:srgbClr val="4A3993"/>
              </a:solidFill>
            </a:endParaRPr>
          </a:p>
          <a:p>
            <a:pPr algn="ctr">
              <a:lnSpc>
                <a:spcPct val="120000"/>
              </a:lnSpc>
            </a:pPr>
            <a:r>
              <a:rPr lang="en-US" altLang="zh-CN" sz="1400" b="1">
                <a:solidFill>
                  <a:srgbClr val="4A3993"/>
                </a:solidFill>
              </a:rPr>
              <a:t>Lorem ipsum dolor sit amet, consectetuer adipiscing elit. Maecenas porttitor congue massa. Fusce posuere, magna sed pulvinar ultricies, purus lectus malesuada</a:t>
            </a:r>
          </a:p>
        </p:txBody>
      </p:sp>
      <p:sp>
        <p:nvSpPr>
          <p:cNvPr id="53" name="文本框 52">
            <a:extLst>
              <a:ext uri="{FF2B5EF4-FFF2-40B4-BE49-F238E27FC236}">
                <a16:creationId xmlns:a16="http://schemas.microsoft.com/office/drawing/2014/main" id="{EC3AB113-5466-48D3-8158-FC9303319381}"/>
              </a:ext>
            </a:extLst>
          </p:cNvPr>
          <p:cNvSpPr txBox="1"/>
          <p:nvPr/>
        </p:nvSpPr>
        <p:spPr>
          <a:xfrm>
            <a:off x="7562469" y="1710709"/>
            <a:ext cx="2416962" cy="3436582"/>
          </a:xfrm>
          <a:prstGeom prst="rect">
            <a:avLst/>
          </a:prstGeom>
          <a:noFill/>
        </p:spPr>
        <p:txBody>
          <a:bodyPr wrap="square" rtlCol="0">
            <a:spAutoFit/>
          </a:bodyPr>
          <a:lstStyle/>
          <a:p>
            <a:pPr algn="ctr">
              <a:lnSpc>
                <a:spcPct val="120000"/>
              </a:lnSpc>
            </a:pPr>
            <a:r>
              <a:rPr lang="en-US" altLang="zh-CN" sz="1400" b="1">
                <a:solidFill>
                  <a:srgbClr val="4A3993"/>
                </a:solidFill>
              </a:rPr>
              <a:t>purus lectus malesuada libero, sit amet commodo magna eros quis urna. Nunc viverra imperdiet enim.</a:t>
            </a:r>
          </a:p>
          <a:p>
            <a:pPr algn="ctr">
              <a:lnSpc>
                <a:spcPct val="120000"/>
              </a:lnSpc>
            </a:pPr>
            <a:endParaRPr lang="en-US" altLang="zh-CN" sz="1400" b="1">
              <a:solidFill>
                <a:srgbClr val="4A3993"/>
              </a:solidFill>
            </a:endParaRPr>
          </a:p>
          <a:p>
            <a:pPr algn="ctr">
              <a:lnSpc>
                <a:spcPct val="120000"/>
              </a:lnSpc>
            </a:pPr>
            <a:r>
              <a:rPr lang="en-US" altLang="zh-CN" sz="1400" b="1">
                <a:solidFill>
                  <a:srgbClr val="4A3993"/>
                </a:solidFill>
              </a:rPr>
              <a:t>Lorem ipsum dolor sit amet, consectetuer adipiscing elit. Maecenas porttitor congue massa. Fusce posuere, magna sed pulvinar ultricies, purus lectus malesuada</a:t>
            </a:r>
          </a:p>
        </p:txBody>
      </p:sp>
      <p:pic>
        <p:nvPicPr>
          <p:cNvPr id="61" name="图片 60" descr="图标&#10;&#10;描述已自动生成">
            <a:extLst>
              <a:ext uri="{FF2B5EF4-FFF2-40B4-BE49-F238E27FC236}">
                <a16:creationId xmlns:a16="http://schemas.microsoft.com/office/drawing/2014/main" id="{A1FE12D7-D525-47D1-8C57-093106391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0681" y="3492627"/>
            <a:ext cx="2630638" cy="914146"/>
          </a:xfrm>
          <a:prstGeom prst="rect">
            <a:avLst/>
          </a:prstGeom>
        </p:spPr>
      </p:pic>
      <p:pic>
        <p:nvPicPr>
          <p:cNvPr id="63" name="图片 62" descr="图标&#10;&#10;描述已自动生成">
            <a:extLst>
              <a:ext uri="{FF2B5EF4-FFF2-40B4-BE49-F238E27FC236}">
                <a16:creationId xmlns:a16="http://schemas.microsoft.com/office/drawing/2014/main" id="{3C682360-2D86-4CBA-B75F-AF01B78A44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8518" y="286893"/>
            <a:ext cx="1352874" cy="1197293"/>
          </a:xfrm>
          <a:prstGeom prst="rect">
            <a:avLst/>
          </a:prstGeom>
        </p:spPr>
      </p:pic>
      <p:pic>
        <p:nvPicPr>
          <p:cNvPr id="65" name="图片 64" descr="卡通人物&#10;&#10;低可信度描述已自动生成">
            <a:extLst>
              <a:ext uri="{FF2B5EF4-FFF2-40B4-BE49-F238E27FC236}">
                <a16:creationId xmlns:a16="http://schemas.microsoft.com/office/drawing/2014/main" id="{4004C8D0-F728-4EA6-A664-4C7A7D0C7C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68397" y="3010695"/>
            <a:ext cx="889996" cy="787647"/>
          </a:xfrm>
          <a:prstGeom prst="rect">
            <a:avLst/>
          </a:prstGeom>
        </p:spPr>
      </p:pic>
      <p:pic>
        <p:nvPicPr>
          <p:cNvPr id="67" name="图片 66" descr="图片包含 游戏机, 房间&#10;&#10;描述已自动生成">
            <a:extLst>
              <a:ext uri="{FF2B5EF4-FFF2-40B4-BE49-F238E27FC236}">
                <a16:creationId xmlns:a16="http://schemas.microsoft.com/office/drawing/2014/main" id="{1E6F0729-B8F3-47B8-A8B3-409BEF8247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34467">
            <a:off x="1538035" y="4958895"/>
            <a:ext cx="1345198" cy="1160233"/>
          </a:xfrm>
          <a:prstGeom prst="rect">
            <a:avLst/>
          </a:prstGeom>
        </p:spPr>
      </p:pic>
      <p:pic>
        <p:nvPicPr>
          <p:cNvPr id="69" name="图片 68" descr="徽标&#10;&#10;描述已自动生成">
            <a:extLst>
              <a:ext uri="{FF2B5EF4-FFF2-40B4-BE49-F238E27FC236}">
                <a16:creationId xmlns:a16="http://schemas.microsoft.com/office/drawing/2014/main" id="{3BE234CE-20AB-4666-8F45-DD03A5539F7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22655" y="4876164"/>
            <a:ext cx="1254236" cy="1582632"/>
          </a:xfrm>
          <a:prstGeom prst="rect">
            <a:avLst/>
          </a:prstGeom>
        </p:spPr>
      </p:pic>
      <p:pic>
        <p:nvPicPr>
          <p:cNvPr id="71" name="图片 70" descr="图片包含 徽标&#10;&#10;描述已自动生成">
            <a:extLst>
              <a:ext uri="{FF2B5EF4-FFF2-40B4-BE49-F238E27FC236}">
                <a16:creationId xmlns:a16="http://schemas.microsoft.com/office/drawing/2014/main" id="{A2FCA7CA-7457-44FC-B40F-ED9E10F8CE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68025" y="5152745"/>
            <a:ext cx="1057518" cy="1070904"/>
          </a:xfrm>
          <a:prstGeom prst="rect">
            <a:avLst/>
          </a:prstGeom>
        </p:spPr>
      </p:pic>
      <p:pic>
        <p:nvPicPr>
          <p:cNvPr id="73" name="图片 72" descr="图标&#10;&#10;描述已自动生成">
            <a:extLst>
              <a:ext uri="{FF2B5EF4-FFF2-40B4-BE49-F238E27FC236}">
                <a16:creationId xmlns:a16="http://schemas.microsoft.com/office/drawing/2014/main" id="{2E47A675-C174-44BA-A1E9-91CDE2E334C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535951">
            <a:off x="8447135" y="5983885"/>
            <a:ext cx="1234114" cy="808345"/>
          </a:xfrm>
          <a:prstGeom prst="rect">
            <a:avLst/>
          </a:prstGeom>
        </p:spPr>
      </p:pic>
      <p:sp>
        <p:nvSpPr>
          <p:cNvPr id="84" name="任意多边形: 形状 83">
            <a:extLst>
              <a:ext uri="{FF2B5EF4-FFF2-40B4-BE49-F238E27FC236}">
                <a16:creationId xmlns:a16="http://schemas.microsoft.com/office/drawing/2014/main" id="{0BB4F192-9E54-4011-98DA-D05DC858F02E}"/>
              </a:ext>
            </a:extLst>
          </p:cNvPr>
          <p:cNvSpPr/>
          <p:nvPr/>
        </p:nvSpPr>
        <p:spPr>
          <a:xfrm>
            <a:off x="138280" y="2037551"/>
            <a:ext cx="1570214" cy="1440183"/>
          </a:xfrm>
          <a:custGeom>
            <a:avLst/>
            <a:gdLst>
              <a:gd name="connsiteX0" fmla="*/ 1314586 w 1570214"/>
              <a:gd name="connsiteY0" fmla="*/ 1167331 h 1440183"/>
              <a:gd name="connsiteX1" fmla="*/ 1281160 w 1570214"/>
              <a:gd name="connsiteY1" fmla="*/ 1194885 h 1440183"/>
              <a:gd name="connsiteX2" fmla="*/ 1290782 w 1570214"/>
              <a:gd name="connsiteY2" fmla="*/ 1272006 h 1440183"/>
              <a:gd name="connsiteX3" fmla="*/ 1314586 w 1570214"/>
              <a:gd name="connsiteY3" fmla="*/ 1167331 h 1440183"/>
              <a:gd name="connsiteX4" fmla="*/ 807519 w 1570214"/>
              <a:gd name="connsiteY4" fmla="*/ 412297 h 1440183"/>
              <a:gd name="connsiteX5" fmla="*/ 772865 w 1570214"/>
              <a:gd name="connsiteY5" fmla="*/ 435016 h 1440183"/>
              <a:gd name="connsiteX6" fmla="*/ 739303 w 1570214"/>
              <a:gd name="connsiteY6" fmla="*/ 495341 h 1440183"/>
              <a:gd name="connsiteX7" fmla="*/ 730573 w 1570214"/>
              <a:gd name="connsiteY7" fmla="*/ 533441 h 1440183"/>
              <a:gd name="connsiteX8" fmla="*/ 763064 w 1570214"/>
              <a:gd name="connsiteY8" fmla="*/ 501691 h 1440183"/>
              <a:gd name="connsiteX9" fmla="*/ 807519 w 1570214"/>
              <a:gd name="connsiteY9" fmla="*/ 412297 h 1440183"/>
              <a:gd name="connsiteX10" fmla="*/ 152587 w 1570214"/>
              <a:gd name="connsiteY10" fmla="*/ 846 h 1440183"/>
              <a:gd name="connsiteX11" fmla="*/ 219161 w 1570214"/>
              <a:gd name="connsiteY11" fmla="*/ 73066 h 1440183"/>
              <a:gd name="connsiteX12" fmla="*/ 187512 w 1570214"/>
              <a:gd name="connsiteY12" fmla="*/ 430761 h 1440183"/>
              <a:gd name="connsiteX13" fmla="*/ 228787 w 1570214"/>
              <a:gd name="connsiteY13" fmla="*/ 404170 h 1440183"/>
              <a:gd name="connsiteX14" fmla="*/ 304152 w 1570214"/>
              <a:gd name="connsiteY14" fmla="*/ 344443 h 1440183"/>
              <a:gd name="connsiteX15" fmla="*/ 361302 w 1570214"/>
              <a:gd name="connsiteY15" fmla="*/ 330435 h 1440183"/>
              <a:gd name="connsiteX16" fmla="*/ 422462 w 1570214"/>
              <a:gd name="connsiteY16" fmla="*/ 544556 h 1440183"/>
              <a:gd name="connsiteX17" fmla="*/ 517339 w 1570214"/>
              <a:gd name="connsiteY17" fmla="*/ 666791 h 1440183"/>
              <a:gd name="connsiteX18" fmla="*/ 586110 w 1570214"/>
              <a:gd name="connsiteY18" fmla="*/ 503175 h 1440183"/>
              <a:gd name="connsiteX19" fmla="*/ 751280 w 1570214"/>
              <a:gd name="connsiteY19" fmla="*/ 268248 h 1440183"/>
              <a:gd name="connsiteX20" fmla="*/ 908798 w 1570214"/>
              <a:gd name="connsiteY20" fmla="*/ 283349 h 1440183"/>
              <a:gd name="connsiteX21" fmla="*/ 776574 w 1570214"/>
              <a:gd name="connsiteY21" fmla="*/ 685793 h 1440183"/>
              <a:gd name="connsiteX22" fmla="*/ 751586 w 1570214"/>
              <a:gd name="connsiteY22" fmla="*/ 753611 h 1440183"/>
              <a:gd name="connsiteX23" fmla="*/ 856505 w 1570214"/>
              <a:gd name="connsiteY23" fmla="*/ 783215 h 1440183"/>
              <a:gd name="connsiteX24" fmla="*/ 1051430 w 1570214"/>
              <a:gd name="connsiteY24" fmla="*/ 447048 h 1440183"/>
              <a:gd name="connsiteX25" fmla="*/ 1197042 w 1570214"/>
              <a:gd name="connsiteY25" fmla="*/ 336459 h 1440183"/>
              <a:gd name="connsiteX26" fmla="*/ 1205093 w 1570214"/>
              <a:gd name="connsiteY26" fmla="*/ 434884 h 1440183"/>
              <a:gd name="connsiteX27" fmla="*/ 1182016 w 1570214"/>
              <a:gd name="connsiteY27" fmla="*/ 740631 h 1440183"/>
              <a:gd name="connsiteX28" fmla="*/ 1201066 w 1570214"/>
              <a:gd name="connsiteY28" fmla="*/ 796933 h 1440183"/>
              <a:gd name="connsiteX29" fmla="*/ 1325143 w 1570214"/>
              <a:gd name="connsiteY29" fmla="*/ 508041 h 1440183"/>
              <a:gd name="connsiteX30" fmla="*/ 1428505 w 1570214"/>
              <a:gd name="connsiteY30" fmla="*/ 358099 h 1440183"/>
              <a:gd name="connsiteX31" fmla="*/ 1496499 w 1570214"/>
              <a:gd name="connsiteY31" fmla="*/ 646933 h 1440183"/>
              <a:gd name="connsiteX32" fmla="*/ 1475808 w 1570214"/>
              <a:gd name="connsiteY32" fmla="*/ 901741 h 1440183"/>
              <a:gd name="connsiteX33" fmla="*/ 1517769 w 1570214"/>
              <a:gd name="connsiteY33" fmla="*/ 959061 h 1440183"/>
              <a:gd name="connsiteX34" fmla="*/ 1569547 w 1570214"/>
              <a:gd name="connsiteY34" fmla="*/ 1013660 h 1440183"/>
              <a:gd name="connsiteX35" fmla="*/ 1508595 w 1570214"/>
              <a:gd name="connsiteY35" fmla="*/ 1098591 h 1440183"/>
              <a:gd name="connsiteX36" fmla="*/ 1443977 w 1570214"/>
              <a:gd name="connsiteY36" fmla="*/ 1238291 h 1440183"/>
              <a:gd name="connsiteX37" fmla="*/ 1341701 w 1570214"/>
              <a:gd name="connsiteY37" fmla="*/ 1415414 h 1440183"/>
              <a:gd name="connsiteX38" fmla="*/ 1191595 w 1570214"/>
              <a:gd name="connsiteY38" fmla="*/ 1418285 h 1440183"/>
              <a:gd name="connsiteX39" fmla="*/ 1119728 w 1570214"/>
              <a:gd name="connsiteY39" fmla="*/ 1169436 h 1440183"/>
              <a:gd name="connsiteX40" fmla="*/ 1286434 w 1570214"/>
              <a:gd name="connsiteY40" fmla="*/ 998150 h 1440183"/>
              <a:gd name="connsiteX41" fmla="*/ 1343212 w 1570214"/>
              <a:gd name="connsiteY41" fmla="*/ 931212 h 1440183"/>
              <a:gd name="connsiteX42" fmla="*/ 1308287 w 1570214"/>
              <a:gd name="connsiteY42" fmla="*/ 910640 h 1440183"/>
              <a:gd name="connsiteX43" fmla="*/ 1251972 w 1570214"/>
              <a:gd name="connsiteY43" fmla="*/ 950954 h 1440183"/>
              <a:gd name="connsiteX44" fmla="*/ 1126519 w 1570214"/>
              <a:gd name="connsiteY44" fmla="*/ 958466 h 1440183"/>
              <a:gd name="connsiteX45" fmla="*/ 1076399 w 1570214"/>
              <a:gd name="connsiteY45" fmla="*/ 895169 h 1440183"/>
              <a:gd name="connsiteX46" fmla="*/ 1050802 w 1570214"/>
              <a:gd name="connsiteY46" fmla="*/ 844995 h 1440183"/>
              <a:gd name="connsiteX47" fmla="*/ 993295 w 1570214"/>
              <a:gd name="connsiteY47" fmla="*/ 888892 h 1440183"/>
              <a:gd name="connsiteX48" fmla="*/ 779215 w 1570214"/>
              <a:gd name="connsiteY48" fmla="*/ 946159 h 1440183"/>
              <a:gd name="connsiteX49" fmla="*/ 638540 w 1570214"/>
              <a:gd name="connsiteY49" fmla="*/ 862130 h 1440183"/>
              <a:gd name="connsiteX50" fmla="*/ 617039 w 1570214"/>
              <a:gd name="connsiteY50" fmla="*/ 829316 h 1440183"/>
              <a:gd name="connsiteX51" fmla="*/ 576901 w 1570214"/>
              <a:gd name="connsiteY51" fmla="*/ 854452 h 1440183"/>
              <a:gd name="connsiteX52" fmla="*/ 515372 w 1570214"/>
              <a:gd name="connsiteY52" fmla="*/ 900189 h 1440183"/>
              <a:gd name="connsiteX53" fmla="*/ 437313 w 1570214"/>
              <a:gd name="connsiteY53" fmla="*/ 920791 h 1440183"/>
              <a:gd name="connsiteX54" fmla="*/ 343392 w 1570214"/>
              <a:gd name="connsiteY54" fmla="*/ 878365 h 1440183"/>
              <a:gd name="connsiteX55" fmla="*/ 260447 w 1570214"/>
              <a:gd name="connsiteY55" fmla="*/ 628691 h 1440183"/>
              <a:gd name="connsiteX56" fmla="*/ 257161 w 1570214"/>
              <a:gd name="connsiteY56" fmla="*/ 584241 h 1440183"/>
              <a:gd name="connsiteX57" fmla="*/ 224052 w 1570214"/>
              <a:gd name="connsiteY57" fmla="*/ 647741 h 1440183"/>
              <a:gd name="connsiteX58" fmla="*/ 153308 w 1570214"/>
              <a:gd name="connsiteY58" fmla="*/ 888624 h 1440183"/>
              <a:gd name="connsiteX59" fmla="*/ 115950 w 1570214"/>
              <a:gd name="connsiteY59" fmla="*/ 964069 h 1440183"/>
              <a:gd name="connsiteX60" fmla="*/ 56440 w 1570214"/>
              <a:gd name="connsiteY60" fmla="*/ 967901 h 1440183"/>
              <a:gd name="connsiteX61" fmla="*/ 7194 w 1570214"/>
              <a:gd name="connsiteY61" fmla="*/ 584241 h 1440183"/>
              <a:gd name="connsiteX62" fmla="*/ 73965 w 1570214"/>
              <a:gd name="connsiteY62" fmla="*/ 53466 h 1440183"/>
              <a:gd name="connsiteX63" fmla="*/ 108517 w 1570214"/>
              <a:gd name="connsiteY63" fmla="*/ 12996 h 1440183"/>
              <a:gd name="connsiteX64" fmla="*/ 152587 w 1570214"/>
              <a:gd name="connsiteY64" fmla="*/ 846 h 144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570214" h="1440183">
                <a:moveTo>
                  <a:pt x="1314586" y="1167331"/>
                </a:moveTo>
                <a:cubicBezTo>
                  <a:pt x="1310968" y="1163713"/>
                  <a:pt x="1295926" y="1176113"/>
                  <a:pt x="1281160" y="1194885"/>
                </a:cubicBezTo>
                <a:cubicBezTo>
                  <a:pt x="1239832" y="1247425"/>
                  <a:pt x="1249156" y="1322161"/>
                  <a:pt x="1290782" y="1272006"/>
                </a:cubicBezTo>
                <a:cubicBezTo>
                  <a:pt x="1307197" y="1252226"/>
                  <a:pt x="1324295" y="1177040"/>
                  <a:pt x="1314586" y="1167331"/>
                </a:cubicBezTo>
                <a:close/>
                <a:moveTo>
                  <a:pt x="807519" y="412297"/>
                </a:moveTo>
                <a:cubicBezTo>
                  <a:pt x="800354" y="413698"/>
                  <a:pt x="788891" y="420673"/>
                  <a:pt x="772865" y="435016"/>
                </a:cubicBezTo>
                <a:cubicBezTo>
                  <a:pt x="759207" y="447240"/>
                  <a:pt x="744104" y="474386"/>
                  <a:pt x="739303" y="495341"/>
                </a:cubicBezTo>
                <a:lnTo>
                  <a:pt x="730573" y="533441"/>
                </a:lnTo>
                <a:lnTo>
                  <a:pt x="763064" y="501691"/>
                </a:lnTo>
                <a:cubicBezTo>
                  <a:pt x="811820" y="454047"/>
                  <a:pt x="829013" y="408093"/>
                  <a:pt x="807519" y="412297"/>
                </a:cubicBezTo>
                <a:close/>
                <a:moveTo>
                  <a:pt x="152587" y="846"/>
                </a:moveTo>
                <a:cubicBezTo>
                  <a:pt x="184662" y="8848"/>
                  <a:pt x="226717" y="54471"/>
                  <a:pt x="219161" y="73066"/>
                </a:cubicBezTo>
                <a:cubicBezTo>
                  <a:pt x="213054" y="88091"/>
                  <a:pt x="187512" y="376773"/>
                  <a:pt x="187512" y="430761"/>
                </a:cubicBezTo>
                <a:cubicBezTo>
                  <a:pt x="187512" y="450553"/>
                  <a:pt x="196478" y="444777"/>
                  <a:pt x="228787" y="404170"/>
                </a:cubicBezTo>
                <a:cubicBezTo>
                  <a:pt x="251488" y="375638"/>
                  <a:pt x="285403" y="348761"/>
                  <a:pt x="304152" y="344443"/>
                </a:cubicBezTo>
                <a:cubicBezTo>
                  <a:pt x="322902" y="340124"/>
                  <a:pt x="348619" y="333821"/>
                  <a:pt x="361302" y="330435"/>
                </a:cubicBezTo>
                <a:cubicBezTo>
                  <a:pt x="416373" y="315735"/>
                  <a:pt x="422462" y="337052"/>
                  <a:pt x="422462" y="544556"/>
                </a:cubicBezTo>
                <a:cubicBezTo>
                  <a:pt x="422462" y="801328"/>
                  <a:pt x="439042" y="822688"/>
                  <a:pt x="517339" y="666791"/>
                </a:cubicBezTo>
                <a:cubicBezTo>
                  <a:pt x="529618" y="642344"/>
                  <a:pt x="560565" y="568717"/>
                  <a:pt x="586110" y="503175"/>
                </a:cubicBezTo>
                <a:cubicBezTo>
                  <a:pt x="638587" y="368536"/>
                  <a:pt x="687976" y="298288"/>
                  <a:pt x="751280" y="268248"/>
                </a:cubicBezTo>
                <a:cubicBezTo>
                  <a:pt x="816088" y="237494"/>
                  <a:pt x="864699" y="242155"/>
                  <a:pt x="908798" y="283349"/>
                </a:cubicBezTo>
                <a:cubicBezTo>
                  <a:pt x="1028452" y="395122"/>
                  <a:pt x="945054" y="648957"/>
                  <a:pt x="776574" y="685793"/>
                </a:cubicBezTo>
                <a:cubicBezTo>
                  <a:pt x="722778" y="697555"/>
                  <a:pt x="722703" y="697757"/>
                  <a:pt x="751586" y="753611"/>
                </a:cubicBezTo>
                <a:cubicBezTo>
                  <a:pt x="777701" y="804111"/>
                  <a:pt x="811694" y="813703"/>
                  <a:pt x="856505" y="783215"/>
                </a:cubicBezTo>
                <a:cubicBezTo>
                  <a:pt x="946596" y="721921"/>
                  <a:pt x="995667" y="637293"/>
                  <a:pt x="1051430" y="447048"/>
                </a:cubicBezTo>
                <a:cubicBezTo>
                  <a:pt x="1089329" y="317749"/>
                  <a:pt x="1143131" y="276887"/>
                  <a:pt x="1197042" y="336459"/>
                </a:cubicBezTo>
                <a:cubicBezTo>
                  <a:pt x="1217463" y="359023"/>
                  <a:pt x="1218324" y="369555"/>
                  <a:pt x="1205093" y="434884"/>
                </a:cubicBezTo>
                <a:cubicBezTo>
                  <a:pt x="1179669" y="560419"/>
                  <a:pt x="1171361" y="670499"/>
                  <a:pt x="1182016" y="740631"/>
                </a:cubicBezTo>
                <a:cubicBezTo>
                  <a:pt x="1187656" y="777751"/>
                  <a:pt x="1196228" y="803087"/>
                  <a:pt x="1201066" y="796933"/>
                </a:cubicBezTo>
                <a:cubicBezTo>
                  <a:pt x="1234902" y="753894"/>
                  <a:pt x="1308858" y="581699"/>
                  <a:pt x="1325143" y="508041"/>
                </a:cubicBezTo>
                <a:cubicBezTo>
                  <a:pt x="1355648" y="370057"/>
                  <a:pt x="1365902" y="355182"/>
                  <a:pt x="1428505" y="358099"/>
                </a:cubicBezTo>
                <a:cubicBezTo>
                  <a:pt x="1511029" y="361944"/>
                  <a:pt x="1514463" y="376531"/>
                  <a:pt x="1496499" y="646933"/>
                </a:cubicBezTo>
                <a:cubicBezTo>
                  <a:pt x="1488117" y="773107"/>
                  <a:pt x="1478806" y="887771"/>
                  <a:pt x="1475808" y="901741"/>
                </a:cubicBezTo>
                <a:cubicBezTo>
                  <a:pt x="1471865" y="920116"/>
                  <a:pt x="1483471" y="935969"/>
                  <a:pt x="1517769" y="959061"/>
                </a:cubicBezTo>
                <a:cubicBezTo>
                  <a:pt x="1543845" y="976617"/>
                  <a:pt x="1567145" y="1001187"/>
                  <a:pt x="1569547" y="1013660"/>
                </a:cubicBezTo>
                <a:cubicBezTo>
                  <a:pt x="1575722" y="1045723"/>
                  <a:pt x="1537780" y="1098591"/>
                  <a:pt x="1508595" y="1098591"/>
                </a:cubicBezTo>
                <a:cubicBezTo>
                  <a:pt x="1483005" y="1098591"/>
                  <a:pt x="1469675" y="1127409"/>
                  <a:pt x="1443977" y="1238291"/>
                </a:cubicBezTo>
                <a:cubicBezTo>
                  <a:pt x="1421567" y="1334988"/>
                  <a:pt x="1391185" y="1387602"/>
                  <a:pt x="1341701" y="1415414"/>
                </a:cubicBezTo>
                <a:cubicBezTo>
                  <a:pt x="1284465" y="1447582"/>
                  <a:pt x="1247540" y="1448289"/>
                  <a:pt x="1191595" y="1418285"/>
                </a:cubicBezTo>
                <a:cubicBezTo>
                  <a:pt x="1111534" y="1375347"/>
                  <a:pt x="1079720" y="1265188"/>
                  <a:pt x="1119728" y="1169436"/>
                </a:cubicBezTo>
                <a:cubicBezTo>
                  <a:pt x="1146063" y="1106407"/>
                  <a:pt x="1221904" y="1028482"/>
                  <a:pt x="1286434" y="998150"/>
                </a:cubicBezTo>
                <a:cubicBezTo>
                  <a:pt x="1336113" y="974798"/>
                  <a:pt x="1343212" y="966429"/>
                  <a:pt x="1343212" y="931212"/>
                </a:cubicBezTo>
                <a:cubicBezTo>
                  <a:pt x="1343212" y="891001"/>
                  <a:pt x="1343179" y="890982"/>
                  <a:pt x="1308287" y="910640"/>
                </a:cubicBezTo>
                <a:cubicBezTo>
                  <a:pt x="1289078" y="921462"/>
                  <a:pt x="1263736" y="939604"/>
                  <a:pt x="1251972" y="950954"/>
                </a:cubicBezTo>
                <a:cubicBezTo>
                  <a:pt x="1227793" y="974282"/>
                  <a:pt x="1163288" y="978145"/>
                  <a:pt x="1126519" y="958466"/>
                </a:cubicBezTo>
                <a:cubicBezTo>
                  <a:pt x="1113031" y="951248"/>
                  <a:pt x="1090477" y="922764"/>
                  <a:pt x="1076399" y="895169"/>
                </a:cubicBezTo>
                <a:lnTo>
                  <a:pt x="1050802" y="844995"/>
                </a:lnTo>
                <a:lnTo>
                  <a:pt x="993295" y="888892"/>
                </a:lnTo>
                <a:cubicBezTo>
                  <a:pt x="917137" y="947024"/>
                  <a:pt x="847573" y="965633"/>
                  <a:pt x="779215" y="946159"/>
                </a:cubicBezTo>
                <a:cubicBezTo>
                  <a:pt x="705518" y="925164"/>
                  <a:pt x="663329" y="899964"/>
                  <a:pt x="638540" y="862130"/>
                </a:cubicBezTo>
                <a:lnTo>
                  <a:pt x="617039" y="829316"/>
                </a:lnTo>
                <a:lnTo>
                  <a:pt x="576901" y="854452"/>
                </a:lnTo>
                <a:cubicBezTo>
                  <a:pt x="554824" y="868276"/>
                  <a:pt x="527136" y="888858"/>
                  <a:pt x="515372" y="900189"/>
                </a:cubicBezTo>
                <a:cubicBezTo>
                  <a:pt x="502156" y="912918"/>
                  <a:pt x="472325" y="920791"/>
                  <a:pt x="437313" y="920791"/>
                </a:cubicBezTo>
                <a:cubicBezTo>
                  <a:pt x="388963" y="920791"/>
                  <a:pt x="375174" y="914562"/>
                  <a:pt x="343392" y="878365"/>
                </a:cubicBezTo>
                <a:cubicBezTo>
                  <a:pt x="306066" y="835852"/>
                  <a:pt x="267087" y="718521"/>
                  <a:pt x="260447" y="628691"/>
                </a:cubicBezTo>
                <a:lnTo>
                  <a:pt x="257161" y="584241"/>
                </a:lnTo>
                <a:lnTo>
                  <a:pt x="224052" y="647741"/>
                </a:lnTo>
                <a:cubicBezTo>
                  <a:pt x="193738" y="705881"/>
                  <a:pt x="183111" y="742065"/>
                  <a:pt x="153308" y="888624"/>
                </a:cubicBezTo>
                <a:cubicBezTo>
                  <a:pt x="147673" y="916335"/>
                  <a:pt x="130862" y="950285"/>
                  <a:pt x="115950" y="964069"/>
                </a:cubicBezTo>
                <a:cubicBezTo>
                  <a:pt x="90281" y="987797"/>
                  <a:pt x="87116" y="988001"/>
                  <a:pt x="56440" y="967901"/>
                </a:cubicBezTo>
                <a:cubicBezTo>
                  <a:pt x="1096" y="931638"/>
                  <a:pt x="-9436" y="849589"/>
                  <a:pt x="7194" y="584241"/>
                </a:cubicBezTo>
                <a:cubicBezTo>
                  <a:pt x="22745" y="336102"/>
                  <a:pt x="53740" y="89716"/>
                  <a:pt x="73965" y="53466"/>
                </a:cubicBezTo>
                <a:cubicBezTo>
                  <a:pt x="80954" y="40940"/>
                  <a:pt x="96502" y="22729"/>
                  <a:pt x="108517" y="12996"/>
                </a:cubicBezTo>
                <a:cubicBezTo>
                  <a:pt x="120532" y="3264"/>
                  <a:pt x="140363" y="-2204"/>
                  <a:pt x="152587" y="846"/>
                </a:cubicBezTo>
                <a:close/>
              </a:path>
            </a:pathLst>
          </a:custGeom>
          <a:solidFill>
            <a:srgbClr val="E0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descr="图标&#10;&#10;描述已自动生成">
            <a:extLst>
              <a:ext uri="{FF2B5EF4-FFF2-40B4-BE49-F238E27FC236}">
                <a16:creationId xmlns:a16="http://schemas.microsoft.com/office/drawing/2014/main" id="{8588758F-0C0D-4CA9-9D0B-BDF366CDCE3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0687811">
            <a:off x="310656" y="3141606"/>
            <a:ext cx="407729" cy="379188"/>
          </a:xfrm>
          <a:prstGeom prst="rect">
            <a:avLst/>
          </a:prstGeom>
        </p:spPr>
      </p:pic>
    </p:spTree>
    <p:extLst>
      <p:ext uri="{BB962C8B-B14F-4D97-AF65-F5344CB8AC3E}">
        <p14:creationId xmlns:p14="http://schemas.microsoft.com/office/powerpoint/2010/main" val="4018857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TotalTime>
  <Words>883</Words>
  <Application>Microsoft Office PowerPoint</Application>
  <PresentationFormat>宽屏</PresentationFormat>
  <Paragraphs>54</Paragraphs>
  <Slides>13</Slides>
  <Notes>1</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Arial Black</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梦幻式Notebook ppt模板</dc:title>
  <dc:creator>忘吃药的晓公子 yvonne</dc:creator>
  <cp:keywords>51PPT模板网</cp:keywords>
  <dc:description>www.51pptmoban.com</dc:description>
  <cp:lastModifiedBy>Win user</cp:lastModifiedBy>
  <cp:revision>9</cp:revision>
  <dcterms:created xsi:type="dcterms:W3CDTF">2022-02-09T01:40:10Z</dcterms:created>
  <dcterms:modified xsi:type="dcterms:W3CDTF">2022-02-13T14:49:31Z</dcterms:modified>
</cp:coreProperties>
</file>