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5.xml" ContentType="application/vnd.openxmlformats-officedocument.presentationml.notesSlide+xml"/>
  <Override PartName="/ppt/notesSlides/notesSlide6.xml" ContentType="application/vnd.openxmlformats-officedocument.presentationml.notesSlide+xml"/>
  <Override PartName="/ppt/tags/tag4.xml" ContentType="application/vnd.openxmlformats-officedocument.presentationml.tags+xml"/>
  <Override PartName="/ppt/tags/tag5.xml" ContentType="application/vnd.openxmlformats-officedocument.presentationml.tags+xml"/>
  <Override PartName="/ppt/notesSlides/notesSlide7.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8.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heme/themeOverride1.xml" ContentType="application/vnd.openxmlformats-officedocument.themeOverride+xml"/>
  <Override PartName="/ppt/drawings/drawing1.xml" ContentType="application/vnd.openxmlformats-officedocument.drawingml.chartshapes+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825" r:id="rId2"/>
    <p:sldId id="616" r:id="rId3"/>
    <p:sldId id="256" r:id="rId4"/>
    <p:sldId id="666" r:id="rId5"/>
    <p:sldId id="617" r:id="rId6"/>
    <p:sldId id="618" r:id="rId7"/>
    <p:sldId id="619" r:id="rId8"/>
    <p:sldId id="801" r:id="rId9"/>
    <p:sldId id="620" r:id="rId10"/>
    <p:sldId id="821" r:id="rId11"/>
    <p:sldId id="804" r:id="rId12"/>
    <p:sldId id="805" r:id="rId13"/>
    <p:sldId id="822" r:id="rId14"/>
    <p:sldId id="807" r:id="rId15"/>
    <p:sldId id="815" r:id="rId16"/>
    <p:sldId id="819" r:id="rId17"/>
    <p:sldId id="808" r:id="rId18"/>
    <p:sldId id="816" r:id="rId19"/>
    <p:sldId id="818" r:id="rId20"/>
    <p:sldId id="823" r:id="rId21"/>
    <p:sldId id="820" r:id="rId22"/>
    <p:sldId id="812" r:id="rId23"/>
    <p:sldId id="824" r:id="rId24"/>
    <p:sldId id="2007578608" r:id="rId25"/>
    <p:sldId id="299" r:id="rId26"/>
    <p:sldId id="291"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83" userDrawn="1">
          <p15:clr>
            <a:srgbClr val="A4A3A4"/>
          </p15:clr>
        </p15:guide>
        <p15:guide id="2" pos="3863" userDrawn="1">
          <p15:clr>
            <a:srgbClr val="A4A3A4"/>
          </p15:clr>
        </p15:guide>
        <p15:guide id="4" pos="1753" userDrawn="1">
          <p15:clr>
            <a:srgbClr val="A4A3A4"/>
          </p15:clr>
        </p15:guide>
        <p15:guide id="5" pos="7197" userDrawn="1">
          <p15:clr>
            <a:srgbClr val="A4A3A4"/>
          </p15:clr>
        </p15:guide>
        <p15:guide id="7" pos="592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73039"/>
    <a:srgbClr val="F42039"/>
    <a:srgbClr val="404040"/>
    <a:srgbClr val="FFFFFF"/>
    <a:srgbClr val="586D82"/>
    <a:srgbClr val="364350"/>
    <a:srgbClr val="000000"/>
    <a:srgbClr val="42ADEC"/>
    <a:srgbClr val="11527F"/>
    <a:srgbClr val="5AA7E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398" autoAdjust="0"/>
    <p:restoredTop sz="94618" autoAdjust="0"/>
  </p:normalViewPr>
  <p:slideViewPr>
    <p:cSldViewPr snapToGrid="0">
      <p:cViewPr varScale="1">
        <p:scale>
          <a:sx n="87" d="100"/>
          <a:sy n="87" d="100"/>
        </p:scale>
        <p:origin x="90" y="102"/>
      </p:cViewPr>
      <p:guideLst>
        <p:guide orient="horz" pos="2183"/>
        <p:guide pos="3863"/>
        <p:guide pos="1753"/>
        <p:guide pos="7197"/>
        <p:guide pos="5927"/>
      </p:guideLst>
    </p:cSldViewPr>
  </p:slideViewPr>
  <p:outlineViewPr>
    <p:cViewPr>
      <p:scale>
        <a:sx n="66" d="100"/>
        <a:sy n="66" d="100"/>
      </p:scale>
      <p:origin x="0" y="-6102"/>
    </p:cViewPr>
  </p:outlineViewPr>
  <p:notesTextViewPr>
    <p:cViewPr>
      <p:scale>
        <a:sx n="1" d="1"/>
        <a:sy n="1" d="1"/>
      </p:scale>
      <p:origin x="0" y="0"/>
    </p:cViewPr>
  </p:notesTextViewPr>
  <p:sorterViewPr>
    <p:cViewPr>
      <p:scale>
        <a:sx n="100" d="100"/>
        <a:sy n="100" d="100"/>
      </p:scale>
      <p:origin x="0" y="-1341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3" Type="http://schemas.openxmlformats.org/officeDocument/2006/relationships/themeOverride" Target="../theme/themeOverride1.xml"/><Relationship Id="rId2" Type="http://schemas.microsoft.com/office/2011/relationships/chartColorStyle" Target="colors1.xml"/><Relationship Id="rId1" Type="http://schemas.microsoft.com/office/2011/relationships/chartStyle" Target="style1.xml"/><Relationship Id="rId6" Type="http://schemas.openxmlformats.org/officeDocument/2006/relationships/chartUserShapes" Target="../drawings/drawing1.xml"/><Relationship Id="rId5" Type="http://schemas.openxmlformats.org/officeDocument/2006/relationships/package" Target="../embeddings/Microsoft_Excel_Worksheet.xlsx"/><Relationship Id="rId4" Type="http://schemas.openxmlformats.org/officeDocument/2006/relationships/image" Target="../media/image27.png"/></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title>
      <c:tx>
        <c:rich>
          <a:bodyPr rot="0" spcFirstLastPara="1" vertOverflow="ellipsis" vert="horz" wrap="square" anchor="b" anchorCtr="1"/>
          <a:lstStyle/>
          <a:p>
            <a:pPr algn="l">
              <a:defRPr sz="1200" b="0" i="0" u="none" strike="noStrike" kern="1200" spc="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r>
              <a:rPr lang="zh-CN" altLang="en-US" sz="1200"/>
              <a:t>单位：亿元</a:t>
            </a:r>
          </a:p>
        </c:rich>
      </c:tx>
      <c:layout>
        <c:manualLayout>
          <c:xMode val="edge"/>
          <c:yMode val="edge"/>
          <c:x val="0.42200364775702665"/>
          <c:y val="3.2495794737114137E-3"/>
        </c:manualLayout>
      </c:layout>
      <c:overlay val="0"/>
      <c:spPr>
        <a:noFill/>
        <a:ln>
          <a:noFill/>
        </a:ln>
        <a:effectLst/>
      </c:spPr>
      <c:txPr>
        <a:bodyPr rot="0" spcFirstLastPara="1" vertOverflow="ellipsis" vert="horz" wrap="square" anchor="b" anchorCtr="1"/>
        <a:lstStyle/>
        <a:p>
          <a:pPr algn="l">
            <a:defRPr sz="1200" b="0" i="0" u="none" strike="noStrike" kern="1200" spc="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endParaRPr lang="zh-CN"/>
        </a:p>
      </c:txPr>
    </c:title>
    <c:autoTitleDeleted val="0"/>
    <c:plotArea>
      <c:layout>
        <c:manualLayout>
          <c:layoutTarget val="inner"/>
          <c:xMode val="edge"/>
          <c:yMode val="edge"/>
          <c:x val="0"/>
          <c:y val="0"/>
          <c:w val="0.96562499999999996"/>
          <c:h val="0.90584387842639236"/>
        </c:manualLayout>
      </c:layout>
      <c:barChart>
        <c:barDir val="col"/>
        <c:grouping val="clustered"/>
        <c:varyColors val="0"/>
        <c:ser>
          <c:idx val="0"/>
          <c:order val="0"/>
          <c:tx>
            <c:strRef>
              <c:f>Sheet1!$B$1</c:f>
              <c:strCache>
                <c:ptCount val="1"/>
                <c:pt idx="0">
                  <c:v>营业额</c:v>
                </c:pt>
              </c:strCache>
            </c:strRef>
          </c:tx>
          <c:spPr>
            <a:blipFill>
              <a:blip xmlns:r="http://schemas.openxmlformats.org/officeDocument/2006/relationships" r:embed="rId4"/>
              <a:stretch>
                <a:fillRect/>
              </a:stretch>
            </a:blipFill>
            <a:ln>
              <a:noFill/>
            </a:ln>
            <a:effectLst/>
          </c:spPr>
          <c:invertIfNegative val="0"/>
          <c:dPt>
            <c:idx val="4"/>
            <c:invertIfNegative val="0"/>
            <c:bubble3D val="0"/>
            <c:spPr>
              <a:blipFill>
                <a:blip xmlns:r="http://schemas.openxmlformats.org/officeDocument/2006/relationships" r:embed="rId4"/>
                <a:stretch>
                  <a:fillRect/>
                </a:stretch>
              </a:blipFill>
              <a:ln>
                <a:noFill/>
              </a:ln>
              <a:effectLst/>
            </c:spPr>
            <c:extLst>
              <c:ext xmlns:c16="http://schemas.microsoft.com/office/drawing/2014/chart" uri="{C3380CC4-5D6E-409C-BE32-E72D297353CC}">
                <c16:uniqueId val="{00000001-0478-4914-B1FC-5C4CC312391A}"/>
              </c:ext>
            </c:extLst>
          </c:dPt>
          <c:dLbls>
            <c:dLbl>
              <c:idx val="0"/>
              <c:layout>
                <c:manualLayout>
                  <c:x val="3.8186024434408793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8-A0B4-465F-BE22-CD4B8EED8005}"/>
                </c:ext>
              </c:extLst>
            </c:dLbl>
            <c:dLbl>
              <c:idx val="1"/>
              <c:layout>
                <c:manualLayout>
                  <c:x val="3.6450296051026586E-2"/>
                  <c:y val="-6.2311596100008087E-17"/>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7-A0B4-465F-BE22-CD4B8EED8005}"/>
                </c:ext>
              </c:extLst>
            </c:dLbl>
            <c:dLbl>
              <c:idx val="2"/>
              <c:layout>
                <c:manualLayout>
                  <c:x val="3.6450296051026523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6-A0B4-465F-BE22-CD4B8EED8005}"/>
                </c:ext>
              </c:extLst>
            </c:dLbl>
            <c:dLbl>
              <c:idx val="3"/>
              <c:layout>
                <c:manualLayout>
                  <c:x val="3.6450296051026586E-2"/>
                  <c:y val="0"/>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5-A0B4-465F-BE22-CD4B8EED8005}"/>
                </c:ext>
              </c:extLst>
            </c:dLbl>
            <c:dLbl>
              <c:idx val="4"/>
              <c:layout>
                <c:manualLayout>
                  <c:x val="3.8186024434408807E-2"/>
                  <c:y val="-3.3988535961209255E-3"/>
                </c:manualLayout>
              </c:layout>
              <c:dLblPos val="outEnd"/>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1-0478-4914-B1FC-5C4CC312391A}"/>
                </c:ext>
              </c:extLst>
            </c:dLbl>
            <c:spPr>
              <a:noFill/>
              <a:ln>
                <a:noFill/>
              </a:ln>
              <a:effectLst/>
            </c:spPr>
            <c:txPr>
              <a:bodyPr rot="0" spcFirstLastPara="1" vertOverflow="ellipsis" vert="horz" wrap="square" anchor="b" anchorCtr="0"/>
              <a:lstStyle/>
              <a:p>
                <a:pPr>
                  <a:defRPr sz="1200" b="0" i="0" u="none" strike="noStrike" kern="1200" baseline="0">
                    <a:solidFill>
                      <a:schemeClr val="tx1">
                        <a:lumMod val="85000"/>
                        <a:lumOff val="15000"/>
                      </a:schemeClr>
                    </a:solidFill>
                    <a:latin typeface="+mn-ea"/>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0"/>
              </c:ext>
            </c:extLst>
          </c:dLbls>
          <c:cat>
            <c:strRef>
              <c:f>Sheet1!$A$2:$A$6</c:f>
              <c:strCache>
                <c:ptCount val="5"/>
                <c:pt idx="0">
                  <c:v>2016年</c:v>
                </c:pt>
                <c:pt idx="1">
                  <c:v>2017年</c:v>
                </c:pt>
                <c:pt idx="2">
                  <c:v>2018年</c:v>
                </c:pt>
                <c:pt idx="3">
                  <c:v>2019年</c:v>
                </c:pt>
                <c:pt idx="4">
                  <c:v>2020年</c:v>
                </c:pt>
              </c:strCache>
            </c:strRef>
          </c:cat>
          <c:val>
            <c:numRef>
              <c:f>Sheet1!$B$2:$B$6</c:f>
              <c:numCache>
                <c:formatCode>General</c:formatCode>
                <c:ptCount val="5"/>
                <c:pt idx="0">
                  <c:v>50</c:v>
                </c:pt>
                <c:pt idx="1">
                  <c:v>65</c:v>
                </c:pt>
                <c:pt idx="2">
                  <c:v>80</c:v>
                </c:pt>
                <c:pt idx="3">
                  <c:v>95</c:v>
                </c:pt>
                <c:pt idx="4">
                  <c:v>108</c:v>
                </c:pt>
              </c:numCache>
            </c:numRef>
          </c:val>
          <c:extLst>
            <c:ext xmlns:c16="http://schemas.microsoft.com/office/drawing/2014/chart" uri="{C3380CC4-5D6E-409C-BE32-E72D297353CC}">
              <c16:uniqueId val="{00000000-0478-4914-B1FC-5C4CC312391A}"/>
            </c:ext>
          </c:extLst>
        </c:ser>
        <c:ser>
          <c:idx val="1"/>
          <c:order val="1"/>
          <c:tx>
            <c:strRef>
              <c:f>Sheet1!$C$1</c:f>
              <c:strCache>
                <c:ptCount val="1"/>
                <c:pt idx="0">
                  <c:v>营业额2</c:v>
                </c:pt>
              </c:strCache>
            </c:strRef>
          </c:tx>
          <c:spPr>
            <a:solidFill>
              <a:srgbClr val="273039"/>
            </a:solidFill>
            <a:ln>
              <a:noFill/>
            </a:ln>
            <a:effectLst/>
          </c:spPr>
          <c:invertIfNegative val="0"/>
          <c:dPt>
            <c:idx val="4"/>
            <c:invertIfNegative val="0"/>
            <c:bubble3D val="0"/>
            <c:spPr>
              <a:solidFill>
                <a:srgbClr val="F42039"/>
              </a:solidFill>
              <a:ln>
                <a:noFill/>
              </a:ln>
              <a:effectLst/>
            </c:spPr>
            <c:extLst>
              <c:ext xmlns:c16="http://schemas.microsoft.com/office/drawing/2014/chart" uri="{C3380CC4-5D6E-409C-BE32-E72D297353CC}">
                <c16:uniqueId val="{00000004-A0B4-465F-BE22-CD4B8EED8005}"/>
              </c:ext>
            </c:extLst>
          </c:dPt>
          <c:cat>
            <c:strRef>
              <c:f>Sheet1!$A$2:$A$6</c:f>
              <c:strCache>
                <c:ptCount val="5"/>
                <c:pt idx="0">
                  <c:v>2016年</c:v>
                </c:pt>
                <c:pt idx="1">
                  <c:v>2017年</c:v>
                </c:pt>
                <c:pt idx="2">
                  <c:v>2018年</c:v>
                </c:pt>
                <c:pt idx="3">
                  <c:v>2019年</c:v>
                </c:pt>
                <c:pt idx="4">
                  <c:v>2020年</c:v>
                </c:pt>
              </c:strCache>
            </c:strRef>
          </c:cat>
          <c:val>
            <c:numRef>
              <c:f>Sheet1!$C$2:$C$6</c:f>
              <c:numCache>
                <c:formatCode>General</c:formatCode>
                <c:ptCount val="5"/>
                <c:pt idx="0">
                  <c:v>50</c:v>
                </c:pt>
                <c:pt idx="1">
                  <c:v>65</c:v>
                </c:pt>
                <c:pt idx="2">
                  <c:v>80</c:v>
                </c:pt>
                <c:pt idx="3">
                  <c:v>95</c:v>
                </c:pt>
                <c:pt idx="4">
                  <c:v>108</c:v>
                </c:pt>
              </c:numCache>
            </c:numRef>
          </c:val>
          <c:extLst>
            <c:ext xmlns:c16="http://schemas.microsoft.com/office/drawing/2014/chart" uri="{C3380CC4-5D6E-409C-BE32-E72D297353CC}">
              <c16:uniqueId val="{00000002-A0B4-465F-BE22-CD4B8EED8005}"/>
            </c:ext>
          </c:extLst>
        </c:ser>
        <c:dLbls>
          <c:showLegendKey val="0"/>
          <c:showVal val="0"/>
          <c:showCatName val="0"/>
          <c:showSerName val="0"/>
          <c:showPercent val="0"/>
          <c:showBubbleSize val="0"/>
        </c:dLbls>
        <c:gapWidth val="286"/>
        <c:overlap val="2"/>
        <c:axId val="879233104"/>
        <c:axId val="879236384"/>
      </c:barChart>
      <c:catAx>
        <c:axId val="879233104"/>
        <c:scaling>
          <c:orientation val="minMax"/>
        </c:scaling>
        <c:delete val="0"/>
        <c:axPos val="b"/>
        <c:numFmt formatCode="General" sourceLinked="1"/>
        <c:majorTickMark val="in"/>
        <c:minorTickMark val="none"/>
        <c:tickLblPos val="nextTo"/>
        <c:spPr>
          <a:noFill/>
          <a:ln w="9525" cap="flat" cmpd="sng" algn="ctr">
            <a:noFill/>
            <a:round/>
          </a:ln>
          <a:effectLst/>
        </c:spPr>
        <c:txPr>
          <a:bodyPr rot="-60000000" spcFirstLastPara="1" vertOverflow="ellipsis" vert="horz" wrap="square" anchor="ctr" anchorCtr="0"/>
          <a:lstStyle/>
          <a:p>
            <a:pPr>
              <a:defRPr sz="1200" b="0" i="0" u="none" strike="noStrike" kern="1200" baseline="0">
                <a:solidFill>
                  <a:schemeClr val="tx1">
                    <a:lumMod val="65000"/>
                    <a:lumOff val="35000"/>
                  </a:schemeClr>
                </a:solidFill>
                <a:latin typeface="思源黑体 CN Light" panose="020B0300000000000000" pitchFamily="34" charset="-122"/>
                <a:ea typeface="思源黑体 CN Light" panose="020B0300000000000000" pitchFamily="34" charset="-122"/>
                <a:cs typeface="+mn-cs"/>
              </a:defRPr>
            </a:pPr>
            <a:endParaRPr lang="zh-CN"/>
          </a:p>
        </c:txPr>
        <c:crossAx val="879236384"/>
        <c:crosses val="autoZero"/>
        <c:auto val="0"/>
        <c:lblAlgn val="ctr"/>
        <c:lblOffset val="100"/>
        <c:tickLblSkip val="1"/>
        <c:tickMarkSkip val="5"/>
        <c:noMultiLvlLbl val="0"/>
      </c:catAx>
      <c:valAx>
        <c:axId val="879236384"/>
        <c:scaling>
          <c:orientation val="minMax"/>
          <c:min val="30"/>
        </c:scaling>
        <c:delete val="1"/>
        <c:axPos val="l"/>
        <c:majorGridlines>
          <c:spPr>
            <a:ln w="9525" cap="flat" cmpd="sng" algn="ctr">
              <a:noFill/>
              <a:round/>
            </a:ln>
            <a:effectLst/>
          </c:spPr>
        </c:majorGridlines>
        <c:numFmt formatCode="General" sourceLinked="1"/>
        <c:majorTickMark val="in"/>
        <c:minorTickMark val="none"/>
        <c:tickLblPos val="nextTo"/>
        <c:crossAx val="879233104"/>
        <c:crosses val="autoZero"/>
        <c:crossBetween val="between"/>
        <c:majorUnit val="10"/>
        <c:minorUnit val="2"/>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600">
          <a:latin typeface="思源黑体 CN Light" panose="020B0300000000000000" pitchFamily="34" charset="-122"/>
          <a:ea typeface="思源黑体 CN Light" panose="020B0300000000000000" pitchFamily="34" charset="-122"/>
        </a:defRPr>
      </a:pPr>
      <a:endParaRPr lang="zh-CN"/>
    </a:p>
  </c:txPr>
  <c:externalData r:id="rId5">
    <c:autoUpdate val="0"/>
  </c:externalData>
  <c:userShapes r:id="rId6"/>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0E642EF1-47EB-44CC-803B-07430961BAEB}" type="doc">
      <dgm:prSet loTypeId="urn:microsoft.com/office/officeart/2009/3/layout/StepUpProcess" loCatId="process" qsTypeId="urn:microsoft.com/office/officeart/2005/8/quickstyle/simple1" qsCatId="simple" csTypeId="urn:microsoft.com/office/officeart/2005/8/colors/accent1_2" csCatId="accent1" phldr="1"/>
      <dgm:spPr/>
      <dgm:t>
        <a:bodyPr/>
        <a:lstStyle/>
        <a:p>
          <a:endParaRPr lang="zh-CN" altLang="en-US"/>
        </a:p>
      </dgm:t>
    </dgm:pt>
    <dgm:pt modelId="{9B98A4C5-4447-4266-B753-F3F82ADDFA86}">
      <dgm:prSet phldrT="[文本]" custT="1"/>
      <dgm:spPr/>
      <dgm:t>
        <a:bodyPr/>
        <a:lstStyle/>
        <a:p>
          <a:pPr algn="ctr"/>
          <a:r>
            <a:rPr lang="en-US" altLang="zh-CN" sz="2800">
              <a:solidFill>
                <a:schemeClr val="tx1">
                  <a:lumMod val="85000"/>
                  <a:lumOff val="15000"/>
                </a:schemeClr>
              </a:solidFill>
              <a:latin typeface="+mn-ea"/>
              <a:ea typeface="+mn-ea"/>
            </a:rPr>
            <a:t>2000</a:t>
          </a:r>
          <a:r>
            <a:rPr lang="zh-CN" altLang="en-US" sz="2800">
              <a:solidFill>
                <a:schemeClr val="tx1">
                  <a:lumMod val="85000"/>
                  <a:lumOff val="15000"/>
                </a:schemeClr>
              </a:solidFill>
              <a:latin typeface="+mn-ea"/>
              <a:ea typeface="+mn-ea"/>
            </a:rPr>
            <a:t>年</a:t>
          </a:r>
        </a:p>
      </dgm:t>
    </dgm:pt>
    <dgm:pt modelId="{C98548AA-541C-47E2-A9B7-545D807AE326}" type="parTrans" cxnId="{2956145F-C56E-46FE-A360-E5A3B4C6166F}">
      <dgm:prSet/>
      <dgm:spPr/>
      <dgm:t>
        <a:bodyPr/>
        <a:lstStyle/>
        <a:p>
          <a:endParaRPr lang="zh-CN" altLang="en-US"/>
        </a:p>
      </dgm:t>
    </dgm:pt>
    <dgm:pt modelId="{35E884EE-FAB2-43F8-B147-441C072D296A}" type="sibTrans" cxnId="{2956145F-C56E-46FE-A360-E5A3B4C6166F}">
      <dgm:prSet/>
      <dgm:spPr/>
      <dgm:t>
        <a:bodyPr/>
        <a:lstStyle/>
        <a:p>
          <a:endParaRPr lang="zh-CN" altLang="en-US"/>
        </a:p>
      </dgm:t>
    </dgm:pt>
    <dgm:pt modelId="{AE2D2644-FD38-41E7-BA48-D0BFCB027CC5}">
      <dgm:prSet phldrT="[文本]" custT="1"/>
      <dgm:spPr/>
      <dgm:t>
        <a:bodyPr/>
        <a:lstStyle/>
        <a:p>
          <a:pPr algn="ctr"/>
          <a:r>
            <a:rPr lang="en-US" altLang="zh-CN" sz="2800">
              <a:solidFill>
                <a:schemeClr val="tx1">
                  <a:lumMod val="85000"/>
                  <a:lumOff val="15000"/>
                </a:schemeClr>
              </a:solidFill>
              <a:latin typeface="+mn-ea"/>
              <a:ea typeface="+mn-ea"/>
            </a:rPr>
            <a:t>2016</a:t>
          </a:r>
          <a:r>
            <a:rPr lang="zh-CN" altLang="en-US" sz="2800">
              <a:solidFill>
                <a:schemeClr val="tx1">
                  <a:lumMod val="85000"/>
                  <a:lumOff val="15000"/>
                </a:schemeClr>
              </a:solidFill>
              <a:latin typeface="+mn-ea"/>
              <a:ea typeface="+mn-ea"/>
            </a:rPr>
            <a:t>年</a:t>
          </a:r>
        </a:p>
      </dgm:t>
    </dgm:pt>
    <dgm:pt modelId="{068624D3-0055-460E-BDEB-9CA204140166}" type="parTrans" cxnId="{D1AE825A-EEF6-48BC-9F8F-7B5AE25BFD3C}">
      <dgm:prSet/>
      <dgm:spPr/>
      <dgm:t>
        <a:bodyPr/>
        <a:lstStyle/>
        <a:p>
          <a:endParaRPr lang="zh-CN" altLang="en-US"/>
        </a:p>
      </dgm:t>
    </dgm:pt>
    <dgm:pt modelId="{A077A314-BD05-467C-AD85-3D28A1F3D696}" type="sibTrans" cxnId="{D1AE825A-EEF6-48BC-9F8F-7B5AE25BFD3C}">
      <dgm:prSet/>
      <dgm:spPr/>
      <dgm:t>
        <a:bodyPr/>
        <a:lstStyle/>
        <a:p>
          <a:endParaRPr lang="zh-CN" altLang="en-US"/>
        </a:p>
      </dgm:t>
    </dgm:pt>
    <dgm:pt modelId="{68411A07-64E8-476D-A2C2-E8A1B34B0CF6}">
      <dgm:prSet phldrT="[文本]" custT="1"/>
      <dgm:spPr/>
      <dgm:t>
        <a:bodyPr/>
        <a:lstStyle/>
        <a:p>
          <a:pPr algn="ctr"/>
          <a:r>
            <a:rPr lang="en-US" altLang="zh-CN" sz="2800">
              <a:solidFill>
                <a:schemeClr val="tx1">
                  <a:lumMod val="85000"/>
                  <a:lumOff val="15000"/>
                </a:schemeClr>
              </a:solidFill>
              <a:latin typeface="+mn-ea"/>
              <a:ea typeface="+mn-ea"/>
            </a:rPr>
            <a:t>2008</a:t>
          </a:r>
          <a:r>
            <a:rPr lang="zh-CN" altLang="en-US" sz="2800">
              <a:solidFill>
                <a:schemeClr val="tx1">
                  <a:lumMod val="85000"/>
                  <a:lumOff val="15000"/>
                </a:schemeClr>
              </a:solidFill>
              <a:latin typeface="+mn-ea"/>
              <a:ea typeface="+mn-ea"/>
            </a:rPr>
            <a:t>年</a:t>
          </a:r>
        </a:p>
      </dgm:t>
    </dgm:pt>
    <dgm:pt modelId="{9AC09DD9-56BC-4482-BC8F-A96FE2944F68}" type="parTrans" cxnId="{5FCF732B-B9AD-477C-9E24-93CC062C9C34}">
      <dgm:prSet/>
      <dgm:spPr/>
      <dgm:t>
        <a:bodyPr/>
        <a:lstStyle/>
        <a:p>
          <a:endParaRPr lang="zh-CN" altLang="en-US"/>
        </a:p>
      </dgm:t>
    </dgm:pt>
    <dgm:pt modelId="{EE34197D-B659-4459-AA4B-838302FCE652}" type="sibTrans" cxnId="{5FCF732B-B9AD-477C-9E24-93CC062C9C34}">
      <dgm:prSet/>
      <dgm:spPr/>
      <dgm:t>
        <a:bodyPr/>
        <a:lstStyle/>
        <a:p>
          <a:endParaRPr lang="zh-CN" altLang="en-US"/>
        </a:p>
      </dgm:t>
    </dgm:pt>
    <dgm:pt modelId="{896C4092-B0A3-40A2-9514-4C851FC9899C}">
      <dgm:prSet custT="1"/>
      <dgm:spPr/>
      <dgm:t>
        <a:bodyPr/>
        <a:lstStyle/>
        <a:p>
          <a:pPr algn="ctr"/>
          <a:r>
            <a:rPr lang="en-US" altLang="zh-CN" sz="2800">
              <a:solidFill>
                <a:schemeClr val="tx1">
                  <a:lumMod val="85000"/>
                  <a:lumOff val="15000"/>
                </a:schemeClr>
              </a:solidFill>
              <a:latin typeface="+mn-ea"/>
              <a:ea typeface="+mn-ea"/>
            </a:rPr>
            <a:t>2003</a:t>
          </a:r>
          <a:r>
            <a:rPr lang="zh-CN" altLang="en-US" sz="2800">
              <a:solidFill>
                <a:schemeClr val="tx1">
                  <a:lumMod val="85000"/>
                  <a:lumOff val="15000"/>
                </a:schemeClr>
              </a:solidFill>
              <a:latin typeface="+mn-ea"/>
              <a:ea typeface="+mn-ea"/>
            </a:rPr>
            <a:t>年</a:t>
          </a:r>
        </a:p>
      </dgm:t>
    </dgm:pt>
    <dgm:pt modelId="{94B150BC-F41F-43EA-8D89-426D3FA4AF78}" type="sibTrans" cxnId="{4D111757-9A80-409D-91CD-E774F9E768B8}">
      <dgm:prSet/>
      <dgm:spPr/>
      <dgm:t>
        <a:bodyPr/>
        <a:lstStyle/>
        <a:p>
          <a:endParaRPr lang="zh-CN" altLang="en-US"/>
        </a:p>
      </dgm:t>
    </dgm:pt>
    <dgm:pt modelId="{CB514BF7-F665-4B90-A65E-BA8DA9B2E440}" type="parTrans" cxnId="{4D111757-9A80-409D-91CD-E774F9E768B8}">
      <dgm:prSet/>
      <dgm:spPr/>
      <dgm:t>
        <a:bodyPr/>
        <a:lstStyle/>
        <a:p>
          <a:endParaRPr lang="zh-CN" altLang="en-US"/>
        </a:p>
      </dgm:t>
    </dgm:pt>
    <dgm:pt modelId="{5470A770-7059-4D34-B094-20A43D727A4D}" type="pres">
      <dgm:prSet presAssocID="{0E642EF1-47EB-44CC-803B-07430961BAEB}" presName="rootnode" presStyleCnt="0">
        <dgm:presLayoutVars>
          <dgm:chMax/>
          <dgm:chPref/>
          <dgm:dir/>
          <dgm:animLvl val="lvl"/>
        </dgm:presLayoutVars>
      </dgm:prSet>
      <dgm:spPr/>
    </dgm:pt>
    <dgm:pt modelId="{19191A8B-16E0-480F-B71F-9C91F952B624}" type="pres">
      <dgm:prSet presAssocID="{9B98A4C5-4447-4266-B753-F3F82ADDFA86}" presName="composite" presStyleCnt="0"/>
      <dgm:spPr/>
    </dgm:pt>
    <dgm:pt modelId="{734F026A-3F92-4E6B-B40E-7CE3E4222B7E}" type="pres">
      <dgm:prSet presAssocID="{9B98A4C5-4447-4266-B753-F3F82ADDFA86}" presName="LShape" presStyleLbl="alignNode1" presStyleIdx="0" presStyleCnt="7"/>
      <dgm:spPr>
        <a:solidFill>
          <a:srgbClr val="F42039"/>
        </a:solidFill>
        <a:ln>
          <a:noFill/>
        </a:ln>
      </dgm:spPr>
    </dgm:pt>
    <dgm:pt modelId="{3675CFA0-1CF9-4DE5-AED0-9DCD85696AD9}" type="pres">
      <dgm:prSet presAssocID="{9B98A4C5-4447-4266-B753-F3F82ADDFA86}" presName="ParentText" presStyleLbl="revTx" presStyleIdx="0" presStyleCnt="4">
        <dgm:presLayoutVars>
          <dgm:chMax val="0"/>
          <dgm:chPref val="0"/>
          <dgm:bulletEnabled val="1"/>
        </dgm:presLayoutVars>
      </dgm:prSet>
      <dgm:spPr/>
    </dgm:pt>
    <dgm:pt modelId="{1502F071-FC7D-4598-8345-E77CA36836EE}" type="pres">
      <dgm:prSet presAssocID="{9B98A4C5-4447-4266-B753-F3F82ADDFA86}" presName="Triangle" presStyleLbl="alignNode1" presStyleIdx="1" presStyleCnt="7"/>
      <dgm:spPr>
        <a:solidFill>
          <a:srgbClr val="F42039"/>
        </a:solidFill>
        <a:ln>
          <a:noFill/>
        </a:ln>
      </dgm:spPr>
    </dgm:pt>
    <dgm:pt modelId="{68804BB3-810D-4960-93E4-3D2293B90A66}" type="pres">
      <dgm:prSet presAssocID="{35E884EE-FAB2-43F8-B147-441C072D296A}" presName="sibTrans" presStyleCnt="0"/>
      <dgm:spPr/>
    </dgm:pt>
    <dgm:pt modelId="{5F3A7684-6B07-49D3-B1F2-E14A2817F022}" type="pres">
      <dgm:prSet presAssocID="{35E884EE-FAB2-43F8-B147-441C072D296A}" presName="space" presStyleCnt="0"/>
      <dgm:spPr/>
    </dgm:pt>
    <dgm:pt modelId="{4B4D579C-5ED0-4021-9506-6CAFDCCBD9F5}" type="pres">
      <dgm:prSet presAssocID="{896C4092-B0A3-40A2-9514-4C851FC9899C}" presName="composite" presStyleCnt="0"/>
      <dgm:spPr/>
    </dgm:pt>
    <dgm:pt modelId="{5CCD9EB6-E7D2-40D5-BA75-4E1B01033376}" type="pres">
      <dgm:prSet presAssocID="{896C4092-B0A3-40A2-9514-4C851FC9899C}" presName="LShape" presStyleLbl="alignNode1" presStyleIdx="2" presStyleCnt="7"/>
      <dgm:spPr>
        <a:solidFill>
          <a:srgbClr val="273039"/>
        </a:solidFill>
        <a:ln>
          <a:noFill/>
        </a:ln>
      </dgm:spPr>
    </dgm:pt>
    <dgm:pt modelId="{F5FE1EF1-389E-4C19-9886-35FEB5FAB2C8}" type="pres">
      <dgm:prSet presAssocID="{896C4092-B0A3-40A2-9514-4C851FC9899C}" presName="ParentText" presStyleLbl="revTx" presStyleIdx="1" presStyleCnt="4">
        <dgm:presLayoutVars>
          <dgm:chMax val="0"/>
          <dgm:chPref val="0"/>
          <dgm:bulletEnabled val="1"/>
        </dgm:presLayoutVars>
      </dgm:prSet>
      <dgm:spPr/>
    </dgm:pt>
    <dgm:pt modelId="{B381DE73-8913-48D2-88BB-BC4C88690EB1}" type="pres">
      <dgm:prSet presAssocID="{896C4092-B0A3-40A2-9514-4C851FC9899C}" presName="Triangle" presStyleLbl="alignNode1" presStyleIdx="3" presStyleCnt="7"/>
      <dgm:spPr>
        <a:solidFill>
          <a:srgbClr val="273039"/>
        </a:solidFill>
        <a:ln>
          <a:noFill/>
        </a:ln>
      </dgm:spPr>
    </dgm:pt>
    <dgm:pt modelId="{94E2EE82-A8D9-495C-88A8-6140A6A7BC86}" type="pres">
      <dgm:prSet presAssocID="{94B150BC-F41F-43EA-8D89-426D3FA4AF78}" presName="sibTrans" presStyleCnt="0"/>
      <dgm:spPr/>
    </dgm:pt>
    <dgm:pt modelId="{477AA6F3-E01F-4F1F-85AD-8D4ED72323E6}" type="pres">
      <dgm:prSet presAssocID="{94B150BC-F41F-43EA-8D89-426D3FA4AF78}" presName="space" presStyleCnt="0"/>
      <dgm:spPr/>
    </dgm:pt>
    <dgm:pt modelId="{77D1AAC6-6699-4B73-8277-B53A01DB9EF9}" type="pres">
      <dgm:prSet presAssocID="{68411A07-64E8-476D-A2C2-E8A1B34B0CF6}" presName="composite" presStyleCnt="0"/>
      <dgm:spPr/>
    </dgm:pt>
    <dgm:pt modelId="{AB9200B0-9803-4D37-8360-0D64CAB28D6A}" type="pres">
      <dgm:prSet presAssocID="{68411A07-64E8-476D-A2C2-E8A1B34B0CF6}" presName="LShape" presStyleLbl="alignNode1" presStyleIdx="4" presStyleCnt="7"/>
      <dgm:spPr>
        <a:solidFill>
          <a:srgbClr val="F42039"/>
        </a:solidFill>
        <a:ln>
          <a:noFill/>
        </a:ln>
      </dgm:spPr>
    </dgm:pt>
    <dgm:pt modelId="{1EBF2278-FF35-49A2-A3AF-30F472670118}" type="pres">
      <dgm:prSet presAssocID="{68411A07-64E8-476D-A2C2-E8A1B34B0CF6}" presName="ParentText" presStyleLbl="revTx" presStyleIdx="2" presStyleCnt="4">
        <dgm:presLayoutVars>
          <dgm:chMax val="0"/>
          <dgm:chPref val="0"/>
          <dgm:bulletEnabled val="1"/>
        </dgm:presLayoutVars>
      </dgm:prSet>
      <dgm:spPr/>
    </dgm:pt>
    <dgm:pt modelId="{FF2A0652-DD4A-4A19-8147-9FAA043635B5}" type="pres">
      <dgm:prSet presAssocID="{68411A07-64E8-476D-A2C2-E8A1B34B0CF6}" presName="Triangle" presStyleLbl="alignNode1" presStyleIdx="5" presStyleCnt="7"/>
      <dgm:spPr>
        <a:solidFill>
          <a:srgbClr val="F42039"/>
        </a:solidFill>
        <a:ln>
          <a:noFill/>
        </a:ln>
      </dgm:spPr>
    </dgm:pt>
    <dgm:pt modelId="{F3CEDCAA-229F-45AF-8221-DEF23B72DBCB}" type="pres">
      <dgm:prSet presAssocID="{EE34197D-B659-4459-AA4B-838302FCE652}" presName="sibTrans" presStyleCnt="0"/>
      <dgm:spPr/>
    </dgm:pt>
    <dgm:pt modelId="{60EDCF8D-A852-4C49-95E5-8C8F5557FB9F}" type="pres">
      <dgm:prSet presAssocID="{EE34197D-B659-4459-AA4B-838302FCE652}" presName="space" presStyleCnt="0"/>
      <dgm:spPr/>
    </dgm:pt>
    <dgm:pt modelId="{D605A4CF-2EA6-45D7-A19D-3FCB5AB3E24D}" type="pres">
      <dgm:prSet presAssocID="{AE2D2644-FD38-41E7-BA48-D0BFCB027CC5}" presName="composite" presStyleCnt="0"/>
      <dgm:spPr/>
    </dgm:pt>
    <dgm:pt modelId="{B8F60511-FAA9-4544-BA87-1949806C0BD4}" type="pres">
      <dgm:prSet presAssocID="{AE2D2644-FD38-41E7-BA48-D0BFCB027CC5}" presName="LShape" presStyleLbl="alignNode1" presStyleIdx="6" presStyleCnt="7"/>
      <dgm:spPr>
        <a:solidFill>
          <a:srgbClr val="273039"/>
        </a:solidFill>
        <a:ln>
          <a:noFill/>
        </a:ln>
      </dgm:spPr>
    </dgm:pt>
    <dgm:pt modelId="{B65968BC-3C34-4023-AE1B-5B056EA929F5}" type="pres">
      <dgm:prSet presAssocID="{AE2D2644-FD38-41E7-BA48-D0BFCB027CC5}" presName="ParentText" presStyleLbl="revTx" presStyleIdx="3" presStyleCnt="4">
        <dgm:presLayoutVars>
          <dgm:chMax val="0"/>
          <dgm:chPref val="0"/>
          <dgm:bulletEnabled val="1"/>
        </dgm:presLayoutVars>
      </dgm:prSet>
      <dgm:spPr/>
    </dgm:pt>
  </dgm:ptLst>
  <dgm:cxnLst>
    <dgm:cxn modelId="{484B2920-EDE0-452B-8732-952C57FADE6B}" type="presOf" srcId="{68411A07-64E8-476D-A2C2-E8A1B34B0CF6}" destId="{1EBF2278-FF35-49A2-A3AF-30F472670118}" srcOrd="0" destOrd="0" presId="urn:microsoft.com/office/officeart/2009/3/layout/StepUpProcess"/>
    <dgm:cxn modelId="{ACD1AF23-4CB2-45FF-8BBC-EBB137F636FF}" type="presOf" srcId="{0E642EF1-47EB-44CC-803B-07430961BAEB}" destId="{5470A770-7059-4D34-B094-20A43D727A4D}" srcOrd="0" destOrd="0" presId="urn:microsoft.com/office/officeart/2009/3/layout/StepUpProcess"/>
    <dgm:cxn modelId="{5FCF732B-B9AD-477C-9E24-93CC062C9C34}" srcId="{0E642EF1-47EB-44CC-803B-07430961BAEB}" destId="{68411A07-64E8-476D-A2C2-E8A1B34B0CF6}" srcOrd="2" destOrd="0" parTransId="{9AC09DD9-56BC-4482-BC8F-A96FE2944F68}" sibTransId="{EE34197D-B659-4459-AA4B-838302FCE652}"/>
    <dgm:cxn modelId="{2956145F-C56E-46FE-A360-E5A3B4C6166F}" srcId="{0E642EF1-47EB-44CC-803B-07430961BAEB}" destId="{9B98A4C5-4447-4266-B753-F3F82ADDFA86}" srcOrd="0" destOrd="0" parTransId="{C98548AA-541C-47E2-A9B7-545D807AE326}" sibTransId="{35E884EE-FAB2-43F8-B147-441C072D296A}"/>
    <dgm:cxn modelId="{4533A743-7D07-4A45-AC77-CBC2D3476F9C}" type="presOf" srcId="{896C4092-B0A3-40A2-9514-4C851FC9899C}" destId="{F5FE1EF1-389E-4C19-9886-35FEB5FAB2C8}" srcOrd="0" destOrd="0" presId="urn:microsoft.com/office/officeart/2009/3/layout/StepUpProcess"/>
    <dgm:cxn modelId="{4D111757-9A80-409D-91CD-E774F9E768B8}" srcId="{0E642EF1-47EB-44CC-803B-07430961BAEB}" destId="{896C4092-B0A3-40A2-9514-4C851FC9899C}" srcOrd="1" destOrd="0" parTransId="{CB514BF7-F665-4B90-A65E-BA8DA9B2E440}" sibTransId="{94B150BC-F41F-43EA-8D89-426D3FA4AF78}"/>
    <dgm:cxn modelId="{D1AE825A-EEF6-48BC-9F8F-7B5AE25BFD3C}" srcId="{0E642EF1-47EB-44CC-803B-07430961BAEB}" destId="{AE2D2644-FD38-41E7-BA48-D0BFCB027CC5}" srcOrd="3" destOrd="0" parTransId="{068624D3-0055-460E-BDEB-9CA204140166}" sibTransId="{A077A314-BD05-467C-AD85-3D28A1F3D696}"/>
    <dgm:cxn modelId="{6C265DB3-EFF6-4F5A-B9C8-DC5B10C666C8}" type="presOf" srcId="{AE2D2644-FD38-41E7-BA48-D0BFCB027CC5}" destId="{B65968BC-3C34-4023-AE1B-5B056EA929F5}" srcOrd="0" destOrd="0" presId="urn:microsoft.com/office/officeart/2009/3/layout/StepUpProcess"/>
    <dgm:cxn modelId="{E1B2F5E5-5F1E-4E9E-A07B-489716E7C076}" type="presOf" srcId="{9B98A4C5-4447-4266-B753-F3F82ADDFA86}" destId="{3675CFA0-1CF9-4DE5-AED0-9DCD85696AD9}" srcOrd="0" destOrd="0" presId="urn:microsoft.com/office/officeart/2009/3/layout/StepUpProcess"/>
    <dgm:cxn modelId="{4C8AE657-46DA-478E-84CD-C1DAA1CB06F1}" type="presParOf" srcId="{5470A770-7059-4D34-B094-20A43D727A4D}" destId="{19191A8B-16E0-480F-B71F-9C91F952B624}" srcOrd="0" destOrd="0" presId="urn:microsoft.com/office/officeart/2009/3/layout/StepUpProcess"/>
    <dgm:cxn modelId="{678DDF71-D956-431C-A437-CC4F44B5A6BD}" type="presParOf" srcId="{19191A8B-16E0-480F-B71F-9C91F952B624}" destId="{734F026A-3F92-4E6B-B40E-7CE3E4222B7E}" srcOrd="0" destOrd="0" presId="urn:microsoft.com/office/officeart/2009/3/layout/StepUpProcess"/>
    <dgm:cxn modelId="{807367C5-9F21-4553-B54E-D357EF22E3A1}" type="presParOf" srcId="{19191A8B-16E0-480F-B71F-9C91F952B624}" destId="{3675CFA0-1CF9-4DE5-AED0-9DCD85696AD9}" srcOrd="1" destOrd="0" presId="urn:microsoft.com/office/officeart/2009/3/layout/StepUpProcess"/>
    <dgm:cxn modelId="{0AC3CC62-30BD-4D3B-A469-D0ED65E42EE1}" type="presParOf" srcId="{19191A8B-16E0-480F-B71F-9C91F952B624}" destId="{1502F071-FC7D-4598-8345-E77CA36836EE}" srcOrd="2" destOrd="0" presId="urn:microsoft.com/office/officeart/2009/3/layout/StepUpProcess"/>
    <dgm:cxn modelId="{5BA200F6-B593-4D1E-A898-BDFCB989A52E}" type="presParOf" srcId="{5470A770-7059-4D34-B094-20A43D727A4D}" destId="{68804BB3-810D-4960-93E4-3D2293B90A66}" srcOrd="1" destOrd="0" presId="urn:microsoft.com/office/officeart/2009/3/layout/StepUpProcess"/>
    <dgm:cxn modelId="{387FADE6-1BC6-426A-B57E-82A68F04B9E4}" type="presParOf" srcId="{68804BB3-810D-4960-93E4-3D2293B90A66}" destId="{5F3A7684-6B07-49D3-B1F2-E14A2817F022}" srcOrd="0" destOrd="0" presId="urn:microsoft.com/office/officeart/2009/3/layout/StepUpProcess"/>
    <dgm:cxn modelId="{39A5B236-FBDB-442F-9BC1-19302FEE5875}" type="presParOf" srcId="{5470A770-7059-4D34-B094-20A43D727A4D}" destId="{4B4D579C-5ED0-4021-9506-6CAFDCCBD9F5}" srcOrd="2" destOrd="0" presId="urn:microsoft.com/office/officeart/2009/3/layout/StepUpProcess"/>
    <dgm:cxn modelId="{13DB90AF-DF6E-4812-978A-FDE8C87D9A21}" type="presParOf" srcId="{4B4D579C-5ED0-4021-9506-6CAFDCCBD9F5}" destId="{5CCD9EB6-E7D2-40D5-BA75-4E1B01033376}" srcOrd="0" destOrd="0" presId="urn:microsoft.com/office/officeart/2009/3/layout/StepUpProcess"/>
    <dgm:cxn modelId="{0B1BBF7D-427C-437D-AA83-B9B790F3808E}" type="presParOf" srcId="{4B4D579C-5ED0-4021-9506-6CAFDCCBD9F5}" destId="{F5FE1EF1-389E-4C19-9886-35FEB5FAB2C8}" srcOrd="1" destOrd="0" presId="urn:microsoft.com/office/officeart/2009/3/layout/StepUpProcess"/>
    <dgm:cxn modelId="{97362892-10ED-4D17-93FC-AD370D0AD21E}" type="presParOf" srcId="{4B4D579C-5ED0-4021-9506-6CAFDCCBD9F5}" destId="{B381DE73-8913-48D2-88BB-BC4C88690EB1}" srcOrd="2" destOrd="0" presId="urn:microsoft.com/office/officeart/2009/3/layout/StepUpProcess"/>
    <dgm:cxn modelId="{6DD8146C-8AC0-4B6E-BD25-870486204265}" type="presParOf" srcId="{5470A770-7059-4D34-B094-20A43D727A4D}" destId="{94E2EE82-A8D9-495C-88A8-6140A6A7BC86}" srcOrd="3" destOrd="0" presId="urn:microsoft.com/office/officeart/2009/3/layout/StepUpProcess"/>
    <dgm:cxn modelId="{30B29C1D-AF99-4149-B6EB-606B0B094BF2}" type="presParOf" srcId="{94E2EE82-A8D9-495C-88A8-6140A6A7BC86}" destId="{477AA6F3-E01F-4F1F-85AD-8D4ED72323E6}" srcOrd="0" destOrd="0" presId="urn:microsoft.com/office/officeart/2009/3/layout/StepUpProcess"/>
    <dgm:cxn modelId="{203AA86C-3D69-49CB-982F-1EDCD2207A6A}" type="presParOf" srcId="{5470A770-7059-4D34-B094-20A43D727A4D}" destId="{77D1AAC6-6699-4B73-8277-B53A01DB9EF9}" srcOrd="4" destOrd="0" presId="urn:microsoft.com/office/officeart/2009/3/layout/StepUpProcess"/>
    <dgm:cxn modelId="{CFD03D15-D396-422F-8FD5-E4354D551FE2}" type="presParOf" srcId="{77D1AAC6-6699-4B73-8277-B53A01DB9EF9}" destId="{AB9200B0-9803-4D37-8360-0D64CAB28D6A}" srcOrd="0" destOrd="0" presId="urn:microsoft.com/office/officeart/2009/3/layout/StepUpProcess"/>
    <dgm:cxn modelId="{4A3E7F1F-6250-4436-B51A-11C77C03503B}" type="presParOf" srcId="{77D1AAC6-6699-4B73-8277-B53A01DB9EF9}" destId="{1EBF2278-FF35-49A2-A3AF-30F472670118}" srcOrd="1" destOrd="0" presId="urn:microsoft.com/office/officeart/2009/3/layout/StepUpProcess"/>
    <dgm:cxn modelId="{7701D3AA-E6BA-4F86-A541-71C0A2B82CAD}" type="presParOf" srcId="{77D1AAC6-6699-4B73-8277-B53A01DB9EF9}" destId="{FF2A0652-DD4A-4A19-8147-9FAA043635B5}" srcOrd="2" destOrd="0" presId="urn:microsoft.com/office/officeart/2009/3/layout/StepUpProcess"/>
    <dgm:cxn modelId="{4C0526ED-92B1-4A2F-B1EE-B27AE085D248}" type="presParOf" srcId="{5470A770-7059-4D34-B094-20A43D727A4D}" destId="{F3CEDCAA-229F-45AF-8221-DEF23B72DBCB}" srcOrd="5" destOrd="0" presId="urn:microsoft.com/office/officeart/2009/3/layout/StepUpProcess"/>
    <dgm:cxn modelId="{A3F300CB-C49C-465E-955F-908F4585F62B}" type="presParOf" srcId="{F3CEDCAA-229F-45AF-8221-DEF23B72DBCB}" destId="{60EDCF8D-A852-4C49-95E5-8C8F5557FB9F}" srcOrd="0" destOrd="0" presId="urn:microsoft.com/office/officeart/2009/3/layout/StepUpProcess"/>
    <dgm:cxn modelId="{784C88A6-A517-4200-B7C6-D4D1AE5897AF}" type="presParOf" srcId="{5470A770-7059-4D34-B094-20A43D727A4D}" destId="{D605A4CF-2EA6-45D7-A19D-3FCB5AB3E24D}" srcOrd="6" destOrd="0" presId="urn:microsoft.com/office/officeart/2009/3/layout/StepUpProcess"/>
    <dgm:cxn modelId="{9CB82D30-7660-4B6B-818E-D769145C613B}" type="presParOf" srcId="{D605A4CF-2EA6-45D7-A19D-3FCB5AB3E24D}" destId="{B8F60511-FAA9-4544-BA87-1949806C0BD4}" srcOrd="0" destOrd="0" presId="urn:microsoft.com/office/officeart/2009/3/layout/StepUpProcess"/>
    <dgm:cxn modelId="{E0DA1782-46D2-4D37-AFC3-B91CD3F5214B}" type="presParOf" srcId="{D605A4CF-2EA6-45D7-A19D-3FCB5AB3E24D}" destId="{B65968BC-3C34-4023-AE1B-5B056EA929F5}" srcOrd="1" destOrd="0" presId="urn:microsoft.com/office/officeart/2009/3/layout/StepUpProcess"/>
  </dgm:cxnLst>
  <dgm:bg>
    <a:noFill/>
  </dgm:bg>
  <dgm:whole/>
  <dgm:extLst>
    <a:ext uri="http://schemas.microsoft.com/office/drawing/2008/diagram">
      <dsp:dataModelExt xmlns:dsp="http://schemas.microsoft.com/office/drawing/2008/diagram" relId="rId6"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4F026A-3F92-4E6B-B40E-7CE3E4222B7E}">
      <dsp:nvSpPr>
        <dsp:cNvPr id="0" name=""/>
        <dsp:cNvSpPr/>
      </dsp:nvSpPr>
      <dsp:spPr>
        <a:xfrm rot="5400000">
          <a:off x="435476" y="2198364"/>
          <a:ext cx="1308923" cy="2178019"/>
        </a:xfrm>
        <a:prstGeom prst="corner">
          <a:avLst>
            <a:gd name="adj1" fmla="val 16120"/>
            <a:gd name="adj2" fmla="val 16110"/>
          </a:avLst>
        </a:prstGeom>
        <a:solidFill>
          <a:srgbClr val="F42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3675CFA0-1CF9-4DE5-AED0-9DCD85696AD9}">
      <dsp:nvSpPr>
        <dsp:cNvPr id="0" name=""/>
        <dsp:cNvSpPr/>
      </dsp:nvSpPr>
      <dsp:spPr>
        <a:xfrm>
          <a:off x="216984" y="2849122"/>
          <a:ext cx="1966327" cy="1723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90000"/>
            </a:lnSpc>
            <a:spcBef>
              <a:spcPct val="0"/>
            </a:spcBef>
            <a:spcAft>
              <a:spcPct val="35000"/>
            </a:spcAft>
            <a:buNone/>
          </a:pPr>
          <a:r>
            <a:rPr lang="en-US" altLang="zh-CN" sz="2800" kern="1200">
              <a:solidFill>
                <a:schemeClr val="tx1">
                  <a:lumMod val="85000"/>
                  <a:lumOff val="15000"/>
                </a:schemeClr>
              </a:solidFill>
              <a:latin typeface="+mn-ea"/>
              <a:ea typeface="+mn-ea"/>
            </a:rPr>
            <a:t>2000</a:t>
          </a:r>
          <a:r>
            <a:rPr lang="zh-CN" altLang="en-US" sz="2800" kern="1200">
              <a:solidFill>
                <a:schemeClr val="tx1">
                  <a:lumMod val="85000"/>
                  <a:lumOff val="15000"/>
                </a:schemeClr>
              </a:solidFill>
              <a:latin typeface="+mn-ea"/>
              <a:ea typeface="+mn-ea"/>
            </a:rPr>
            <a:t>年</a:t>
          </a:r>
        </a:p>
      </dsp:txBody>
      <dsp:txXfrm>
        <a:off x="216984" y="2849122"/>
        <a:ext cx="1966327" cy="1723601"/>
      </dsp:txXfrm>
    </dsp:sp>
    <dsp:sp modelId="{1502F071-FC7D-4598-8345-E77CA36836EE}">
      <dsp:nvSpPr>
        <dsp:cNvPr id="0" name=""/>
        <dsp:cNvSpPr/>
      </dsp:nvSpPr>
      <dsp:spPr>
        <a:xfrm>
          <a:off x="1812306" y="2038015"/>
          <a:ext cx="371005" cy="371005"/>
        </a:xfrm>
        <a:prstGeom prst="triangle">
          <a:avLst>
            <a:gd name="adj" fmla="val 100000"/>
          </a:avLst>
        </a:prstGeom>
        <a:solidFill>
          <a:srgbClr val="F42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5CCD9EB6-E7D2-40D5-BA75-4E1B01033376}">
      <dsp:nvSpPr>
        <dsp:cNvPr id="0" name=""/>
        <dsp:cNvSpPr/>
      </dsp:nvSpPr>
      <dsp:spPr>
        <a:xfrm rot="5400000">
          <a:off x="2842645" y="1602707"/>
          <a:ext cx="1308923" cy="2178019"/>
        </a:xfrm>
        <a:prstGeom prst="corner">
          <a:avLst>
            <a:gd name="adj1" fmla="val 16120"/>
            <a:gd name="adj2" fmla="val 16110"/>
          </a:avLst>
        </a:prstGeom>
        <a:solidFill>
          <a:srgbClr val="273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F5FE1EF1-389E-4C19-9886-35FEB5FAB2C8}">
      <dsp:nvSpPr>
        <dsp:cNvPr id="0" name=""/>
        <dsp:cNvSpPr/>
      </dsp:nvSpPr>
      <dsp:spPr>
        <a:xfrm>
          <a:off x="2624153" y="2253466"/>
          <a:ext cx="1966327" cy="1723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90000"/>
            </a:lnSpc>
            <a:spcBef>
              <a:spcPct val="0"/>
            </a:spcBef>
            <a:spcAft>
              <a:spcPct val="35000"/>
            </a:spcAft>
            <a:buNone/>
          </a:pPr>
          <a:r>
            <a:rPr lang="en-US" altLang="zh-CN" sz="2800" kern="1200">
              <a:solidFill>
                <a:schemeClr val="tx1">
                  <a:lumMod val="85000"/>
                  <a:lumOff val="15000"/>
                </a:schemeClr>
              </a:solidFill>
              <a:latin typeface="+mn-ea"/>
              <a:ea typeface="+mn-ea"/>
            </a:rPr>
            <a:t>2003</a:t>
          </a:r>
          <a:r>
            <a:rPr lang="zh-CN" altLang="en-US" sz="2800" kern="1200">
              <a:solidFill>
                <a:schemeClr val="tx1">
                  <a:lumMod val="85000"/>
                  <a:lumOff val="15000"/>
                </a:schemeClr>
              </a:solidFill>
              <a:latin typeface="+mn-ea"/>
              <a:ea typeface="+mn-ea"/>
            </a:rPr>
            <a:t>年</a:t>
          </a:r>
        </a:p>
      </dsp:txBody>
      <dsp:txXfrm>
        <a:off x="2624153" y="2253466"/>
        <a:ext cx="1966327" cy="1723601"/>
      </dsp:txXfrm>
    </dsp:sp>
    <dsp:sp modelId="{B381DE73-8913-48D2-88BB-BC4C88690EB1}">
      <dsp:nvSpPr>
        <dsp:cNvPr id="0" name=""/>
        <dsp:cNvSpPr/>
      </dsp:nvSpPr>
      <dsp:spPr>
        <a:xfrm>
          <a:off x="4219476" y="1442359"/>
          <a:ext cx="371005" cy="371005"/>
        </a:xfrm>
        <a:prstGeom prst="triangle">
          <a:avLst>
            <a:gd name="adj" fmla="val 100000"/>
          </a:avLst>
        </a:prstGeom>
        <a:solidFill>
          <a:srgbClr val="273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AB9200B0-9803-4D37-8360-0D64CAB28D6A}">
      <dsp:nvSpPr>
        <dsp:cNvPr id="0" name=""/>
        <dsp:cNvSpPr/>
      </dsp:nvSpPr>
      <dsp:spPr>
        <a:xfrm rot="5400000">
          <a:off x="5249815" y="1007051"/>
          <a:ext cx="1308923" cy="2178019"/>
        </a:xfrm>
        <a:prstGeom prst="corner">
          <a:avLst>
            <a:gd name="adj1" fmla="val 16120"/>
            <a:gd name="adj2" fmla="val 16110"/>
          </a:avLst>
        </a:prstGeom>
        <a:solidFill>
          <a:srgbClr val="F42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1EBF2278-FF35-49A2-A3AF-30F472670118}">
      <dsp:nvSpPr>
        <dsp:cNvPr id="0" name=""/>
        <dsp:cNvSpPr/>
      </dsp:nvSpPr>
      <dsp:spPr>
        <a:xfrm>
          <a:off x="5031323" y="1657809"/>
          <a:ext cx="1966327" cy="1723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90000"/>
            </a:lnSpc>
            <a:spcBef>
              <a:spcPct val="0"/>
            </a:spcBef>
            <a:spcAft>
              <a:spcPct val="35000"/>
            </a:spcAft>
            <a:buNone/>
          </a:pPr>
          <a:r>
            <a:rPr lang="en-US" altLang="zh-CN" sz="2800" kern="1200">
              <a:solidFill>
                <a:schemeClr val="tx1">
                  <a:lumMod val="85000"/>
                  <a:lumOff val="15000"/>
                </a:schemeClr>
              </a:solidFill>
              <a:latin typeface="+mn-ea"/>
              <a:ea typeface="+mn-ea"/>
            </a:rPr>
            <a:t>2008</a:t>
          </a:r>
          <a:r>
            <a:rPr lang="zh-CN" altLang="en-US" sz="2800" kern="1200">
              <a:solidFill>
                <a:schemeClr val="tx1">
                  <a:lumMod val="85000"/>
                  <a:lumOff val="15000"/>
                </a:schemeClr>
              </a:solidFill>
              <a:latin typeface="+mn-ea"/>
              <a:ea typeface="+mn-ea"/>
            </a:rPr>
            <a:t>年</a:t>
          </a:r>
        </a:p>
      </dsp:txBody>
      <dsp:txXfrm>
        <a:off x="5031323" y="1657809"/>
        <a:ext cx="1966327" cy="1723601"/>
      </dsp:txXfrm>
    </dsp:sp>
    <dsp:sp modelId="{FF2A0652-DD4A-4A19-8147-9FAA043635B5}">
      <dsp:nvSpPr>
        <dsp:cNvPr id="0" name=""/>
        <dsp:cNvSpPr/>
      </dsp:nvSpPr>
      <dsp:spPr>
        <a:xfrm>
          <a:off x="6626646" y="846702"/>
          <a:ext cx="371005" cy="371005"/>
        </a:xfrm>
        <a:prstGeom prst="triangle">
          <a:avLst>
            <a:gd name="adj" fmla="val 100000"/>
          </a:avLst>
        </a:prstGeom>
        <a:solidFill>
          <a:srgbClr val="F42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8F60511-FAA9-4544-BA87-1949806C0BD4}">
      <dsp:nvSpPr>
        <dsp:cNvPr id="0" name=""/>
        <dsp:cNvSpPr/>
      </dsp:nvSpPr>
      <dsp:spPr>
        <a:xfrm rot="5400000">
          <a:off x="7656984" y="411394"/>
          <a:ext cx="1308923" cy="2178019"/>
        </a:xfrm>
        <a:prstGeom prst="corner">
          <a:avLst>
            <a:gd name="adj1" fmla="val 16120"/>
            <a:gd name="adj2" fmla="val 16110"/>
          </a:avLst>
        </a:prstGeom>
        <a:solidFill>
          <a:srgbClr val="273039"/>
        </a:solidFill>
        <a:ln w="127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65968BC-3C34-4023-AE1B-5B056EA929F5}">
      <dsp:nvSpPr>
        <dsp:cNvPr id="0" name=""/>
        <dsp:cNvSpPr/>
      </dsp:nvSpPr>
      <dsp:spPr>
        <a:xfrm>
          <a:off x="7438492" y="1062153"/>
          <a:ext cx="1966327" cy="172360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marL="0" lvl="0" indent="0" algn="ctr" defTabSz="1244600">
            <a:lnSpc>
              <a:spcPct val="90000"/>
            </a:lnSpc>
            <a:spcBef>
              <a:spcPct val="0"/>
            </a:spcBef>
            <a:spcAft>
              <a:spcPct val="35000"/>
            </a:spcAft>
            <a:buNone/>
          </a:pPr>
          <a:r>
            <a:rPr lang="en-US" altLang="zh-CN" sz="2800" kern="1200">
              <a:solidFill>
                <a:schemeClr val="tx1">
                  <a:lumMod val="85000"/>
                  <a:lumOff val="15000"/>
                </a:schemeClr>
              </a:solidFill>
              <a:latin typeface="+mn-ea"/>
              <a:ea typeface="+mn-ea"/>
            </a:rPr>
            <a:t>2016</a:t>
          </a:r>
          <a:r>
            <a:rPr lang="zh-CN" altLang="en-US" sz="2800" kern="1200">
              <a:solidFill>
                <a:schemeClr val="tx1">
                  <a:lumMod val="85000"/>
                  <a:lumOff val="15000"/>
                </a:schemeClr>
              </a:solidFill>
              <a:latin typeface="+mn-ea"/>
              <a:ea typeface="+mn-ea"/>
            </a:rPr>
            <a:t>年</a:t>
          </a:r>
        </a:p>
      </dsp:txBody>
      <dsp:txXfrm>
        <a:off x="7438492" y="1062153"/>
        <a:ext cx="1966327" cy="1723601"/>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drawing1.xml><?xml version="1.0" encoding="utf-8"?>
<c:userShapes xmlns:c="http://schemas.openxmlformats.org/drawingml/2006/chart">
  <cdr:relSizeAnchor xmlns:cdr="http://schemas.openxmlformats.org/drawingml/2006/chartDrawing">
    <cdr:from>
      <cdr:x>0.44375</cdr:x>
      <cdr:y>0.41562</cdr:y>
    </cdr:from>
    <cdr:to>
      <cdr:x>0.55625</cdr:x>
      <cdr:y>0.58437</cdr:y>
    </cdr:to>
    <cdr:sp macro="" textlink="">
      <cdr:nvSpPr>
        <cdr:cNvPr id="2" name="文本框 1">
          <a:extLst xmlns:a="http://schemas.openxmlformats.org/drawingml/2006/main">
            <a:ext uri="{FF2B5EF4-FFF2-40B4-BE49-F238E27FC236}">
              <a16:creationId xmlns:a16="http://schemas.microsoft.com/office/drawing/2014/main" id="{40DBCF1A-5BEE-4FD2-900C-599EE4BD31F7}"/>
            </a:ext>
          </a:extLst>
        </cdr:cNvPr>
        <cdr:cNvSpPr txBox="1"/>
      </cdr:nvSpPr>
      <cdr:spPr>
        <a:xfrm xmlns:a="http://schemas.openxmlformats.org/drawingml/2006/main">
          <a:off x="3606800" y="2252133"/>
          <a:ext cx="914400" cy="9144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zh-CN" altLang="en-US" sz="1100"/>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DB330E3-323A-49C2-A3FB-E6CEA191CCBC}" type="datetimeFigureOut">
              <a:rPr lang="zh-CN" altLang="en-US" smtClean="0"/>
              <a:t>2022/2/14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B6E445-7A64-4183-B3A7-F88B76799608}" type="slidenum">
              <a:rPr lang="zh-CN" altLang="en-US" smtClean="0"/>
              <a:t>‹#›</a:t>
            </a:fld>
            <a:endParaRPr lang="zh-CN" altLang="en-US"/>
          </a:p>
        </p:txBody>
      </p:sp>
    </p:spTree>
    <p:extLst>
      <p:ext uri="{BB962C8B-B14F-4D97-AF65-F5344CB8AC3E}">
        <p14:creationId xmlns:p14="http://schemas.microsoft.com/office/powerpoint/2010/main" val="288909299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t>1</a:t>
            </a:fld>
            <a:endParaRPr lang="zh-CN" altLang="en-US"/>
          </a:p>
        </p:txBody>
      </p:sp>
    </p:spTree>
    <p:extLst>
      <p:ext uri="{BB962C8B-B14F-4D97-AF65-F5344CB8AC3E}">
        <p14:creationId xmlns:p14="http://schemas.microsoft.com/office/powerpoint/2010/main" val="39682289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t>2</a:t>
            </a:fld>
            <a:endParaRPr lang="zh-CN" altLang="en-US"/>
          </a:p>
        </p:txBody>
      </p:sp>
    </p:spTree>
    <p:extLst>
      <p:ext uri="{BB962C8B-B14F-4D97-AF65-F5344CB8AC3E}">
        <p14:creationId xmlns:p14="http://schemas.microsoft.com/office/powerpoint/2010/main" val="34165733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t>4</a:t>
            </a:fld>
            <a:endParaRPr lang="zh-CN" altLang="en-US"/>
          </a:p>
        </p:txBody>
      </p:sp>
    </p:spTree>
    <p:extLst>
      <p:ext uri="{BB962C8B-B14F-4D97-AF65-F5344CB8AC3E}">
        <p14:creationId xmlns:p14="http://schemas.microsoft.com/office/powerpoint/2010/main" val="153191826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t>6</a:t>
            </a:fld>
            <a:endParaRPr lang="zh-CN" altLang="en-US"/>
          </a:p>
        </p:txBody>
      </p:sp>
    </p:spTree>
    <p:extLst>
      <p:ext uri="{BB962C8B-B14F-4D97-AF65-F5344CB8AC3E}">
        <p14:creationId xmlns:p14="http://schemas.microsoft.com/office/powerpoint/2010/main" val="19554484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BF2008B5-36E1-4841-BEFD-26AA316EA784}"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9084652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t>10</a:t>
            </a:fld>
            <a:endParaRPr lang="zh-CN" altLang="en-US"/>
          </a:p>
        </p:txBody>
      </p:sp>
    </p:spTree>
    <p:extLst>
      <p:ext uri="{BB962C8B-B14F-4D97-AF65-F5344CB8AC3E}">
        <p14:creationId xmlns:p14="http://schemas.microsoft.com/office/powerpoint/2010/main" val="17573364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t>13</a:t>
            </a:fld>
            <a:endParaRPr lang="zh-CN" altLang="en-US"/>
          </a:p>
        </p:txBody>
      </p:sp>
    </p:spTree>
    <p:extLst>
      <p:ext uri="{BB962C8B-B14F-4D97-AF65-F5344CB8AC3E}">
        <p14:creationId xmlns:p14="http://schemas.microsoft.com/office/powerpoint/2010/main" val="405745677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t>16</a:t>
            </a:fld>
            <a:endParaRPr lang="zh-CN" altLang="en-US"/>
          </a:p>
        </p:txBody>
      </p:sp>
    </p:spTree>
    <p:extLst>
      <p:ext uri="{BB962C8B-B14F-4D97-AF65-F5344CB8AC3E}">
        <p14:creationId xmlns:p14="http://schemas.microsoft.com/office/powerpoint/2010/main" val="350961501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FCB6E445-7A64-4183-B3A7-F88B76799608}" type="slidenum">
              <a:rPr lang="zh-CN" altLang="en-US" smtClean="0"/>
              <a:t>20</a:t>
            </a:fld>
            <a:endParaRPr lang="zh-CN" altLang="en-US"/>
          </a:p>
        </p:txBody>
      </p:sp>
    </p:spTree>
    <p:extLst>
      <p:ext uri="{BB962C8B-B14F-4D97-AF65-F5344CB8AC3E}">
        <p14:creationId xmlns:p14="http://schemas.microsoft.com/office/powerpoint/2010/main" val="39621008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3_比较">
    <p:spTree>
      <p:nvGrpSpPr>
        <p:cNvPr id="1" name=""/>
        <p:cNvGrpSpPr/>
        <p:nvPr/>
      </p:nvGrpSpPr>
      <p:grpSpPr>
        <a:xfrm>
          <a:off x="0" y="0"/>
          <a:ext cx="0" cy="0"/>
          <a:chOff x="0" y="0"/>
          <a:chExt cx="0" cy="0"/>
        </a:xfrm>
      </p:grpSpPr>
      <p:sp>
        <p:nvSpPr>
          <p:cNvPr id="7" name="日期占位符 6">
            <a:extLst>
              <a:ext uri="{FF2B5EF4-FFF2-40B4-BE49-F238E27FC236}">
                <a16:creationId xmlns:a16="http://schemas.microsoft.com/office/drawing/2014/main" id="{8FA90CD5-5EE6-44A0-957A-2620B589804C}"/>
              </a:ext>
            </a:extLst>
          </p:cNvPr>
          <p:cNvSpPr>
            <a:spLocks noGrp="1"/>
          </p:cNvSpPr>
          <p:nvPr>
            <p:ph type="dt" sz="half" idx="10"/>
          </p:nvPr>
        </p:nvSpPr>
        <p:spPr/>
        <p:txBody>
          <a:bodyPr/>
          <a:lstStyle/>
          <a:p>
            <a:fld id="{41EE8106-0425-4A8B-AB86-4A203B717719}" type="datetimeFigureOut">
              <a:rPr lang="zh-CN" altLang="en-US" smtClean="0"/>
              <a:t>2022/2/14</a:t>
            </a:fld>
            <a:endParaRPr lang="zh-CN" altLang="en-US"/>
          </a:p>
        </p:txBody>
      </p:sp>
      <p:sp>
        <p:nvSpPr>
          <p:cNvPr id="8" name="页脚占位符 7">
            <a:extLst>
              <a:ext uri="{FF2B5EF4-FFF2-40B4-BE49-F238E27FC236}">
                <a16:creationId xmlns:a16="http://schemas.microsoft.com/office/drawing/2014/main" id="{B2E7F447-68B4-4BAE-8A41-31070F4F9944}"/>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C2837E64-AF83-4D33-8176-9781C48CB2EC}"/>
              </a:ext>
            </a:extLst>
          </p:cNvPr>
          <p:cNvSpPr>
            <a:spLocks noGrp="1"/>
          </p:cNvSpPr>
          <p:nvPr>
            <p:ph type="sldNum" sz="quarter" idx="12"/>
          </p:nvPr>
        </p:nvSpPr>
        <p:spPr/>
        <p:txBody>
          <a:bodyPr/>
          <a:lstStyle/>
          <a:p>
            <a:fld id="{33E8BBD8-D93A-4C4D-91BB-16F33618D7B0}" type="slidenum">
              <a:rPr lang="zh-CN" altLang="en-US" smtClean="0"/>
              <a:t>‹#›</a:t>
            </a:fld>
            <a:endParaRPr lang="zh-CN" altLang="en-US"/>
          </a:p>
        </p:txBody>
      </p:sp>
      <p:pic>
        <p:nvPicPr>
          <p:cNvPr id="3" name="图片 2">
            <a:extLst>
              <a:ext uri="{FF2B5EF4-FFF2-40B4-BE49-F238E27FC236}">
                <a16:creationId xmlns:a16="http://schemas.microsoft.com/office/drawing/2014/main" id="{B81BE968-7738-404E-BD9D-81DF93192D94}"/>
              </a:ext>
            </a:extLst>
          </p:cNvPr>
          <p:cNvPicPr>
            <a:picLocks noChangeAspect="1"/>
          </p:cNvPicPr>
          <p:nvPr userDrawn="1"/>
        </p:nvPicPr>
        <p:blipFill rotWithShape="1">
          <a:blip r:embed="rId2" cstate="screen">
            <a:extLst>
              <a:ext uri="{28A0092B-C50C-407E-A947-70E740481C1C}">
                <a14:useLocalDpi xmlns:a14="http://schemas.microsoft.com/office/drawing/2010/main"/>
              </a:ext>
            </a:extLst>
          </a:blip>
          <a:srcRect l="-317"/>
          <a:stretch/>
        </p:blipFill>
        <p:spPr>
          <a:xfrm>
            <a:off x="-38759" y="1"/>
            <a:ext cx="12269519" cy="3428999"/>
          </a:xfrm>
          <a:prstGeom prst="rect">
            <a:avLst/>
          </a:prstGeom>
        </p:spPr>
      </p:pic>
    </p:spTree>
    <p:extLst>
      <p:ext uri="{BB962C8B-B14F-4D97-AF65-F5344CB8AC3E}">
        <p14:creationId xmlns:p14="http://schemas.microsoft.com/office/powerpoint/2010/main" val="347598563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2586C2A6-92C1-4080-88F4-642D60B97B6F}"/>
              </a:ext>
            </a:extLst>
          </p:cNvPr>
          <p:cNvSpPr>
            <a:spLocks noGrp="1"/>
          </p:cNvSpPr>
          <p:nvPr>
            <p:ph type="dt" sz="half" idx="10"/>
          </p:nvPr>
        </p:nvSpPr>
        <p:spPr/>
        <p:txBody>
          <a:bodyPr/>
          <a:lstStyle/>
          <a:p>
            <a:fld id="{41EE8106-0425-4A8B-AB86-4A203B717719}" type="datetimeFigureOut">
              <a:rPr lang="zh-CN" altLang="en-US" smtClean="0"/>
              <a:t>2022/2/14</a:t>
            </a:fld>
            <a:endParaRPr lang="zh-CN" altLang="en-US"/>
          </a:p>
        </p:txBody>
      </p:sp>
      <p:sp>
        <p:nvSpPr>
          <p:cNvPr id="4" name="页脚占位符 3">
            <a:extLst>
              <a:ext uri="{FF2B5EF4-FFF2-40B4-BE49-F238E27FC236}">
                <a16:creationId xmlns:a16="http://schemas.microsoft.com/office/drawing/2014/main" id="{A8896140-CB77-4C88-9F4D-8FE68F213A8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CF668261-696E-4941-AB0D-1287B81AE001}"/>
              </a:ext>
            </a:extLst>
          </p:cNvPr>
          <p:cNvSpPr>
            <a:spLocks noGrp="1"/>
          </p:cNvSpPr>
          <p:nvPr>
            <p:ph type="sldNum" sz="quarter" idx="12"/>
          </p:nvPr>
        </p:nvSpPr>
        <p:spPr/>
        <p:txBody>
          <a:bodyPr/>
          <a:lstStyle/>
          <a:p>
            <a:fld id="{33E8BBD8-D93A-4C4D-91BB-16F33618D7B0}" type="slidenum">
              <a:rPr lang="zh-CN" altLang="en-US" smtClean="0"/>
              <a:t>‹#›</a:t>
            </a:fld>
            <a:endParaRPr lang="zh-CN" altLang="en-US"/>
          </a:p>
        </p:txBody>
      </p:sp>
      <p:sp>
        <p:nvSpPr>
          <p:cNvPr id="11" name="图片占位符 10">
            <a:extLst>
              <a:ext uri="{FF2B5EF4-FFF2-40B4-BE49-F238E27FC236}">
                <a16:creationId xmlns:a16="http://schemas.microsoft.com/office/drawing/2014/main" id="{9FDC1BDD-9DC0-4569-B185-BA0F9622CA43}"/>
              </a:ext>
            </a:extLst>
          </p:cNvPr>
          <p:cNvSpPr>
            <a:spLocks noGrp="1"/>
          </p:cNvSpPr>
          <p:nvPr>
            <p:ph type="pic" sz="quarter" idx="13"/>
          </p:nvPr>
        </p:nvSpPr>
        <p:spPr>
          <a:xfrm>
            <a:off x="0" y="1"/>
            <a:ext cx="6612254" cy="6857999"/>
          </a:xfrm>
          <a:custGeom>
            <a:avLst/>
            <a:gdLst>
              <a:gd name="connsiteX0" fmla="*/ 0 w 6612254"/>
              <a:gd name="connsiteY0" fmla="*/ 0 h 6857999"/>
              <a:gd name="connsiteX1" fmla="*/ 6106136 w 6612254"/>
              <a:gd name="connsiteY1" fmla="*/ 0 h 6857999"/>
              <a:gd name="connsiteX2" fmla="*/ 6106136 w 6612254"/>
              <a:gd name="connsiteY2" fmla="*/ 3222264 h 6857999"/>
              <a:gd name="connsiteX3" fmla="*/ 6612254 w 6612254"/>
              <a:gd name="connsiteY3" fmla="*/ 3429000 h 6857999"/>
              <a:gd name="connsiteX4" fmla="*/ 6106136 w 6612254"/>
              <a:gd name="connsiteY4" fmla="*/ 3635736 h 6857999"/>
              <a:gd name="connsiteX5" fmla="*/ 6106136 w 6612254"/>
              <a:gd name="connsiteY5" fmla="*/ 6857999 h 6857999"/>
              <a:gd name="connsiteX6" fmla="*/ 0 w 6612254"/>
              <a:gd name="connsiteY6" fmla="*/ 6857999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612254" h="6857999">
                <a:moveTo>
                  <a:pt x="0" y="0"/>
                </a:moveTo>
                <a:lnTo>
                  <a:pt x="6106136" y="0"/>
                </a:lnTo>
                <a:lnTo>
                  <a:pt x="6106136" y="3222264"/>
                </a:lnTo>
                <a:lnTo>
                  <a:pt x="6612254" y="3429000"/>
                </a:lnTo>
                <a:lnTo>
                  <a:pt x="6106136" y="3635736"/>
                </a:lnTo>
                <a:lnTo>
                  <a:pt x="6106136" y="6857999"/>
                </a:lnTo>
                <a:lnTo>
                  <a:pt x="0" y="6857999"/>
                </a:lnTo>
                <a:close/>
              </a:path>
            </a:pathLst>
          </a:custGeom>
        </p:spPr>
        <p:txBody>
          <a:bodyPr wrap="square">
            <a:noAutofit/>
          </a:bodyPr>
          <a:lstStyle/>
          <a:p>
            <a:endParaRPr lang="zh-CN" altLang="en-US"/>
          </a:p>
        </p:txBody>
      </p:sp>
    </p:spTree>
    <p:extLst>
      <p:ext uri="{BB962C8B-B14F-4D97-AF65-F5344CB8AC3E}">
        <p14:creationId xmlns:p14="http://schemas.microsoft.com/office/powerpoint/2010/main" val="42543755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8CDD627A-F0FA-4C7D-A32D-54F4CB5F76A9}"/>
              </a:ext>
            </a:extLst>
          </p:cNvPr>
          <p:cNvSpPr>
            <a:spLocks noGrp="1"/>
          </p:cNvSpPr>
          <p:nvPr>
            <p:ph type="dt" sz="half" idx="10"/>
          </p:nvPr>
        </p:nvSpPr>
        <p:spPr/>
        <p:txBody>
          <a:bodyPr/>
          <a:lstStyle/>
          <a:p>
            <a:fld id="{41EE8106-0425-4A8B-AB86-4A203B717719}" type="datetimeFigureOut">
              <a:rPr lang="zh-CN" altLang="en-US" smtClean="0"/>
              <a:t>2022/2/14</a:t>
            </a:fld>
            <a:endParaRPr lang="zh-CN" altLang="en-US"/>
          </a:p>
        </p:txBody>
      </p:sp>
      <p:sp>
        <p:nvSpPr>
          <p:cNvPr id="4" name="页脚占位符 3">
            <a:extLst>
              <a:ext uri="{FF2B5EF4-FFF2-40B4-BE49-F238E27FC236}">
                <a16:creationId xmlns:a16="http://schemas.microsoft.com/office/drawing/2014/main" id="{98B8DB46-3802-4171-A413-0D165DF213BD}"/>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2E9993DE-02CA-4068-812C-028A46565CB9}"/>
              </a:ext>
            </a:extLst>
          </p:cNvPr>
          <p:cNvSpPr>
            <a:spLocks noGrp="1"/>
          </p:cNvSpPr>
          <p:nvPr>
            <p:ph type="sldNum" sz="quarter" idx="12"/>
          </p:nvPr>
        </p:nvSpPr>
        <p:spPr/>
        <p:txBody>
          <a:bodyPr/>
          <a:lstStyle/>
          <a:p>
            <a:fld id="{33E8BBD8-D93A-4C4D-91BB-16F33618D7B0}" type="slidenum">
              <a:rPr lang="zh-CN" altLang="en-US" smtClean="0"/>
              <a:t>‹#›</a:t>
            </a:fld>
            <a:endParaRPr lang="zh-CN" altLang="en-US"/>
          </a:p>
        </p:txBody>
      </p:sp>
    </p:spTree>
    <p:extLst>
      <p:ext uri="{BB962C8B-B14F-4D97-AF65-F5344CB8AC3E}">
        <p14:creationId xmlns:p14="http://schemas.microsoft.com/office/powerpoint/2010/main" val="22281686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A284616-4B72-4078-9F5E-408944C33B69}"/>
              </a:ext>
            </a:extLst>
          </p:cNvPr>
          <p:cNvSpPr>
            <a:spLocks noGrp="1"/>
          </p:cNvSpPr>
          <p:nvPr>
            <p:ph type="dt" sz="half" idx="10"/>
          </p:nvPr>
        </p:nvSpPr>
        <p:spPr/>
        <p:txBody>
          <a:bodyPr/>
          <a:lstStyle/>
          <a:p>
            <a:fld id="{41EE8106-0425-4A8B-AB86-4A203B717719}" type="datetimeFigureOut">
              <a:rPr lang="zh-CN" altLang="en-US" smtClean="0"/>
              <a:t>2022/2/14</a:t>
            </a:fld>
            <a:endParaRPr lang="zh-CN" altLang="en-US"/>
          </a:p>
        </p:txBody>
      </p:sp>
      <p:sp>
        <p:nvSpPr>
          <p:cNvPr id="3" name="页脚占位符 2">
            <a:extLst>
              <a:ext uri="{FF2B5EF4-FFF2-40B4-BE49-F238E27FC236}">
                <a16:creationId xmlns:a16="http://schemas.microsoft.com/office/drawing/2014/main" id="{A1C4F2B2-D3E3-4CBE-BFBC-961BFB818F50}"/>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DD2ACA24-0ED2-45E3-95A8-C62619BCBACD}"/>
              </a:ext>
            </a:extLst>
          </p:cNvPr>
          <p:cNvSpPr>
            <a:spLocks noGrp="1"/>
          </p:cNvSpPr>
          <p:nvPr>
            <p:ph type="sldNum" sz="quarter" idx="12"/>
          </p:nvPr>
        </p:nvSpPr>
        <p:spPr/>
        <p:txBody>
          <a:bodyPr/>
          <a:lstStyle/>
          <a:p>
            <a:fld id="{33E8BBD8-D93A-4C4D-91BB-16F33618D7B0}" type="slidenum">
              <a:rPr lang="zh-CN" altLang="en-US" smtClean="0"/>
              <a:t>‹#›</a:t>
            </a:fld>
            <a:endParaRPr lang="zh-CN" altLang="en-US"/>
          </a:p>
        </p:txBody>
      </p:sp>
      <p:sp>
        <p:nvSpPr>
          <p:cNvPr id="5" name="矩形 4">
            <a:extLst>
              <a:ext uri="{FF2B5EF4-FFF2-40B4-BE49-F238E27FC236}">
                <a16:creationId xmlns:a16="http://schemas.microsoft.com/office/drawing/2014/main" id="{AE6CF466-9823-4CB4-9B27-7EBFB487CFC4}"/>
              </a:ext>
            </a:extLst>
          </p:cNvPr>
          <p:cNvSpPr/>
          <p:nvPr userDrawn="1"/>
        </p:nvSpPr>
        <p:spPr>
          <a:xfrm rot="2337963">
            <a:off x="-434803" y="-245400"/>
            <a:ext cx="1403667" cy="6911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3" name="组合 12">
            <a:extLst>
              <a:ext uri="{FF2B5EF4-FFF2-40B4-BE49-F238E27FC236}">
                <a16:creationId xmlns:a16="http://schemas.microsoft.com/office/drawing/2014/main" id="{0513C29F-ED6E-41F6-BF0D-28843EB3D626}"/>
              </a:ext>
            </a:extLst>
          </p:cNvPr>
          <p:cNvGrpSpPr/>
          <p:nvPr userDrawn="1"/>
        </p:nvGrpSpPr>
        <p:grpSpPr>
          <a:xfrm>
            <a:off x="7598404" y="471783"/>
            <a:ext cx="4841246" cy="157107"/>
            <a:chOff x="7598404" y="406052"/>
            <a:chExt cx="4841246" cy="157107"/>
          </a:xfrm>
        </p:grpSpPr>
        <p:sp>
          <p:nvSpPr>
            <p:cNvPr id="14" name="平行四边形 13">
              <a:extLst>
                <a:ext uri="{FF2B5EF4-FFF2-40B4-BE49-F238E27FC236}">
                  <a16:creationId xmlns:a16="http://schemas.microsoft.com/office/drawing/2014/main" id="{4254B1F9-C31B-4A8B-A19C-2B996404D3B9}"/>
                </a:ext>
              </a:extLst>
            </p:cNvPr>
            <p:cNvSpPr>
              <a:spLocks/>
            </p:cNvSpPr>
            <p:nvPr/>
          </p:nvSpPr>
          <p:spPr>
            <a:xfrm>
              <a:off x="7598404" y="419159"/>
              <a:ext cx="3242323"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平行四边形 14">
              <a:extLst>
                <a:ext uri="{FF2B5EF4-FFF2-40B4-BE49-F238E27FC236}">
                  <a16:creationId xmlns:a16="http://schemas.microsoft.com/office/drawing/2014/main" id="{4434229B-8CBB-4729-8FB7-4D998F8EA5F8}"/>
                </a:ext>
              </a:extLst>
            </p:cNvPr>
            <p:cNvSpPr>
              <a:spLocks/>
            </p:cNvSpPr>
            <p:nvPr/>
          </p:nvSpPr>
          <p:spPr>
            <a:xfrm>
              <a:off x="10931021" y="406052"/>
              <a:ext cx="227065"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平行四边形 15">
              <a:extLst>
                <a:ext uri="{FF2B5EF4-FFF2-40B4-BE49-F238E27FC236}">
                  <a16:creationId xmlns:a16="http://schemas.microsoft.com/office/drawing/2014/main" id="{906AC1A4-59B1-453B-A493-1883FB139B23}"/>
                </a:ext>
              </a:extLst>
            </p:cNvPr>
            <p:cNvSpPr>
              <a:spLocks/>
            </p:cNvSpPr>
            <p:nvPr/>
          </p:nvSpPr>
          <p:spPr>
            <a:xfrm>
              <a:off x="11248379" y="406052"/>
              <a:ext cx="227065"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平行四边形 16">
              <a:extLst>
                <a:ext uri="{FF2B5EF4-FFF2-40B4-BE49-F238E27FC236}">
                  <a16:creationId xmlns:a16="http://schemas.microsoft.com/office/drawing/2014/main" id="{92C3F833-9779-40CB-AF9D-AB0C94A1DBB4}"/>
                </a:ext>
              </a:extLst>
            </p:cNvPr>
            <p:cNvSpPr>
              <a:spLocks/>
            </p:cNvSpPr>
            <p:nvPr/>
          </p:nvSpPr>
          <p:spPr>
            <a:xfrm>
              <a:off x="11565737" y="406052"/>
              <a:ext cx="873913"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9" name="Freeform 126">
            <a:extLst>
              <a:ext uri="{FF2B5EF4-FFF2-40B4-BE49-F238E27FC236}">
                <a16:creationId xmlns:a16="http://schemas.microsoft.com/office/drawing/2014/main" id="{27B77BDB-E53F-4311-9D71-0E5437AFF60D}"/>
              </a:ext>
            </a:extLst>
          </p:cNvPr>
          <p:cNvSpPr>
            <a:spLocks/>
          </p:cNvSpPr>
          <p:nvPr userDrawn="1"/>
        </p:nvSpPr>
        <p:spPr bwMode="auto">
          <a:xfrm>
            <a:off x="349162" y="118333"/>
            <a:ext cx="425450" cy="425450"/>
          </a:xfrm>
          <a:custGeom>
            <a:avLst/>
            <a:gdLst>
              <a:gd name="T0" fmla="*/ 131 w 134"/>
              <a:gd name="T1" fmla="*/ 86 h 134"/>
              <a:gd name="T2" fmla="*/ 107 w 134"/>
              <a:gd name="T3" fmla="*/ 102 h 134"/>
              <a:gd name="T4" fmla="*/ 99 w 134"/>
              <a:gd name="T5" fmla="*/ 97 h 134"/>
              <a:gd name="T6" fmla="*/ 79 w 134"/>
              <a:gd name="T7" fmla="*/ 84 h 134"/>
              <a:gd name="T8" fmla="*/ 82 w 134"/>
              <a:gd name="T9" fmla="*/ 107 h 134"/>
              <a:gd name="T10" fmla="*/ 86 w 134"/>
              <a:gd name="T11" fmla="*/ 116 h 134"/>
              <a:gd name="T12" fmla="*/ 62 w 134"/>
              <a:gd name="T13" fmla="*/ 132 h 134"/>
              <a:gd name="T14" fmla="*/ 55 w 134"/>
              <a:gd name="T15" fmla="*/ 131 h 134"/>
              <a:gd name="T16" fmla="*/ 37 w 134"/>
              <a:gd name="T17" fmla="*/ 105 h 134"/>
              <a:gd name="T18" fmla="*/ 31 w 134"/>
              <a:gd name="T19" fmla="*/ 110 h 134"/>
              <a:gd name="T20" fmla="*/ 8 w 134"/>
              <a:gd name="T21" fmla="*/ 113 h 134"/>
              <a:gd name="T22" fmla="*/ 20 w 134"/>
              <a:gd name="T23" fmla="*/ 93 h 134"/>
              <a:gd name="T24" fmla="*/ 27 w 134"/>
              <a:gd name="T25" fmla="*/ 89 h 134"/>
              <a:gd name="T26" fmla="*/ 8 w 134"/>
              <a:gd name="T27" fmla="*/ 62 h 134"/>
              <a:gd name="T28" fmla="*/ 9 w 134"/>
              <a:gd name="T29" fmla="*/ 55 h 134"/>
              <a:gd name="T30" fmla="*/ 36 w 134"/>
              <a:gd name="T31" fmla="*/ 37 h 134"/>
              <a:gd name="T32" fmla="*/ 31 w 134"/>
              <a:gd name="T33" fmla="*/ 31 h 134"/>
              <a:gd name="T34" fmla="*/ 28 w 134"/>
              <a:gd name="T35" fmla="*/ 8 h 134"/>
              <a:gd name="T36" fmla="*/ 48 w 134"/>
              <a:gd name="T37" fmla="*/ 21 h 134"/>
              <a:gd name="T38" fmla="*/ 51 w 134"/>
              <a:gd name="T39" fmla="*/ 27 h 134"/>
              <a:gd name="T40" fmla="*/ 78 w 134"/>
              <a:gd name="T41" fmla="*/ 9 h 134"/>
              <a:gd name="T42" fmla="*/ 85 w 134"/>
              <a:gd name="T43" fmla="*/ 10 h 134"/>
              <a:gd name="T44" fmla="*/ 102 w 134"/>
              <a:gd name="T45" fmla="*/ 34 h 134"/>
              <a:gd name="T46" fmla="*/ 96 w 134"/>
              <a:gd name="T47" fmla="*/ 42 h 134"/>
              <a:gd name="T48" fmla="*/ 83 w 134"/>
              <a:gd name="T49" fmla="*/ 61 h 134"/>
              <a:gd name="T50" fmla="*/ 106 w 134"/>
              <a:gd name="T51" fmla="*/ 58 h 134"/>
              <a:gd name="T52" fmla="*/ 116 w 134"/>
              <a:gd name="T53" fmla="*/ 55 h 134"/>
              <a:gd name="T54" fmla="*/ 132 w 134"/>
              <a:gd name="T55" fmla="*/ 79 h 134"/>
              <a:gd name="T56" fmla="*/ 131 w 134"/>
              <a:gd name="T57" fmla="*/ 8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4" h="134">
                <a:moveTo>
                  <a:pt x="131" y="86"/>
                </a:moveTo>
                <a:cubicBezTo>
                  <a:pt x="107" y="102"/>
                  <a:pt x="107" y="102"/>
                  <a:pt x="107" y="102"/>
                </a:cubicBezTo>
                <a:cubicBezTo>
                  <a:pt x="104" y="104"/>
                  <a:pt x="98" y="102"/>
                  <a:pt x="99" y="97"/>
                </a:cubicBezTo>
                <a:cubicBezTo>
                  <a:pt x="101" y="87"/>
                  <a:pt x="91" y="76"/>
                  <a:pt x="79" y="84"/>
                </a:cubicBezTo>
                <a:cubicBezTo>
                  <a:pt x="66" y="93"/>
                  <a:pt x="75" y="107"/>
                  <a:pt x="82" y="107"/>
                </a:cubicBezTo>
                <a:cubicBezTo>
                  <a:pt x="91" y="107"/>
                  <a:pt x="86" y="116"/>
                  <a:pt x="86" y="116"/>
                </a:cubicBezTo>
                <a:cubicBezTo>
                  <a:pt x="62" y="132"/>
                  <a:pt x="62" y="132"/>
                  <a:pt x="62" y="132"/>
                </a:cubicBezTo>
                <a:cubicBezTo>
                  <a:pt x="60" y="134"/>
                  <a:pt x="56" y="133"/>
                  <a:pt x="55" y="131"/>
                </a:cubicBezTo>
                <a:cubicBezTo>
                  <a:pt x="37" y="105"/>
                  <a:pt x="37" y="105"/>
                  <a:pt x="37" y="105"/>
                </a:cubicBezTo>
                <a:cubicBezTo>
                  <a:pt x="34" y="104"/>
                  <a:pt x="31" y="104"/>
                  <a:pt x="31" y="110"/>
                </a:cubicBezTo>
                <a:cubicBezTo>
                  <a:pt x="30" y="117"/>
                  <a:pt x="16" y="126"/>
                  <a:pt x="8" y="113"/>
                </a:cubicBezTo>
                <a:cubicBezTo>
                  <a:pt x="0" y="101"/>
                  <a:pt x="10" y="91"/>
                  <a:pt x="20" y="93"/>
                </a:cubicBezTo>
                <a:cubicBezTo>
                  <a:pt x="24" y="94"/>
                  <a:pt x="26" y="92"/>
                  <a:pt x="27" y="89"/>
                </a:cubicBezTo>
                <a:cubicBezTo>
                  <a:pt x="8" y="62"/>
                  <a:pt x="8" y="62"/>
                  <a:pt x="8" y="62"/>
                </a:cubicBezTo>
                <a:cubicBezTo>
                  <a:pt x="7" y="60"/>
                  <a:pt x="7" y="57"/>
                  <a:pt x="9" y="55"/>
                </a:cubicBezTo>
                <a:cubicBezTo>
                  <a:pt x="36" y="37"/>
                  <a:pt x="36" y="37"/>
                  <a:pt x="36" y="37"/>
                </a:cubicBezTo>
                <a:cubicBezTo>
                  <a:pt x="37" y="35"/>
                  <a:pt x="36" y="31"/>
                  <a:pt x="31" y="31"/>
                </a:cubicBezTo>
                <a:cubicBezTo>
                  <a:pt x="24" y="31"/>
                  <a:pt x="15" y="17"/>
                  <a:pt x="28" y="8"/>
                </a:cubicBezTo>
                <a:cubicBezTo>
                  <a:pt x="39" y="0"/>
                  <a:pt x="50" y="11"/>
                  <a:pt x="48" y="21"/>
                </a:cubicBezTo>
                <a:cubicBezTo>
                  <a:pt x="47" y="24"/>
                  <a:pt x="49" y="26"/>
                  <a:pt x="51" y="27"/>
                </a:cubicBezTo>
                <a:cubicBezTo>
                  <a:pt x="78" y="9"/>
                  <a:pt x="78" y="9"/>
                  <a:pt x="78" y="9"/>
                </a:cubicBezTo>
                <a:cubicBezTo>
                  <a:pt x="81" y="7"/>
                  <a:pt x="84" y="8"/>
                  <a:pt x="85" y="10"/>
                </a:cubicBezTo>
                <a:cubicBezTo>
                  <a:pt x="102" y="34"/>
                  <a:pt x="102" y="34"/>
                  <a:pt x="102" y="34"/>
                </a:cubicBezTo>
                <a:cubicBezTo>
                  <a:pt x="104" y="37"/>
                  <a:pt x="102" y="43"/>
                  <a:pt x="96" y="42"/>
                </a:cubicBezTo>
                <a:cubicBezTo>
                  <a:pt x="86" y="39"/>
                  <a:pt x="76" y="50"/>
                  <a:pt x="83" y="61"/>
                </a:cubicBezTo>
                <a:cubicBezTo>
                  <a:pt x="92" y="74"/>
                  <a:pt x="106" y="65"/>
                  <a:pt x="106" y="58"/>
                </a:cubicBezTo>
                <a:cubicBezTo>
                  <a:pt x="107" y="49"/>
                  <a:pt x="116" y="55"/>
                  <a:pt x="116" y="55"/>
                </a:cubicBezTo>
                <a:cubicBezTo>
                  <a:pt x="132" y="79"/>
                  <a:pt x="132" y="79"/>
                  <a:pt x="132" y="79"/>
                </a:cubicBezTo>
                <a:cubicBezTo>
                  <a:pt x="134" y="81"/>
                  <a:pt x="133" y="84"/>
                  <a:pt x="131" y="8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15840359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6_Custom Layout">
    <p:spTree>
      <p:nvGrpSpPr>
        <p:cNvPr id="1" name=""/>
        <p:cNvGrpSpPr/>
        <p:nvPr/>
      </p:nvGrpSpPr>
      <p:grpSpPr>
        <a:xfrm>
          <a:off x="0" y="0"/>
          <a:ext cx="0" cy="0"/>
          <a:chOff x="0" y="0"/>
          <a:chExt cx="0" cy="0"/>
        </a:xfrm>
      </p:grpSpPr>
      <p:sp>
        <p:nvSpPr>
          <p:cNvPr id="14" name="Picture Placeholder 13"/>
          <p:cNvSpPr>
            <a:spLocks noGrp="1"/>
          </p:cNvSpPr>
          <p:nvPr>
            <p:ph type="pic" sz="quarter" idx="10"/>
          </p:nvPr>
        </p:nvSpPr>
        <p:spPr>
          <a:xfrm>
            <a:off x="8651785" y="2260133"/>
            <a:ext cx="2174789" cy="2656702"/>
          </a:xfrm>
          <a:custGeom>
            <a:avLst/>
            <a:gdLst>
              <a:gd name="connsiteX0" fmla="*/ 0 w 2174789"/>
              <a:gd name="connsiteY0" fmla="*/ 0 h 2656702"/>
              <a:gd name="connsiteX1" fmla="*/ 2174789 w 2174789"/>
              <a:gd name="connsiteY1" fmla="*/ 0 h 2656702"/>
              <a:gd name="connsiteX2" fmla="*/ 2174789 w 2174789"/>
              <a:gd name="connsiteY2" fmla="*/ 2656702 h 2656702"/>
              <a:gd name="connsiteX3" fmla="*/ 0 w 2174789"/>
              <a:gd name="connsiteY3" fmla="*/ 2656702 h 2656702"/>
            </a:gdLst>
            <a:ahLst/>
            <a:cxnLst>
              <a:cxn ang="0">
                <a:pos x="connsiteX0" y="connsiteY0"/>
              </a:cxn>
              <a:cxn ang="0">
                <a:pos x="connsiteX1" y="connsiteY1"/>
              </a:cxn>
              <a:cxn ang="0">
                <a:pos x="connsiteX2" y="connsiteY2"/>
              </a:cxn>
              <a:cxn ang="0">
                <a:pos x="connsiteX3" y="connsiteY3"/>
              </a:cxn>
            </a:cxnLst>
            <a:rect l="l" t="t" r="r" b="b"/>
            <a:pathLst>
              <a:path w="2174789" h="2656702">
                <a:moveTo>
                  <a:pt x="0" y="0"/>
                </a:moveTo>
                <a:lnTo>
                  <a:pt x="2174789" y="0"/>
                </a:lnTo>
                <a:lnTo>
                  <a:pt x="2174789" y="2656702"/>
                </a:lnTo>
                <a:lnTo>
                  <a:pt x="0" y="2656702"/>
                </a:lnTo>
                <a:close/>
              </a:path>
            </a:pathLst>
          </a:custGeom>
        </p:spPr>
        <p:txBody>
          <a:bodyPr wrap="square">
            <a:noAutofit/>
          </a:bodyPr>
          <a:lstStyle>
            <a:lvl1pPr>
              <a:defRPr sz="1400" b="0" baseline="0">
                <a:solidFill>
                  <a:schemeClr val="accent2"/>
                </a:solidFill>
              </a:defRPr>
            </a:lvl1pPr>
          </a:lstStyle>
          <a:p>
            <a:r>
              <a:rPr lang="en-US"/>
              <a:t>Click icon to add picture</a:t>
            </a:r>
          </a:p>
        </p:txBody>
      </p:sp>
      <p:sp>
        <p:nvSpPr>
          <p:cNvPr id="13" name="Picture Placeholder 12"/>
          <p:cNvSpPr>
            <a:spLocks noGrp="1"/>
          </p:cNvSpPr>
          <p:nvPr>
            <p:ph type="pic" sz="quarter" idx="11"/>
          </p:nvPr>
        </p:nvSpPr>
        <p:spPr>
          <a:xfrm>
            <a:off x="6223684" y="2260133"/>
            <a:ext cx="2174789" cy="2656702"/>
          </a:xfrm>
          <a:custGeom>
            <a:avLst/>
            <a:gdLst>
              <a:gd name="connsiteX0" fmla="*/ 0 w 2174789"/>
              <a:gd name="connsiteY0" fmla="*/ 0 h 2656702"/>
              <a:gd name="connsiteX1" fmla="*/ 2174789 w 2174789"/>
              <a:gd name="connsiteY1" fmla="*/ 0 h 2656702"/>
              <a:gd name="connsiteX2" fmla="*/ 2174789 w 2174789"/>
              <a:gd name="connsiteY2" fmla="*/ 2656702 h 2656702"/>
              <a:gd name="connsiteX3" fmla="*/ 0 w 2174789"/>
              <a:gd name="connsiteY3" fmla="*/ 2656702 h 2656702"/>
            </a:gdLst>
            <a:ahLst/>
            <a:cxnLst>
              <a:cxn ang="0">
                <a:pos x="connsiteX0" y="connsiteY0"/>
              </a:cxn>
              <a:cxn ang="0">
                <a:pos x="connsiteX1" y="connsiteY1"/>
              </a:cxn>
              <a:cxn ang="0">
                <a:pos x="connsiteX2" y="connsiteY2"/>
              </a:cxn>
              <a:cxn ang="0">
                <a:pos x="connsiteX3" y="connsiteY3"/>
              </a:cxn>
            </a:cxnLst>
            <a:rect l="l" t="t" r="r" b="b"/>
            <a:pathLst>
              <a:path w="2174789" h="2656702">
                <a:moveTo>
                  <a:pt x="0" y="0"/>
                </a:moveTo>
                <a:lnTo>
                  <a:pt x="2174789" y="0"/>
                </a:lnTo>
                <a:lnTo>
                  <a:pt x="2174789" y="2656702"/>
                </a:lnTo>
                <a:lnTo>
                  <a:pt x="0" y="2656702"/>
                </a:lnTo>
                <a:close/>
              </a:path>
            </a:pathLst>
          </a:custGeom>
        </p:spPr>
        <p:txBody>
          <a:bodyPr wrap="square">
            <a:noAutofit/>
          </a:bodyPr>
          <a:lstStyle>
            <a:lvl1pPr>
              <a:defRPr sz="1400" b="0" baseline="0">
                <a:solidFill>
                  <a:schemeClr val="accent2"/>
                </a:solidFill>
              </a:defRPr>
            </a:lvl1pPr>
          </a:lstStyle>
          <a:p>
            <a:r>
              <a:rPr lang="en-US"/>
              <a:t>Click icon to add picture</a:t>
            </a:r>
          </a:p>
        </p:txBody>
      </p:sp>
      <p:sp>
        <p:nvSpPr>
          <p:cNvPr id="12" name="Picture Placeholder 11"/>
          <p:cNvSpPr>
            <a:spLocks noGrp="1"/>
          </p:cNvSpPr>
          <p:nvPr>
            <p:ph type="pic" sz="quarter" idx="12"/>
          </p:nvPr>
        </p:nvSpPr>
        <p:spPr>
          <a:xfrm>
            <a:off x="3793527" y="2260133"/>
            <a:ext cx="2174789" cy="2656702"/>
          </a:xfrm>
          <a:custGeom>
            <a:avLst/>
            <a:gdLst>
              <a:gd name="connsiteX0" fmla="*/ 0 w 2174789"/>
              <a:gd name="connsiteY0" fmla="*/ 0 h 2656702"/>
              <a:gd name="connsiteX1" fmla="*/ 2174789 w 2174789"/>
              <a:gd name="connsiteY1" fmla="*/ 0 h 2656702"/>
              <a:gd name="connsiteX2" fmla="*/ 2174789 w 2174789"/>
              <a:gd name="connsiteY2" fmla="*/ 2656702 h 2656702"/>
              <a:gd name="connsiteX3" fmla="*/ 0 w 2174789"/>
              <a:gd name="connsiteY3" fmla="*/ 2656702 h 2656702"/>
            </a:gdLst>
            <a:ahLst/>
            <a:cxnLst>
              <a:cxn ang="0">
                <a:pos x="connsiteX0" y="connsiteY0"/>
              </a:cxn>
              <a:cxn ang="0">
                <a:pos x="connsiteX1" y="connsiteY1"/>
              </a:cxn>
              <a:cxn ang="0">
                <a:pos x="connsiteX2" y="connsiteY2"/>
              </a:cxn>
              <a:cxn ang="0">
                <a:pos x="connsiteX3" y="connsiteY3"/>
              </a:cxn>
            </a:cxnLst>
            <a:rect l="l" t="t" r="r" b="b"/>
            <a:pathLst>
              <a:path w="2174789" h="2656702">
                <a:moveTo>
                  <a:pt x="0" y="0"/>
                </a:moveTo>
                <a:lnTo>
                  <a:pt x="2174789" y="0"/>
                </a:lnTo>
                <a:lnTo>
                  <a:pt x="2174789" y="2656702"/>
                </a:lnTo>
                <a:lnTo>
                  <a:pt x="0" y="2656702"/>
                </a:lnTo>
                <a:close/>
              </a:path>
            </a:pathLst>
          </a:custGeom>
        </p:spPr>
        <p:txBody>
          <a:bodyPr wrap="square">
            <a:noAutofit/>
          </a:bodyPr>
          <a:lstStyle>
            <a:lvl1pPr>
              <a:defRPr sz="1400" b="0" baseline="0">
                <a:solidFill>
                  <a:schemeClr val="accent2"/>
                </a:solidFill>
              </a:defRPr>
            </a:lvl1pPr>
          </a:lstStyle>
          <a:p>
            <a:r>
              <a:rPr lang="en-US"/>
              <a:t>Click icon to add picture</a:t>
            </a:r>
          </a:p>
        </p:txBody>
      </p:sp>
      <p:sp>
        <p:nvSpPr>
          <p:cNvPr id="11" name="Picture Placeholder 10"/>
          <p:cNvSpPr>
            <a:spLocks noGrp="1"/>
          </p:cNvSpPr>
          <p:nvPr>
            <p:ph type="pic" sz="quarter" idx="13"/>
          </p:nvPr>
        </p:nvSpPr>
        <p:spPr>
          <a:xfrm>
            <a:off x="1365426" y="2260133"/>
            <a:ext cx="2174789" cy="2656702"/>
          </a:xfrm>
          <a:custGeom>
            <a:avLst/>
            <a:gdLst>
              <a:gd name="connsiteX0" fmla="*/ 0 w 2174789"/>
              <a:gd name="connsiteY0" fmla="*/ 0 h 2656702"/>
              <a:gd name="connsiteX1" fmla="*/ 2174789 w 2174789"/>
              <a:gd name="connsiteY1" fmla="*/ 0 h 2656702"/>
              <a:gd name="connsiteX2" fmla="*/ 2174789 w 2174789"/>
              <a:gd name="connsiteY2" fmla="*/ 2656702 h 2656702"/>
              <a:gd name="connsiteX3" fmla="*/ 0 w 2174789"/>
              <a:gd name="connsiteY3" fmla="*/ 2656702 h 2656702"/>
            </a:gdLst>
            <a:ahLst/>
            <a:cxnLst>
              <a:cxn ang="0">
                <a:pos x="connsiteX0" y="connsiteY0"/>
              </a:cxn>
              <a:cxn ang="0">
                <a:pos x="connsiteX1" y="connsiteY1"/>
              </a:cxn>
              <a:cxn ang="0">
                <a:pos x="connsiteX2" y="connsiteY2"/>
              </a:cxn>
              <a:cxn ang="0">
                <a:pos x="connsiteX3" y="connsiteY3"/>
              </a:cxn>
            </a:cxnLst>
            <a:rect l="l" t="t" r="r" b="b"/>
            <a:pathLst>
              <a:path w="2174789" h="2656702">
                <a:moveTo>
                  <a:pt x="0" y="0"/>
                </a:moveTo>
                <a:lnTo>
                  <a:pt x="2174789" y="0"/>
                </a:lnTo>
                <a:lnTo>
                  <a:pt x="2174789" y="2656702"/>
                </a:lnTo>
                <a:lnTo>
                  <a:pt x="0" y="2656702"/>
                </a:lnTo>
                <a:close/>
              </a:path>
            </a:pathLst>
          </a:custGeom>
        </p:spPr>
        <p:txBody>
          <a:bodyPr wrap="square">
            <a:noAutofit/>
          </a:bodyPr>
          <a:lstStyle>
            <a:lvl1pPr>
              <a:defRPr sz="1400" b="0" baseline="0">
                <a:solidFill>
                  <a:schemeClr val="accent2"/>
                </a:solidFill>
              </a:defRPr>
            </a:lvl1pPr>
          </a:lstStyle>
          <a:p>
            <a:r>
              <a:rPr lang="en-US"/>
              <a:t>Click icon to add picture</a:t>
            </a:r>
          </a:p>
        </p:txBody>
      </p:sp>
      <p:sp>
        <p:nvSpPr>
          <p:cNvPr id="10" name="矩形 9">
            <a:extLst>
              <a:ext uri="{FF2B5EF4-FFF2-40B4-BE49-F238E27FC236}">
                <a16:creationId xmlns:a16="http://schemas.microsoft.com/office/drawing/2014/main" id="{68AB6436-96A0-46A3-B569-D8045757FF80}"/>
              </a:ext>
            </a:extLst>
          </p:cNvPr>
          <p:cNvSpPr/>
          <p:nvPr userDrawn="1"/>
        </p:nvSpPr>
        <p:spPr>
          <a:xfrm rot="2337963">
            <a:off x="-434803" y="-245400"/>
            <a:ext cx="1403667" cy="691129"/>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 name="组合 15">
            <a:extLst>
              <a:ext uri="{FF2B5EF4-FFF2-40B4-BE49-F238E27FC236}">
                <a16:creationId xmlns:a16="http://schemas.microsoft.com/office/drawing/2014/main" id="{B62674BA-60D7-4FC4-A960-7F82A24BA218}"/>
              </a:ext>
            </a:extLst>
          </p:cNvPr>
          <p:cNvGrpSpPr/>
          <p:nvPr userDrawn="1"/>
        </p:nvGrpSpPr>
        <p:grpSpPr>
          <a:xfrm>
            <a:off x="7598404" y="471783"/>
            <a:ext cx="4841246" cy="157107"/>
            <a:chOff x="7598404" y="406052"/>
            <a:chExt cx="4841246" cy="157107"/>
          </a:xfrm>
        </p:grpSpPr>
        <p:sp>
          <p:nvSpPr>
            <p:cNvPr id="17" name="平行四边形 16">
              <a:extLst>
                <a:ext uri="{FF2B5EF4-FFF2-40B4-BE49-F238E27FC236}">
                  <a16:creationId xmlns:a16="http://schemas.microsoft.com/office/drawing/2014/main" id="{B422F187-6D72-40DB-A7B6-9A52B27D9699}"/>
                </a:ext>
              </a:extLst>
            </p:cNvPr>
            <p:cNvSpPr>
              <a:spLocks/>
            </p:cNvSpPr>
            <p:nvPr/>
          </p:nvSpPr>
          <p:spPr>
            <a:xfrm>
              <a:off x="7598404" y="419159"/>
              <a:ext cx="3242323"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平行四边形 17">
              <a:extLst>
                <a:ext uri="{FF2B5EF4-FFF2-40B4-BE49-F238E27FC236}">
                  <a16:creationId xmlns:a16="http://schemas.microsoft.com/office/drawing/2014/main" id="{31420373-92E1-4567-A598-91406E5B5D83}"/>
                </a:ext>
              </a:extLst>
            </p:cNvPr>
            <p:cNvSpPr>
              <a:spLocks/>
            </p:cNvSpPr>
            <p:nvPr/>
          </p:nvSpPr>
          <p:spPr>
            <a:xfrm>
              <a:off x="10931021" y="406052"/>
              <a:ext cx="227065"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平行四边形 18">
              <a:extLst>
                <a:ext uri="{FF2B5EF4-FFF2-40B4-BE49-F238E27FC236}">
                  <a16:creationId xmlns:a16="http://schemas.microsoft.com/office/drawing/2014/main" id="{7C831918-614C-43DD-94E4-BE2EA83E58B7}"/>
                </a:ext>
              </a:extLst>
            </p:cNvPr>
            <p:cNvSpPr>
              <a:spLocks/>
            </p:cNvSpPr>
            <p:nvPr/>
          </p:nvSpPr>
          <p:spPr>
            <a:xfrm>
              <a:off x="11248379" y="406052"/>
              <a:ext cx="227065"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平行四边形 19">
              <a:extLst>
                <a:ext uri="{FF2B5EF4-FFF2-40B4-BE49-F238E27FC236}">
                  <a16:creationId xmlns:a16="http://schemas.microsoft.com/office/drawing/2014/main" id="{D6D6A884-575A-4FE7-992E-96B99E7BFEE3}"/>
                </a:ext>
              </a:extLst>
            </p:cNvPr>
            <p:cNvSpPr>
              <a:spLocks/>
            </p:cNvSpPr>
            <p:nvPr/>
          </p:nvSpPr>
          <p:spPr>
            <a:xfrm>
              <a:off x="11565737" y="406052"/>
              <a:ext cx="873913" cy="144000"/>
            </a:xfrm>
            <a:prstGeom prst="parallelogram">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Freeform 126">
            <a:extLst>
              <a:ext uri="{FF2B5EF4-FFF2-40B4-BE49-F238E27FC236}">
                <a16:creationId xmlns:a16="http://schemas.microsoft.com/office/drawing/2014/main" id="{CAFA3CDF-5ECF-4C3F-BC87-5B0DDADF4E28}"/>
              </a:ext>
            </a:extLst>
          </p:cNvPr>
          <p:cNvSpPr>
            <a:spLocks/>
          </p:cNvSpPr>
          <p:nvPr userDrawn="1"/>
        </p:nvSpPr>
        <p:spPr bwMode="auto">
          <a:xfrm>
            <a:off x="349162" y="118333"/>
            <a:ext cx="425450" cy="425450"/>
          </a:xfrm>
          <a:custGeom>
            <a:avLst/>
            <a:gdLst>
              <a:gd name="T0" fmla="*/ 131 w 134"/>
              <a:gd name="T1" fmla="*/ 86 h 134"/>
              <a:gd name="T2" fmla="*/ 107 w 134"/>
              <a:gd name="T3" fmla="*/ 102 h 134"/>
              <a:gd name="T4" fmla="*/ 99 w 134"/>
              <a:gd name="T5" fmla="*/ 97 h 134"/>
              <a:gd name="T6" fmla="*/ 79 w 134"/>
              <a:gd name="T7" fmla="*/ 84 h 134"/>
              <a:gd name="T8" fmla="*/ 82 w 134"/>
              <a:gd name="T9" fmla="*/ 107 h 134"/>
              <a:gd name="T10" fmla="*/ 86 w 134"/>
              <a:gd name="T11" fmla="*/ 116 h 134"/>
              <a:gd name="T12" fmla="*/ 62 w 134"/>
              <a:gd name="T13" fmla="*/ 132 h 134"/>
              <a:gd name="T14" fmla="*/ 55 w 134"/>
              <a:gd name="T15" fmla="*/ 131 h 134"/>
              <a:gd name="T16" fmla="*/ 37 w 134"/>
              <a:gd name="T17" fmla="*/ 105 h 134"/>
              <a:gd name="T18" fmla="*/ 31 w 134"/>
              <a:gd name="T19" fmla="*/ 110 h 134"/>
              <a:gd name="T20" fmla="*/ 8 w 134"/>
              <a:gd name="T21" fmla="*/ 113 h 134"/>
              <a:gd name="T22" fmla="*/ 20 w 134"/>
              <a:gd name="T23" fmla="*/ 93 h 134"/>
              <a:gd name="T24" fmla="*/ 27 w 134"/>
              <a:gd name="T25" fmla="*/ 89 h 134"/>
              <a:gd name="T26" fmla="*/ 8 w 134"/>
              <a:gd name="T27" fmla="*/ 62 h 134"/>
              <a:gd name="T28" fmla="*/ 9 w 134"/>
              <a:gd name="T29" fmla="*/ 55 h 134"/>
              <a:gd name="T30" fmla="*/ 36 w 134"/>
              <a:gd name="T31" fmla="*/ 37 h 134"/>
              <a:gd name="T32" fmla="*/ 31 w 134"/>
              <a:gd name="T33" fmla="*/ 31 h 134"/>
              <a:gd name="T34" fmla="*/ 28 w 134"/>
              <a:gd name="T35" fmla="*/ 8 h 134"/>
              <a:gd name="T36" fmla="*/ 48 w 134"/>
              <a:gd name="T37" fmla="*/ 21 h 134"/>
              <a:gd name="T38" fmla="*/ 51 w 134"/>
              <a:gd name="T39" fmla="*/ 27 h 134"/>
              <a:gd name="T40" fmla="*/ 78 w 134"/>
              <a:gd name="T41" fmla="*/ 9 h 134"/>
              <a:gd name="T42" fmla="*/ 85 w 134"/>
              <a:gd name="T43" fmla="*/ 10 h 134"/>
              <a:gd name="T44" fmla="*/ 102 w 134"/>
              <a:gd name="T45" fmla="*/ 34 h 134"/>
              <a:gd name="T46" fmla="*/ 96 w 134"/>
              <a:gd name="T47" fmla="*/ 42 h 134"/>
              <a:gd name="T48" fmla="*/ 83 w 134"/>
              <a:gd name="T49" fmla="*/ 61 h 134"/>
              <a:gd name="T50" fmla="*/ 106 w 134"/>
              <a:gd name="T51" fmla="*/ 58 h 134"/>
              <a:gd name="T52" fmla="*/ 116 w 134"/>
              <a:gd name="T53" fmla="*/ 55 h 134"/>
              <a:gd name="T54" fmla="*/ 132 w 134"/>
              <a:gd name="T55" fmla="*/ 79 h 134"/>
              <a:gd name="T56" fmla="*/ 131 w 134"/>
              <a:gd name="T57" fmla="*/ 86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34" h="134">
                <a:moveTo>
                  <a:pt x="131" y="86"/>
                </a:moveTo>
                <a:cubicBezTo>
                  <a:pt x="107" y="102"/>
                  <a:pt x="107" y="102"/>
                  <a:pt x="107" y="102"/>
                </a:cubicBezTo>
                <a:cubicBezTo>
                  <a:pt x="104" y="104"/>
                  <a:pt x="98" y="102"/>
                  <a:pt x="99" y="97"/>
                </a:cubicBezTo>
                <a:cubicBezTo>
                  <a:pt x="101" y="87"/>
                  <a:pt x="91" y="76"/>
                  <a:pt x="79" y="84"/>
                </a:cubicBezTo>
                <a:cubicBezTo>
                  <a:pt x="66" y="93"/>
                  <a:pt x="75" y="107"/>
                  <a:pt x="82" y="107"/>
                </a:cubicBezTo>
                <a:cubicBezTo>
                  <a:pt x="91" y="107"/>
                  <a:pt x="86" y="116"/>
                  <a:pt x="86" y="116"/>
                </a:cubicBezTo>
                <a:cubicBezTo>
                  <a:pt x="62" y="132"/>
                  <a:pt x="62" y="132"/>
                  <a:pt x="62" y="132"/>
                </a:cubicBezTo>
                <a:cubicBezTo>
                  <a:pt x="60" y="134"/>
                  <a:pt x="56" y="133"/>
                  <a:pt x="55" y="131"/>
                </a:cubicBezTo>
                <a:cubicBezTo>
                  <a:pt x="37" y="105"/>
                  <a:pt x="37" y="105"/>
                  <a:pt x="37" y="105"/>
                </a:cubicBezTo>
                <a:cubicBezTo>
                  <a:pt x="34" y="104"/>
                  <a:pt x="31" y="104"/>
                  <a:pt x="31" y="110"/>
                </a:cubicBezTo>
                <a:cubicBezTo>
                  <a:pt x="30" y="117"/>
                  <a:pt x="16" y="126"/>
                  <a:pt x="8" y="113"/>
                </a:cubicBezTo>
                <a:cubicBezTo>
                  <a:pt x="0" y="101"/>
                  <a:pt x="10" y="91"/>
                  <a:pt x="20" y="93"/>
                </a:cubicBezTo>
                <a:cubicBezTo>
                  <a:pt x="24" y="94"/>
                  <a:pt x="26" y="92"/>
                  <a:pt x="27" y="89"/>
                </a:cubicBezTo>
                <a:cubicBezTo>
                  <a:pt x="8" y="62"/>
                  <a:pt x="8" y="62"/>
                  <a:pt x="8" y="62"/>
                </a:cubicBezTo>
                <a:cubicBezTo>
                  <a:pt x="7" y="60"/>
                  <a:pt x="7" y="57"/>
                  <a:pt x="9" y="55"/>
                </a:cubicBezTo>
                <a:cubicBezTo>
                  <a:pt x="36" y="37"/>
                  <a:pt x="36" y="37"/>
                  <a:pt x="36" y="37"/>
                </a:cubicBezTo>
                <a:cubicBezTo>
                  <a:pt x="37" y="35"/>
                  <a:pt x="36" y="31"/>
                  <a:pt x="31" y="31"/>
                </a:cubicBezTo>
                <a:cubicBezTo>
                  <a:pt x="24" y="31"/>
                  <a:pt x="15" y="17"/>
                  <a:pt x="28" y="8"/>
                </a:cubicBezTo>
                <a:cubicBezTo>
                  <a:pt x="39" y="0"/>
                  <a:pt x="50" y="11"/>
                  <a:pt x="48" y="21"/>
                </a:cubicBezTo>
                <a:cubicBezTo>
                  <a:pt x="47" y="24"/>
                  <a:pt x="49" y="26"/>
                  <a:pt x="51" y="27"/>
                </a:cubicBezTo>
                <a:cubicBezTo>
                  <a:pt x="78" y="9"/>
                  <a:pt x="78" y="9"/>
                  <a:pt x="78" y="9"/>
                </a:cubicBezTo>
                <a:cubicBezTo>
                  <a:pt x="81" y="7"/>
                  <a:pt x="84" y="8"/>
                  <a:pt x="85" y="10"/>
                </a:cubicBezTo>
                <a:cubicBezTo>
                  <a:pt x="102" y="34"/>
                  <a:pt x="102" y="34"/>
                  <a:pt x="102" y="34"/>
                </a:cubicBezTo>
                <a:cubicBezTo>
                  <a:pt x="104" y="37"/>
                  <a:pt x="102" y="43"/>
                  <a:pt x="96" y="42"/>
                </a:cubicBezTo>
                <a:cubicBezTo>
                  <a:pt x="86" y="39"/>
                  <a:pt x="76" y="50"/>
                  <a:pt x="83" y="61"/>
                </a:cubicBezTo>
                <a:cubicBezTo>
                  <a:pt x="92" y="74"/>
                  <a:pt x="106" y="65"/>
                  <a:pt x="106" y="58"/>
                </a:cubicBezTo>
                <a:cubicBezTo>
                  <a:pt x="107" y="49"/>
                  <a:pt x="116" y="55"/>
                  <a:pt x="116" y="55"/>
                </a:cubicBezTo>
                <a:cubicBezTo>
                  <a:pt x="132" y="79"/>
                  <a:pt x="132" y="79"/>
                  <a:pt x="132" y="79"/>
                </a:cubicBezTo>
                <a:cubicBezTo>
                  <a:pt x="134" y="81"/>
                  <a:pt x="133" y="84"/>
                  <a:pt x="131" y="8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p>
        </p:txBody>
      </p:sp>
    </p:spTree>
    <p:extLst>
      <p:ext uri="{BB962C8B-B14F-4D97-AF65-F5344CB8AC3E}">
        <p14:creationId xmlns:p14="http://schemas.microsoft.com/office/powerpoint/2010/main" val="7419845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内容与标题">
    <p:spTree>
      <p:nvGrpSpPr>
        <p:cNvPr id="1" name=""/>
        <p:cNvGrpSpPr/>
        <p:nvPr/>
      </p:nvGrpSpPr>
      <p:grpSpPr>
        <a:xfrm>
          <a:off x="0" y="0"/>
          <a:ext cx="0" cy="0"/>
          <a:chOff x="0" y="0"/>
          <a:chExt cx="0" cy="0"/>
        </a:xfrm>
      </p:grpSpPr>
      <p:grpSp>
        <p:nvGrpSpPr>
          <p:cNvPr id="8" name="组合 7">
            <a:extLst>
              <a:ext uri="{FF2B5EF4-FFF2-40B4-BE49-F238E27FC236}">
                <a16:creationId xmlns:a16="http://schemas.microsoft.com/office/drawing/2014/main" id="{15B07161-1CA6-4D12-8003-BD5803CE47A5}"/>
              </a:ext>
            </a:extLst>
          </p:cNvPr>
          <p:cNvGrpSpPr/>
          <p:nvPr userDrawn="1"/>
        </p:nvGrpSpPr>
        <p:grpSpPr>
          <a:xfrm rot="16200000">
            <a:off x="730694" y="-4917332"/>
            <a:ext cx="12351888" cy="16692664"/>
            <a:chOff x="0" y="-292100"/>
            <a:chExt cx="12351888" cy="7442200"/>
          </a:xfrm>
        </p:grpSpPr>
        <p:cxnSp>
          <p:nvCxnSpPr>
            <p:cNvPr id="9" name="直接连接符 8">
              <a:extLst>
                <a:ext uri="{FF2B5EF4-FFF2-40B4-BE49-F238E27FC236}">
                  <a16:creationId xmlns:a16="http://schemas.microsoft.com/office/drawing/2014/main" id="{F79C05AB-E8B7-45E3-A002-7F675A5C25F6}"/>
                </a:ext>
              </a:extLst>
            </p:cNvPr>
            <p:cNvCxnSpPr>
              <a:cxnSpLocks/>
            </p:cNvCxnSpPr>
            <p:nvPr/>
          </p:nvCxnSpPr>
          <p:spPr>
            <a:xfrm>
              <a:off x="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8E546D0B-1874-4BEE-A58A-AB9CB209D24B}"/>
                </a:ext>
              </a:extLst>
            </p:cNvPr>
            <p:cNvCxnSpPr>
              <a:cxnSpLocks/>
            </p:cNvCxnSpPr>
            <p:nvPr/>
          </p:nvCxnSpPr>
          <p:spPr>
            <a:xfrm>
              <a:off x="51466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B0AB2DBE-8078-4162-A232-DCA06E64FD61}"/>
                </a:ext>
              </a:extLst>
            </p:cNvPr>
            <p:cNvCxnSpPr>
              <a:cxnSpLocks/>
            </p:cNvCxnSpPr>
            <p:nvPr/>
          </p:nvCxnSpPr>
          <p:spPr>
            <a:xfrm>
              <a:off x="102932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2EE64F26-3EB9-448B-B141-F7182D8C272F}"/>
                </a:ext>
              </a:extLst>
            </p:cNvPr>
            <p:cNvCxnSpPr>
              <a:cxnSpLocks/>
            </p:cNvCxnSpPr>
            <p:nvPr/>
          </p:nvCxnSpPr>
          <p:spPr>
            <a:xfrm>
              <a:off x="154398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B16CB422-EFBB-4B9D-BE2C-B276B763393D}"/>
                </a:ext>
              </a:extLst>
            </p:cNvPr>
            <p:cNvCxnSpPr>
              <a:cxnSpLocks/>
            </p:cNvCxnSpPr>
            <p:nvPr/>
          </p:nvCxnSpPr>
          <p:spPr>
            <a:xfrm>
              <a:off x="205864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4" name="直接连接符 13">
              <a:extLst>
                <a:ext uri="{FF2B5EF4-FFF2-40B4-BE49-F238E27FC236}">
                  <a16:creationId xmlns:a16="http://schemas.microsoft.com/office/drawing/2014/main" id="{FF83159C-C0A5-44EF-B921-D6C5151AAD16}"/>
                </a:ext>
              </a:extLst>
            </p:cNvPr>
            <p:cNvCxnSpPr>
              <a:cxnSpLocks/>
            </p:cNvCxnSpPr>
            <p:nvPr/>
          </p:nvCxnSpPr>
          <p:spPr>
            <a:xfrm>
              <a:off x="257331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1128131A-1C72-4D1C-A8A3-FEFA7F6C3EE1}"/>
                </a:ext>
              </a:extLst>
            </p:cNvPr>
            <p:cNvCxnSpPr>
              <a:cxnSpLocks/>
            </p:cNvCxnSpPr>
            <p:nvPr/>
          </p:nvCxnSpPr>
          <p:spPr>
            <a:xfrm>
              <a:off x="308797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C0301852-3E81-486C-AF6E-4CBA95739A5F}"/>
                </a:ext>
              </a:extLst>
            </p:cNvPr>
            <p:cNvCxnSpPr>
              <a:cxnSpLocks/>
            </p:cNvCxnSpPr>
            <p:nvPr/>
          </p:nvCxnSpPr>
          <p:spPr>
            <a:xfrm>
              <a:off x="360263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42806D86-2650-4094-8D3E-215F71371109}"/>
                </a:ext>
              </a:extLst>
            </p:cNvPr>
            <p:cNvCxnSpPr>
              <a:cxnSpLocks/>
            </p:cNvCxnSpPr>
            <p:nvPr/>
          </p:nvCxnSpPr>
          <p:spPr>
            <a:xfrm>
              <a:off x="411729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a:extLst>
                <a:ext uri="{FF2B5EF4-FFF2-40B4-BE49-F238E27FC236}">
                  <a16:creationId xmlns:a16="http://schemas.microsoft.com/office/drawing/2014/main" id="{5B14D8B0-D9B4-4E82-A57A-6B80C348B7A6}"/>
                </a:ext>
              </a:extLst>
            </p:cNvPr>
            <p:cNvCxnSpPr>
              <a:cxnSpLocks/>
            </p:cNvCxnSpPr>
            <p:nvPr/>
          </p:nvCxnSpPr>
          <p:spPr>
            <a:xfrm>
              <a:off x="463195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8B65B3DB-4D0B-43C2-9575-EB01660E1556}"/>
                </a:ext>
              </a:extLst>
            </p:cNvPr>
            <p:cNvCxnSpPr>
              <a:cxnSpLocks/>
            </p:cNvCxnSpPr>
            <p:nvPr/>
          </p:nvCxnSpPr>
          <p:spPr>
            <a:xfrm>
              <a:off x="514662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0" name="直接连接符 19">
              <a:extLst>
                <a:ext uri="{FF2B5EF4-FFF2-40B4-BE49-F238E27FC236}">
                  <a16:creationId xmlns:a16="http://schemas.microsoft.com/office/drawing/2014/main" id="{7A4ECEB5-FC7B-4C37-8776-2DA89649B1FE}"/>
                </a:ext>
              </a:extLst>
            </p:cNvPr>
            <p:cNvCxnSpPr>
              <a:cxnSpLocks/>
            </p:cNvCxnSpPr>
            <p:nvPr/>
          </p:nvCxnSpPr>
          <p:spPr>
            <a:xfrm>
              <a:off x="566128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DB340B07-BB7E-48F8-A77B-5B06CE948D02}"/>
                </a:ext>
              </a:extLst>
            </p:cNvPr>
            <p:cNvCxnSpPr>
              <a:cxnSpLocks/>
            </p:cNvCxnSpPr>
            <p:nvPr/>
          </p:nvCxnSpPr>
          <p:spPr>
            <a:xfrm>
              <a:off x="617594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4DE643C4-555E-435F-B4F0-145079BA451A}"/>
                </a:ext>
              </a:extLst>
            </p:cNvPr>
            <p:cNvCxnSpPr>
              <a:cxnSpLocks/>
            </p:cNvCxnSpPr>
            <p:nvPr/>
          </p:nvCxnSpPr>
          <p:spPr>
            <a:xfrm>
              <a:off x="669060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4A143F56-E38D-43E9-BD96-C057B54D175C}"/>
                </a:ext>
              </a:extLst>
            </p:cNvPr>
            <p:cNvCxnSpPr>
              <a:cxnSpLocks/>
            </p:cNvCxnSpPr>
            <p:nvPr/>
          </p:nvCxnSpPr>
          <p:spPr>
            <a:xfrm>
              <a:off x="720526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a16="http://schemas.microsoft.com/office/drawing/2014/main" id="{400DB7D0-E531-4EB7-8C66-B1F681FC8C43}"/>
                </a:ext>
              </a:extLst>
            </p:cNvPr>
            <p:cNvCxnSpPr>
              <a:cxnSpLocks/>
            </p:cNvCxnSpPr>
            <p:nvPr/>
          </p:nvCxnSpPr>
          <p:spPr>
            <a:xfrm>
              <a:off x="771993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64E02ADA-54EC-429C-B729-3AFB457C461E}"/>
                </a:ext>
              </a:extLst>
            </p:cNvPr>
            <p:cNvCxnSpPr>
              <a:cxnSpLocks/>
            </p:cNvCxnSpPr>
            <p:nvPr/>
          </p:nvCxnSpPr>
          <p:spPr>
            <a:xfrm>
              <a:off x="823459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E87E8176-593D-4666-B802-F0900C9CC499}"/>
                </a:ext>
              </a:extLst>
            </p:cNvPr>
            <p:cNvCxnSpPr>
              <a:cxnSpLocks/>
            </p:cNvCxnSpPr>
            <p:nvPr/>
          </p:nvCxnSpPr>
          <p:spPr>
            <a:xfrm>
              <a:off x="874925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7" name="直接连接符 26">
              <a:extLst>
                <a:ext uri="{FF2B5EF4-FFF2-40B4-BE49-F238E27FC236}">
                  <a16:creationId xmlns:a16="http://schemas.microsoft.com/office/drawing/2014/main" id="{BCA97307-F859-4577-A532-8447C3B666ED}"/>
                </a:ext>
              </a:extLst>
            </p:cNvPr>
            <p:cNvCxnSpPr>
              <a:cxnSpLocks/>
            </p:cNvCxnSpPr>
            <p:nvPr/>
          </p:nvCxnSpPr>
          <p:spPr>
            <a:xfrm>
              <a:off x="926391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a16="http://schemas.microsoft.com/office/drawing/2014/main" id="{7C93A975-DEC2-4C67-B810-313C4CCC7BCE}"/>
                </a:ext>
              </a:extLst>
            </p:cNvPr>
            <p:cNvCxnSpPr>
              <a:cxnSpLocks/>
            </p:cNvCxnSpPr>
            <p:nvPr/>
          </p:nvCxnSpPr>
          <p:spPr>
            <a:xfrm>
              <a:off x="977857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a:extLst>
                <a:ext uri="{FF2B5EF4-FFF2-40B4-BE49-F238E27FC236}">
                  <a16:creationId xmlns:a16="http://schemas.microsoft.com/office/drawing/2014/main" id="{8C26FD0E-8333-41D1-851C-FC705170AB50}"/>
                </a:ext>
              </a:extLst>
            </p:cNvPr>
            <p:cNvCxnSpPr>
              <a:cxnSpLocks/>
            </p:cNvCxnSpPr>
            <p:nvPr/>
          </p:nvCxnSpPr>
          <p:spPr>
            <a:xfrm>
              <a:off x="1029324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F9A6CB65-00A8-4C47-84BA-2A370D63C1C3}"/>
                </a:ext>
              </a:extLst>
            </p:cNvPr>
            <p:cNvCxnSpPr>
              <a:cxnSpLocks/>
            </p:cNvCxnSpPr>
            <p:nvPr/>
          </p:nvCxnSpPr>
          <p:spPr>
            <a:xfrm>
              <a:off x="1080790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1" name="直接连接符 30">
              <a:extLst>
                <a:ext uri="{FF2B5EF4-FFF2-40B4-BE49-F238E27FC236}">
                  <a16:creationId xmlns:a16="http://schemas.microsoft.com/office/drawing/2014/main" id="{704DFCD2-AB35-46D6-9443-C7E2C064DC1C}"/>
                </a:ext>
              </a:extLst>
            </p:cNvPr>
            <p:cNvCxnSpPr>
              <a:cxnSpLocks/>
            </p:cNvCxnSpPr>
            <p:nvPr/>
          </p:nvCxnSpPr>
          <p:spPr>
            <a:xfrm>
              <a:off x="1132256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361FAEE7-51D0-4CBE-A965-333730AD09E8}"/>
                </a:ext>
              </a:extLst>
            </p:cNvPr>
            <p:cNvCxnSpPr>
              <a:cxnSpLocks/>
            </p:cNvCxnSpPr>
            <p:nvPr/>
          </p:nvCxnSpPr>
          <p:spPr>
            <a:xfrm>
              <a:off x="1183722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6C47656B-26A1-4597-A9F3-9C10359A620E}"/>
                </a:ext>
              </a:extLst>
            </p:cNvPr>
            <p:cNvCxnSpPr>
              <a:cxnSpLocks/>
            </p:cNvCxnSpPr>
            <p:nvPr/>
          </p:nvCxnSpPr>
          <p:spPr>
            <a:xfrm>
              <a:off x="1235188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grpSp>
      <p:grpSp>
        <p:nvGrpSpPr>
          <p:cNvPr id="34" name="组合 33">
            <a:extLst>
              <a:ext uri="{FF2B5EF4-FFF2-40B4-BE49-F238E27FC236}">
                <a16:creationId xmlns:a16="http://schemas.microsoft.com/office/drawing/2014/main" id="{583286D7-3C8C-4022-8D5F-BA13C15614CB}"/>
              </a:ext>
            </a:extLst>
          </p:cNvPr>
          <p:cNvGrpSpPr/>
          <p:nvPr userDrawn="1"/>
        </p:nvGrpSpPr>
        <p:grpSpPr>
          <a:xfrm>
            <a:off x="0" y="-292100"/>
            <a:ext cx="12351888" cy="7442200"/>
            <a:chOff x="0" y="-292100"/>
            <a:chExt cx="12351888" cy="7442200"/>
          </a:xfrm>
        </p:grpSpPr>
        <p:cxnSp>
          <p:nvCxnSpPr>
            <p:cNvPr id="35" name="直接连接符 34">
              <a:extLst>
                <a:ext uri="{FF2B5EF4-FFF2-40B4-BE49-F238E27FC236}">
                  <a16:creationId xmlns:a16="http://schemas.microsoft.com/office/drawing/2014/main" id="{101A78D8-F72C-4C94-8128-57D417A9CD49}"/>
                </a:ext>
              </a:extLst>
            </p:cNvPr>
            <p:cNvCxnSpPr>
              <a:cxnSpLocks/>
            </p:cNvCxnSpPr>
            <p:nvPr/>
          </p:nvCxnSpPr>
          <p:spPr>
            <a:xfrm>
              <a:off x="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E5EAC3A7-888D-480F-A90A-7508E422E819}"/>
                </a:ext>
              </a:extLst>
            </p:cNvPr>
            <p:cNvCxnSpPr>
              <a:cxnSpLocks/>
            </p:cNvCxnSpPr>
            <p:nvPr/>
          </p:nvCxnSpPr>
          <p:spPr>
            <a:xfrm>
              <a:off x="51466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AFA491DF-DB9F-44ED-BCD7-C1CA9C6150F0}"/>
                </a:ext>
              </a:extLst>
            </p:cNvPr>
            <p:cNvCxnSpPr>
              <a:cxnSpLocks/>
            </p:cNvCxnSpPr>
            <p:nvPr/>
          </p:nvCxnSpPr>
          <p:spPr>
            <a:xfrm>
              <a:off x="102932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623BDCE3-8C02-49D7-AEBD-5E2F6CCBB779}"/>
                </a:ext>
              </a:extLst>
            </p:cNvPr>
            <p:cNvCxnSpPr>
              <a:cxnSpLocks/>
            </p:cNvCxnSpPr>
            <p:nvPr/>
          </p:nvCxnSpPr>
          <p:spPr>
            <a:xfrm>
              <a:off x="154398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742368F0-A11E-405B-A964-FAB55F6051DB}"/>
                </a:ext>
              </a:extLst>
            </p:cNvPr>
            <p:cNvCxnSpPr>
              <a:cxnSpLocks/>
            </p:cNvCxnSpPr>
            <p:nvPr/>
          </p:nvCxnSpPr>
          <p:spPr>
            <a:xfrm>
              <a:off x="205864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9BFA3C87-6835-4F4C-BD56-CE47B4438583}"/>
                </a:ext>
              </a:extLst>
            </p:cNvPr>
            <p:cNvCxnSpPr>
              <a:cxnSpLocks/>
            </p:cNvCxnSpPr>
            <p:nvPr/>
          </p:nvCxnSpPr>
          <p:spPr>
            <a:xfrm>
              <a:off x="257331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5685B0AE-BCF0-47D9-B031-1664CCA17F81}"/>
                </a:ext>
              </a:extLst>
            </p:cNvPr>
            <p:cNvCxnSpPr>
              <a:cxnSpLocks/>
            </p:cNvCxnSpPr>
            <p:nvPr/>
          </p:nvCxnSpPr>
          <p:spPr>
            <a:xfrm>
              <a:off x="308797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A3B33B90-F3E5-45FB-ABC5-E65E5CFEFF48}"/>
                </a:ext>
              </a:extLst>
            </p:cNvPr>
            <p:cNvCxnSpPr>
              <a:cxnSpLocks/>
            </p:cNvCxnSpPr>
            <p:nvPr/>
          </p:nvCxnSpPr>
          <p:spPr>
            <a:xfrm>
              <a:off x="360263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B8C450D1-E546-4F7D-AECF-B6C399890253}"/>
                </a:ext>
              </a:extLst>
            </p:cNvPr>
            <p:cNvCxnSpPr>
              <a:cxnSpLocks/>
            </p:cNvCxnSpPr>
            <p:nvPr/>
          </p:nvCxnSpPr>
          <p:spPr>
            <a:xfrm>
              <a:off x="411729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1BB40C88-605A-451C-94E9-EC4BD0BA8B21}"/>
                </a:ext>
              </a:extLst>
            </p:cNvPr>
            <p:cNvCxnSpPr>
              <a:cxnSpLocks/>
            </p:cNvCxnSpPr>
            <p:nvPr/>
          </p:nvCxnSpPr>
          <p:spPr>
            <a:xfrm>
              <a:off x="463195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6DEDF561-FE40-47D3-82CA-18724FEBEA0C}"/>
                </a:ext>
              </a:extLst>
            </p:cNvPr>
            <p:cNvCxnSpPr>
              <a:cxnSpLocks/>
            </p:cNvCxnSpPr>
            <p:nvPr/>
          </p:nvCxnSpPr>
          <p:spPr>
            <a:xfrm>
              <a:off x="514662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C8F82B56-1506-42B5-A27A-4EA555D9FA3D}"/>
                </a:ext>
              </a:extLst>
            </p:cNvPr>
            <p:cNvCxnSpPr>
              <a:cxnSpLocks/>
            </p:cNvCxnSpPr>
            <p:nvPr/>
          </p:nvCxnSpPr>
          <p:spPr>
            <a:xfrm>
              <a:off x="566128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id="{0CFB6BA3-4727-4B38-A321-46B4C1B4D1C0}"/>
                </a:ext>
              </a:extLst>
            </p:cNvPr>
            <p:cNvCxnSpPr>
              <a:cxnSpLocks/>
            </p:cNvCxnSpPr>
            <p:nvPr/>
          </p:nvCxnSpPr>
          <p:spPr>
            <a:xfrm>
              <a:off x="617594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8" name="直接连接符 47">
              <a:extLst>
                <a:ext uri="{FF2B5EF4-FFF2-40B4-BE49-F238E27FC236}">
                  <a16:creationId xmlns:a16="http://schemas.microsoft.com/office/drawing/2014/main" id="{9586F4FE-2F73-4848-A946-D30E0C02566F}"/>
                </a:ext>
              </a:extLst>
            </p:cNvPr>
            <p:cNvCxnSpPr>
              <a:cxnSpLocks/>
            </p:cNvCxnSpPr>
            <p:nvPr/>
          </p:nvCxnSpPr>
          <p:spPr>
            <a:xfrm>
              <a:off x="669060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49" name="直接连接符 48">
              <a:extLst>
                <a:ext uri="{FF2B5EF4-FFF2-40B4-BE49-F238E27FC236}">
                  <a16:creationId xmlns:a16="http://schemas.microsoft.com/office/drawing/2014/main" id="{4E7017F8-AB72-434C-A401-8C0D42ED6127}"/>
                </a:ext>
              </a:extLst>
            </p:cNvPr>
            <p:cNvCxnSpPr>
              <a:cxnSpLocks/>
            </p:cNvCxnSpPr>
            <p:nvPr/>
          </p:nvCxnSpPr>
          <p:spPr>
            <a:xfrm>
              <a:off x="720526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0" name="直接连接符 49">
              <a:extLst>
                <a:ext uri="{FF2B5EF4-FFF2-40B4-BE49-F238E27FC236}">
                  <a16:creationId xmlns:a16="http://schemas.microsoft.com/office/drawing/2014/main" id="{62BD9432-D6B5-4C77-9A32-6A8D1AEECC90}"/>
                </a:ext>
              </a:extLst>
            </p:cNvPr>
            <p:cNvCxnSpPr>
              <a:cxnSpLocks/>
            </p:cNvCxnSpPr>
            <p:nvPr/>
          </p:nvCxnSpPr>
          <p:spPr>
            <a:xfrm>
              <a:off x="771993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1" name="直接连接符 50">
              <a:extLst>
                <a:ext uri="{FF2B5EF4-FFF2-40B4-BE49-F238E27FC236}">
                  <a16:creationId xmlns:a16="http://schemas.microsoft.com/office/drawing/2014/main" id="{F9943483-62AD-48E1-9931-6E9B7E0A8E1E}"/>
                </a:ext>
              </a:extLst>
            </p:cNvPr>
            <p:cNvCxnSpPr>
              <a:cxnSpLocks/>
            </p:cNvCxnSpPr>
            <p:nvPr/>
          </p:nvCxnSpPr>
          <p:spPr>
            <a:xfrm>
              <a:off x="823459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2" name="直接连接符 51">
              <a:extLst>
                <a:ext uri="{FF2B5EF4-FFF2-40B4-BE49-F238E27FC236}">
                  <a16:creationId xmlns:a16="http://schemas.microsoft.com/office/drawing/2014/main" id="{F7C0967D-395C-4AD7-B3C7-0A75A78C4424}"/>
                </a:ext>
              </a:extLst>
            </p:cNvPr>
            <p:cNvCxnSpPr>
              <a:cxnSpLocks/>
            </p:cNvCxnSpPr>
            <p:nvPr/>
          </p:nvCxnSpPr>
          <p:spPr>
            <a:xfrm>
              <a:off x="874925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3" name="直接连接符 52">
              <a:extLst>
                <a:ext uri="{FF2B5EF4-FFF2-40B4-BE49-F238E27FC236}">
                  <a16:creationId xmlns:a16="http://schemas.microsoft.com/office/drawing/2014/main" id="{D15C102B-2E5A-4C68-A706-6659FB4BC012}"/>
                </a:ext>
              </a:extLst>
            </p:cNvPr>
            <p:cNvCxnSpPr>
              <a:cxnSpLocks/>
            </p:cNvCxnSpPr>
            <p:nvPr/>
          </p:nvCxnSpPr>
          <p:spPr>
            <a:xfrm>
              <a:off x="926391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4" name="直接连接符 53">
              <a:extLst>
                <a:ext uri="{FF2B5EF4-FFF2-40B4-BE49-F238E27FC236}">
                  <a16:creationId xmlns:a16="http://schemas.microsoft.com/office/drawing/2014/main" id="{3D1DAB12-2F9A-4207-8DF9-67F10D78B3DD}"/>
                </a:ext>
              </a:extLst>
            </p:cNvPr>
            <p:cNvCxnSpPr>
              <a:cxnSpLocks/>
            </p:cNvCxnSpPr>
            <p:nvPr/>
          </p:nvCxnSpPr>
          <p:spPr>
            <a:xfrm>
              <a:off x="977857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5" name="直接连接符 54">
              <a:extLst>
                <a:ext uri="{FF2B5EF4-FFF2-40B4-BE49-F238E27FC236}">
                  <a16:creationId xmlns:a16="http://schemas.microsoft.com/office/drawing/2014/main" id="{820DE4B1-CD0A-45BB-9CB5-3BE6E72FF6C7}"/>
                </a:ext>
              </a:extLst>
            </p:cNvPr>
            <p:cNvCxnSpPr>
              <a:cxnSpLocks/>
            </p:cNvCxnSpPr>
            <p:nvPr/>
          </p:nvCxnSpPr>
          <p:spPr>
            <a:xfrm>
              <a:off x="10293240"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6" name="直接连接符 55">
              <a:extLst>
                <a:ext uri="{FF2B5EF4-FFF2-40B4-BE49-F238E27FC236}">
                  <a16:creationId xmlns:a16="http://schemas.microsoft.com/office/drawing/2014/main" id="{35940ED4-0A6B-4A39-B9BB-26AEC7978710}"/>
                </a:ext>
              </a:extLst>
            </p:cNvPr>
            <p:cNvCxnSpPr>
              <a:cxnSpLocks/>
            </p:cNvCxnSpPr>
            <p:nvPr/>
          </p:nvCxnSpPr>
          <p:spPr>
            <a:xfrm>
              <a:off x="10807902"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7" name="直接连接符 56">
              <a:extLst>
                <a:ext uri="{FF2B5EF4-FFF2-40B4-BE49-F238E27FC236}">
                  <a16:creationId xmlns:a16="http://schemas.microsoft.com/office/drawing/2014/main" id="{2268BB8A-D497-4423-AB83-8537741258A3}"/>
                </a:ext>
              </a:extLst>
            </p:cNvPr>
            <p:cNvCxnSpPr>
              <a:cxnSpLocks/>
            </p:cNvCxnSpPr>
            <p:nvPr/>
          </p:nvCxnSpPr>
          <p:spPr>
            <a:xfrm>
              <a:off x="11322564"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8" name="直接连接符 57">
              <a:extLst>
                <a:ext uri="{FF2B5EF4-FFF2-40B4-BE49-F238E27FC236}">
                  <a16:creationId xmlns:a16="http://schemas.microsoft.com/office/drawing/2014/main" id="{F5FE5105-AC24-4E11-8519-6F15DAEEE59A}"/>
                </a:ext>
              </a:extLst>
            </p:cNvPr>
            <p:cNvCxnSpPr>
              <a:cxnSpLocks/>
            </p:cNvCxnSpPr>
            <p:nvPr/>
          </p:nvCxnSpPr>
          <p:spPr>
            <a:xfrm>
              <a:off x="11837226"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F63CFE53-B2C6-42B7-AE6D-5F82AA43FEE6}"/>
                </a:ext>
              </a:extLst>
            </p:cNvPr>
            <p:cNvCxnSpPr>
              <a:cxnSpLocks/>
            </p:cNvCxnSpPr>
            <p:nvPr/>
          </p:nvCxnSpPr>
          <p:spPr>
            <a:xfrm>
              <a:off x="12351888" y="-292100"/>
              <a:ext cx="0" cy="7442200"/>
            </a:xfrm>
            <a:prstGeom prst="line">
              <a:avLst/>
            </a:prstGeom>
            <a:ln>
              <a:solidFill>
                <a:schemeClr val="bg1">
                  <a:lumMod val="95000"/>
                  <a:alpha val="70000"/>
                </a:scheme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4482402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spTree>
    <p:extLst>
      <p:ext uri="{BB962C8B-B14F-4D97-AF65-F5344CB8AC3E}">
        <p14:creationId xmlns:p14="http://schemas.microsoft.com/office/powerpoint/2010/main" val="1680344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4765024-B704-421A-B79A-24A476D5894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F351BB15-F6ED-4936-A8D2-D422307AA02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0A4CB7FD-3F64-4819-A7CD-C04E32E81CD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1EE8106-0425-4A8B-AB86-4A203B717719}" type="datetimeFigureOut">
              <a:rPr lang="zh-CN" altLang="en-US" smtClean="0"/>
              <a:t>2022/2/14</a:t>
            </a:fld>
            <a:endParaRPr lang="zh-CN" altLang="en-US"/>
          </a:p>
        </p:txBody>
      </p:sp>
      <p:sp>
        <p:nvSpPr>
          <p:cNvPr id="5" name="页脚占位符 4">
            <a:extLst>
              <a:ext uri="{FF2B5EF4-FFF2-40B4-BE49-F238E27FC236}">
                <a16:creationId xmlns:a16="http://schemas.microsoft.com/office/drawing/2014/main" id="{8A9203DB-5574-484E-8550-C41952F7116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08D5F57D-5BAB-4F87-A067-A25FAA1F42E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E8BBD8-D93A-4C4D-91BB-16F33618D7B0}" type="slidenum">
              <a:rPr lang="zh-CN" altLang="en-US" smtClean="0"/>
              <a:t>‹#›</a:t>
            </a:fld>
            <a:endParaRPr lang="zh-CN" altLang="en-US"/>
          </a:p>
        </p:txBody>
      </p:sp>
    </p:spTree>
    <p:extLst>
      <p:ext uri="{BB962C8B-B14F-4D97-AF65-F5344CB8AC3E}">
        <p14:creationId xmlns:p14="http://schemas.microsoft.com/office/powerpoint/2010/main" val="1101578239"/>
      </p:ext>
    </p:extLst>
  </p:cSld>
  <p:clrMap bg1="lt1" tx1="dk1" bg2="lt2" tx2="dk2" accent1="accent1" accent2="accent2" accent3="accent3" accent4="accent4" accent5="accent5" accent6="accent6" hlink="hlink" folHlink="folHlink"/>
  <p:sldLayoutIdLst>
    <p:sldLayoutId id="2147483667" r:id="rId1"/>
    <p:sldLayoutId id="2147483654" r:id="rId2"/>
    <p:sldLayoutId id="2147483670" r:id="rId3"/>
    <p:sldLayoutId id="2147483655" r:id="rId4"/>
    <p:sldLayoutId id="2147483665" r:id="rId5"/>
    <p:sldLayoutId id="2147483671" r:id="rId6"/>
    <p:sldLayoutId id="2147483672" r:id="rId7"/>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13" Type="http://schemas.openxmlformats.org/officeDocument/2006/relationships/image" Target="../media/image12.jpeg"/><Relationship Id="rId18" Type="http://schemas.openxmlformats.org/officeDocument/2006/relationships/image" Target="../media/image17.jpeg"/><Relationship Id="rId3" Type="http://schemas.openxmlformats.org/officeDocument/2006/relationships/image" Target="../media/image2.jpeg"/><Relationship Id="rId7" Type="http://schemas.openxmlformats.org/officeDocument/2006/relationships/image" Target="../media/image6.jpeg"/><Relationship Id="rId12" Type="http://schemas.openxmlformats.org/officeDocument/2006/relationships/image" Target="../media/image11.jpeg"/><Relationship Id="rId17" Type="http://schemas.openxmlformats.org/officeDocument/2006/relationships/image" Target="../media/image16.jpeg"/><Relationship Id="rId2" Type="http://schemas.openxmlformats.org/officeDocument/2006/relationships/notesSlide" Target="../notesSlides/notesSlide1.xml"/><Relationship Id="rId16" Type="http://schemas.openxmlformats.org/officeDocument/2006/relationships/image" Target="../media/image15.jpeg"/><Relationship Id="rId1" Type="http://schemas.openxmlformats.org/officeDocument/2006/relationships/slideLayout" Target="../slideLayouts/slideLayout3.xml"/><Relationship Id="rId6" Type="http://schemas.openxmlformats.org/officeDocument/2006/relationships/image" Target="../media/image5.jpeg"/><Relationship Id="rId11" Type="http://schemas.openxmlformats.org/officeDocument/2006/relationships/image" Target="../media/image10.jpeg"/><Relationship Id="rId5" Type="http://schemas.openxmlformats.org/officeDocument/2006/relationships/image" Target="../media/image4.jpeg"/><Relationship Id="rId15" Type="http://schemas.openxmlformats.org/officeDocument/2006/relationships/image" Target="../media/image14.jpeg"/><Relationship Id="rId10" Type="http://schemas.openxmlformats.org/officeDocument/2006/relationships/image" Target="../media/image9.jpeg"/><Relationship Id="rId4" Type="http://schemas.openxmlformats.org/officeDocument/2006/relationships/image" Target="../media/image3.jpeg"/><Relationship Id="rId9" Type="http://schemas.openxmlformats.org/officeDocument/2006/relationships/image" Target="../media/image8.jpeg"/><Relationship Id="rId14" Type="http://schemas.openxmlformats.org/officeDocument/2006/relationships/image" Target="../media/image13.jpeg"/></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4.xml"/></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slideLayout" Target="../slideLayouts/slideLayout4.xml"/><Relationship Id="rId1" Type="http://schemas.openxmlformats.org/officeDocument/2006/relationships/tags" Target="../tags/tag6.xml"/><Relationship Id="rId4" Type="http://schemas.microsoft.com/office/2007/relationships/hdphoto" Target="../media/hdphoto2.wdp"/></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4.xml"/><Relationship Id="rId1" Type="http://schemas.openxmlformats.org/officeDocument/2006/relationships/tags" Target="../tags/tag7.xml"/><Relationship Id="rId4" Type="http://schemas.openxmlformats.org/officeDocument/2006/relationships/chart" Target="../charts/chart1.xml"/></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8.xml"/></Relationships>
</file>

<file path=ppt/slides/_rels/slide1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jpeg"/><Relationship Id="rId1" Type="http://schemas.openxmlformats.org/officeDocument/2006/relationships/slideLayout" Target="../slideLayouts/slideLayout4.xml"/><Relationship Id="rId5" Type="http://schemas.openxmlformats.org/officeDocument/2006/relationships/image" Target="../media/image32.png"/><Relationship Id="rId4" Type="http://schemas.openxmlformats.org/officeDocument/2006/relationships/image" Target="../media/image31.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9.xml"/></Relationships>
</file>

<file path=ppt/slides/_rels/slide22.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slideLayout" Target="../slideLayouts/slideLayout4.xml"/><Relationship Id="rId1" Type="http://schemas.openxmlformats.org/officeDocument/2006/relationships/tags" Target="../tags/tag10.xml"/><Relationship Id="rId4" Type="http://schemas.microsoft.com/office/2007/relationships/hdphoto" Target="../media/hdphoto3.wdp"/></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Layout" Target="../slideLayouts/slideLayout7.xml"/><Relationship Id="rId5" Type="http://schemas.openxmlformats.org/officeDocument/2006/relationships/image" Target="../media/image40.jpeg"/><Relationship Id="rId4" Type="http://schemas.openxmlformats.org/officeDocument/2006/relationships/image" Target="../media/image39.jpg"/></Relationships>
</file>

<file path=ppt/slides/_rels/slide2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hyperlink" Target="http://www.51pptmoban.com/" TargetMode="Externa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slideLayout" Target="../slideLayouts/slideLayout2.xml"/><Relationship Id="rId1" Type="http://schemas.openxmlformats.org/officeDocument/2006/relationships/tags" Target="../tags/tag2.xml"/></Relationships>
</file>

<file path=ppt/slides/_rels/slide4.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0.jpe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8.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5.xml"/><Relationship Id="rId1" Type="http://schemas.openxmlformats.org/officeDocument/2006/relationships/slideLayout" Target="../slideLayouts/slideLayout5.xml"/><Relationship Id="rId6" Type="http://schemas.openxmlformats.org/officeDocument/2006/relationships/image" Target="../media/image24.jpeg"/><Relationship Id="rId5" Type="http://schemas.openxmlformats.org/officeDocument/2006/relationships/image" Target="../media/image23.jpeg"/><Relationship Id="rId4" Type="http://schemas.openxmlformats.org/officeDocument/2006/relationships/image" Target="../media/image2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 name="组合 34">
            <a:extLst>
              <a:ext uri="{FF2B5EF4-FFF2-40B4-BE49-F238E27FC236}">
                <a16:creationId xmlns:a16="http://schemas.microsoft.com/office/drawing/2014/main" id="{46FC02C5-3C48-482A-AD1A-C748898D12B2}"/>
              </a:ext>
            </a:extLst>
          </p:cNvPr>
          <p:cNvGrpSpPr/>
          <p:nvPr/>
        </p:nvGrpSpPr>
        <p:grpSpPr>
          <a:xfrm rot="763541">
            <a:off x="-1035684" y="-750365"/>
            <a:ext cx="14853300" cy="8358729"/>
            <a:chOff x="-1004675" y="0"/>
            <a:chExt cx="14853300" cy="8358729"/>
          </a:xfrm>
          <a:effectLst>
            <a:outerShdw blurRad="406400" sx="102000" sy="102000" algn="ctr" rotWithShape="0">
              <a:prstClr val="black">
                <a:alpha val="22000"/>
              </a:prstClr>
            </a:outerShdw>
          </a:effectLst>
        </p:grpSpPr>
        <p:pic>
          <p:nvPicPr>
            <p:cNvPr id="4" name="图片 3">
              <a:extLst>
                <a:ext uri="{FF2B5EF4-FFF2-40B4-BE49-F238E27FC236}">
                  <a16:creationId xmlns:a16="http://schemas.microsoft.com/office/drawing/2014/main" id="{9EA5C1D6-75C2-4DA2-AB2E-30C7805EBFE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4675" y="0"/>
              <a:ext cx="3313250" cy="1862047"/>
            </a:xfrm>
            <a:prstGeom prst="rect">
              <a:avLst/>
            </a:prstGeom>
          </p:spPr>
        </p:pic>
        <p:pic>
          <p:nvPicPr>
            <p:cNvPr id="6" name="图片 5">
              <a:extLst>
                <a:ext uri="{FF2B5EF4-FFF2-40B4-BE49-F238E27FC236}">
                  <a16:creationId xmlns:a16="http://schemas.microsoft.com/office/drawing/2014/main" id="{CA735A9B-7F94-4BFE-8FD0-35E1D360A91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842008" y="0"/>
              <a:ext cx="3313250" cy="1862047"/>
            </a:xfrm>
            <a:prstGeom prst="rect">
              <a:avLst/>
            </a:prstGeom>
          </p:spPr>
        </p:pic>
        <p:pic>
          <p:nvPicPr>
            <p:cNvPr id="8" name="图片 7">
              <a:extLst>
                <a:ext uri="{FF2B5EF4-FFF2-40B4-BE49-F238E27FC236}">
                  <a16:creationId xmlns:a16="http://schemas.microsoft.com/office/drawing/2014/main" id="{D5E477F2-8034-4E9E-89A2-4ED39D248975}"/>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88691" y="0"/>
              <a:ext cx="3313250" cy="1862047"/>
            </a:xfrm>
            <a:prstGeom prst="rect">
              <a:avLst/>
            </a:prstGeom>
          </p:spPr>
        </p:pic>
        <p:pic>
          <p:nvPicPr>
            <p:cNvPr id="10" name="图片 9">
              <a:extLst>
                <a:ext uri="{FF2B5EF4-FFF2-40B4-BE49-F238E27FC236}">
                  <a16:creationId xmlns:a16="http://schemas.microsoft.com/office/drawing/2014/main" id="{82E628C8-BBEC-4B89-8067-2D573B6D87B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0535375" y="0"/>
              <a:ext cx="3313250" cy="1862047"/>
            </a:xfrm>
            <a:prstGeom prst="rect">
              <a:avLst/>
            </a:prstGeom>
          </p:spPr>
        </p:pic>
        <p:pic>
          <p:nvPicPr>
            <p:cNvPr id="12" name="图片 11">
              <a:extLst>
                <a:ext uri="{FF2B5EF4-FFF2-40B4-BE49-F238E27FC236}">
                  <a16:creationId xmlns:a16="http://schemas.microsoft.com/office/drawing/2014/main" id="{7CAC6A89-746E-48EF-B9A5-AB1FCD2942E8}"/>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004675" y="2165561"/>
              <a:ext cx="3313250" cy="1862047"/>
            </a:xfrm>
            <a:prstGeom prst="rect">
              <a:avLst/>
            </a:prstGeom>
          </p:spPr>
        </p:pic>
        <p:pic>
          <p:nvPicPr>
            <p:cNvPr id="14" name="图片 13">
              <a:extLst>
                <a:ext uri="{FF2B5EF4-FFF2-40B4-BE49-F238E27FC236}">
                  <a16:creationId xmlns:a16="http://schemas.microsoft.com/office/drawing/2014/main" id="{0FC9BBC1-56E1-41BE-8767-ACA037C0A506}"/>
                </a:ext>
              </a:extLst>
            </p:cNvPr>
            <p:cNvPicPr>
              <a:picLocks/>
            </p:cNvPicPr>
            <p:nvPr/>
          </p:nvPicPr>
          <p:blipFill>
            <a:blip r:embed="rId8" cstate="screen">
              <a:extLst>
                <a:ext uri="{28A0092B-C50C-407E-A947-70E740481C1C}">
                  <a14:useLocalDpi xmlns:a14="http://schemas.microsoft.com/office/drawing/2010/main"/>
                </a:ext>
              </a:extLst>
            </a:blip>
            <a:stretch>
              <a:fillRect/>
            </a:stretch>
          </p:blipFill>
          <p:spPr>
            <a:xfrm>
              <a:off x="2842008" y="6496682"/>
              <a:ext cx="3313250" cy="1862047"/>
            </a:xfrm>
            <a:prstGeom prst="rect">
              <a:avLst/>
            </a:prstGeom>
          </p:spPr>
        </p:pic>
        <p:pic>
          <p:nvPicPr>
            <p:cNvPr id="16" name="图片 15">
              <a:extLst>
                <a:ext uri="{FF2B5EF4-FFF2-40B4-BE49-F238E27FC236}">
                  <a16:creationId xmlns:a16="http://schemas.microsoft.com/office/drawing/2014/main" id="{E3C83D2B-7D9C-4EFD-B713-71304C71D103}"/>
                </a:ext>
              </a:extLst>
            </p:cNvPr>
            <p:cNvPicPr>
              <a:picLocks/>
            </p:cNvPicPr>
            <p:nvPr/>
          </p:nvPicPr>
          <p:blipFill>
            <a:blip r:embed="rId9" cstate="screen">
              <a:extLst>
                <a:ext uri="{28A0092B-C50C-407E-A947-70E740481C1C}">
                  <a14:useLocalDpi xmlns:a14="http://schemas.microsoft.com/office/drawing/2010/main"/>
                </a:ext>
              </a:extLst>
            </a:blip>
            <a:stretch>
              <a:fillRect/>
            </a:stretch>
          </p:blipFill>
          <p:spPr>
            <a:xfrm>
              <a:off x="6688691" y="6496682"/>
              <a:ext cx="3313250" cy="1862047"/>
            </a:xfrm>
            <a:prstGeom prst="rect">
              <a:avLst/>
            </a:prstGeom>
          </p:spPr>
        </p:pic>
        <p:pic>
          <p:nvPicPr>
            <p:cNvPr id="18" name="图片 17">
              <a:extLst>
                <a:ext uri="{FF2B5EF4-FFF2-40B4-BE49-F238E27FC236}">
                  <a16:creationId xmlns:a16="http://schemas.microsoft.com/office/drawing/2014/main" id="{08FB1B22-FE4C-4A2F-82D7-66E49A74BAEF}"/>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535375" y="2165561"/>
              <a:ext cx="3313250" cy="1862047"/>
            </a:xfrm>
            <a:prstGeom prst="rect">
              <a:avLst/>
            </a:prstGeom>
          </p:spPr>
        </p:pic>
        <p:pic>
          <p:nvPicPr>
            <p:cNvPr id="20" name="图片 19">
              <a:extLst>
                <a:ext uri="{FF2B5EF4-FFF2-40B4-BE49-F238E27FC236}">
                  <a16:creationId xmlns:a16="http://schemas.microsoft.com/office/drawing/2014/main" id="{9B1E1E27-D04B-474E-912C-DF16BDF7E473}"/>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04675" y="4331121"/>
              <a:ext cx="3313250" cy="1862047"/>
            </a:xfrm>
            <a:prstGeom prst="rect">
              <a:avLst/>
            </a:prstGeom>
          </p:spPr>
        </p:pic>
        <p:pic>
          <p:nvPicPr>
            <p:cNvPr id="22" name="图片 21">
              <a:extLst>
                <a:ext uri="{FF2B5EF4-FFF2-40B4-BE49-F238E27FC236}">
                  <a16:creationId xmlns:a16="http://schemas.microsoft.com/office/drawing/2014/main" id="{7109B40E-BB43-4FC4-8FFF-D3F805D583ED}"/>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2842008" y="4331121"/>
              <a:ext cx="3313250" cy="1862047"/>
            </a:xfrm>
            <a:prstGeom prst="rect">
              <a:avLst/>
            </a:prstGeom>
          </p:spPr>
        </p:pic>
        <p:pic>
          <p:nvPicPr>
            <p:cNvPr id="24" name="图片 23">
              <a:extLst>
                <a:ext uri="{FF2B5EF4-FFF2-40B4-BE49-F238E27FC236}">
                  <a16:creationId xmlns:a16="http://schemas.microsoft.com/office/drawing/2014/main" id="{A4CB65B2-75E5-4A87-B961-9A81E0466D2D}"/>
                </a:ext>
              </a:extLst>
            </p:cNvPr>
            <p:cNvPicPr>
              <a:picLocks noChangeAspect="1"/>
            </p:cNvPicPr>
            <p:nvPr/>
          </p:nvPicPr>
          <p:blipFill>
            <a:blip r:embed="rId13" cstate="screen">
              <a:extLst>
                <a:ext uri="{28A0092B-C50C-407E-A947-70E740481C1C}">
                  <a14:useLocalDpi xmlns:a14="http://schemas.microsoft.com/office/drawing/2010/main"/>
                </a:ext>
              </a:extLst>
            </a:blip>
            <a:stretch>
              <a:fillRect/>
            </a:stretch>
          </p:blipFill>
          <p:spPr>
            <a:xfrm>
              <a:off x="6688691" y="4331121"/>
              <a:ext cx="3313250" cy="1862047"/>
            </a:xfrm>
            <a:prstGeom prst="rect">
              <a:avLst/>
            </a:prstGeom>
          </p:spPr>
        </p:pic>
        <p:pic>
          <p:nvPicPr>
            <p:cNvPr id="26" name="图片 25">
              <a:extLst>
                <a:ext uri="{FF2B5EF4-FFF2-40B4-BE49-F238E27FC236}">
                  <a16:creationId xmlns:a16="http://schemas.microsoft.com/office/drawing/2014/main" id="{B97C37EB-220F-4032-B8C3-C32A49BA7395}"/>
                </a:ext>
              </a:extLst>
            </p:cNvPr>
            <p:cNvPicPr>
              <a:picLocks noChangeAspect="1"/>
            </p:cNvPicPr>
            <p:nvPr/>
          </p:nvPicPr>
          <p:blipFill>
            <a:blip r:embed="rId14" cstate="screen">
              <a:extLst>
                <a:ext uri="{28A0092B-C50C-407E-A947-70E740481C1C}">
                  <a14:useLocalDpi xmlns:a14="http://schemas.microsoft.com/office/drawing/2010/main"/>
                </a:ext>
              </a:extLst>
            </a:blip>
            <a:stretch>
              <a:fillRect/>
            </a:stretch>
          </p:blipFill>
          <p:spPr>
            <a:xfrm>
              <a:off x="10535375" y="4331121"/>
              <a:ext cx="3313250" cy="1862047"/>
            </a:xfrm>
            <a:prstGeom prst="rect">
              <a:avLst/>
            </a:prstGeom>
          </p:spPr>
        </p:pic>
        <p:pic>
          <p:nvPicPr>
            <p:cNvPr id="28" name="图片 27">
              <a:extLst>
                <a:ext uri="{FF2B5EF4-FFF2-40B4-BE49-F238E27FC236}">
                  <a16:creationId xmlns:a16="http://schemas.microsoft.com/office/drawing/2014/main" id="{E04B2B8C-98BF-4425-8F01-97AA220919F4}"/>
                </a:ext>
              </a:extLst>
            </p:cNvPr>
            <p:cNvPicPr>
              <a:picLocks noChangeAspect="1"/>
            </p:cNvPicPr>
            <p:nvPr/>
          </p:nvPicPr>
          <p:blipFill>
            <a:blip r:embed="rId15" cstate="screen">
              <a:extLst>
                <a:ext uri="{28A0092B-C50C-407E-A947-70E740481C1C}">
                  <a14:useLocalDpi xmlns:a14="http://schemas.microsoft.com/office/drawing/2010/main"/>
                </a:ext>
              </a:extLst>
            </a:blip>
            <a:stretch>
              <a:fillRect/>
            </a:stretch>
          </p:blipFill>
          <p:spPr>
            <a:xfrm>
              <a:off x="-1004675" y="6496682"/>
              <a:ext cx="3313250" cy="1862047"/>
            </a:xfrm>
            <a:prstGeom prst="rect">
              <a:avLst/>
            </a:prstGeom>
          </p:spPr>
        </p:pic>
        <p:pic>
          <p:nvPicPr>
            <p:cNvPr id="30" name="图片 29">
              <a:extLst>
                <a:ext uri="{FF2B5EF4-FFF2-40B4-BE49-F238E27FC236}">
                  <a16:creationId xmlns:a16="http://schemas.microsoft.com/office/drawing/2014/main" id="{35D239E4-26D6-4656-BAD8-F905BAB40E2E}"/>
                </a:ext>
              </a:extLst>
            </p:cNvPr>
            <p:cNvPicPr>
              <a:picLocks/>
            </p:cNvPicPr>
            <p:nvPr/>
          </p:nvPicPr>
          <p:blipFill>
            <a:blip r:embed="rId16" cstate="screen">
              <a:extLst>
                <a:ext uri="{28A0092B-C50C-407E-A947-70E740481C1C}">
                  <a14:useLocalDpi xmlns:a14="http://schemas.microsoft.com/office/drawing/2010/main"/>
                </a:ext>
              </a:extLst>
            </a:blip>
            <a:stretch>
              <a:fillRect/>
            </a:stretch>
          </p:blipFill>
          <p:spPr>
            <a:xfrm>
              <a:off x="2842008" y="2165561"/>
              <a:ext cx="3313250" cy="1862047"/>
            </a:xfrm>
            <a:prstGeom prst="rect">
              <a:avLst/>
            </a:prstGeom>
          </p:spPr>
        </p:pic>
        <p:pic>
          <p:nvPicPr>
            <p:cNvPr id="32" name="图片 31">
              <a:extLst>
                <a:ext uri="{FF2B5EF4-FFF2-40B4-BE49-F238E27FC236}">
                  <a16:creationId xmlns:a16="http://schemas.microsoft.com/office/drawing/2014/main" id="{F2B37775-77A5-4DE7-BC3C-D53E9A3D6DF4}"/>
                </a:ext>
              </a:extLst>
            </p:cNvPr>
            <p:cNvPicPr>
              <a:picLocks/>
            </p:cNvPicPr>
            <p:nvPr/>
          </p:nvPicPr>
          <p:blipFill>
            <a:blip r:embed="rId17" cstate="screen">
              <a:extLst>
                <a:ext uri="{28A0092B-C50C-407E-A947-70E740481C1C}">
                  <a14:useLocalDpi xmlns:a14="http://schemas.microsoft.com/office/drawing/2010/main"/>
                </a:ext>
              </a:extLst>
            </a:blip>
            <a:stretch>
              <a:fillRect/>
            </a:stretch>
          </p:blipFill>
          <p:spPr>
            <a:xfrm>
              <a:off x="6688691" y="2165561"/>
              <a:ext cx="3313250" cy="1862047"/>
            </a:xfrm>
            <a:prstGeom prst="rect">
              <a:avLst/>
            </a:prstGeom>
          </p:spPr>
        </p:pic>
        <p:pic>
          <p:nvPicPr>
            <p:cNvPr id="34" name="图片 33">
              <a:extLst>
                <a:ext uri="{FF2B5EF4-FFF2-40B4-BE49-F238E27FC236}">
                  <a16:creationId xmlns:a16="http://schemas.microsoft.com/office/drawing/2014/main" id="{B7AA6F50-62A3-4F32-B222-21A141F2EC29}"/>
                </a:ext>
              </a:extLst>
            </p:cNvPr>
            <p:cNvPicPr>
              <a:picLocks noChangeAspect="1"/>
            </p:cNvPicPr>
            <p:nvPr/>
          </p:nvPicPr>
          <p:blipFill>
            <a:blip r:embed="rId18" cstate="screen">
              <a:extLst>
                <a:ext uri="{28A0092B-C50C-407E-A947-70E740481C1C}">
                  <a14:useLocalDpi xmlns:a14="http://schemas.microsoft.com/office/drawing/2010/main"/>
                </a:ext>
              </a:extLst>
            </a:blip>
            <a:stretch>
              <a:fillRect/>
            </a:stretch>
          </p:blipFill>
          <p:spPr>
            <a:xfrm>
              <a:off x="10535375" y="6496682"/>
              <a:ext cx="3313250" cy="1862047"/>
            </a:xfrm>
            <a:prstGeom prst="rect">
              <a:avLst/>
            </a:prstGeom>
          </p:spPr>
        </p:pic>
      </p:grpSp>
    </p:spTree>
    <p:extLst>
      <p:ext uri="{BB962C8B-B14F-4D97-AF65-F5344CB8AC3E}">
        <p14:creationId xmlns:p14="http://schemas.microsoft.com/office/powerpoint/2010/main" val="7075169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A0260F81-67FC-4096-9F54-A70A388DD778}"/>
              </a:ext>
            </a:extLst>
          </p:cNvPr>
          <p:cNvSpPr/>
          <p:nvPr/>
        </p:nvSpPr>
        <p:spPr>
          <a:xfrm rot="19764335">
            <a:off x="-3207779" y="-2262664"/>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圆角 5">
            <a:extLst>
              <a:ext uri="{FF2B5EF4-FFF2-40B4-BE49-F238E27FC236}">
                <a16:creationId xmlns:a16="http://schemas.microsoft.com/office/drawing/2014/main" id="{2C0177E9-7A78-4FC2-988E-E758BA8E49BA}"/>
              </a:ext>
            </a:extLst>
          </p:cNvPr>
          <p:cNvSpPr/>
          <p:nvPr/>
        </p:nvSpPr>
        <p:spPr>
          <a:xfrm rot="8964335">
            <a:off x="9480756" y="3188355"/>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8" name="组合 7">
            <a:extLst>
              <a:ext uri="{FF2B5EF4-FFF2-40B4-BE49-F238E27FC236}">
                <a16:creationId xmlns:a16="http://schemas.microsoft.com/office/drawing/2014/main" id="{ADDC1556-08AC-4413-BF01-5B1C0EC5EB8F}"/>
              </a:ext>
            </a:extLst>
          </p:cNvPr>
          <p:cNvGrpSpPr/>
          <p:nvPr/>
        </p:nvGrpSpPr>
        <p:grpSpPr>
          <a:xfrm>
            <a:off x="3271667" y="2603012"/>
            <a:ext cx="5724867" cy="1651977"/>
            <a:chOff x="3281190" y="2598060"/>
            <a:chExt cx="5724867" cy="1651977"/>
          </a:xfrm>
        </p:grpSpPr>
        <p:grpSp>
          <p:nvGrpSpPr>
            <p:cNvPr id="9" name="组合 8">
              <a:extLst>
                <a:ext uri="{FF2B5EF4-FFF2-40B4-BE49-F238E27FC236}">
                  <a16:creationId xmlns:a16="http://schemas.microsoft.com/office/drawing/2014/main" id="{BED9D0D7-1887-476B-BE58-39FA8196165D}"/>
                </a:ext>
              </a:extLst>
            </p:cNvPr>
            <p:cNvGrpSpPr/>
            <p:nvPr/>
          </p:nvGrpSpPr>
          <p:grpSpPr>
            <a:xfrm>
              <a:off x="3281190" y="2970078"/>
              <a:ext cx="5724867" cy="1279959"/>
              <a:chOff x="4872702" y="2880524"/>
              <a:chExt cx="5193646" cy="1279959"/>
            </a:xfrm>
          </p:grpSpPr>
          <p:sp>
            <p:nvSpPr>
              <p:cNvPr id="11" name="文本框 10">
                <a:extLst>
                  <a:ext uri="{FF2B5EF4-FFF2-40B4-BE49-F238E27FC236}">
                    <a16:creationId xmlns:a16="http://schemas.microsoft.com/office/drawing/2014/main" id="{CF9CC181-7FBD-432F-B49F-DA56CF9E6BC1}"/>
                  </a:ext>
                </a:extLst>
              </p:cNvPr>
              <p:cNvSpPr txBox="1"/>
              <p:nvPr/>
            </p:nvSpPr>
            <p:spPr>
              <a:xfrm>
                <a:off x="4872702" y="2880524"/>
                <a:ext cx="519364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600" b="1" spc="40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Bold" panose="020B0800000000000000" pitchFamily="34" charset="-122"/>
                  </a:rPr>
                  <a:t>主营业务</a:t>
                </a:r>
                <a:endParaRPr kumimoji="0" lang="zh-CN" altLang="en-US" sz="66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12" name="文本框 11">
                <a:extLst>
                  <a:ext uri="{FF2B5EF4-FFF2-40B4-BE49-F238E27FC236}">
                    <a16:creationId xmlns:a16="http://schemas.microsoft.com/office/drawing/2014/main" id="{467D5C19-98FE-4D23-8313-C7B76B14ABED}"/>
                  </a:ext>
                </a:extLst>
              </p:cNvPr>
              <p:cNvSpPr txBox="1"/>
              <p:nvPr/>
            </p:nvSpPr>
            <p:spPr>
              <a:xfrm>
                <a:off x="5804068" y="3883484"/>
                <a:ext cx="1498884"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Main Business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10" name="文本框 9">
              <a:extLst>
                <a:ext uri="{FF2B5EF4-FFF2-40B4-BE49-F238E27FC236}">
                  <a16:creationId xmlns:a16="http://schemas.microsoft.com/office/drawing/2014/main" id="{921D2CAA-40DE-4C7F-9A2E-00D8AB2F68AF}"/>
                </a:ext>
              </a:extLst>
            </p:cNvPr>
            <p:cNvSpPr txBox="1"/>
            <p:nvPr/>
          </p:nvSpPr>
          <p:spPr>
            <a:xfrm>
              <a:off x="6468257" y="2598060"/>
              <a:ext cx="148216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100" normalizeH="0" baseline="0" noProof="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rPr>
                <a:t>PART 02</a:t>
              </a:r>
              <a:endParaRPr kumimoji="0" lang="zh-CN" altLang="en-US" sz="2000" b="1" i="0" u="none" strike="noStrike" kern="1200" cap="none" spc="100" normalizeH="0" baseline="0" noProof="0" dirty="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endParaRPr>
            </a:p>
          </p:txBody>
        </p:sp>
      </p:grpSp>
      <p:cxnSp>
        <p:nvCxnSpPr>
          <p:cNvPr id="13" name="直接连接符 12">
            <a:extLst>
              <a:ext uri="{FF2B5EF4-FFF2-40B4-BE49-F238E27FC236}">
                <a16:creationId xmlns:a16="http://schemas.microsoft.com/office/drawing/2014/main" id="{B1C91C3C-FCF0-439B-BC3B-AD51A7DBF8F8}"/>
              </a:ext>
            </a:extLst>
          </p:cNvPr>
          <p:cNvCxnSpPr>
            <a:cxnSpLocks/>
          </p:cNvCxnSpPr>
          <p:nvPr/>
        </p:nvCxnSpPr>
        <p:spPr>
          <a:xfrm>
            <a:off x="5916386" y="4699000"/>
            <a:ext cx="359228" cy="0"/>
          </a:xfrm>
          <a:prstGeom prst="line">
            <a:avLst/>
          </a:prstGeom>
          <a:ln w="12700">
            <a:solidFill>
              <a:srgbClr val="F42039"/>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F85CDFF3-C757-473F-ACC8-FC31C6E7F97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30654" y="-323662"/>
            <a:ext cx="3673772" cy="4324864"/>
          </a:xfrm>
          <a:custGeom>
            <a:avLst/>
            <a:gdLst>
              <a:gd name="connsiteX0" fmla="*/ 0 w 3673772"/>
              <a:gd name="connsiteY0" fmla="*/ 0 h 4324864"/>
              <a:gd name="connsiteX1" fmla="*/ 2657495 w 3673772"/>
              <a:gd name="connsiteY1" fmla="*/ 0 h 4324864"/>
              <a:gd name="connsiteX2" fmla="*/ 3602097 w 3673772"/>
              <a:gd name="connsiteY2" fmla="*/ 1597590 h 4324864"/>
              <a:gd name="connsiteX3" fmla="*/ 3421149 w 3673772"/>
              <a:gd name="connsiteY3" fmla="*/ 2302052 h 4324864"/>
              <a:gd name="connsiteX4" fmla="*/ 0 w 3673772"/>
              <a:gd name="connsiteY4" fmla="*/ 4324864 h 4324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3772" h="4324864">
                <a:moveTo>
                  <a:pt x="0" y="0"/>
                </a:moveTo>
                <a:lnTo>
                  <a:pt x="2657495" y="0"/>
                </a:lnTo>
                <a:lnTo>
                  <a:pt x="3602097" y="1597590"/>
                </a:lnTo>
                <a:cubicBezTo>
                  <a:pt x="3746661" y="1842090"/>
                  <a:pt x="3665648" y="2157488"/>
                  <a:pt x="3421149" y="2302052"/>
                </a:cubicBezTo>
                <a:lnTo>
                  <a:pt x="0" y="4324864"/>
                </a:lnTo>
                <a:close/>
              </a:path>
            </a:pathLst>
          </a:custGeom>
        </p:spPr>
      </p:pic>
      <p:pic>
        <p:nvPicPr>
          <p:cNvPr id="18" name="图片 17">
            <a:extLst>
              <a:ext uri="{FF2B5EF4-FFF2-40B4-BE49-F238E27FC236}">
                <a16:creationId xmlns:a16="http://schemas.microsoft.com/office/drawing/2014/main" id="{D8FDA856-4039-4214-9AFB-C5605C0A8E9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6942" b="-32485"/>
          <a:stretch/>
        </p:blipFill>
        <p:spPr>
          <a:xfrm>
            <a:off x="9073457" y="3225449"/>
            <a:ext cx="6146877" cy="4926652"/>
          </a:xfrm>
          <a:custGeom>
            <a:avLst/>
            <a:gdLst>
              <a:gd name="connsiteX0" fmla="*/ 3069376 w 6084678"/>
              <a:gd name="connsiteY0" fmla="*/ 0 h 4876800"/>
              <a:gd name="connsiteX1" fmla="*/ 5575232 w 6084678"/>
              <a:gd name="connsiteY1" fmla="*/ 0 h 4876800"/>
              <a:gd name="connsiteX2" fmla="*/ 6084678 w 6084678"/>
              <a:gd name="connsiteY2" fmla="*/ 861619 h 4876800"/>
              <a:gd name="connsiteX3" fmla="*/ 6084678 w 6084678"/>
              <a:gd name="connsiteY3" fmla="*/ 4876800 h 4876800"/>
              <a:gd name="connsiteX4" fmla="*/ 1553915 w 6084678"/>
              <a:gd name="connsiteY4" fmla="*/ 4876800 h 4876800"/>
              <a:gd name="connsiteX5" fmla="*/ 71676 w 6084678"/>
              <a:gd name="connsiteY5" fmla="*/ 2369914 h 4876800"/>
              <a:gd name="connsiteX6" fmla="*/ 252625 w 6084678"/>
              <a:gd name="connsiteY6" fmla="*/ 1665452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4678" h="4876800">
                <a:moveTo>
                  <a:pt x="3069376" y="0"/>
                </a:moveTo>
                <a:lnTo>
                  <a:pt x="5575232" y="0"/>
                </a:lnTo>
                <a:lnTo>
                  <a:pt x="6084678" y="861619"/>
                </a:lnTo>
                <a:lnTo>
                  <a:pt x="6084678" y="4876800"/>
                </a:lnTo>
                <a:lnTo>
                  <a:pt x="1553915" y="4876800"/>
                </a:lnTo>
                <a:lnTo>
                  <a:pt x="71676" y="2369914"/>
                </a:lnTo>
                <a:cubicBezTo>
                  <a:pt x="-72888" y="2125415"/>
                  <a:pt x="8125" y="1810016"/>
                  <a:pt x="252625" y="1665452"/>
                </a:cubicBezTo>
                <a:close/>
              </a:path>
            </a:pathLst>
          </a:custGeom>
        </p:spPr>
      </p:pic>
    </p:spTree>
    <p:extLst>
      <p:ext uri="{BB962C8B-B14F-4D97-AF65-F5344CB8AC3E}">
        <p14:creationId xmlns:p14="http://schemas.microsoft.com/office/powerpoint/2010/main" val="691714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îsļîḑê">
            <a:extLst>
              <a:ext uri="{FF2B5EF4-FFF2-40B4-BE49-F238E27FC236}">
                <a16:creationId xmlns:a16="http://schemas.microsoft.com/office/drawing/2014/main" id="{64A0A549-EFB5-4EA1-A29C-09B54F590BCC}"/>
              </a:ext>
            </a:extLst>
          </p:cNvPr>
          <p:cNvSpPr/>
          <p:nvPr/>
        </p:nvSpPr>
        <p:spPr>
          <a:xfrm>
            <a:off x="4648445" y="2154449"/>
            <a:ext cx="1439509" cy="143950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rPr>
              <a:t>衣柜</a:t>
            </a:r>
            <a:endParaRPr kumimoji="0" lang="zh-CN" alt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3" name="ïsļïďê">
            <a:extLst>
              <a:ext uri="{FF2B5EF4-FFF2-40B4-BE49-F238E27FC236}">
                <a16:creationId xmlns:a16="http://schemas.microsoft.com/office/drawing/2014/main" id="{0FC454FC-2E2B-4DAF-9438-DF70BA88CEAE}"/>
              </a:ext>
            </a:extLst>
          </p:cNvPr>
          <p:cNvSpPr/>
          <p:nvPr/>
        </p:nvSpPr>
        <p:spPr>
          <a:xfrm>
            <a:off x="5232832" y="2268356"/>
            <a:ext cx="270734" cy="270734"/>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1</a:t>
            </a:r>
          </a:p>
        </p:txBody>
      </p:sp>
      <p:sp>
        <p:nvSpPr>
          <p:cNvPr id="4" name="íṩľîḓé">
            <a:extLst>
              <a:ext uri="{FF2B5EF4-FFF2-40B4-BE49-F238E27FC236}">
                <a16:creationId xmlns:a16="http://schemas.microsoft.com/office/drawing/2014/main" id="{21543669-0BD9-48A6-83B1-612F46B6AF0F}"/>
              </a:ext>
            </a:extLst>
          </p:cNvPr>
          <p:cNvSpPr/>
          <p:nvPr/>
        </p:nvSpPr>
        <p:spPr>
          <a:xfrm>
            <a:off x="6103222" y="2154449"/>
            <a:ext cx="1441160" cy="143950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rPr>
              <a:t>沙发</a:t>
            </a:r>
            <a:endParaRPr kumimoji="0" lang="zh-CN" altLang="en-US" sz="20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5" name="ïšliḍe">
            <a:extLst>
              <a:ext uri="{FF2B5EF4-FFF2-40B4-BE49-F238E27FC236}">
                <a16:creationId xmlns:a16="http://schemas.microsoft.com/office/drawing/2014/main" id="{03D5595D-6AAC-4142-B54F-5FF175C4DDBA}"/>
              </a:ext>
            </a:extLst>
          </p:cNvPr>
          <p:cNvSpPr/>
          <p:nvPr/>
        </p:nvSpPr>
        <p:spPr>
          <a:xfrm>
            <a:off x="6687610" y="2268356"/>
            <a:ext cx="272384" cy="270734"/>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2</a:t>
            </a:r>
            <a:endPar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6" name="ïs1íḍe">
            <a:extLst>
              <a:ext uri="{FF2B5EF4-FFF2-40B4-BE49-F238E27FC236}">
                <a16:creationId xmlns:a16="http://schemas.microsoft.com/office/drawing/2014/main" id="{478E8A97-E047-4E78-A1C2-EDD8E6015929}"/>
              </a:ext>
            </a:extLst>
          </p:cNvPr>
          <p:cNvSpPr/>
          <p:nvPr/>
        </p:nvSpPr>
        <p:spPr>
          <a:xfrm>
            <a:off x="4647619" y="3612387"/>
            <a:ext cx="1441160" cy="143950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bg1"/>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rPr>
              <a:t>木门</a:t>
            </a:r>
            <a:endParaRPr kumimoji="0" lang="zh-CN" altLang="en-US" sz="2000" b="0" i="0" u="none" strike="noStrike" kern="1200" cap="none" spc="0" normalizeH="0" baseline="0" noProof="0" dirty="0">
              <a:ln>
                <a:noFill/>
              </a:ln>
              <a:solidFill>
                <a:schemeClr val="bg1"/>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7" name="íSlïḋê">
            <a:extLst>
              <a:ext uri="{FF2B5EF4-FFF2-40B4-BE49-F238E27FC236}">
                <a16:creationId xmlns:a16="http://schemas.microsoft.com/office/drawing/2014/main" id="{A7983E9B-5D19-4579-9AB6-BF5A32B5AADE}"/>
              </a:ext>
            </a:extLst>
          </p:cNvPr>
          <p:cNvSpPr/>
          <p:nvPr/>
        </p:nvSpPr>
        <p:spPr>
          <a:xfrm>
            <a:off x="5232832" y="3726294"/>
            <a:ext cx="270734" cy="270734"/>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3</a:t>
            </a:r>
          </a:p>
        </p:txBody>
      </p:sp>
      <p:sp>
        <p:nvSpPr>
          <p:cNvPr id="8" name="ïSľîḍè">
            <a:extLst>
              <a:ext uri="{FF2B5EF4-FFF2-40B4-BE49-F238E27FC236}">
                <a16:creationId xmlns:a16="http://schemas.microsoft.com/office/drawing/2014/main" id="{4FA997C2-5A32-4550-A3D2-A6EEFF460509}"/>
              </a:ext>
            </a:extLst>
          </p:cNvPr>
          <p:cNvSpPr/>
          <p:nvPr/>
        </p:nvSpPr>
        <p:spPr>
          <a:xfrm>
            <a:off x="6103222" y="3612387"/>
            <a:ext cx="1441160" cy="1439509"/>
          </a:xfrm>
          <a:custGeom>
            <a:avLst/>
            <a:gdLst>
              <a:gd name="connsiteX0" fmla="*/ 692680 w 1385360"/>
              <a:gd name="connsiteY0" fmla="*/ 0 h 1385360"/>
              <a:gd name="connsiteX1" fmla="*/ 1385360 w 1385360"/>
              <a:gd name="connsiteY1" fmla="*/ 692679 h 1385360"/>
              <a:gd name="connsiteX2" fmla="*/ 692680 w 1385360"/>
              <a:gd name="connsiteY2" fmla="*/ 1385360 h 1385360"/>
              <a:gd name="connsiteX3" fmla="*/ 0 w 1385360"/>
              <a:gd name="connsiteY3" fmla="*/ 692680 h 1385360"/>
            </a:gdLst>
            <a:ahLst/>
            <a:cxnLst>
              <a:cxn ang="0">
                <a:pos x="connsiteX0" y="connsiteY0"/>
              </a:cxn>
              <a:cxn ang="0">
                <a:pos x="connsiteX1" y="connsiteY1"/>
              </a:cxn>
              <a:cxn ang="0">
                <a:pos x="connsiteX2" y="connsiteY2"/>
              </a:cxn>
              <a:cxn ang="0">
                <a:pos x="connsiteX3" y="connsiteY3"/>
              </a:cxn>
            </a:cxnLst>
            <a:rect l="l" t="t" r="r" b="b"/>
            <a:pathLst>
              <a:path w="1385360" h="1385360">
                <a:moveTo>
                  <a:pt x="692680" y="0"/>
                </a:moveTo>
                <a:lnTo>
                  <a:pt x="1385360" y="692679"/>
                </a:lnTo>
                <a:lnTo>
                  <a:pt x="692680" y="1385360"/>
                </a:lnTo>
                <a:lnTo>
                  <a:pt x="0" y="692680"/>
                </a:lnTo>
                <a:close/>
              </a:path>
            </a:pathLst>
          </a:cu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anchor="ctr">
            <a:normAutofit/>
            <a:scene3d>
              <a:camera prst="orthographicFront"/>
              <a:lightRig rig="threePt" dir="t"/>
            </a:scene3d>
            <a:sp3d contourW="12700"/>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rgbClr val="FFFFFF"/>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rPr>
              <a:t>桌椅</a:t>
            </a:r>
            <a:endParaRPr kumimoji="0" lang="zh-CN" altLang="en-US" sz="2000" b="0" i="0" u="none" strike="noStrike" kern="1200" cap="none" spc="0" normalizeH="0" baseline="0" noProof="0" dirty="0">
              <a:ln>
                <a:noFill/>
              </a:ln>
              <a:solidFill>
                <a:srgbClr val="FFFFFF"/>
              </a:solidFill>
              <a:effectLst/>
              <a:uLnTx/>
              <a:uFillTx/>
              <a:latin typeface="思源黑体 CN Bold" panose="020B0800000000000000" pitchFamily="34" charset="-122"/>
              <a:ea typeface="思源黑体 CN Bold" panose="020B0800000000000000" pitchFamily="34" charset="-122"/>
              <a:sym typeface="思源黑体 CN Bold" panose="020B0800000000000000" pitchFamily="34" charset="-122"/>
            </a:endParaRPr>
          </a:p>
        </p:txBody>
      </p:sp>
      <p:sp>
        <p:nvSpPr>
          <p:cNvPr id="9" name="íṡļîḑê">
            <a:extLst>
              <a:ext uri="{FF2B5EF4-FFF2-40B4-BE49-F238E27FC236}">
                <a16:creationId xmlns:a16="http://schemas.microsoft.com/office/drawing/2014/main" id="{B63B2F5C-55C2-4F87-8E71-090125E08B31}"/>
              </a:ext>
            </a:extLst>
          </p:cNvPr>
          <p:cNvSpPr/>
          <p:nvPr/>
        </p:nvSpPr>
        <p:spPr>
          <a:xfrm>
            <a:off x="6687610" y="3726294"/>
            <a:ext cx="272384" cy="270734"/>
          </a:xfrm>
          <a:custGeom>
            <a:avLst/>
            <a:gdLst>
              <a:gd name="connsiteX0" fmla="*/ 130460 w 260920"/>
              <a:gd name="connsiteY0" fmla="*/ 0 h 260921"/>
              <a:gd name="connsiteX1" fmla="*/ 260920 w 260920"/>
              <a:gd name="connsiteY1" fmla="*/ 130461 h 260921"/>
              <a:gd name="connsiteX2" fmla="*/ 130460 w 260920"/>
              <a:gd name="connsiteY2" fmla="*/ 260921 h 260921"/>
              <a:gd name="connsiteX3" fmla="*/ 0 w 260920"/>
              <a:gd name="connsiteY3" fmla="*/ 130460 h 260921"/>
            </a:gdLst>
            <a:ahLst/>
            <a:cxnLst>
              <a:cxn ang="0">
                <a:pos x="connsiteX0" y="connsiteY0"/>
              </a:cxn>
              <a:cxn ang="0">
                <a:pos x="connsiteX1" y="connsiteY1"/>
              </a:cxn>
              <a:cxn ang="0">
                <a:pos x="connsiteX2" y="connsiteY2"/>
              </a:cxn>
              <a:cxn ang="0">
                <a:pos x="connsiteX3" y="connsiteY3"/>
              </a:cxn>
            </a:cxnLst>
            <a:rect l="l" t="t" r="r" b="b"/>
            <a:pathLst>
              <a:path w="260920" h="260921">
                <a:moveTo>
                  <a:pt x="130460" y="0"/>
                </a:moveTo>
                <a:lnTo>
                  <a:pt x="260920" y="130461"/>
                </a:lnTo>
                <a:lnTo>
                  <a:pt x="130460" y="260921"/>
                </a:lnTo>
                <a:lnTo>
                  <a:pt x="0" y="130460"/>
                </a:ln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4</a:t>
            </a:r>
            <a:endParaRPr kumimoji="0" lang="en-US" altLang="zh-CN" sz="1200" b="0" i="0" u="none" strike="noStrike" kern="1200" cap="none" spc="0" normalizeH="0" baseline="0" noProof="0" dirty="0">
              <a:ln>
                <a:noFill/>
              </a:ln>
              <a:solidFill>
                <a:srgbClr val="333333"/>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grpSp>
        <p:nvGrpSpPr>
          <p:cNvPr id="24" name="组合 23">
            <a:extLst>
              <a:ext uri="{FF2B5EF4-FFF2-40B4-BE49-F238E27FC236}">
                <a16:creationId xmlns:a16="http://schemas.microsoft.com/office/drawing/2014/main" id="{54280668-323D-43A4-B77F-C58DA9246767}"/>
              </a:ext>
            </a:extLst>
          </p:cNvPr>
          <p:cNvGrpSpPr/>
          <p:nvPr/>
        </p:nvGrpSpPr>
        <p:grpSpPr>
          <a:xfrm>
            <a:off x="1845843" y="1763627"/>
            <a:ext cx="1973762" cy="1155643"/>
            <a:chOff x="2197445" y="2412894"/>
            <a:chExt cx="1973762" cy="1155643"/>
          </a:xfrm>
        </p:grpSpPr>
        <p:sp>
          <p:nvSpPr>
            <p:cNvPr id="34" name="文本框 33">
              <a:extLst>
                <a:ext uri="{FF2B5EF4-FFF2-40B4-BE49-F238E27FC236}">
                  <a16:creationId xmlns:a16="http://schemas.microsoft.com/office/drawing/2014/main" id="{ADFBDFE8-2339-409C-B151-28ED2E95792B}"/>
                </a:ext>
              </a:extLst>
            </p:cNvPr>
            <p:cNvSpPr txBox="1"/>
            <p:nvPr/>
          </p:nvSpPr>
          <p:spPr>
            <a:xfrm>
              <a:off x="2451443" y="2412894"/>
              <a:ext cx="1265659" cy="400110"/>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2000" b="1">
                  <a:solidFill>
                    <a:schemeClr val="tx1">
                      <a:lumMod val="75000"/>
                      <a:lumOff val="25000"/>
                    </a:schemeClr>
                  </a:solidFill>
                  <a:ea typeface="微软雅黑" panose="020B0503020204020204" pitchFamily="34" charset="-122"/>
                </a:rPr>
                <a:t>时尚衣柜</a:t>
              </a:r>
              <a:endParaRPr lang="zh-CN" altLang="en-US" sz="2000" b="1" dirty="0">
                <a:solidFill>
                  <a:schemeClr val="tx1">
                    <a:lumMod val="75000"/>
                    <a:lumOff val="25000"/>
                  </a:schemeClr>
                </a:solidFill>
                <a:ea typeface="微软雅黑" panose="020B0503020204020204" pitchFamily="34" charset="-122"/>
              </a:endParaRPr>
            </a:p>
          </p:txBody>
        </p:sp>
        <p:sp>
          <p:nvSpPr>
            <p:cNvPr id="35" name="文本框 34">
              <a:extLst>
                <a:ext uri="{FF2B5EF4-FFF2-40B4-BE49-F238E27FC236}">
                  <a16:creationId xmlns:a16="http://schemas.microsoft.com/office/drawing/2014/main" id="{5FB105D5-21BC-4BBB-9F33-A8662E804B93}"/>
                </a:ext>
              </a:extLst>
            </p:cNvPr>
            <p:cNvSpPr txBox="1"/>
            <p:nvPr/>
          </p:nvSpPr>
          <p:spPr>
            <a:xfrm>
              <a:off x="2197445" y="2801276"/>
              <a:ext cx="1973762" cy="767261"/>
            </a:xfrm>
            <a:prstGeom prst="rect">
              <a:avLst/>
            </a:prstGeom>
            <a:noFill/>
          </p:spPr>
          <p:txBody>
            <a:bodyPr wrap="square" rtlCol="0">
              <a:spAutoFit/>
              <a:scene3d>
                <a:camera prst="orthographicFront"/>
                <a:lightRig rig="threePt" dir="t"/>
              </a:scene3d>
              <a:sp3d contourW="12700"/>
            </a:bodyPr>
            <a:lstStyle/>
            <a:p>
              <a:pPr>
                <a:lnSpc>
                  <a:spcPts val="1800"/>
                </a:lnSpc>
                <a:defRPr/>
              </a:pPr>
              <a:r>
                <a:rPr kumimoji="0" lang="zh-CN" altLang="en-US" sz="1200" b="0" i="0" u="none" strike="noStrike" kern="1200" cap="none" spc="0" normalizeH="0" baseline="0" noProof="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rPr>
                <a:t>时尚衣柜设计，时尚衣柜设计，时尚衣柜设计，时尚衣柜设计</a:t>
              </a:r>
              <a:endParaRPr kumimoji="0" lang="en-US" altLang="zh-CN" sz="1200" b="0" i="0" u="none" strike="noStrike" kern="1200" cap="none" spc="0" normalizeH="0" baseline="0" noProof="0" dirty="0">
                <a:ln>
                  <a:noFill/>
                </a:ln>
                <a:solidFill>
                  <a:prstClr val="black">
                    <a:lumMod val="95000"/>
                    <a:lumOff val="5000"/>
                  </a:prst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grpSp>
      <p:grpSp>
        <p:nvGrpSpPr>
          <p:cNvPr id="25" name="组合 24">
            <a:extLst>
              <a:ext uri="{FF2B5EF4-FFF2-40B4-BE49-F238E27FC236}">
                <a16:creationId xmlns:a16="http://schemas.microsoft.com/office/drawing/2014/main" id="{7E069604-3C1C-4F93-8667-BF8788AD152E}"/>
              </a:ext>
            </a:extLst>
          </p:cNvPr>
          <p:cNvGrpSpPr/>
          <p:nvPr/>
        </p:nvGrpSpPr>
        <p:grpSpPr>
          <a:xfrm>
            <a:off x="8372395" y="1768685"/>
            <a:ext cx="2088062" cy="1156606"/>
            <a:chOff x="2197445" y="2412894"/>
            <a:chExt cx="2088062" cy="1156606"/>
          </a:xfrm>
        </p:grpSpPr>
        <p:sp>
          <p:nvSpPr>
            <p:cNvPr id="32" name="文本框 31">
              <a:extLst>
                <a:ext uri="{FF2B5EF4-FFF2-40B4-BE49-F238E27FC236}">
                  <a16:creationId xmlns:a16="http://schemas.microsoft.com/office/drawing/2014/main" id="{8673AD56-6B07-4FC6-8497-7F384F4A3837}"/>
                </a:ext>
              </a:extLst>
            </p:cNvPr>
            <p:cNvSpPr txBox="1"/>
            <p:nvPr/>
          </p:nvSpPr>
          <p:spPr>
            <a:xfrm>
              <a:off x="2464143" y="2412894"/>
              <a:ext cx="1821364" cy="400110"/>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2000" b="1">
                  <a:solidFill>
                    <a:schemeClr val="tx1">
                      <a:lumMod val="75000"/>
                      <a:lumOff val="25000"/>
                    </a:schemeClr>
                  </a:solidFill>
                  <a:ea typeface="微软雅黑" panose="020B0503020204020204" pitchFamily="34" charset="-122"/>
                </a:rPr>
                <a:t>真皮沙发</a:t>
              </a:r>
              <a:endParaRPr lang="zh-CN" altLang="en-US" sz="2000" b="1" dirty="0">
                <a:solidFill>
                  <a:schemeClr val="tx1">
                    <a:lumMod val="75000"/>
                    <a:lumOff val="25000"/>
                  </a:schemeClr>
                </a:solidFill>
                <a:ea typeface="微软雅黑" panose="020B0503020204020204" pitchFamily="34" charset="-122"/>
              </a:endParaRPr>
            </a:p>
          </p:txBody>
        </p:sp>
        <p:sp>
          <p:nvSpPr>
            <p:cNvPr id="33" name="文本框 32">
              <a:extLst>
                <a:ext uri="{FF2B5EF4-FFF2-40B4-BE49-F238E27FC236}">
                  <a16:creationId xmlns:a16="http://schemas.microsoft.com/office/drawing/2014/main" id="{FB077046-6BD0-4225-ACB1-708EB3F9AE4D}"/>
                </a:ext>
              </a:extLst>
            </p:cNvPr>
            <p:cNvSpPr txBox="1"/>
            <p:nvPr/>
          </p:nvSpPr>
          <p:spPr>
            <a:xfrm>
              <a:off x="2197445" y="2801276"/>
              <a:ext cx="1973762" cy="768224"/>
            </a:xfrm>
            <a:prstGeom prst="rect">
              <a:avLst/>
            </a:prstGeom>
            <a:noFill/>
          </p:spPr>
          <p:txBody>
            <a:bodyPr wrap="square" rtlCol="0">
              <a:spAutoFit/>
              <a:scene3d>
                <a:camera prst="orthographicFront"/>
                <a:lightRig rig="threePt" dir="t"/>
              </a:scene3d>
              <a:sp3d contourW="12700"/>
            </a:bodyPr>
            <a:lstStyle/>
            <a:p>
              <a:pPr>
                <a:lnSpc>
                  <a:spcPts val="1800"/>
                </a:lnSpc>
                <a:defRPr/>
              </a:pPr>
              <a:r>
                <a:rPr lang="zh-CN" altLang="en-US" sz="12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时尚衣柜设计，时尚衣柜设计，时尚衣柜设计，时尚衣柜设计</a:t>
              </a:r>
              <a:endParaRPr lang="en-US" altLang="zh-CN" sz="1200" dirty="0">
                <a:solidFill>
                  <a:prstClr val="black">
                    <a:lumMod val="95000"/>
                    <a:lumOff val="5000"/>
                  </a:prst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6" name="组合 25">
            <a:extLst>
              <a:ext uri="{FF2B5EF4-FFF2-40B4-BE49-F238E27FC236}">
                <a16:creationId xmlns:a16="http://schemas.microsoft.com/office/drawing/2014/main" id="{F55C9A80-F4EC-48F6-AB16-40E52C7EC7A1}"/>
              </a:ext>
            </a:extLst>
          </p:cNvPr>
          <p:cNvGrpSpPr/>
          <p:nvPr/>
        </p:nvGrpSpPr>
        <p:grpSpPr>
          <a:xfrm>
            <a:off x="1845843" y="4271100"/>
            <a:ext cx="1973762" cy="1137556"/>
            <a:chOff x="2197445" y="2431944"/>
            <a:chExt cx="1973762" cy="1137556"/>
          </a:xfrm>
        </p:grpSpPr>
        <p:sp>
          <p:nvSpPr>
            <p:cNvPr id="30" name="文本框 29">
              <a:extLst>
                <a:ext uri="{FF2B5EF4-FFF2-40B4-BE49-F238E27FC236}">
                  <a16:creationId xmlns:a16="http://schemas.microsoft.com/office/drawing/2014/main" id="{7DE4188F-05B9-429F-A503-524EAEC1D34C}"/>
                </a:ext>
              </a:extLst>
            </p:cNvPr>
            <p:cNvSpPr txBox="1"/>
            <p:nvPr/>
          </p:nvSpPr>
          <p:spPr>
            <a:xfrm>
              <a:off x="2438743" y="2431944"/>
              <a:ext cx="1265659" cy="400110"/>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2000" b="1">
                  <a:solidFill>
                    <a:schemeClr val="tx1">
                      <a:lumMod val="75000"/>
                      <a:lumOff val="25000"/>
                    </a:schemeClr>
                  </a:solidFill>
                  <a:ea typeface="微软雅黑" panose="020B0503020204020204" pitchFamily="34" charset="-122"/>
                </a:rPr>
                <a:t>无漆木门</a:t>
              </a:r>
              <a:endParaRPr lang="zh-CN" altLang="en-US" sz="2000" b="1" dirty="0">
                <a:solidFill>
                  <a:schemeClr val="tx1">
                    <a:lumMod val="75000"/>
                    <a:lumOff val="25000"/>
                  </a:schemeClr>
                </a:solidFill>
                <a:ea typeface="微软雅黑" panose="020B0503020204020204" pitchFamily="34" charset="-122"/>
              </a:endParaRPr>
            </a:p>
          </p:txBody>
        </p:sp>
        <p:sp>
          <p:nvSpPr>
            <p:cNvPr id="31" name="文本框 30">
              <a:extLst>
                <a:ext uri="{FF2B5EF4-FFF2-40B4-BE49-F238E27FC236}">
                  <a16:creationId xmlns:a16="http://schemas.microsoft.com/office/drawing/2014/main" id="{17B5434A-ACB5-4A07-8D0E-482893D96A2E}"/>
                </a:ext>
              </a:extLst>
            </p:cNvPr>
            <p:cNvSpPr txBox="1"/>
            <p:nvPr/>
          </p:nvSpPr>
          <p:spPr>
            <a:xfrm>
              <a:off x="2197445" y="2801276"/>
              <a:ext cx="1973762" cy="768224"/>
            </a:xfrm>
            <a:prstGeom prst="rect">
              <a:avLst/>
            </a:prstGeom>
            <a:noFill/>
          </p:spPr>
          <p:txBody>
            <a:bodyPr wrap="square" rtlCol="0">
              <a:spAutoFit/>
              <a:scene3d>
                <a:camera prst="orthographicFront"/>
                <a:lightRig rig="threePt" dir="t"/>
              </a:scene3d>
              <a:sp3d contourW="12700"/>
            </a:bodyPr>
            <a:lstStyle/>
            <a:p>
              <a:pPr>
                <a:lnSpc>
                  <a:spcPts val="1800"/>
                </a:lnSpc>
                <a:defRPr/>
              </a:pPr>
              <a:r>
                <a:rPr lang="zh-CN" altLang="en-US" sz="12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时尚衣柜设计，时尚衣柜设计，时尚衣柜设计，时尚衣柜设计</a:t>
              </a:r>
              <a:endParaRPr lang="en-US" altLang="zh-CN" sz="1200" dirty="0">
                <a:solidFill>
                  <a:prstClr val="black">
                    <a:lumMod val="95000"/>
                    <a:lumOff val="5000"/>
                  </a:prst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7" name="组合 26">
            <a:extLst>
              <a:ext uri="{FF2B5EF4-FFF2-40B4-BE49-F238E27FC236}">
                <a16:creationId xmlns:a16="http://schemas.microsoft.com/office/drawing/2014/main" id="{9364EEE4-CB98-4C1B-9953-5D458D74346E}"/>
              </a:ext>
            </a:extLst>
          </p:cNvPr>
          <p:cNvGrpSpPr/>
          <p:nvPr/>
        </p:nvGrpSpPr>
        <p:grpSpPr>
          <a:xfrm>
            <a:off x="8372395" y="4275635"/>
            <a:ext cx="2088062" cy="1156606"/>
            <a:chOff x="2197445" y="2412894"/>
            <a:chExt cx="2088062" cy="1156606"/>
          </a:xfrm>
        </p:grpSpPr>
        <p:sp>
          <p:nvSpPr>
            <p:cNvPr id="28" name="文本框 27">
              <a:extLst>
                <a:ext uri="{FF2B5EF4-FFF2-40B4-BE49-F238E27FC236}">
                  <a16:creationId xmlns:a16="http://schemas.microsoft.com/office/drawing/2014/main" id="{E2D3E8FE-4E38-4A2D-AFCF-9EB5489EFE45}"/>
                </a:ext>
              </a:extLst>
            </p:cNvPr>
            <p:cNvSpPr txBox="1"/>
            <p:nvPr/>
          </p:nvSpPr>
          <p:spPr>
            <a:xfrm>
              <a:off x="2464143" y="2412894"/>
              <a:ext cx="1821364" cy="400110"/>
            </a:xfrm>
            <a:prstGeom prst="rect">
              <a:avLst/>
            </a:prstGeom>
            <a:noFill/>
          </p:spPr>
          <p:txBody>
            <a:bodyPr wrap="square" rtlCol="0">
              <a:spAutoFit/>
              <a:scene3d>
                <a:camera prst="orthographicFront"/>
                <a:lightRig rig="threePt" dir="t"/>
              </a:scene3d>
              <a:sp3d contourW="12700"/>
            </a:bodyPr>
            <a:lstStyle/>
            <a:p>
              <a:pPr fontAlgn="base">
                <a:spcBef>
                  <a:spcPct val="0"/>
                </a:spcBef>
                <a:spcAft>
                  <a:spcPct val="0"/>
                </a:spcAft>
              </a:pPr>
              <a:r>
                <a:rPr lang="zh-CN" altLang="en-US" sz="2000" b="1">
                  <a:solidFill>
                    <a:schemeClr val="tx1">
                      <a:lumMod val="75000"/>
                      <a:lumOff val="25000"/>
                    </a:schemeClr>
                  </a:solidFill>
                  <a:ea typeface="微软雅黑" panose="020B0503020204020204" pitchFamily="34" charset="-122"/>
                </a:rPr>
                <a:t>简欧风桌椅</a:t>
              </a:r>
              <a:endParaRPr lang="zh-CN" altLang="en-US" sz="2000" b="1" dirty="0">
                <a:solidFill>
                  <a:schemeClr val="tx1">
                    <a:lumMod val="75000"/>
                    <a:lumOff val="25000"/>
                  </a:schemeClr>
                </a:solidFill>
                <a:ea typeface="微软雅黑" panose="020B0503020204020204" pitchFamily="34" charset="-122"/>
              </a:endParaRPr>
            </a:p>
          </p:txBody>
        </p:sp>
        <p:sp>
          <p:nvSpPr>
            <p:cNvPr id="29" name="文本框 28">
              <a:extLst>
                <a:ext uri="{FF2B5EF4-FFF2-40B4-BE49-F238E27FC236}">
                  <a16:creationId xmlns:a16="http://schemas.microsoft.com/office/drawing/2014/main" id="{B4BC6778-1097-4525-BAC5-3AA84FAC280C}"/>
                </a:ext>
              </a:extLst>
            </p:cNvPr>
            <p:cNvSpPr txBox="1"/>
            <p:nvPr/>
          </p:nvSpPr>
          <p:spPr>
            <a:xfrm>
              <a:off x="2197445" y="2801276"/>
              <a:ext cx="1973762" cy="768224"/>
            </a:xfrm>
            <a:prstGeom prst="rect">
              <a:avLst/>
            </a:prstGeom>
            <a:noFill/>
          </p:spPr>
          <p:txBody>
            <a:bodyPr wrap="square" rtlCol="0">
              <a:spAutoFit/>
              <a:scene3d>
                <a:camera prst="orthographicFront"/>
                <a:lightRig rig="threePt" dir="t"/>
              </a:scene3d>
              <a:sp3d contourW="12700"/>
            </a:bodyPr>
            <a:lstStyle/>
            <a:p>
              <a:pPr>
                <a:lnSpc>
                  <a:spcPts val="1800"/>
                </a:lnSpc>
                <a:defRPr/>
              </a:pPr>
              <a:r>
                <a:rPr lang="zh-CN" altLang="en-US" sz="12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时尚衣柜设计，时尚衣柜设计，时尚衣柜设计，时尚衣柜设计</a:t>
              </a:r>
              <a:endParaRPr lang="en-US" altLang="zh-CN" sz="1200" dirty="0">
                <a:solidFill>
                  <a:prstClr val="black">
                    <a:lumMod val="95000"/>
                    <a:lumOff val="5000"/>
                  </a:prst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3" name="组合 22">
            <a:extLst>
              <a:ext uri="{FF2B5EF4-FFF2-40B4-BE49-F238E27FC236}">
                <a16:creationId xmlns:a16="http://schemas.microsoft.com/office/drawing/2014/main" id="{256DC237-BC5B-4ACF-81A8-6D983ED0E496}"/>
              </a:ext>
            </a:extLst>
          </p:cNvPr>
          <p:cNvGrpSpPr/>
          <p:nvPr/>
        </p:nvGrpSpPr>
        <p:grpSpPr>
          <a:xfrm>
            <a:off x="994533" y="299511"/>
            <a:ext cx="3923066" cy="501650"/>
            <a:chOff x="994533" y="299511"/>
            <a:chExt cx="3923066" cy="501650"/>
          </a:xfrm>
        </p:grpSpPr>
        <p:sp>
          <p:nvSpPr>
            <p:cNvPr id="37" name="文本占位符 36">
              <a:extLst>
                <a:ext uri="{FF2B5EF4-FFF2-40B4-BE49-F238E27FC236}">
                  <a16:creationId xmlns:a16="http://schemas.microsoft.com/office/drawing/2014/main" id="{2C5A4F07-8AFA-4542-939A-7528E26E4AD8}"/>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主营业务</a:t>
              </a:r>
            </a:p>
          </p:txBody>
        </p:sp>
        <p:sp>
          <p:nvSpPr>
            <p:cNvPr id="38" name="文本框 37">
              <a:extLst>
                <a:ext uri="{FF2B5EF4-FFF2-40B4-BE49-F238E27FC236}">
                  <a16:creationId xmlns:a16="http://schemas.microsoft.com/office/drawing/2014/main" id="{51125325-6E87-48C4-B717-884B095FC229}"/>
                </a:ext>
              </a:extLst>
            </p:cNvPr>
            <p:cNvSpPr txBox="1"/>
            <p:nvPr/>
          </p:nvSpPr>
          <p:spPr>
            <a:xfrm>
              <a:off x="2654501" y="381059"/>
              <a:ext cx="22630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MAIN BUSINESS</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custDataLst>
      <p:tags r:id="rId1"/>
    </p:custDataLst>
    <p:extLst>
      <p:ext uri="{BB962C8B-B14F-4D97-AF65-F5344CB8AC3E}">
        <p14:creationId xmlns:p14="http://schemas.microsoft.com/office/powerpoint/2010/main" val="32998550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1" name="组合 40">
            <a:extLst>
              <a:ext uri="{FF2B5EF4-FFF2-40B4-BE49-F238E27FC236}">
                <a16:creationId xmlns:a16="http://schemas.microsoft.com/office/drawing/2014/main" id="{C5A3B874-D8E6-4EFA-8C31-42F9510D46FD}"/>
              </a:ext>
            </a:extLst>
          </p:cNvPr>
          <p:cNvGrpSpPr/>
          <p:nvPr/>
        </p:nvGrpSpPr>
        <p:grpSpPr>
          <a:xfrm>
            <a:off x="994533" y="299511"/>
            <a:ext cx="4804665" cy="501650"/>
            <a:chOff x="994533" y="299511"/>
            <a:chExt cx="4804665" cy="501650"/>
          </a:xfrm>
        </p:grpSpPr>
        <p:sp>
          <p:nvSpPr>
            <p:cNvPr id="42" name="文本占位符 36">
              <a:extLst>
                <a:ext uri="{FF2B5EF4-FFF2-40B4-BE49-F238E27FC236}">
                  <a16:creationId xmlns:a16="http://schemas.microsoft.com/office/drawing/2014/main" id="{11469771-F2E7-4245-918A-4F0B62D891E7}"/>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服务案例</a:t>
              </a:r>
            </a:p>
          </p:txBody>
        </p:sp>
        <p:sp>
          <p:nvSpPr>
            <p:cNvPr id="43" name="文本框 42">
              <a:extLst>
                <a:ext uri="{FF2B5EF4-FFF2-40B4-BE49-F238E27FC236}">
                  <a16:creationId xmlns:a16="http://schemas.microsoft.com/office/drawing/2014/main" id="{89D021BA-3261-413F-BB5D-2BC2D6019FD8}"/>
                </a:ext>
              </a:extLst>
            </p:cNvPr>
            <p:cNvSpPr txBox="1"/>
            <p:nvPr/>
          </p:nvSpPr>
          <p:spPr>
            <a:xfrm>
              <a:off x="2654500" y="381059"/>
              <a:ext cx="31446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BUSINESS CASES</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4" name="组合 23">
            <a:extLst>
              <a:ext uri="{FF2B5EF4-FFF2-40B4-BE49-F238E27FC236}">
                <a16:creationId xmlns:a16="http://schemas.microsoft.com/office/drawing/2014/main" id="{97EB73B7-52C6-4E36-AB38-2216E28B420F}"/>
              </a:ext>
            </a:extLst>
          </p:cNvPr>
          <p:cNvGrpSpPr/>
          <p:nvPr/>
        </p:nvGrpSpPr>
        <p:grpSpPr>
          <a:xfrm>
            <a:off x="6592392" y="1854841"/>
            <a:ext cx="4171528" cy="1020521"/>
            <a:chOff x="6679476" y="1854841"/>
            <a:chExt cx="4171528" cy="1020521"/>
          </a:xfrm>
        </p:grpSpPr>
        <p:grpSp>
          <p:nvGrpSpPr>
            <p:cNvPr id="127" name="Group 7">
              <a:extLst>
                <a:ext uri="{FF2B5EF4-FFF2-40B4-BE49-F238E27FC236}">
                  <a16:creationId xmlns:a16="http://schemas.microsoft.com/office/drawing/2014/main" id="{BB409D87-A96B-4404-956D-C0CE2A13B8D6}"/>
                </a:ext>
              </a:extLst>
            </p:cNvPr>
            <p:cNvGrpSpPr/>
            <p:nvPr/>
          </p:nvGrpSpPr>
          <p:grpSpPr>
            <a:xfrm>
              <a:off x="6679476" y="1956046"/>
              <a:ext cx="889725" cy="894311"/>
              <a:chOff x="6679476" y="1967667"/>
              <a:chExt cx="889725" cy="894311"/>
            </a:xfrm>
          </p:grpSpPr>
          <p:grpSp>
            <p:nvGrpSpPr>
              <p:cNvPr id="128" name="Group 33">
                <a:extLst>
                  <a:ext uri="{FF2B5EF4-FFF2-40B4-BE49-F238E27FC236}">
                    <a16:creationId xmlns:a16="http://schemas.microsoft.com/office/drawing/2014/main" id="{039C72FC-4878-428F-9611-16ECA283A2F1}"/>
                  </a:ext>
                </a:extLst>
              </p:cNvPr>
              <p:cNvGrpSpPr/>
              <p:nvPr/>
            </p:nvGrpSpPr>
            <p:grpSpPr>
              <a:xfrm>
                <a:off x="6679476" y="1967667"/>
                <a:ext cx="889725" cy="894311"/>
                <a:chOff x="4852444" y="1475750"/>
                <a:chExt cx="667294" cy="670733"/>
              </a:xfrm>
            </p:grpSpPr>
            <p:sp>
              <p:nvSpPr>
                <p:cNvPr id="130" name="Rectangle 5">
                  <a:extLst>
                    <a:ext uri="{FF2B5EF4-FFF2-40B4-BE49-F238E27FC236}">
                      <a16:creationId xmlns:a16="http://schemas.microsoft.com/office/drawing/2014/main" id="{96C38D3E-1C96-4C5D-8FBE-4A3F20A814F1}"/>
                    </a:ext>
                  </a:extLst>
                </p:cNvPr>
                <p:cNvSpPr>
                  <a:spLocks noChangeArrowheads="1"/>
                </p:cNvSpPr>
                <p:nvPr/>
              </p:nvSpPr>
              <p:spPr bwMode="auto">
                <a:xfrm>
                  <a:off x="4852444" y="1475750"/>
                  <a:ext cx="667294" cy="670733"/>
                </a:xfrm>
                <a:prstGeom prst="rect">
                  <a:avLst/>
                </a:prstGeom>
                <a:solidFill>
                  <a:srgbClr val="F42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31" name="Freeform 6">
                  <a:extLst>
                    <a:ext uri="{FF2B5EF4-FFF2-40B4-BE49-F238E27FC236}">
                      <a16:creationId xmlns:a16="http://schemas.microsoft.com/office/drawing/2014/main" id="{DAC1C4F6-9E71-4F58-96A9-4BA711018660}"/>
                    </a:ext>
                  </a:extLst>
                </p:cNvPr>
                <p:cNvSpPr>
                  <a:spLocks/>
                </p:cNvSpPr>
                <p:nvPr/>
              </p:nvSpPr>
              <p:spPr bwMode="auto">
                <a:xfrm>
                  <a:off x="4852444" y="1475750"/>
                  <a:ext cx="667294" cy="670733"/>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273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29" name="Freeform 24">
                <a:extLst>
                  <a:ext uri="{FF2B5EF4-FFF2-40B4-BE49-F238E27FC236}">
                    <a16:creationId xmlns:a16="http://schemas.microsoft.com/office/drawing/2014/main" id="{33FD401D-6F1D-4B28-9A52-4890DA6C1F4C}"/>
                  </a:ext>
                </a:extLst>
              </p:cNvPr>
              <p:cNvSpPr>
                <a:spLocks/>
              </p:cNvSpPr>
              <p:nvPr/>
            </p:nvSpPr>
            <p:spPr bwMode="auto">
              <a:xfrm>
                <a:off x="6959186" y="2266893"/>
                <a:ext cx="355703" cy="289402"/>
              </a:xfrm>
              <a:custGeom>
                <a:avLst/>
                <a:gdLst>
                  <a:gd name="T0" fmla="*/ 397 w 21600"/>
                  <a:gd name="T1" fmla="*/ 38 h 21600"/>
                  <a:gd name="T2" fmla="*/ 351 w 21600"/>
                  <a:gd name="T3" fmla="*/ 52 h 21600"/>
                  <a:gd name="T4" fmla="*/ 387 w 21600"/>
                  <a:gd name="T5" fmla="*/ 6 h 21600"/>
                  <a:gd name="T6" fmla="*/ 335 w 21600"/>
                  <a:gd name="T7" fmla="*/ 26 h 21600"/>
                  <a:gd name="T8" fmla="*/ 276 w 21600"/>
                  <a:gd name="T9" fmla="*/ 0 h 21600"/>
                  <a:gd name="T10" fmla="*/ 193 w 21600"/>
                  <a:gd name="T11" fmla="*/ 83 h 21600"/>
                  <a:gd name="T12" fmla="*/ 195 w 21600"/>
                  <a:gd name="T13" fmla="*/ 101 h 21600"/>
                  <a:gd name="T14" fmla="*/ 28 w 21600"/>
                  <a:gd name="T15" fmla="*/ 16 h 21600"/>
                  <a:gd name="T16" fmla="*/ 16 w 21600"/>
                  <a:gd name="T17" fmla="*/ 57 h 21600"/>
                  <a:gd name="T18" fmla="*/ 52 w 21600"/>
                  <a:gd name="T19" fmla="*/ 125 h 21600"/>
                  <a:gd name="T20" fmla="*/ 16 w 21600"/>
                  <a:gd name="T21" fmla="*/ 115 h 21600"/>
                  <a:gd name="T22" fmla="*/ 16 w 21600"/>
                  <a:gd name="T23" fmla="*/ 115 h 21600"/>
                  <a:gd name="T24" fmla="*/ 83 w 21600"/>
                  <a:gd name="T25" fmla="*/ 196 h 21600"/>
                  <a:gd name="T26" fmla="*/ 60 w 21600"/>
                  <a:gd name="T27" fmla="*/ 198 h 21600"/>
                  <a:gd name="T28" fmla="*/ 44 w 21600"/>
                  <a:gd name="T29" fmla="*/ 196 h 21600"/>
                  <a:gd name="T30" fmla="*/ 121 w 21600"/>
                  <a:gd name="T31" fmla="*/ 252 h 21600"/>
                  <a:gd name="T32" fmla="*/ 20 w 21600"/>
                  <a:gd name="T33" fmla="*/ 289 h 21600"/>
                  <a:gd name="T34" fmla="*/ 0 w 21600"/>
                  <a:gd name="T35" fmla="*/ 287 h 21600"/>
                  <a:gd name="T36" fmla="*/ 125 w 21600"/>
                  <a:gd name="T37" fmla="*/ 323 h 21600"/>
                  <a:gd name="T38" fmla="*/ 357 w 21600"/>
                  <a:gd name="T39" fmla="*/ 91 h 21600"/>
                  <a:gd name="T40" fmla="*/ 357 w 21600"/>
                  <a:gd name="T41" fmla="*/ 81 h 21600"/>
                  <a:gd name="T42" fmla="*/ 397 w 21600"/>
                  <a:gd name="T43" fmla="*/ 38 h 21600"/>
                  <a:gd name="T44" fmla="*/ 397 w 21600"/>
                  <a:gd name="T45" fmla="*/ 38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21600" y="2565"/>
                    </a:moveTo>
                    <a:cubicBezTo>
                      <a:pt x="20832" y="2970"/>
                      <a:pt x="19955" y="3375"/>
                      <a:pt x="19078" y="3510"/>
                    </a:cubicBezTo>
                    <a:cubicBezTo>
                      <a:pt x="19955" y="2835"/>
                      <a:pt x="20723" y="1755"/>
                      <a:pt x="21052" y="405"/>
                    </a:cubicBezTo>
                    <a:cubicBezTo>
                      <a:pt x="20175" y="1080"/>
                      <a:pt x="19188" y="1485"/>
                      <a:pt x="18201" y="1755"/>
                    </a:cubicBezTo>
                    <a:cubicBezTo>
                      <a:pt x="17434" y="675"/>
                      <a:pt x="16227" y="0"/>
                      <a:pt x="15021" y="0"/>
                    </a:cubicBezTo>
                    <a:cubicBezTo>
                      <a:pt x="12499" y="0"/>
                      <a:pt x="10526" y="2430"/>
                      <a:pt x="10526" y="5535"/>
                    </a:cubicBezTo>
                    <a:cubicBezTo>
                      <a:pt x="10526" y="5940"/>
                      <a:pt x="10636" y="6345"/>
                      <a:pt x="10636" y="6750"/>
                    </a:cubicBezTo>
                    <a:cubicBezTo>
                      <a:pt x="7017" y="6480"/>
                      <a:pt x="3728" y="4320"/>
                      <a:pt x="1535" y="1080"/>
                    </a:cubicBezTo>
                    <a:cubicBezTo>
                      <a:pt x="1096" y="1890"/>
                      <a:pt x="877" y="2835"/>
                      <a:pt x="877" y="3780"/>
                    </a:cubicBezTo>
                    <a:cubicBezTo>
                      <a:pt x="877" y="5670"/>
                      <a:pt x="1754" y="7290"/>
                      <a:pt x="2851" y="8370"/>
                    </a:cubicBezTo>
                    <a:cubicBezTo>
                      <a:pt x="2193" y="8235"/>
                      <a:pt x="1535" y="8100"/>
                      <a:pt x="877" y="7695"/>
                    </a:cubicBezTo>
                    <a:cubicBezTo>
                      <a:pt x="877" y="10395"/>
                      <a:pt x="2412" y="12555"/>
                      <a:pt x="4495" y="13095"/>
                    </a:cubicBezTo>
                    <a:cubicBezTo>
                      <a:pt x="4057" y="13230"/>
                      <a:pt x="3728" y="13230"/>
                      <a:pt x="3289" y="13230"/>
                    </a:cubicBezTo>
                    <a:cubicBezTo>
                      <a:pt x="2960" y="13230"/>
                      <a:pt x="2741" y="13230"/>
                      <a:pt x="2412" y="13095"/>
                    </a:cubicBezTo>
                    <a:cubicBezTo>
                      <a:pt x="2960" y="15255"/>
                      <a:pt x="4605" y="16875"/>
                      <a:pt x="6579" y="16875"/>
                    </a:cubicBezTo>
                    <a:cubicBezTo>
                      <a:pt x="5044" y="18360"/>
                      <a:pt x="3180" y="19305"/>
                      <a:pt x="1096" y="19305"/>
                    </a:cubicBezTo>
                    <a:cubicBezTo>
                      <a:pt x="768" y="19305"/>
                      <a:pt x="329" y="19305"/>
                      <a:pt x="0" y="19170"/>
                    </a:cubicBezTo>
                    <a:cubicBezTo>
                      <a:pt x="1974" y="20790"/>
                      <a:pt x="4276" y="21600"/>
                      <a:pt x="6798" y="21600"/>
                    </a:cubicBezTo>
                    <a:cubicBezTo>
                      <a:pt x="15021" y="21600"/>
                      <a:pt x="19407" y="13365"/>
                      <a:pt x="19407" y="6075"/>
                    </a:cubicBezTo>
                    <a:cubicBezTo>
                      <a:pt x="19407" y="5940"/>
                      <a:pt x="19407" y="5670"/>
                      <a:pt x="19407" y="5400"/>
                    </a:cubicBezTo>
                    <a:cubicBezTo>
                      <a:pt x="20284" y="4590"/>
                      <a:pt x="21052" y="3645"/>
                      <a:pt x="21600" y="2565"/>
                    </a:cubicBezTo>
                    <a:close/>
                    <a:moveTo>
                      <a:pt x="21600" y="2565"/>
                    </a:moveTo>
                  </a:path>
                </a:pathLst>
              </a:custGeom>
              <a:solidFill>
                <a:sysClr val="window" lastClr="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152" name="Group 1">
              <a:extLst>
                <a:ext uri="{FF2B5EF4-FFF2-40B4-BE49-F238E27FC236}">
                  <a16:creationId xmlns:a16="http://schemas.microsoft.com/office/drawing/2014/main" id="{9716D154-C307-4305-B4EE-04BB24460A30}"/>
                </a:ext>
              </a:extLst>
            </p:cNvPr>
            <p:cNvGrpSpPr/>
            <p:nvPr/>
          </p:nvGrpSpPr>
          <p:grpSpPr>
            <a:xfrm>
              <a:off x="7702550" y="1854841"/>
              <a:ext cx="3148454" cy="1020521"/>
              <a:chOff x="2352147" y="1674851"/>
              <a:chExt cx="3148454" cy="1020521"/>
            </a:xfrm>
          </p:grpSpPr>
          <p:sp>
            <p:nvSpPr>
              <p:cNvPr id="153" name="Rectangle 19">
                <a:extLst>
                  <a:ext uri="{FF2B5EF4-FFF2-40B4-BE49-F238E27FC236}">
                    <a16:creationId xmlns:a16="http://schemas.microsoft.com/office/drawing/2014/main" id="{7A520570-CF43-4F10-ACC2-1EA6DF5CD33B}"/>
                  </a:ext>
                </a:extLst>
              </p:cNvPr>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154" name="TextBox 88">
                <a:extLst>
                  <a:ext uri="{FF2B5EF4-FFF2-40B4-BE49-F238E27FC236}">
                    <a16:creationId xmlns:a16="http://schemas.microsoft.com/office/drawing/2014/main" id="{69864C2B-D36C-44C9-A703-248D6BDE7A89}"/>
                  </a:ext>
                </a:extLst>
              </p:cNvPr>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3" name="组合 22">
            <a:extLst>
              <a:ext uri="{FF2B5EF4-FFF2-40B4-BE49-F238E27FC236}">
                <a16:creationId xmlns:a16="http://schemas.microsoft.com/office/drawing/2014/main" id="{5C5FFE85-5D2B-4AC7-9E64-96FB78FFF310}"/>
              </a:ext>
            </a:extLst>
          </p:cNvPr>
          <p:cNvGrpSpPr/>
          <p:nvPr/>
        </p:nvGrpSpPr>
        <p:grpSpPr>
          <a:xfrm>
            <a:off x="6592392" y="3171445"/>
            <a:ext cx="4172418" cy="1020521"/>
            <a:chOff x="6679476" y="3171445"/>
            <a:chExt cx="4172418" cy="1020521"/>
          </a:xfrm>
        </p:grpSpPr>
        <p:grpSp>
          <p:nvGrpSpPr>
            <p:cNvPr id="168" name="Group 33">
              <a:extLst>
                <a:ext uri="{FF2B5EF4-FFF2-40B4-BE49-F238E27FC236}">
                  <a16:creationId xmlns:a16="http://schemas.microsoft.com/office/drawing/2014/main" id="{D27F2E7B-6AA7-4F7F-BECE-9E5F470F5E0A}"/>
                </a:ext>
              </a:extLst>
            </p:cNvPr>
            <p:cNvGrpSpPr/>
            <p:nvPr/>
          </p:nvGrpSpPr>
          <p:grpSpPr>
            <a:xfrm>
              <a:off x="6679476" y="3278605"/>
              <a:ext cx="889725" cy="894311"/>
              <a:chOff x="4852444" y="1475750"/>
              <a:chExt cx="667294" cy="670733"/>
            </a:xfrm>
          </p:grpSpPr>
          <p:sp>
            <p:nvSpPr>
              <p:cNvPr id="170" name="Rectangle 5">
                <a:extLst>
                  <a:ext uri="{FF2B5EF4-FFF2-40B4-BE49-F238E27FC236}">
                    <a16:creationId xmlns:a16="http://schemas.microsoft.com/office/drawing/2014/main" id="{2FBFEB5C-4718-4E75-A9B8-589040E2C75E}"/>
                  </a:ext>
                </a:extLst>
              </p:cNvPr>
              <p:cNvSpPr>
                <a:spLocks noChangeArrowheads="1"/>
              </p:cNvSpPr>
              <p:nvPr/>
            </p:nvSpPr>
            <p:spPr bwMode="auto">
              <a:xfrm>
                <a:off x="4852444" y="1475750"/>
                <a:ext cx="667294" cy="670733"/>
              </a:xfrm>
              <a:prstGeom prst="rect">
                <a:avLst/>
              </a:prstGeom>
              <a:solidFill>
                <a:srgbClr val="F42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71" name="Freeform 6">
                <a:extLst>
                  <a:ext uri="{FF2B5EF4-FFF2-40B4-BE49-F238E27FC236}">
                    <a16:creationId xmlns:a16="http://schemas.microsoft.com/office/drawing/2014/main" id="{37D884F6-4856-45E8-AF0A-26AE038AA413}"/>
                  </a:ext>
                </a:extLst>
              </p:cNvPr>
              <p:cNvSpPr>
                <a:spLocks/>
              </p:cNvSpPr>
              <p:nvPr/>
            </p:nvSpPr>
            <p:spPr bwMode="auto">
              <a:xfrm>
                <a:off x="4852444" y="1475750"/>
                <a:ext cx="667294" cy="670733"/>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273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90" name="Freeform 21">
              <a:extLst>
                <a:ext uri="{FF2B5EF4-FFF2-40B4-BE49-F238E27FC236}">
                  <a16:creationId xmlns:a16="http://schemas.microsoft.com/office/drawing/2014/main" id="{7DA6526F-1D20-499E-ADFC-1E2761A3623F}"/>
                </a:ext>
              </a:extLst>
            </p:cNvPr>
            <p:cNvSpPr>
              <a:spLocks/>
            </p:cNvSpPr>
            <p:nvPr/>
          </p:nvSpPr>
          <p:spPr bwMode="auto">
            <a:xfrm>
              <a:off x="6982506" y="3544819"/>
              <a:ext cx="283663" cy="358389"/>
            </a:xfrm>
            <a:custGeom>
              <a:avLst/>
              <a:gdLst>
                <a:gd name="T0" fmla="*/ 129 w 323"/>
                <a:gd name="T1" fmla="*/ 272 h 408"/>
                <a:gd name="T2" fmla="*/ 68 w 323"/>
                <a:gd name="T3" fmla="*/ 408 h 408"/>
                <a:gd name="T4" fmla="*/ 98 w 323"/>
                <a:gd name="T5" fmla="*/ 196 h 408"/>
                <a:gd name="T6" fmla="*/ 149 w 323"/>
                <a:gd name="T7" fmla="*/ 99 h 408"/>
                <a:gd name="T8" fmla="*/ 172 w 323"/>
                <a:gd name="T9" fmla="*/ 257 h 408"/>
                <a:gd name="T10" fmla="*/ 234 w 323"/>
                <a:gd name="T11" fmla="*/ 73 h 408"/>
                <a:gd name="T12" fmla="*/ 47 w 323"/>
                <a:gd name="T13" fmla="*/ 173 h 408"/>
                <a:gd name="T14" fmla="*/ 57 w 323"/>
                <a:gd name="T15" fmla="*/ 239 h 408"/>
                <a:gd name="T16" fmla="*/ 1 w 323"/>
                <a:gd name="T17" fmla="*/ 147 h 408"/>
                <a:gd name="T18" fmla="*/ 137 w 323"/>
                <a:gd name="T19" fmla="*/ 9 h 408"/>
                <a:gd name="T20" fmla="*/ 310 w 323"/>
                <a:gd name="T21" fmla="*/ 119 h 408"/>
                <a:gd name="T22" fmla="*/ 183 w 323"/>
                <a:gd name="T23" fmla="*/ 298 h 408"/>
                <a:gd name="T24" fmla="*/ 129 w 323"/>
                <a:gd name="T25" fmla="*/ 272 h 4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23" h="408">
                  <a:moveTo>
                    <a:pt x="129" y="272"/>
                  </a:moveTo>
                  <a:cubicBezTo>
                    <a:pt x="118" y="328"/>
                    <a:pt x="106" y="380"/>
                    <a:pt x="68" y="408"/>
                  </a:cubicBezTo>
                  <a:cubicBezTo>
                    <a:pt x="56" y="325"/>
                    <a:pt x="85" y="262"/>
                    <a:pt x="98" y="196"/>
                  </a:cubicBezTo>
                  <a:cubicBezTo>
                    <a:pt x="75" y="157"/>
                    <a:pt x="101" y="80"/>
                    <a:pt x="149" y="99"/>
                  </a:cubicBezTo>
                  <a:cubicBezTo>
                    <a:pt x="209" y="122"/>
                    <a:pt x="98" y="242"/>
                    <a:pt x="172" y="257"/>
                  </a:cubicBezTo>
                  <a:cubicBezTo>
                    <a:pt x="250" y="273"/>
                    <a:pt x="282" y="122"/>
                    <a:pt x="234" y="73"/>
                  </a:cubicBezTo>
                  <a:cubicBezTo>
                    <a:pt x="164" y="2"/>
                    <a:pt x="31" y="72"/>
                    <a:pt x="47" y="173"/>
                  </a:cubicBezTo>
                  <a:cubicBezTo>
                    <a:pt x="51" y="198"/>
                    <a:pt x="77" y="205"/>
                    <a:pt x="57" y="239"/>
                  </a:cubicBezTo>
                  <a:cubicBezTo>
                    <a:pt x="13" y="229"/>
                    <a:pt x="0" y="194"/>
                    <a:pt x="1" y="147"/>
                  </a:cubicBezTo>
                  <a:cubicBezTo>
                    <a:pt x="4" y="70"/>
                    <a:pt x="70" y="17"/>
                    <a:pt x="137" y="9"/>
                  </a:cubicBezTo>
                  <a:cubicBezTo>
                    <a:pt x="221" y="0"/>
                    <a:pt x="300" y="40"/>
                    <a:pt x="310" y="119"/>
                  </a:cubicBezTo>
                  <a:cubicBezTo>
                    <a:pt x="323" y="208"/>
                    <a:pt x="273" y="305"/>
                    <a:pt x="183" y="298"/>
                  </a:cubicBezTo>
                  <a:cubicBezTo>
                    <a:pt x="158" y="296"/>
                    <a:pt x="148" y="284"/>
                    <a:pt x="129" y="27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nvGrpSpPr>
            <p:cNvPr id="193" name="Group 1">
              <a:extLst>
                <a:ext uri="{FF2B5EF4-FFF2-40B4-BE49-F238E27FC236}">
                  <a16:creationId xmlns:a16="http://schemas.microsoft.com/office/drawing/2014/main" id="{D51078EF-3739-441A-8BD2-66838B03536F}"/>
                </a:ext>
              </a:extLst>
            </p:cNvPr>
            <p:cNvGrpSpPr/>
            <p:nvPr/>
          </p:nvGrpSpPr>
          <p:grpSpPr>
            <a:xfrm>
              <a:off x="7703440" y="3171445"/>
              <a:ext cx="3148454" cy="1020521"/>
              <a:chOff x="2352147" y="1674851"/>
              <a:chExt cx="3148454" cy="1020521"/>
            </a:xfrm>
          </p:grpSpPr>
          <p:sp>
            <p:nvSpPr>
              <p:cNvPr id="194" name="Rectangle 19">
                <a:extLst>
                  <a:ext uri="{FF2B5EF4-FFF2-40B4-BE49-F238E27FC236}">
                    <a16:creationId xmlns:a16="http://schemas.microsoft.com/office/drawing/2014/main" id="{47C2447A-5ACD-44A4-A702-0FAE4B9BD63B}"/>
                  </a:ext>
                </a:extLst>
              </p:cNvPr>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195" name="TextBox 88">
                <a:extLst>
                  <a:ext uri="{FF2B5EF4-FFF2-40B4-BE49-F238E27FC236}">
                    <a16:creationId xmlns:a16="http://schemas.microsoft.com/office/drawing/2014/main" id="{4E95960E-3490-45BD-AE81-773A77159E00}"/>
                  </a:ext>
                </a:extLst>
              </p:cNvPr>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1" name="组合 20">
            <a:extLst>
              <a:ext uri="{FF2B5EF4-FFF2-40B4-BE49-F238E27FC236}">
                <a16:creationId xmlns:a16="http://schemas.microsoft.com/office/drawing/2014/main" id="{B4BB4DA4-71E2-434B-972A-A468B96C2E0D}"/>
              </a:ext>
            </a:extLst>
          </p:cNvPr>
          <p:cNvGrpSpPr/>
          <p:nvPr/>
        </p:nvGrpSpPr>
        <p:grpSpPr>
          <a:xfrm>
            <a:off x="6592392" y="4512358"/>
            <a:ext cx="4171528" cy="1020521"/>
            <a:chOff x="6679476" y="4512358"/>
            <a:chExt cx="4171528" cy="1020521"/>
          </a:xfrm>
        </p:grpSpPr>
        <p:grpSp>
          <p:nvGrpSpPr>
            <p:cNvPr id="185" name="Group 33">
              <a:extLst>
                <a:ext uri="{FF2B5EF4-FFF2-40B4-BE49-F238E27FC236}">
                  <a16:creationId xmlns:a16="http://schemas.microsoft.com/office/drawing/2014/main" id="{18E317BD-6B4E-4984-8243-770395D5CF0D}"/>
                </a:ext>
              </a:extLst>
            </p:cNvPr>
            <p:cNvGrpSpPr/>
            <p:nvPr/>
          </p:nvGrpSpPr>
          <p:grpSpPr>
            <a:xfrm>
              <a:off x="6679476" y="4625868"/>
              <a:ext cx="889725" cy="894311"/>
              <a:chOff x="4852444" y="1475750"/>
              <a:chExt cx="667294" cy="670733"/>
            </a:xfrm>
          </p:grpSpPr>
          <p:sp>
            <p:nvSpPr>
              <p:cNvPr id="187" name="Rectangle 5">
                <a:extLst>
                  <a:ext uri="{FF2B5EF4-FFF2-40B4-BE49-F238E27FC236}">
                    <a16:creationId xmlns:a16="http://schemas.microsoft.com/office/drawing/2014/main" id="{F96B2762-EE5E-481B-A5C2-3B6B1D2D872A}"/>
                  </a:ext>
                </a:extLst>
              </p:cNvPr>
              <p:cNvSpPr>
                <a:spLocks noChangeArrowheads="1"/>
              </p:cNvSpPr>
              <p:nvPr/>
            </p:nvSpPr>
            <p:spPr bwMode="auto">
              <a:xfrm>
                <a:off x="4852444" y="1475750"/>
                <a:ext cx="667294" cy="670733"/>
              </a:xfrm>
              <a:prstGeom prst="rect">
                <a:avLst/>
              </a:prstGeom>
              <a:solidFill>
                <a:srgbClr val="F42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88" name="Freeform 6">
                <a:extLst>
                  <a:ext uri="{FF2B5EF4-FFF2-40B4-BE49-F238E27FC236}">
                    <a16:creationId xmlns:a16="http://schemas.microsoft.com/office/drawing/2014/main" id="{33B30279-996A-42C9-B0DA-EBC318E714BF}"/>
                  </a:ext>
                </a:extLst>
              </p:cNvPr>
              <p:cNvSpPr>
                <a:spLocks/>
              </p:cNvSpPr>
              <p:nvPr/>
            </p:nvSpPr>
            <p:spPr bwMode="auto">
              <a:xfrm>
                <a:off x="4852444" y="1475750"/>
                <a:ext cx="667294" cy="670733"/>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273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92" name="Freeform 109">
              <a:extLst>
                <a:ext uri="{FF2B5EF4-FFF2-40B4-BE49-F238E27FC236}">
                  <a16:creationId xmlns:a16="http://schemas.microsoft.com/office/drawing/2014/main" id="{63861EF1-2293-41F7-AB28-EF82FB7794DA}"/>
                </a:ext>
              </a:extLst>
            </p:cNvPr>
            <p:cNvSpPr>
              <a:spLocks/>
            </p:cNvSpPr>
            <p:nvPr/>
          </p:nvSpPr>
          <p:spPr bwMode="auto">
            <a:xfrm>
              <a:off x="6948792" y="4914764"/>
              <a:ext cx="376490" cy="307279"/>
            </a:xfrm>
            <a:custGeom>
              <a:avLst/>
              <a:gdLst>
                <a:gd name="T0" fmla="*/ 307 w 382"/>
                <a:gd name="T1" fmla="*/ 135 h 312"/>
                <a:gd name="T2" fmla="*/ 362 w 382"/>
                <a:gd name="T3" fmla="*/ 71 h 312"/>
                <a:gd name="T4" fmla="*/ 238 w 382"/>
                <a:gd name="T5" fmla="*/ 25 h 312"/>
                <a:gd name="T6" fmla="*/ 229 w 382"/>
                <a:gd name="T7" fmla="*/ 19 h 312"/>
                <a:gd name="T8" fmla="*/ 229 w 382"/>
                <a:gd name="T9" fmla="*/ 134 h 312"/>
                <a:gd name="T10" fmla="*/ 180 w 382"/>
                <a:gd name="T11" fmla="*/ 214 h 312"/>
                <a:gd name="T12" fmla="*/ 86 w 382"/>
                <a:gd name="T13" fmla="*/ 189 h 312"/>
                <a:gd name="T14" fmla="*/ 129 w 382"/>
                <a:gd name="T15" fmla="*/ 97 h 312"/>
                <a:gd name="T16" fmla="*/ 190 w 382"/>
                <a:gd name="T17" fmla="*/ 93 h 312"/>
                <a:gd name="T18" fmla="*/ 190 w 382"/>
                <a:gd name="T19" fmla="*/ 4 h 312"/>
                <a:gd name="T20" fmla="*/ 154 w 382"/>
                <a:gd name="T21" fmla="*/ 0 h 312"/>
                <a:gd name="T22" fmla="*/ 0 w 382"/>
                <a:gd name="T23" fmla="*/ 156 h 312"/>
                <a:gd name="T24" fmla="*/ 154 w 382"/>
                <a:gd name="T25" fmla="*/ 312 h 312"/>
                <a:gd name="T26" fmla="*/ 308 w 382"/>
                <a:gd name="T27" fmla="*/ 156 h 312"/>
                <a:gd name="T28" fmla="*/ 307 w 382"/>
                <a:gd name="T29" fmla="*/ 135 h 3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82" h="312">
                  <a:moveTo>
                    <a:pt x="307" y="135"/>
                  </a:moveTo>
                  <a:cubicBezTo>
                    <a:pt x="354" y="122"/>
                    <a:pt x="382" y="72"/>
                    <a:pt x="362" y="71"/>
                  </a:cubicBezTo>
                  <a:cubicBezTo>
                    <a:pt x="311" y="68"/>
                    <a:pt x="267" y="43"/>
                    <a:pt x="238" y="25"/>
                  </a:cubicBezTo>
                  <a:cubicBezTo>
                    <a:pt x="235" y="23"/>
                    <a:pt x="232" y="21"/>
                    <a:pt x="229" y="19"/>
                  </a:cubicBezTo>
                  <a:cubicBezTo>
                    <a:pt x="229" y="134"/>
                    <a:pt x="229" y="134"/>
                    <a:pt x="229" y="134"/>
                  </a:cubicBezTo>
                  <a:cubicBezTo>
                    <a:pt x="229" y="172"/>
                    <a:pt x="206" y="202"/>
                    <a:pt x="180" y="214"/>
                  </a:cubicBezTo>
                  <a:cubicBezTo>
                    <a:pt x="142" y="233"/>
                    <a:pt x="100" y="221"/>
                    <a:pt x="86" y="189"/>
                  </a:cubicBezTo>
                  <a:cubicBezTo>
                    <a:pt x="72" y="157"/>
                    <a:pt x="91" y="116"/>
                    <a:pt x="129" y="97"/>
                  </a:cubicBezTo>
                  <a:cubicBezTo>
                    <a:pt x="150" y="87"/>
                    <a:pt x="172" y="86"/>
                    <a:pt x="190" y="93"/>
                  </a:cubicBezTo>
                  <a:cubicBezTo>
                    <a:pt x="190" y="4"/>
                    <a:pt x="190" y="4"/>
                    <a:pt x="190" y="4"/>
                  </a:cubicBezTo>
                  <a:cubicBezTo>
                    <a:pt x="178" y="1"/>
                    <a:pt x="166" y="0"/>
                    <a:pt x="154" y="0"/>
                  </a:cubicBezTo>
                  <a:cubicBezTo>
                    <a:pt x="69" y="0"/>
                    <a:pt x="0" y="70"/>
                    <a:pt x="0" y="156"/>
                  </a:cubicBezTo>
                  <a:cubicBezTo>
                    <a:pt x="0" y="242"/>
                    <a:pt x="69" y="312"/>
                    <a:pt x="154" y="312"/>
                  </a:cubicBezTo>
                  <a:cubicBezTo>
                    <a:pt x="239" y="312"/>
                    <a:pt x="308" y="242"/>
                    <a:pt x="308" y="156"/>
                  </a:cubicBezTo>
                  <a:cubicBezTo>
                    <a:pt x="308" y="149"/>
                    <a:pt x="308" y="142"/>
                    <a:pt x="307" y="135"/>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nvGrpSpPr>
            <p:cNvPr id="196" name="Group 1">
              <a:extLst>
                <a:ext uri="{FF2B5EF4-FFF2-40B4-BE49-F238E27FC236}">
                  <a16:creationId xmlns:a16="http://schemas.microsoft.com/office/drawing/2014/main" id="{6F94122F-64AF-42B8-A8A2-82902F5AC9AE}"/>
                </a:ext>
              </a:extLst>
            </p:cNvPr>
            <p:cNvGrpSpPr/>
            <p:nvPr/>
          </p:nvGrpSpPr>
          <p:grpSpPr>
            <a:xfrm>
              <a:off x="7702550" y="4512358"/>
              <a:ext cx="3148454" cy="1020521"/>
              <a:chOff x="2352147" y="1674851"/>
              <a:chExt cx="3148454" cy="1020521"/>
            </a:xfrm>
          </p:grpSpPr>
          <p:sp>
            <p:nvSpPr>
              <p:cNvPr id="197" name="Rectangle 19">
                <a:extLst>
                  <a:ext uri="{FF2B5EF4-FFF2-40B4-BE49-F238E27FC236}">
                    <a16:creationId xmlns:a16="http://schemas.microsoft.com/office/drawing/2014/main" id="{E3C10138-5085-4C01-8999-E508ACC94012}"/>
                  </a:ext>
                </a:extLst>
              </p:cNvPr>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198" name="TextBox 88">
                <a:extLst>
                  <a:ext uri="{FF2B5EF4-FFF2-40B4-BE49-F238E27FC236}">
                    <a16:creationId xmlns:a16="http://schemas.microsoft.com/office/drawing/2014/main" id="{5D933154-2A40-4D59-8DA5-D8CACD045F57}"/>
                  </a:ext>
                </a:extLst>
              </p:cNvPr>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6" name="组合 25">
            <a:extLst>
              <a:ext uri="{FF2B5EF4-FFF2-40B4-BE49-F238E27FC236}">
                <a16:creationId xmlns:a16="http://schemas.microsoft.com/office/drawing/2014/main" id="{5C396C5E-8C94-4178-A88C-E4F8B66F5B3D}"/>
              </a:ext>
            </a:extLst>
          </p:cNvPr>
          <p:cNvGrpSpPr/>
          <p:nvPr/>
        </p:nvGrpSpPr>
        <p:grpSpPr>
          <a:xfrm>
            <a:off x="1609083" y="1851645"/>
            <a:ext cx="4171528" cy="1020521"/>
            <a:chOff x="1667139" y="1851645"/>
            <a:chExt cx="4171528" cy="1020521"/>
          </a:xfrm>
        </p:grpSpPr>
        <p:grpSp>
          <p:nvGrpSpPr>
            <p:cNvPr id="123" name="Group 4">
              <a:extLst>
                <a:ext uri="{FF2B5EF4-FFF2-40B4-BE49-F238E27FC236}">
                  <a16:creationId xmlns:a16="http://schemas.microsoft.com/office/drawing/2014/main" id="{7BD341A3-A069-47BE-88E9-D967827A385B}"/>
                </a:ext>
              </a:extLst>
            </p:cNvPr>
            <p:cNvGrpSpPr/>
            <p:nvPr/>
          </p:nvGrpSpPr>
          <p:grpSpPr>
            <a:xfrm>
              <a:off x="1667139" y="1958348"/>
              <a:ext cx="889725" cy="894311"/>
              <a:chOff x="1667139" y="1967667"/>
              <a:chExt cx="889725" cy="894311"/>
            </a:xfrm>
          </p:grpSpPr>
          <p:sp>
            <p:nvSpPr>
              <p:cNvPr id="124" name="Rectangle 5">
                <a:extLst>
                  <a:ext uri="{FF2B5EF4-FFF2-40B4-BE49-F238E27FC236}">
                    <a16:creationId xmlns:a16="http://schemas.microsoft.com/office/drawing/2014/main" id="{6289CAEE-6000-4E2E-9E12-AF13080FB589}"/>
                  </a:ext>
                </a:extLst>
              </p:cNvPr>
              <p:cNvSpPr>
                <a:spLocks noChangeArrowheads="1"/>
              </p:cNvSpPr>
              <p:nvPr/>
            </p:nvSpPr>
            <p:spPr bwMode="auto">
              <a:xfrm>
                <a:off x="1667139" y="1967667"/>
                <a:ext cx="889725" cy="894311"/>
              </a:xfrm>
              <a:prstGeom prst="rect">
                <a:avLst/>
              </a:prstGeom>
              <a:solidFill>
                <a:srgbClr val="273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25" name="Freeform 6">
                <a:extLst>
                  <a:ext uri="{FF2B5EF4-FFF2-40B4-BE49-F238E27FC236}">
                    <a16:creationId xmlns:a16="http://schemas.microsoft.com/office/drawing/2014/main" id="{4733ECFC-7D7B-4A2D-86D1-E4D183CE9212}"/>
                  </a:ext>
                </a:extLst>
              </p:cNvPr>
              <p:cNvSpPr>
                <a:spLocks/>
              </p:cNvSpPr>
              <p:nvPr/>
            </p:nvSpPr>
            <p:spPr bwMode="auto">
              <a:xfrm>
                <a:off x="1667139" y="1967667"/>
                <a:ext cx="889725" cy="894311"/>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F42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26" name="Freeform 45">
                <a:extLst>
                  <a:ext uri="{FF2B5EF4-FFF2-40B4-BE49-F238E27FC236}">
                    <a16:creationId xmlns:a16="http://schemas.microsoft.com/office/drawing/2014/main" id="{02DD6E0C-81C0-4DC0-8EB5-3037F5449BED}"/>
                  </a:ext>
                </a:extLst>
              </p:cNvPr>
              <p:cNvSpPr>
                <a:spLocks/>
              </p:cNvSpPr>
              <p:nvPr/>
            </p:nvSpPr>
            <p:spPr bwMode="auto">
              <a:xfrm>
                <a:off x="2028996" y="2241493"/>
                <a:ext cx="166009" cy="355530"/>
              </a:xfrm>
              <a:custGeom>
                <a:avLst/>
                <a:gdLst>
                  <a:gd name="T0" fmla="*/ 194 w 21600"/>
                  <a:gd name="T1" fmla="*/ 133 h 21600"/>
                  <a:gd name="T2" fmla="*/ 129 w 21600"/>
                  <a:gd name="T3" fmla="*/ 133 h 21600"/>
                  <a:gd name="T4" fmla="*/ 129 w 21600"/>
                  <a:gd name="T5" fmla="*/ 90 h 21600"/>
                  <a:gd name="T6" fmla="*/ 147 w 21600"/>
                  <a:gd name="T7" fmla="*/ 71 h 21600"/>
                  <a:gd name="T8" fmla="*/ 194 w 21600"/>
                  <a:gd name="T9" fmla="*/ 71 h 21600"/>
                  <a:gd name="T10" fmla="*/ 194 w 21600"/>
                  <a:gd name="T11" fmla="*/ 0 h 21600"/>
                  <a:gd name="T12" fmla="*/ 129 w 21600"/>
                  <a:gd name="T13" fmla="*/ 0 h 21600"/>
                  <a:gd name="T14" fmla="*/ 43 w 21600"/>
                  <a:gd name="T15" fmla="*/ 86 h 21600"/>
                  <a:gd name="T16" fmla="*/ 43 w 21600"/>
                  <a:gd name="T17" fmla="*/ 133 h 21600"/>
                  <a:gd name="T18" fmla="*/ 0 w 21600"/>
                  <a:gd name="T19" fmla="*/ 133 h 21600"/>
                  <a:gd name="T20" fmla="*/ 0 w 21600"/>
                  <a:gd name="T21" fmla="*/ 206 h 21600"/>
                  <a:gd name="T22" fmla="*/ 43 w 21600"/>
                  <a:gd name="T23" fmla="*/ 206 h 21600"/>
                  <a:gd name="T24" fmla="*/ 43 w 21600"/>
                  <a:gd name="T25" fmla="*/ 415 h 21600"/>
                  <a:gd name="T26" fmla="*/ 129 w 21600"/>
                  <a:gd name="T27" fmla="*/ 415 h 21600"/>
                  <a:gd name="T28" fmla="*/ 129 w 21600"/>
                  <a:gd name="T29" fmla="*/ 206 h 21600"/>
                  <a:gd name="T30" fmla="*/ 188 w 21600"/>
                  <a:gd name="T31" fmla="*/ 206 h 21600"/>
                  <a:gd name="T32" fmla="*/ 194 w 21600"/>
                  <a:gd name="T33" fmla="*/ 133 h 21600"/>
                  <a:gd name="T34" fmla="*/ 194 w 21600"/>
                  <a:gd name="T35" fmla="*/ 133 h 21600"/>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0" t="0" r="r" b="b"/>
                <a:pathLst>
                  <a:path w="21600" h="21600">
                    <a:moveTo>
                      <a:pt x="21600" y="6939"/>
                    </a:moveTo>
                    <a:cubicBezTo>
                      <a:pt x="14400" y="6939"/>
                      <a:pt x="14400" y="6939"/>
                      <a:pt x="14400" y="6939"/>
                    </a:cubicBezTo>
                    <a:cubicBezTo>
                      <a:pt x="14400" y="4701"/>
                      <a:pt x="14400" y="4701"/>
                      <a:pt x="14400" y="4701"/>
                    </a:cubicBezTo>
                    <a:cubicBezTo>
                      <a:pt x="14400" y="3917"/>
                      <a:pt x="15600" y="3693"/>
                      <a:pt x="16320" y="3693"/>
                    </a:cubicBezTo>
                    <a:cubicBezTo>
                      <a:pt x="17280" y="3693"/>
                      <a:pt x="21600" y="3693"/>
                      <a:pt x="21600" y="3693"/>
                    </a:cubicBezTo>
                    <a:cubicBezTo>
                      <a:pt x="21600" y="0"/>
                      <a:pt x="21600" y="0"/>
                      <a:pt x="21600" y="0"/>
                    </a:cubicBezTo>
                    <a:cubicBezTo>
                      <a:pt x="14400" y="0"/>
                      <a:pt x="14400" y="0"/>
                      <a:pt x="14400" y="0"/>
                    </a:cubicBezTo>
                    <a:cubicBezTo>
                      <a:pt x="6480" y="0"/>
                      <a:pt x="4800" y="2686"/>
                      <a:pt x="4800" y="4477"/>
                    </a:cubicBezTo>
                    <a:cubicBezTo>
                      <a:pt x="4800" y="6939"/>
                      <a:pt x="4800" y="6939"/>
                      <a:pt x="4800" y="6939"/>
                    </a:cubicBezTo>
                    <a:cubicBezTo>
                      <a:pt x="0" y="6939"/>
                      <a:pt x="0" y="6939"/>
                      <a:pt x="0" y="6939"/>
                    </a:cubicBezTo>
                    <a:cubicBezTo>
                      <a:pt x="0" y="10744"/>
                      <a:pt x="0" y="10744"/>
                      <a:pt x="0" y="10744"/>
                    </a:cubicBezTo>
                    <a:cubicBezTo>
                      <a:pt x="4800" y="10744"/>
                      <a:pt x="4800" y="10744"/>
                      <a:pt x="4800" y="10744"/>
                    </a:cubicBezTo>
                    <a:cubicBezTo>
                      <a:pt x="4800" y="15668"/>
                      <a:pt x="4800" y="21600"/>
                      <a:pt x="4800" y="21600"/>
                    </a:cubicBezTo>
                    <a:cubicBezTo>
                      <a:pt x="14400" y="21600"/>
                      <a:pt x="14400" y="21600"/>
                      <a:pt x="14400" y="21600"/>
                    </a:cubicBezTo>
                    <a:cubicBezTo>
                      <a:pt x="14400" y="21600"/>
                      <a:pt x="14400" y="15556"/>
                      <a:pt x="14400" y="10744"/>
                    </a:cubicBezTo>
                    <a:cubicBezTo>
                      <a:pt x="20880" y="10744"/>
                      <a:pt x="20880" y="10744"/>
                      <a:pt x="20880" y="10744"/>
                    </a:cubicBezTo>
                    <a:lnTo>
                      <a:pt x="21600" y="6939"/>
                    </a:lnTo>
                    <a:close/>
                    <a:moveTo>
                      <a:pt x="21600" y="6939"/>
                    </a:moveTo>
                  </a:path>
                </a:pathLst>
              </a:custGeom>
              <a:solidFill>
                <a:sysClr val="window" lastClr="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grpSp>
          <p:nvGrpSpPr>
            <p:cNvPr id="199" name="Group 1">
              <a:extLst>
                <a:ext uri="{FF2B5EF4-FFF2-40B4-BE49-F238E27FC236}">
                  <a16:creationId xmlns:a16="http://schemas.microsoft.com/office/drawing/2014/main" id="{BBE16C44-5F3F-41DD-B937-B21D32C0F8EA}"/>
                </a:ext>
              </a:extLst>
            </p:cNvPr>
            <p:cNvGrpSpPr/>
            <p:nvPr/>
          </p:nvGrpSpPr>
          <p:grpSpPr>
            <a:xfrm>
              <a:off x="2690213" y="1851645"/>
              <a:ext cx="3148454" cy="1020521"/>
              <a:chOff x="2352147" y="1674851"/>
              <a:chExt cx="3148454" cy="1020521"/>
            </a:xfrm>
          </p:grpSpPr>
          <p:sp>
            <p:nvSpPr>
              <p:cNvPr id="200" name="Rectangle 19">
                <a:extLst>
                  <a:ext uri="{FF2B5EF4-FFF2-40B4-BE49-F238E27FC236}">
                    <a16:creationId xmlns:a16="http://schemas.microsoft.com/office/drawing/2014/main" id="{BA32DC81-78AF-49BB-9EBE-ADA18647A475}"/>
                  </a:ext>
                </a:extLst>
              </p:cNvPr>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201" name="TextBox 88">
                <a:extLst>
                  <a:ext uri="{FF2B5EF4-FFF2-40B4-BE49-F238E27FC236}">
                    <a16:creationId xmlns:a16="http://schemas.microsoft.com/office/drawing/2014/main" id="{533D395A-E79A-4E0E-A940-CD86CCF5DD42}"/>
                  </a:ext>
                </a:extLst>
              </p:cNvPr>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7" name="组合 26">
            <a:extLst>
              <a:ext uri="{FF2B5EF4-FFF2-40B4-BE49-F238E27FC236}">
                <a16:creationId xmlns:a16="http://schemas.microsoft.com/office/drawing/2014/main" id="{FCE0E10B-A0F2-425B-A3D8-A64F4DC4224E}"/>
              </a:ext>
            </a:extLst>
          </p:cNvPr>
          <p:cNvGrpSpPr/>
          <p:nvPr/>
        </p:nvGrpSpPr>
        <p:grpSpPr>
          <a:xfrm>
            <a:off x="1609083" y="3168249"/>
            <a:ext cx="4172418" cy="1031673"/>
            <a:chOff x="1667139" y="3168249"/>
            <a:chExt cx="4172418" cy="1031673"/>
          </a:xfrm>
        </p:grpSpPr>
        <p:grpSp>
          <p:nvGrpSpPr>
            <p:cNvPr id="157" name="Group 4">
              <a:extLst>
                <a:ext uri="{FF2B5EF4-FFF2-40B4-BE49-F238E27FC236}">
                  <a16:creationId xmlns:a16="http://schemas.microsoft.com/office/drawing/2014/main" id="{1871E196-575D-4215-8AC3-17F0630A7F7E}"/>
                </a:ext>
              </a:extLst>
            </p:cNvPr>
            <p:cNvGrpSpPr/>
            <p:nvPr/>
          </p:nvGrpSpPr>
          <p:grpSpPr>
            <a:xfrm>
              <a:off x="1667139" y="3305611"/>
              <a:ext cx="889725" cy="894311"/>
              <a:chOff x="1667139" y="1967667"/>
              <a:chExt cx="889725" cy="894311"/>
            </a:xfrm>
          </p:grpSpPr>
          <p:sp>
            <p:nvSpPr>
              <p:cNvPr id="158" name="Rectangle 5">
                <a:extLst>
                  <a:ext uri="{FF2B5EF4-FFF2-40B4-BE49-F238E27FC236}">
                    <a16:creationId xmlns:a16="http://schemas.microsoft.com/office/drawing/2014/main" id="{97CE964B-E87D-4276-A211-7AA3442FA49D}"/>
                  </a:ext>
                </a:extLst>
              </p:cNvPr>
              <p:cNvSpPr>
                <a:spLocks noChangeArrowheads="1"/>
              </p:cNvSpPr>
              <p:nvPr/>
            </p:nvSpPr>
            <p:spPr bwMode="auto">
              <a:xfrm>
                <a:off x="1667139" y="1967667"/>
                <a:ext cx="889725" cy="894311"/>
              </a:xfrm>
              <a:prstGeom prst="rect">
                <a:avLst/>
              </a:prstGeom>
              <a:solidFill>
                <a:srgbClr val="273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59" name="Freeform 6">
                <a:extLst>
                  <a:ext uri="{FF2B5EF4-FFF2-40B4-BE49-F238E27FC236}">
                    <a16:creationId xmlns:a16="http://schemas.microsoft.com/office/drawing/2014/main" id="{99D469B1-36B5-46EA-8960-060A4FB9C9F2}"/>
                  </a:ext>
                </a:extLst>
              </p:cNvPr>
              <p:cNvSpPr>
                <a:spLocks/>
              </p:cNvSpPr>
              <p:nvPr/>
            </p:nvSpPr>
            <p:spPr bwMode="auto">
              <a:xfrm>
                <a:off x="1667139" y="1967667"/>
                <a:ext cx="889725" cy="894311"/>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F42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89" name="Freeform 26">
              <a:extLst>
                <a:ext uri="{FF2B5EF4-FFF2-40B4-BE49-F238E27FC236}">
                  <a16:creationId xmlns:a16="http://schemas.microsoft.com/office/drawing/2014/main" id="{8D33B803-776A-4EFF-8120-E37C4FDAB113}"/>
                </a:ext>
              </a:extLst>
            </p:cNvPr>
            <p:cNvSpPr>
              <a:spLocks noEditPoints="1"/>
            </p:cNvSpPr>
            <p:nvPr/>
          </p:nvSpPr>
          <p:spPr bwMode="auto">
            <a:xfrm>
              <a:off x="1956145" y="3587983"/>
              <a:ext cx="309995" cy="309995"/>
            </a:xfrm>
            <a:custGeom>
              <a:avLst/>
              <a:gdLst>
                <a:gd name="T0" fmla="*/ 276 w 344"/>
                <a:gd name="T1" fmla="*/ 172 h 344"/>
                <a:gd name="T2" fmla="*/ 172 w 344"/>
                <a:gd name="T3" fmla="*/ 276 h 344"/>
                <a:gd name="T4" fmla="*/ 68 w 344"/>
                <a:gd name="T5" fmla="*/ 172 h 344"/>
                <a:gd name="T6" fmla="*/ 70 w 344"/>
                <a:gd name="T7" fmla="*/ 152 h 344"/>
                <a:gd name="T8" fmla="*/ 0 w 344"/>
                <a:gd name="T9" fmla="*/ 152 h 344"/>
                <a:gd name="T10" fmla="*/ 0 w 344"/>
                <a:gd name="T11" fmla="*/ 290 h 344"/>
                <a:gd name="T12" fmla="*/ 54 w 344"/>
                <a:gd name="T13" fmla="*/ 344 h 344"/>
                <a:gd name="T14" fmla="*/ 290 w 344"/>
                <a:gd name="T15" fmla="*/ 344 h 344"/>
                <a:gd name="T16" fmla="*/ 344 w 344"/>
                <a:gd name="T17" fmla="*/ 290 h 344"/>
                <a:gd name="T18" fmla="*/ 344 w 344"/>
                <a:gd name="T19" fmla="*/ 152 h 344"/>
                <a:gd name="T20" fmla="*/ 274 w 344"/>
                <a:gd name="T21" fmla="*/ 152 h 344"/>
                <a:gd name="T22" fmla="*/ 276 w 344"/>
                <a:gd name="T23" fmla="*/ 172 h 344"/>
                <a:gd name="T24" fmla="*/ 290 w 344"/>
                <a:gd name="T25" fmla="*/ 0 h 344"/>
                <a:gd name="T26" fmla="*/ 54 w 344"/>
                <a:gd name="T27" fmla="*/ 0 h 344"/>
                <a:gd name="T28" fmla="*/ 0 w 344"/>
                <a:gd name="T29" fmla="*/ 54 h 344"/>
                <a:gd name="T30" fmla="*/ 0 w 344"/>
                <a:gd name="T31" fmla="*/ 112 h 344"/>
                <a:gd name="T32" fmla="*/ 87 w 344"/>
                <a:gd name="T33" fmla="*/ 112 h 344"/>
                <a:gd name="T34" fmla="*/ 172 w 344"/>
                <a:gd name="T35" fmla="*/ 68 h 344"/>
                <a:gd name="T36" fmla="*/ 257 w 344"/>
                <a:gd name="T37" fmla="*/ 112 h 344"/>
                <a:gd name="T38" fmla="*/ 344 w 344"/>
                <a:gd name="T39" fmla="*/ 112 h 344"/>
                <a:gd name="T40" fmla="*/ 344 w 344"/>
                <a:gd name="T41" fmla="*/ 54 h 344"/>
                <a:gd name="T42" fmla="*/ 290 w 344"/>
                <a:gd name="T43" fmla="*/ 0 h 344"/>
                <a:gd name="T44" fmla="*/ 317 w 344"/>
                <a:gd name="T45" fmla="*/ 66 h 344"/>
                <a:gd name="T46" fmla="*/ 307 w 344"/>
                <a:gd name="T47" fmla="*/ 76 h 344"/>
                <a:gd name="T48" fmla="*/ 278 w 344"/>
                <a:gd name="T49" fmla="*/ 76 h 344"/>
                <a:gd name="T50" fmla="*/ 269 w 344"/>
                <a:gd name="T51" fmla="*/ 66 h 344"/>
                <a:gd name="T52" fmla="*/ 269 w 344"/>
                <a:gd name="T53" fmla="*/ 37 h 344"/>
                <a:gd name="T54" fmla="*/ 278 w 344"/>
                <a:gd name="T55" fmla="*/ 28 h 344"/>
                <a:gd name="T56" fmla="*/ 307 w 344"/>
                <a:gd name="T57" fmla="*/ 28 h 344"/>
                <a:gd name="T58" fmla="*/ 317 w 344"/>
                <a:gd name="T59" fmla="*/ 37 h 344"/>
                <a:gd name="T60" fmla="*/ 317 w 344"/>
                <a:gd name="T61" fmla="*/ 66 h 344"/>
                <a:gd name="T62" fmla="*/ 236 w 344"/>
                <a:gd name="T63" fmla="*/ 172 h 344"/>
                <a:gd name="T64" fmla="*/ 172 w 344"/>
                <a:gd name="T65" fmla="*/ 108 h 344"/>
                <a:gd name="T66" fmla="*/ 108 w 344"/>
                <a:gd name="T67" fmla="*/ 172 h 344"/>
                <a:gd name="T68" fmla="*/ 172 w 344"/>
                <a:gd name="T69" fmla="*/ 236 h 344"/>
                <a:gd name="T70" fmla="*/ 236 w 344"/>
                <a:gd name="T71" fmla="*/ 172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4" h="344">
                  <a:moveTo>
                    <a:pt x="276" y="172"/>
                  </a:moveTo>
                  <a:cubicBezTo>
                    <a:pt x="276" y="229"/>
                    <a:pt x="230" y="276"/>
                    <a:pt x="172" y="276"/>
                  </a:cubicBezTo>
                  <a:cubicBezTo>
                    <a:pt x="115" y="276"/>
                    <a:pt x="68" y="229"/>
                    <a:pt x="68" y="172"/>
                  </a:cubicBezTo>
                  <a:cubicBezTo>
                    <a:pt x="68" y="165"/>
                    <a:pt x="69" y="158"/>
                    <a:pt x="70" y="152"/>
                  </a:cubicBezTo>
                  <a:cubicBezTo>
                    <a:pt x="0" y="152"/>
                    <a:pt x="0" y="152"/>
                    <a:pt x="0" y="152"/>
                  </a:cubicBezTo>
                  <a:cubicBezTo>
                    <a:pt x="0" y="290"/>
                    <a:pt x="0" y="290"/>
                    <a:pt x="0" y="290"/>
                  </a:cubicBezTo>
                  <a:cubicBezTo>
                    <a:pt x="0" y="320"/>
                    <a:pt x="24" y="344"/>
                    <a:pt x="54" y="344"/>
                  </a:cubicBezTo>
                  <a:cubicBezTo>
                    <a:pt x="290" y="344"/>
                    <a:pt x="290" y="344"/>
                    <a:pt x="290" y="344"/>
                  </a:cubicBezTo>
                  <a:cubicBezTo>
                    <a:pt x="320" y="344"/>
                    <a:pt x="344" y="320"/>
                    <a:pt x="344" y="290"/>
                  </a:cubicBezTo>
                  <a:cubicBezTo>
                    <a:pt x="344" y="152"/>
                    <a:pt x="344" y="152"/>
                    <a:pt x="344" y="152"/>
                  </a:cubicBezTo>
                  <a:cubicBezTo>
                    <a:pt x="274" y="152"/>
                    <a:pt x="274" y="152"/>
                    <a:pt x="274" y="152"/>
                  </a:cubicBezTo>
                  <a:cubicBezTo>
                    <a:pt x="276" y="158"/>
                    <a:pt x="276" y="165"/>
                    <a:pt x="276" y="172"/>
                  </a:cubicBezTo>
                  <a:close/>
                  <a:moveTo>
                    <a:pt x="290" y="0"/>
                  </a:moveTo>
                  <a:cubicBezTo>
                    <a:pt x="54" y="0"/>
                    <a:pt x="54" y="0"/>
                    <a:pt x="54" y="0"/>
                  </a:cubicBezTo>
                  <a:cubicBezTo>
                    <a:pt x="24" y="0"/>
                    <a:pt x="0" y="24"/>
                    <a:pt x="0" y="54"/>
                  </a:cubicBezTo>
                  <a:cubicBezTo>
                    <a:pt x="0" y="112"/>
                    <a:pt x="0" y="112"/>
                    <a:pt x="0" y="112"/>
                  </a:cubicBezTo>
                  <a:cubicBezTo>
                    <a:pt x="87" y="112"/>
                    <a:pt x="87" y="112"/>
                    <a:pt x="87" y="112"/>
                  </a:cubicBezTo>
                  <a:cubicBezTo>
                    <a:pt x="106" y="85"/>
                    <a:pt x="137" y="68"/>
                    <a:pt x="172" y="68"/>
                  </a:cubicBezTo>
                  <a:cubicBezTo>
                    <a:pt x="207" y="68"/>
                    <a:pt x="238" y="85"/>
                    <a:pt x="257" y="112"/>
                  </a:cubicBezTo>
                  <a:cubicBezTo>
                    <a:pt x="344" y="112"/>
                    <a:pt x="344" y="112"/>
                    <a:pt x="344" y="112"/>
                  </a:cubicBezTo>
                  <a:cubicBezTo>
                    <a:pt x="344" y="54"/>
                    <a:pt x="344" y="54"/>
                    <a:pt x="344" y="54"/>
                  </a:cubicBezTo>
                  <a:cubicBezTo>
                    <a:pt x="344" y="24"/>
                    <a:pt x="320" y="0"/>
                    <a:pt x="290" y="0"/>
                  </a:cubicBezTo>
                  <a:close/>
                  <a:moveTo>
                    <a:pt x="317" y="66"/>
                  </a:moveTo>
                  <a:cubicBezTo>
                    <a:pt x="317" y="72"/>
                    <a:pt x="312" y="76"/>
                    <a:pt x="307" y="76"/>
                  </a:cubicBezTo>
                  <a:cubicBezTo>
                    <a:pt x="278" y="76"/>
                    <a:pt x="278" y="76"/>
                    <a:pt x="278" y="76"/>
                  </a:cubicBezTo>
                  <a:cubicBezTo>
                    <a:pt x="273" y="76"/>
                    <a:pt x="269" y="72"/>
                    <a:pt x="269" y="66"/>
                  </a:cubicBezTo>
                  <a:cubicBezTo>
                    <a:pt x="269" y="37"/>
                    <a:pt x="269" y="37"/>
                    <a:pt x="269" y="37"/>
                  </a:cubicBezTo>
                  <a:cubicBezTo>
                    <a:pt x="269" y="32"/>
                    <a:pt x="273" y="28"/>
                    <a:pt x="278" y="28"/>
                  </a:cubicBezTo>
                  <a:cubicBezTo>
                    <a:pt x="307" y="28"/>
                    <a:pt x="307" y="28"/>
                    <a:pt x="307" y="28"/>
                  </a:cubicBezTo>
                  <a:cubicBezTo>
                    <a:pt x="312" y="28"/>
                    <a:pt x="317" y="32"/>
                    <a:pt x="317" y="37"/>
                  </a:cubicBezTo>
                  <a:lnTo>
                    <a:pt x="317" y="66"/>
                  </a:lnTo>
                  <a:close/>
                  <a:moveTo>
                    <a:pt x="236" y="172"/>
                  </a:moveTo>
                  <a:cubicBezTo>
                    <a:pt x="236" y="137"/>
                    <a:pt x="208" y="108"/>
                    <a:pt x="172" y="108"/>
                  </a:cubicBezTo>
                  <a:cubicBezTo>
                    <a:pt x="137" y="108"/>
                    <a:pt x="108" y="137"/>
                    <a:pt x="108" y="172"/>
                  </a:cubicBezTo>
                  <a:cubicBezTo>
                    <a:pt x="108" y="207"/>
                    <a:pt x="137" y="236"/>
                    <a:pt x="172" y="236"/>
                  </a:cubicBezTo>
                  <a:cubicBezTo>
                    <a:pt x="208" y="236"/>
                    <a:pt x="236" y="207"/>
                    <a:pt x="236" y="172"/>
                  </a:cubicBez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dirty="0">
                <a:ln>
                  <a:noFill/>
                </a:ln>
                <a:solidFill>
                  <a:prstClr val="black"/>
                </a:solidFill>
                <a:effectLst/>
                <a:uLnTx/>
                <a:uFillTx/>
                <a:latin typeface="Calibri" panose="020F0502020204030204"/>
              </a:endParaRPr>
            </a:p>
          </p:txBody>
        </p:sp>
        <p:grpSp>
          <p:nvGrpSpPr>
            <p:cNvPr id="202" name="Group 1">
              <a:extLst>
                <a:ext uri="{FF2B5EF4-FFF2-40B4-BE49-F238E27FC236}">
                  <a16:creationId xmlns:a16="http://schemas.microsoft.com/office/drawing/2014/main" id="{F720EE67-C194-426D-B60C-C37B93A1B0F8}"/>
                </a:ext>
              </a:extLst>
            </p:cNvPr>
            <p:cNvGrpSpPr/>
            <p:nvPr/>
          </p:nvGrpSpPr>
          <p:grpSpPr>
            <a:xfrm>
              <a:off x="2691103" y="3168249"/>
              <a:ext cx="3148454" cy="1020521"/>
              <a:chOff x="2352147" y="1674851"/>
              <a:chExt cx="3148454" cy="1020521"/>
            </a:xfrm>
          </p:grpSpPr>
          <p:sp>
            <p:nvSpPr>
              <p:cNvPr id="203" name="Rectangle 19">
                <a:extLst>
                  <a:ext uri="{FF2B5EF4-FFF2-40B4-BE49-F238E27FC236}">
                    <a16:creationId xmlns:a16="http://schemas.microsoft.com/office/drawing/2014/main" id="{EAF4CCF5-0E0A-4DDF-8885-3B07CEB271E7}"/>
                  </a:ext>
                </a:extLst>
              </p:cNvPr>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204" name="TextBox 88">
                <a:extLst>
                  <a:ext uri="{FF2B5EF4-FFF2-40B4-BE49-F238E27FC236}">
                    <a16:creationId xmlns:a16="http://schemas.microsoft.com/office/drawing/2014/main" id="{69D3FFD0-00FD-4C50-9C94-ACA0DDFF9711}"/>
                  </a:ext>
                </a:extLst>
              </p:cNvPr>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grpSp>
        <p:nvGrpSpPr>
          <p:cNvPr id="29" name="组合 28">
            <a:extLst>
              <a:ext uri="{FF2B5EF4-FFF2-40B4-BE49-F238E27FC236}">
                <a16:creationId xmlns:a16="http://schemas.microsoft.com/office/drawing/2014/main" id="{4C79EBAC-A6E2-4E4F-ACAA-43C45E5E0B87}"/>
              </a:ext>
            </a:extLst>
          </p:cNvPr>
          <p:cNvGrpSpPr/>
          <p:nvPr/>
        </p:nvGrpSpPr>
        <p:grpSpPr>
          <a:xfrm>
            <a:off x="1609083" y="4509162"/>
            <a:ext cx="4171528" cy="1038023"/>
            <a:chOff x="1667139" y="4509162"/>
            <a:chExt cx="4171528" cy="1038023"/>
          </a:xfrm>
        </p:grpSpPr>
        <p:grpSp>
          <p:nvGrpSpPr>
            <p:cNvPr id="174" name="Group 4">
              <a:extLst>
                <a:ext uri="{FF2B5EF4-FFF2-40B4-BE49-F238E27FC236}">
                  <a16:creationId xmlns:a16="http://schemas.microsoft.com/office/drawing/2014/main" id="{4ABA4C73-3A2F-4F1B-A913-98FFC9228318}"/>
                </a:ext>
              </a:extLst>
            </p:cNvPr>
            <p:cNvGrpSpPr/>
            <p:nvPr/>
          </p:nvGrpSpPr>
          <p:grpSpPr>
            <a:xfrm>
              <a:off x="1667139" y="4652874"/>
              <a:ext cx="889725" cy="894311"/>
              <a:chOff x="1667139" y="1967667"/>
              <a:chExt cx="889725" cy="894311"/>
            </a:xfrm>
          </p:grpSpPr>
          <p:sp>
            <p:nvSpPr>
              <p:cNvPr id="175" name="Rectangle 5">
                <a:extLst>
                  <a:ext uri="{FF2B5EF4-FFF2-40B4-BE49-F238E27FC236}">
                    <a16:creationId xmlns:a16="http://schemas.microsoft.com/office/drawing/2014/main" id="{2402635D-0986-413B-B85F-FAE8ADEB7F45}"/>
                  </a:ext>
                </a:extLst>
              </p:cNvPr>
              <p:cNvSpPr>
                <a:spLocks noChangeArrowheads="1"/>
              </p:cNvSpPr>
              <p:nvPr/>
            </p:nvSpPr>
            <p:spPr bwMode="auto">
              <a:xfrm>
                <a:off x="1667139" y="1967667"/>
                <a:ext cx="889725" cy="894311"/>
              </a:xfrm>
              <a:prstGeom prst="rect">
                <a:avLst/>
              </a:prstGeom>
              <a:solidFill>
                <a:srgbClr val="273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sp>
            <p:nvSpPr>
              <p:cNvPr id="176" name="Freeform 6">
                <a:extLst>
                  <a:ext uri="{FF2B5EF4-FFF2-40B4-BE49-F238E27FC236}">
                    <a16:creationId xmlns:a16="http://schemas.microsoft.com/office/drawing/2014/main" id="{E3E0F0A3-30C5-4AC3-8D96-C84F0F6C751F}"/>
                  </a:ext>
                </a:extLst>
              </p:cNvPr>
              <p:cNvSpPr>
                <a:spLocks/>
              </p:cNvSpPr>
              <p:nvPr/>
            </p:nvSpPr>
            <p:spPr bwMode="auto">
              <a:xfrm>
                <a:off x="1667139" y="1967667"/>
                <a:ext cx="889725" cy="894311"/>
              </a:xfrm>
              <a:custGeom>
                <a:avLst/>
                <a:gdLst>
                  <a:gd name="T0" fmla="*/ 388 w 388"/>
                  <a:gd name="T1" fmla="*/ 390 h 390"/>
                  <a:gd name="T2" fmla="*/ 0 w 388"/>
                  <a:gd name="T3" fmla="*/ 0 h 390"/>
                  <a:gd name="T4" fmla="*/ 388 w 388"/>
                  <a:gd name="T5" fmla="*/ 0 h 390"/>
                  <a:gd name="T6" fmla="*/ 388 w 388"/>
                  <a:gd name="T7" fmla="*/ 390 h 390"/>
                </a:gdLst>
                <a:ahLst/>
                <a:cxnLst>
                  <a:cxn ang="0">
                    <a:pos x="T0" y="T1"/>
                  </a:cxn>
                  <a:cxn ang="0">
                    <a:pos x="T2" y="T3"/>
                  </a:cxn>
                  <a:cxn ang="0">
                    <a:pos x="T4" y="T5"/>
                  </a:cxn>
                  <a:cxn ang="0">
                    <a:pos x="T6" y="T7"/>
                  </a:cxn>
                </a:cxnLst>
                <a:rect l="0" t="0" r="r" b="b"/>
                <a:pathLst>
                  <a:path w="388" h="390">
                    <a:moveTo>
                      <a:pt x="388" y="390"/>
                    </a:moveTo>
                    <a:lnTo>
                      <a:pt x="0" y="0"/>
                    </a:lnTo>
                    <a:lnTo>
                      <a:pt x="388" y="0"/>
                    </a:lnTo>
                    <a:lnTo>
                      <a:pt x="388" y="390"/>
                    </a:lnTo>
                    <a:close/>
                  </a:path>
                </a:pathLst>
              </a:custGeom>
              <a:solidFill>
                <a:srgbClr val="F42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id-ID" sz="2400" b="0" i="0" u="none" strike="noStrike" kern="0" cap="none" spc="0" normalizeH="0" baseline="0" noProof="0">
                  <a:ln>
                    <a:noFill/>
                  </a:ln>
                  <a:solidFill>
                    <a:prstClr val="black"/>
                  </a:solidFill>
                  <a:effectLst/>
                  <a:uLnTx/>
                  <a:uFillTx/>
                  <a:latin typeface="Calibri" panose="020F0502020204030204"/>
                </a:endParaRPr>
              </a:p>
            </p:txBody>
          </p:sp>
        </p:grpSp>
        <p:sp>
          <p:nvSpPr>
            <p:cNvPr id="191" name="AutoShape 48">
              <a:extLst>
                <a:ext uri="{FF2B5EF4-FFF2-40B4-BE49-F238E27FC236}">
                  <a16:creationId xmlns:a16="http://schemas.microsoft.com/office/drawing/2014/main" id="{FFA7C569-79AF-426F-9136-1819160E81AA}"/>
                </a:ext>
              </a:extLst>
            </p:cNvPr>
            <p:cNvSpPr>
              <a:spLocks/>
            </p:cNvSpPr>
            <p:nvPr/>
          </p:nvSpPr>
          <p:spPr bwMode="auto">
            <a:xfrm>
              <a:off x="1968845" y="4914764"/>
              <a:ext cx="309720" cy="315161"/>
            </a:xfrm>
            <a:custGeom>
              <a:avLst/>
              <a:gdLst>
                <a:gd name="T0" fmla="*/ 0 w 21600"/>
                <a:gd name="T1" fmla="*/ 11506 h 21600"/>
                <a:gd name="T2" fmla="*/ 7091 w 21600"/>
                <a:gd name="T3" fmla="*/ 14436 h 21600"/>
                <a:gd name="T4" fmla="*/ 10145 w 21600"/>
                <a:gd name="T5" fmla="*/ 21600 h 21600"/>
                <a:gd name="T6" fmla="*/ 14291 w 21600"/>
                <a:gd name="T7" fmla="*/ 21600 h 21600"/>
                <a:gd name="T8" fmla="*/ 0 w 21600"/>
                <a:gd name="T9" fmla="*/ 7381 h 21600"/>
                <a:gd name="T10" fmla="*/ 0 w 21600"/>
                <a:gd name="T11" fmla="*/ 11506 h 21600"/>
                <a:gd name="T12" fmla="*/ 0 w 21600"/>
                <a:gd name="T13" fmla="*/ 4125 h 21600"/>
                <a:gd name="T14" fmla="*/ 17455 w 21600"/>
                <a:gd name="T15" fmla="*/ 21600 h 21600"/>
                <a:gd name="T16" fmla="*/ 21600 w 21600"/>
                <a:gd name="T17" fmla="*/ 21600 h 21600"/>
                <a:gd name="T18" fmla="*/ 0 w 21600"/>
                <a:gd name="T19" fmla="*/ 0 h 21600"/>
                <a:gd name="T20" fmla="*/ 0 w 21600"/>
                <a:gd name="T21" fmla="*/ 4125 h 21600"/>
                <a:gd name="T22" fmla="*/ 5782 w 21600"/>
                <a:gd name="T23" fmla="*/ 18669 h 21600"/>
                <a:gd name="T24" fmla="*/ 2836 w 21600"/>
                <a:gd name="T25" fmla="*/ 21600 h 21600"/>
                <a:gd name="T26" fmla="*/ 0 w 21600"/>
                <a:gd name="T27" fmla="*/ 18669 h 21600"/>
                <a:gd name="T28" fmla="*/ 2836 w 21600"/>
                <a:gd name="T29" fmla="*/ 15847 h 21600"/>
                <a:gd name="T30" fmla="*/ 5782 w 21600"/>
                <a:gd name="T31" fmla="*/ 18669 h 21600"/>
                <a:gd name="T32" fmla="*/ 5782 w 21600"/>
                <a:gd name="T33" fmla="*/ 18669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600" h="21600">
                  <a:moveTo>
                    <a:pt x="0" y="11506"/>
                  </a:moveTo>
                  <a:cubicBezTo>
                    <a:pt x="2727" y="11506"/>
                    <a:pt x="5236" y="12482"/>
                    <a:pt x="7091" y="14436"/>
                  </a:cubicBezTo>
                  <a:cubicBezTo>
                    <a:pt x="9055" y="16390"/>
                    <a:pt x="10145" y="18886"/>
                    <a:pt x="10145" y="21600"/>
                  </a:cubicBezTo>
                  <a:cubicBezTo>
                    <a:pt x="14291" y="21600"/>
                    <a:pt x="14291" y="21600"/>
                    <a:pt x="14291" y="21600"/>
                  </a:cubicBezTo>
                  <a:cubicBezTo>
                    <a:pt x="14291" y="13785"/>
                    <a:pt x="7855" y="7381"/>
                    <a:pt x="0" y="7381"/>
                  </a:cubicBezTo>
                  <a:lnTo>
                    <a:pt x="0" y="11506"/>
                  </a:lnTo>
                  <a:close/>
                  <a:moveTo>
                    <a:pt x="0" y="4125"/>
                  </a:moveTo>
                  <a:cubicBezTo>
                    <a:pt x="9600" y="4125"/>
                    <a:pt x="17455" y="11940"/>
                    <a:pt x="17455" y="21600"/>
                  </a:cubicBezTo>
                  <a:cubicBezTo>
                    <a:pt x="21600" y="21600"/>
                    <a:pt x="21600" y="21600"/>
                    <a:pt x="21600" y="21600"/>
                  </a:cubicBezTo>
                  <a:cubicBezTo>
                    <a:pt x="21600" y="9660"/>
                    <a:pt x="11891" y="0"/>
                    <a:pt x="0" y="0"/>
                  </a:cubicBezTo>
                  <a:lnTo>
                    <a:pt x="0" y="4125"/>
                  </a:lnTo>
                  <a:close/>
                  <a:moveTo>
                    <a:pt x="5782" y="18669"/>
                  </a:moveTo>
                  <a:cubicBezTo>
                    <a:pt x="5782" y="20297"/>
                    <a:pt x="4473" y="21600"/>
                    <a:pt x="2836" y="21600"/>
                  </a:cubicBezTo>
                  <a:cubicBezTo>
                    <a:pt x="1309" y="21600"/>
                    <a:pt x="0" y="20297"/>
                    <a:pt x="0" y="18669"/>
                  </a:cubicBezTo>
                  <a:cubicBezTo>
                    <a:pt x="0" y="17150"/>
                    <a:pt x="1309" y="15847"/>
                    <a:pt x="2836" y="15847"/>
                  </a:cubicBezTo>
                  <a:cubicBezTo>
                    <a:pt x="4473" y="15847"/>
                    <a:pt x="5782" y="17150"/>
                    <a:pt x="5782" y="18669"/>
                  </a:cubicBezTo>
                  <a:close/>
                  <a:moveTo>
                    <a:pt x="5782" y="18669"/>
                  </a:moveTo>
                </a:path>
              </a:pathLst>
            </a:custGeom>
            <a:solidFill>
              <a:sysClr val="window" lastClr="FFFFFF"/>
            </a:solidFill>
            <a:ln>
              <a:noFill/>
            </a:ln>
            <a:extLst>
              <a:ext uri="{91240B29-F687-4F45-9708-019B960494DF}">
                <a14:hiddenLine xmlns:a14="http://schemas.microsoft.com/office/drawing/2010/main" w="9525" cap="flat">
                  <a:solidFill>
                    <a:schemeClr val="tx1"/>
                  </a:solidFill>
                  <a:round/>
                  <a:headEnd type="none" w="med" len="med"/>
                  <a:tailEnd type="none" w="med" len="med"/>
                </a14:hiddenLine>
              </a:ext>
            </a:extLst>
          </p:spPr>
          <p:txBody>
            <a:bodyPr lIns="0" tIns="0" rIns="0" bIns="0"/>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Calibri" panose="020F0502020204030204"/>
              </a:endParaRPr>
            </a:p>
          </p:txBody>
        </p:sp>
        <p:grpSp>
          <p:nvGrpSpPr>
            <p:cNvPr id="205" name="Group 1">
              <a:extLst>
                <a:ext uri="{FF2B5EF4-FFF2-40B4-BE49-F238E27FC236}">
                  <a16:creationId xmlns:a16="http://schemas.microsoft.com/office/drawing/2014/main" id="{C0D338AF-6A90-4183-B753-FEB9B7E73309}"/>
                </a:ext>
              </a:extLst>
            </p:cNvPr>
            <p:cNvGrpSpPr/>
            <p:nvPr/>
          </p:nvGrpSpPr>
          <p:grpSpPr>
            <a:xfrm>
              <a:off x="2690213" y="4509162"/>
              <a:ext cx="3148454" cy="1020521"/>
              <a:chOff x="2352147" y="1674851"/>
              <a:chExt cx="3148454" cy="1020521"/>
            </a:xfrm>
          </p:grpSpPr>
          <p:sp>
            <p:nvSpPr>
              <p:cNvPr id="206" name="Rectangle 19">
                <a:extLst>
                  <a:ext uri="{FF2B5EF4-FFF2-40B4-BE49-F238E27FC236}">
                    <a16:creationId xmlns:a16="http://schemas.microsoft.com/office/drawing/2014/main" id="{7C139FE3-491E-49EC-A2F2-BF2F3D38E94E}"/>
                  </a:ext>
                </a:extLst>
              </p:cNvPr>
              <p:cNvSpPr/>
              <p:nvPr/>
            </p:nvSpPr>
            <p:spPr>
              <a:xfrm>
                <a:off x="2353928" y="2159776"/>
                <a:ext cx="3146673" cy="535596"/>
              </a:xfrm>
              <a:prstGeom prst="rect">
                <a:avLst/>
              </a:prstGeom>
            </p:spPr>
            <p:txBody>
              <a:bodyPr wrap="square">
                <a:spAutoFit/>
              </a:bodyPr>
              <a:lstStyle/>
              <a:p>
                <a:pPr>
                  <a:lnSpc>
                    <a:spcPct val="125000"/>
                  </a:lnSpc>
                  <a:defRPr/>
                </a:pPr>
                <a:r>
                  <a:rPr lang="zh-CN" altLang="en-US" sz="1200">
                    <a:solidFill>
                      <a:schemeClr val="tx1">
                        <a:lumMod val="85000"/>
                        <a:lumOff val="15000"/>
                      </a:schemeClr>
                    </a:solidFill>
                    <a:latin typeface="思源黑体 CN Light" panose="020B0300000000000000" pitchFamily="34" charset="-122"/>
                    <a:ea typeface="思源黑体 CN Light" panose="020B0300000000000000" pitchFamily="34" charset="-122"/>
                  </a:rPr>
                  <a:t>项目介绍一般包含时间，规模，总项目总金额及甲方服务评价等相关内容。</a:t>
                </a:r>
                <a:r>
                  <a:rPr lang="id-ID" sz="1200">
                    <a:solidFill>
                      <a:prstClr val="black">
                        <a:lumMod val="50000"/>
                        <a:lumOff val="50000"/>
                      </a:prstClr>
                    </a:solidFill>
                    <a:latin typeface="Lato Light" panose="020F0302020204030203" pitchFamily="34" charset="0"/>
                  </a:rPr>
                  <a:t>.</a:t>
                </a:r>
                <a:endParaRPr lang="id-ID" sz="1200" dirty="0">
                  <a:solidFill>
                    <a:prstClr val="black">
                      <a:lumMod val="50000"/>
                      <a:lumOff val="50000"/>
                    </a:prstClr>
                  </a:solidFill>
                  <a:latin typeface="Lato Light" panose="020F0302020204030203" pitchFamily="34" charset="0"/>
                </a:endParaRPr>
              </a:p>
            </p:txBody>
          </p:sp>
          <p:sp>
            <p:nvSpPr>
              <p:cNvPr id="207" name="TextBox 88">
                <a:extLst>
                  <a:ext uri="{FF2B5EF4-FFF2-40B4-BE49-F238E27FC236}">
                    <a16:creationId xmlns:a16="http://schemas.microsoft.com/office/drawing/2014/main" id="{1AC933D0-742C-47C5-B3C5-9BB9290BADC2}"/>
                  </a:ext>
                </a:extLst>
              </p:cNvPr>
              <p:cNvSpPr txBox="1"/>
              <p:nvPr/>
            </p:nvSpPr>
            <p:spPr>
              <a:xfrm>
                <a:off x="2352147" y="1674851"/>
                <a:ext cx="1005403" cy="421334"/>
              </a:xfrm>
              <a:prstGeom prst="rect">
                <a:avLst/>
              </a:prstGeom>
              <a:noFill/>
            </p:spPr>
            <p:txBody>
              <a:bodyPr wrap="none" rtlCol="0">
                <a:spAutoFit/>
              </a:bodyPr>
              <a:lstStyle/>
              <a:p>
                <a:pPr>
                  <a:lnSpc>
                    <a:spcPct val="150000"/>
                  </a:lnSpc>
                  <a:defRPr/>
                </a:pPr>
                <a:r>
                  <a:rPr lang="zh-CN" altLang="en-US" sz="1600" b="1"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rPr>
                  <a:t>王兄科技</a:t>
                </a:r>
                <a:endParaRPr lang="en-US" sz="1600" dirty="0">
                  <a:solidFill>
                    <a:schemeClr val="tx1">
                      <a:lumMod val="75000"/>
                      <a:lumOff val="25000"/>
                    </a:schemeClr>
                  </a:solidFill>
                  <a:latin typeface="思源黑体 CN Bold" panose="020B0800000000000000" pitchFamily="34" charset="-122"/>
                  <a:ea typeface="思源黑体 CN Bold" panose="020B0800000000000000" pitchFamily="34" charset="-122"/>
                  <a:cs typeface="Clear Sans" panose="020B0503030202020304" pitchFamily="34" charset="0"/>
                  <a:sym typeface="思源黑体 CN Bold" panose="020B0800000000000000" pitchFamily="34" charset="-122"/>
                </a:endParaRPr>
              </a:p>
            </p:txBody>
          </p:sp>
        </p:grpSp>
      </p:grpSp>
    </p:spTree>
    <p:custDataLst>
      <p:tags r:id="rId1"/>
    </p:custDataLst>
    <p:extLst>
      <p:ext uri="{BB962C8B-B14F-4D97-AF65-F5344CB8AC3E}">
        <p14:creationId xmlns:p14="http://schemas.microsoft.com/office/powerpoint/2010/main" val="263130883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A0260F81-67FC-4096-9F54-A70A388DD778}"/>
              </a:ext>
            </a:extLst>
          </p:cNvPr>
          <p:cNvSpPr/>
          <p:nvPr/>
        </p:nvSpPr>
        <p:spPr>
          <a:xfrm rot="19764335">
            <a:off x="-3207779" y="-2262664"/>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圆角 5">
            <a:extLst>
              <a:ext uri="{FF2B5EF4-FFF2-40B4-BE49-F238E27FC236}">
                <a16:creationId xmlns:a16="http://schemas.microsoft.com/office/drawing/2014/main" id="{2C0177E9-7A78-4FC2-988E-E758BA8E49BA}"/>
              </a:ext>
            </a:extLst>
          </p:cNvPr>
          <p:cNvSpPr/>
          <p:nvPr/>
        </p:nvSpPr>
        <p:spPr>
          <a:xfrm rot="8964335">
            <a:off x="9480756" y="3188355"/>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8" name="组合 7">
            <a:extLst>
              <a:ext uri="{FF2B5EF4-FFF2-40B4-BE49-F238E27FC236}">
                <a16:creationId xmlns:a16="http://schemas.microsoft.com/office/drawing/2014/main" id="{ADDC1556-08AC-4413-BF01-5B1C0EC5EB8F}"/>
              </a:ext>
            </a:extLst>
          </p:cNvPr>
          <p:cNvGrpSpPr/>
          <p:nvPr/>
        </p:nvGrpSpPr>
        <p:grpSpPr>
          <a:xfrm>
            <a:off x="3271667" y="2603012"/>
            <a:ext cx="5724867" cy="1651977"/>
            <a:chOff x="3281190" y="2598060"/>
            <a:chExt cx="5724867" cy="1651977"/>
          </a:xfrm>
        </p:grpSpPr>
        <p:grpSp>
          <p:nvGrpSpPr>
            <p:cNvPr id="9" name="组合 8">
              <a:extLst>
                <a:ext uri="{FF2B5EF4-FFF2-40B4-BE49-F238E27FC236}">
                  <a16:creationId xmlns:a16="http://schemas.microsoft.com/office/drawing/2014/main" id="{BED9D0D7-1887-476B-BE58-39FA8196165D}"/>
                </a:ext>
              </a:extLst>
            </p:cNvPr>
            <p:cNvGrpSpPr/>
            <p:nvPr/>
          </p:nvGrpSpPr>
          <p:grpSpPr>
            <a:xfrm>
              <a:off x="3281190" y="2970078"/>
              <a:ext cx="5724867" cy="1279959"/>
              <a:chOff x="4872702" y="2880524"/>
              <a:chExt cx="5193646" cy="1279959"/>
            </a:xfrm>
          </p:grpSpPr>
          <p:sp>
            <p:nvSpPr>
              <p:cNvPr id="11" name="文本框 10">
                <a:extLst>
                  <a:ext uri="{FF2B5EF4-FFF2-40B4-BE49-F238E27FC236}">
                    <a16:creationId xmlns:a16="http://schemas.microsoft.com/office/drawing/2014/main" id="{CF9CC181-7FBD-432F-B49F-DA56CF9E6BC1}"/>
                  </a:ext>
                </a:extLst>
              </p:cNvPr>
              <p:cNvSpPr txBox="1"/>
              <p:nvPr/>
            </p:nvSpPr>
            <p:spPr>
              <a:xfrm>
                <a:off x="4872702" y="2880524"/>
                <a:ext cx="519364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40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企业优势</a:t>
                </a:r>
                <a:endParaRPr kumimoji="0" lang="zh-CN" altLang="en-US" sz="66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12" name="文本框 11">
                <a:extLst>
                  <a:ext uri="{FF2B5EF4-FFF2-40B4-BE49-F238E27FC236}">
                    <a16:creationId xmlns:a16="http://schemas.microsoft.com/office/drawing/2014/main" id="{467D5C19-98FE-4D23-8313-C7B76B14ABED}"/>
                  </a:ext>
                </a:extLst>
              </p:cNvPr>
              <p:cNvSpPr txBox="1"/>
              <p:nvPr/>
            </p:nvSpPr>
            <p:spPr>
              <a:xfrm>
                <a:off x="5804068" y="3883484"/>
                <a:ext cx="1498884"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Advantages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10" name="文本框 9">
              <a:extLst>
                <a:ext uri="{FF2B5EF4-FFF2-40B4-BE49-F238E27FC236}">
                  <a16:creationId xmlns:a16="http://schemas.microsoft.com/office/drawing/2014/main" id="{921D2CAA-40DE-4C7F-9A2E-00D8AB2F68AF}"/>
                </a:ext>
              </a:extLst>
            </p:cNvPr>
            <p:cNvSpPr txBox="1"/>
            <p:nvPr/>
          </p:nvSpPr>
          <p:spPr>
            <a:xfrm>
              <a:off x="6468257" y="2598060"/>
              <a:ext cx="148216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100" normalizeH="0" baseline="0" noProof="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rPr>
                <a:t>PART 03</a:t>
              </a:r>
              <a:endParaRPr kumimoji="0" lang="zh-CN" altLang="en-US" sz="2000" b="1" i="0" u="none" strike="noStrike" kern="1200" cap="none" spc="100" normalizeH="0" baseline="0" noProof="0" dirty="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endParaRPr>
            </a:p>
          </p:txBody>
        </p:sp>
      </p:grpSp>
      <p:cxnSp>
        <p:nvCxnSpPr>
          <p:cNvPr id="13" name="直接连接符 12">
            <a:extLst>
              <a:ext uri="{FF2B5EF4-FFF2-40B4-BE49-F238E27FC236}">
                <a16:creationId xmlns:a16="http://schemas.microsoft.com/office/drawing/2014/main" id="{B1C91C3C-FCF0-439B-BC3B-AD51A7DBF8F8}"/>
              </a:ext>
            </a:extLst>
          </p:cNvPr>
          <p:cNvCxnSpPr>
            <a:cxnSpLocks/>
          </p:cNvCxnSpPr>
          <p:nvPr/>
        </p:nvCxnSpPr>
        <p:spPr>
          <a:xfrm>
            <a:off x="5916386" y="4699000"/>
            <a:ext cx="359228" cy="0"/>
          </a:xfrm>
          <a:prstGeom prst="line">
            <a:avLst/>
          </a:prstGeom>
          <a:ln w="12700">
            <a:solidFill>
              <a:srgbClr val="F42039"/>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F85CDFF3-C757-473F-ACC8-FC31C6E7F97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30654" y="-323662"/>
            <a:ext cx="3673772" cy="4324864"/>
          </a:xfrm>
          <a:custGeom>
            <a:avLst/>
            <a:gdLst>
              <a:gd name="connsiteX0" fmla="*/ 0 w 3673772"/>
              <a:gd name="connsiteY0" fmla="*/ 0 h 4324864"/>
              <a:gd name="connsiteX1" fmla="*/ 2657495 w 3673772"/>
              <a:gd name="connsiteY1" fmla="*/ 0 h 4324864"/>
              <a:gd name="connsiteX2" fmla="*/ 3602097 w 3673772"/>
              <a:gd name="connsiteY2" fmla="*/ 1597590 h 4324864"/>
              <a:gd name="connsiteX3" fmla="*/ 3421149 w 3673772"/>
              <a:gd name="connsiteY3" fmla="*/ 2302052 h 4324864"/>
              <a:gd name="connsiteX4" fmla="*/ 0 w 3673772"/>
              <a:gd name="connsiteY4" fmla="*/ 4324864 h 4324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3772" h="4324864">
                <a:moveTo>
                  <a:pt x="0" y="0"/>
                </a:moveTo>
                <a:lnTo>
                  <a:pt x="2657495" y="0"/>
                </a:lnTo>
                <a:lnTo>
                  <a:pt x="3602097" y="1597590"/>
                </a:lnTo>
                <a:cubicBezTo>
                  <a:pt x="3746661" y="1842090"/>
                  <a:pt x="3665648" y="2157488"/>
                  <a:pt x="3421149" y="2302052"/>
                </a:cubicBezTo>
                <a:lnTo>
                  <a:pt x="0" y="4324864"/>
                </a:lnTo>
                <a:close/>
              </a:path>
            </a:pathLst>
          </a:custGeom>
        </p:spPr>
      </p:pic>
      <p:pic>
        <p:nvPicPr>
          <p:cNvPr id="18" name="图片 17">
            <a:extLst>
              <a:ext uri="{FF2B5EF4-FFF2-40B4-BE49-F238E27FC236}">
                <a16:creationId xmlns:a16="http://schemas.microsoft.com/office/drawing/2014/main" id="{D8FDA856-4039-4214-9AFB-C5605C0A8E9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6942" b="-32485"/>
          <a:stretch/>
        </p:blipFill>
        <p:spPr>
          <a:xfrm>
            <a:off x="9073457" y="3225449"/>
            <a:ext cx="6146877" cy="4926652"/>
          </a:xfrm>
          <a:custGeom>
            <a:avLst/>
            <a:gdLst>
              <a:gd name="connsiteX0" fmla="*/ 3069376 w 6084678"/>
              <a:gd name="connsiteY0" fmla="*/ 0 h 4876800"/>
              <a:gd name="connsiteX1" fmla="*/ 5575232 w 6084678"/>
              <a:gd name="connsiteY1" fmla="*/ 0 h 4876800"/>
              <a:gd name="connsiteX2" fmla="*/ 6084678 w 6084678"/>
              <a:gd name="connsiteY2" fmla="*/ 861619 h 4876800"/>
              <a:gd name="connsiteX3" fmla="*/ 6084678 w 6084678"/>
              <a:gd name="connsiteY3" fmla="*/ 4876800 h 4876800"/>
              <a:gd name="connsiteX4" fmla="*/ 1553915 w 6084678"/>
              <a:gd name="connsiteY4" fmla="*/ 4876800 h 4876800"/>
              <a:gd name="connsiteX5" fmla="*/ 71676 w 6084678"/>
              <a:gd name="connsiteY5" fmla="*/ 2369914 h 4876800"/>
              <a:gd name="connsiteX6" fmla="*/ 252625 w 6084678"/>
              <a:gd name="connsiteY6" fmla="*/ 1665452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4678" h="4876800">
                <a:moveTo>
                  <a:pt x="3069376" y="0"/>
                </a:moveTo>
                <a:lnTo>
                  <a:pt x="5575232" y="0"/>
                </a:lnTo>
                <a:lnTo>
                  <a:pt x="6084678" y="861619"/>
                </a:lnTo>
                <a:lnTo>
                  <a:pt x="6084678" y="4876800"/>
                </a:lnTo>
                <a:lnTo>
                  <a:pt x="1553915" y="4876800"/>
                </a:lnTo>
                <a:lnTo>
                  <a:pt x="71676" y="2369914"/>
                </a:lnTo>
                <a:cubicBezTo>
                  <a:pt x="-72888" y="2125415"/>
                  <a:pt x="8125" y="1810016"/>
                  <a:pt x="252625" y="1665452"/>
                </a:cubicBezTo>
                <a:close/>
              </a:path>
            </a:pathLst>
          </a:custGeom>
        </p:spPr>
      </p:pic>
      <p:grpSp>
        <p:nvGrpSpPr>
          <p:cNvPr id="19" name="组合 18">
            <a:extLst>
              <a:ext uri="{FF2B5EF4-FFF2-40B4-BE49-F238E27FC236}">
                <a16:creationId xmlns:a16="http://schemas.microsoft.com/office/drawing/2014/main" id="{29C0FD9A-F098-4AA9-B177-E3C6D330E36E}"/>
              </a:ext>
            </a:extLst>
          </p:cNvPr>
          <p:cNvGrpSpPr/>
          <p:nvPr/>
        </p:nvGrpSpPr>
        <p:grpSpPr>
          <a:xfrm>
            <a:off x="4216658" y="-2498761"/>
            <a:ext cx="5724867" cy="1881153"/>
            <a:chOff x="3281190" y="2286736"/>
            <a:chExt cx="5724867" cy="1881153"/>
          </a:xfrm>
        </p:grpSpPr>
        <p:grpSp>
          <p:nvGrpSpPr>
            <p:cNvPr id="20" name="组合 19">
              <a:extLst>
                <a:ext uri="{FF2B5EF4-FFF2-40B4-BE49-F238E27FC236}">
                  <a16:creationId xmlns:a16="http://schemas.microsoft.com/office/drawing/2014/main" id="{B3F06E67-8903-4F35-9157-AE5760BFA6A7}"/>
                </a:ext>
              </a:extLst>
            </p:cNvPr>
            <p:cNvGrpSpPr/>
            <p:nvPr/>
          </p:nvGrpSpPr>
          <p:grpSpPr>
            <a:xfrm>
              <a:off x="3281190" y="2970078"/>
              <a:ext cx="5724867" cy="1197811"/>
              <a:chOff x="4872702" y="2880524"/>
              <a:chExt cx="5193646" cy="1197811"/>
            </a:xfrm>
          </p:grpSpPr>
          <p:sp>
            <p:nvSpPr>
              <p:cNvPr id="22" name="文本框 21">
                <a:extLst>
                  <a:ext uri="{FF2B5EF4-FFF2-40B4-BE49-F238E27FC236}">
                    <a16:creationId xmlns:a16="http://schemas.microsoft.com/office/drawing/2014/main" id="{8C320255-5818-494E-BE5A-DC639B04A092}"/>
                  </a:ext>
                </a:extLst>
              </p:cNvPr>
              <p:cNvSpPr txBox="1"/>
              <p:nvPr/>
            </p:nvSpPr>
            <p:spPr>
              <a:xfrm>
                <a:off x="4872702" y="2880524"/>
                <a:ext cx="5193646" cy="92333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5400" b="1" i="0" u="none" strike="noStrike" kern="1200" cap="none" spc="40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关于我们</a:t>
                </a:r>
                <a:endParaRPr kumimoji="0" lang="zh-CN" altLang="en-US" sz="54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23" name="文本框 22">
                <a:extLst>
                  <a:ext uri="{FF2B5EF4-FFF2-40B4-BE49-F238E27FC236}">
                    <a16:creationId xmlns:a16="http://schemas.microsoft.com/office/drawing/2014/main" id="{F144B87D-73B9-4EA5-9C89-515DA7F51964}"/>
                  </a:ext>
                </a:extLst>
              </p:cNvPr>
              <p:cNvSpPr txBox="1"/>
              <p:nvPr/>
            </p:nvSpPr>
            <p:spPr>
              <a:xfrm>
                <a:off x="6107666" y="3801336"/>
                <a:ext cx="2709983"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About  us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21" name="文本框 20">
              <a:extLst>
                <a:ext uri="{FF2B5EF4-FFF2-40B4-BE49-F238E27FC236}">
                  <a16:creationId xmlns:a16="http://schemas.microsoft.com/office/drawing/2014/main" id="{397134A7-BA23-47BF-99E1-CD37B573053E}"/>
                </a:ext>
              </a:extLst>
            </p:cNvPr>
            <p:cNvSpPr txBox="1"/>
            <p:nvPr/>
          </p:nvSpPr>
          <p:spPr>
            <a:xfrm>
              <a:off x="5190470" y="2286736"/>
              <a:ext cx="1907672" cy="46166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100" normalizeH="0" baseline="0" noProof="0">
                  <a:ln>
                    <a:noFill/>
                  </a:ln>
                  <a:solidFill>
                    <a:schemeClr val="tx1">
                      <a:lumMod val="75000"/>
                      <a:lumOff val="25000"/>
                    </a:schemeClr>
                  </a:solidFill>
                  <a:effectLst/>
                  <a:uLnTx/>
                  <a:uFillTx/>
                  <a:latin typeface="Gotham Bold" pitchFamily="50" charset="0"/>
                  <a:ea typeface="微软雅黑" panose="020B0503020204020204" pitchFamily="34" charset="-122"/>
                  <a:cs typeface="+mn-cs"/>
                  <a:sym typeface="Gotham Bold" pitchFamily="50" charset="0"/>
                </a:rPr>
                <a:t>PART 01</a:t>
              </a:r>
              <a:endParaRPr kumimoji="0" lang="zh-CN" altLang="en-US" sz="2400" b="1" i="0" u="none" strike="noStrike" kern="1200" cap="none" spc="100" normalizeH="0" baseline="0" noProof="0" dirty="0">
                <a:ln>
                  <a:noFill/>
                </a:ln>
                <a:solidFill>
                  <a:schemeClr val="tx1">
                    <a:lumMod val="75000"/>
                    <a:lumOff val="25000"/>
                  </a:schemeClr>
                </a:solidFill>
                <a:effectLst/>
                <a:uLnTx/>
                <a:uFillTx/>
                <a:latin typeface="Gotham Bold" pitchFamily="50" charset="0"/>
                <a:ea typeface="微软雅黑" panose="020B0503020204020204" pitchFamily="34" charset="-122"/>
                <a:cs typeface="+mn-cs"/>
                <a:sym typeface="Gotham Bold" pitchFamily="50" charset="0"/>
              </a:endParaRPr>
            </a:p>
          </p:txBody>
        </p:sp>
      </p:grpSp>
    </p:spTree>
    <p:extLst>
      <p:ext uri="{BB962C8B-B14F-4D97-AF65-F5344CB8AC3E}">
        <p14:creationId xmlns:p14="http://schemas.microsoft.com/office/powerpoint/2010/main" val="37310690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07574B42-20E3-41BB-ACCC-45045E60338A}"/>
              </a:ext>
            </a:extLst>
          </p:cNvPr>
          <p:cNvGrpSpPr/>
          <p:nvPr/>
        </p:nvGrpSpPr>
        <p:grpSpPr>
          <a:xfrm>
            <a:off x="6626934" y="3351094"/>
            <a:ext cx="4535537" cy="609975"/>
            <a:chOff x="6380110" y="3032047"/>
            <a:chExt cx="4535537" cy="609975"/>
          </a:xfrm>
        </p:grpSpPr>
        <p:sp>
          <p:nvSpPr>
            <p:cNvPr id="12" name="文本框 11">
              <a:extLst>
                <a:ext uri="{FF2B5EF4-FFF2-40B4-BE49-F238E27FC236}">
                  <a16:creationId xmlns:a16="http://schemas.microsoft.com/office/drawing/2014/main" id="{7266F9FD-A234-4913-8FA5-97AD601952E4}"/>
                </a:ext>
              </a:extLst>
            </p:cNvPr>
            <p:cNvSpPr txBox="1"/>
            <p:nvPr/>
          </p:nvSpPr>
          <p:spPr>
            <a:xfrm>
              <a:off x="7895768" y="3032047"/>
              <a:ext cx="3019879" cy="609975"/>
            </a:xfrm>
            <a:prstGeom prst="rect">
              <a:avLst/>
            </a:prstGeom>
            <a:noFill/>
          </p:spPr>
          <p:txBody>
            <a:bodyPr wrap="square" rtlCol="0">
              <a:spAutoFit/>
            </a:bodyPr>
            <a:lstStyle/>
            <a:p>
              <a:pPr>
                <a:lnSpc>
                  <a:spcPct val="125000"/>
                </a:lnSpc>
              </a:pP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年营业额超</a:t>
              </a:r>
              <a:r>
                <a:rPr lang="en-US" altLang="zh-CN" sz="1400">
                  <a:solidFill>
                    <a:schemeClr val="tx1">
                      <a:lumMod val="85000"/>
                      <a:lumOff val="15000"/>
                    </a:schemeClr>
                  </a:solidFill>
                  <a:latin typeface="思源黑体 CN Light" panose="020B0300000000000000" pitchFamily="34" charset="-122"/>
                  <a:ea typeface="思源黑体 CN Light" panose="020B0300000000000000" pitchFamily="34" charset="-122"/>
                </a:rPr>
                <a:t>100</a:t>
              </a: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亿，跻身全国行业十强，稳步增长</a:t>
              </a:r>
              <a:endParaRPr lang="zh-CN" altLang="en-US" sz="1400"/>
            </a:p>
          </p:txBody>
        </p:sp>
        <p:grpSp>
          <p:nvGrpSpPr>
            <p:cNvPr id="9" name="组合 8">
              <a:extLst>
                <a:ext uri="{FF2B5EF4-FFF2-40B4-BE49-F238E27FC236}">
                  <a16:creationId xmlns:a16="http://schemas.microsoft.com/office/drawing/2014/main" id="{A93467C9-7971-4873-A184-B1FFCAE444A0}"/>
                </a:ext>
              </a:extLst>
            </p:cNvPr>
            <p:cNvGrpSpPr/>
            <p:nvPr/>
          </p:nvGrpSpPr>
          <p:grpSpPr>
            <a:xfrm>
              <a:off x="6380110" y="3117574"/>
              <a:ext cx="1163924" cy="441937"/>
              <a:chOff x="6379965" y="895482"/>
              <a:chExt cx="1163924" cy="441937"/>
            </a:xfrm>
          </p:grpSpPr>
          <p:sp>
            <p:nvSpPr>
              <p:cNvPr id="13" name="Freeform 22">
                <a:extLst>
                  <a:ext uri="{FF2B5EF4-FFF2-40B4-BE49-F238E27FC236}">
                    <a16:creationId xmlns:a16="http://schemas.microsoft.com/office/drawing/2014/main" id="{AE395689-421A-4F46-9802-D159A5D1584B}"/>
                  </a:ext>
                </a:extLst>
              </p:cNvPr>
              <p:cNvSpPr>
                <a:spLocks/>
              </p:cNvSpPr>
              <p:nvPr/>
            </p:nvSpPr>
            <p:spPr bwMode="auto">
              <a:xfrm rot="5400000" flipH="1" flipV="1">
                <a:off x="6740958" y="534489"/>
                <a:ext cx="441937" cy="1163924"/>
              </a:xfrm>
              <a:custGeom>
                <a:avLst/>
                <a:gdLst>
                  <a:gd name="T0" fmla="*/ 365 w 365"/>
                  <a:gd name="T1" fmla="*/ 483 h 568"/>
                  <a:gd name="T2" fmla="*/ 183 w 365"/>
                  <a:gd name="T3" fmla="*/ 568 h 568"/>
                  <a:gd name="T4" fmla="*/ 0 w 365"/>
                  <a:gd name="T5" fmla="*/ 483 h 568"/>
                  <a:gd name="T6" fmla="*/ 0 w 365"/>
                  <a:gd name="T7" fmla="*/ 16 h 568"/>
                  <a:gd name="T8" fmla="*/ 22 w 365"/>
                  <a:gd name="T9" fmla="*/ 0 h 568"/>
                  <a:gd name="T10" fmla="*/ 343 w 365"/>
                  <a:gd name="T11" fmla="*/ 0 h 568"/>
                  <a:gd name="T12" fmla="*/ 365 w 365"/>
                  <a:gd name="T13" fmla="*/ 16 h 568"/>
                  <a:gd name="T14" fmla="*/ 365 w 365"/>
                  <a:gd name="T15" fmla="*/ 483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568">
                    <a:moveTo>
                      <a:pt x="365" y="483"/>
                    </a:moveTo>
                    <a:cubicBezTo>
                      <a:pt x="365" y="492"/>
                      <a:pt x="183" y="568"/>
                      <a:pt x="183" y="568"/>
                    </a:cubicBezTo>
                    <a:cubicBezTo>
                      <a:pt x="183" y="568"/>
                      <a:pt x="0" y="492"/>
                      <a:pt x="0" y="483"/>
                    </a:cubicBezTo>
                    <a:cubicBezTo>
                      <a:pt x="0" y="16"/>
                      <a:pt x="0" y="16"/>
                      <a:pt x="0" y="16"/>
                    </a:cubicBezTo>
                    <a:cubicBezTo>
                      <a:pt x="0" y="7"/>
                      <a:pt x="10" y="0"/>
                      <a:pt x="22" y="0"/>
                    </a:cubicBezTo>
                    <a:cubicBezTo>
                      <a:pt x="343" y="0"/>
                      <a:pt x="343" y="0"/>
                      <a:pt x="343" y="0"/>
                    </a:cubicBezTo>
                    <a:cubicBezTo>
                      <a:pt x="355" y="0"/>
                      <a:pt x="365" y="7"/>
                      <a:pt x="365" y="16"/>
                    </a:cubicBezTo>
                    <a:lnTo>
                      <a:pt x="365" y="483"/>
                    </a:lnTo>
                    <a:close/>
                  </a:path>
                </a:pathLst>
              </a:custGeom>
              <a:solidFill>
                <a:srgbClr val="273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000" b="0" i="0" u="none" strike="noStrike" kern="0" cap="none" spc="0" normalizeH="0" baseline="0" noProof="0">
                  <a:ln>
                    <a:noFill/>
                  </a:ln>
                  <a:solidFill>
                    <a:prstClr val="black"/>
                  </a:solidFill>
                  <a:effectLst/>
                  <a:uLnTx/>
                  <a:uFillTx/>
                  <a:latin typeface="Calibri" panose="020F0502020204030204"/>
                </a:endParaRPr>
              </a:p>
            </p:txBody>
          </p:sp>
          <p:sp>
            <p:nvSpPr>
              <p:cNvPr id="8" name="矩形 7">
                <a:extLst>
                  <a:ext uri="{FF2B5EF4-FFF2-40B4-BE49-F238E27FC236}">
                    <a16:creationId xmlns:a16="http://schemas.microsoft.com/office/drawing/2014/main" id="{38D8D7F9-D12F-4240-B143-405E4A1B1C71}"/>
                  </a:ext>
                </a:extLst>
              </p:cNvPr>
              <p:cNvSpPr/>
              <p:nvPr/>
            </p:nvSpPr>
            <p:spPr>
              <a:xfrm>
                <a:off x="6441930" y="916397"/>
                <a:ext cx="893193" cy="400110"/>
              </a:xfrm>
              <a:prstGeom prst="rect">
                <a:avLst/>
              </a:prstGeom>
            </p:spPr>
            <p:txBody>
              <a:bodyPr wrap="none">
                <a:spAutoFit/>
              </a:bodyPr>
              <a:lstStyle/>
              <a:p>
                <a:pPr lvl="0" algn="ctr">
                  <a:defRPr/>
                </a:pPr>
                <a:r>
                  <a:rPr lang="en-US" altLang="zh-CN" sz="2000">
                    <a:solidFill>
                      <a:prstClr val="white"/>
                    </a:solidFill>
                    <a:latin typeface="+mn-ea"/>
                  </a:rPr>
                  <a:t>100</a:t>
                </a:r>
                <a:r>
                  <a:rPr lang="zh-CN" altLang="en-US" sz="2000">
                    <a:solidFill>
                      <a:prstClr val="white"/>
                    </a:solidFill>
                    <a:latin typeface="+mn-ea"/>
                  </a:rPr>
                  <a:t>亿</a:t>
                </a:r>
                <a:endParaRPr lang="en-US" altLang="zh-CN" sz="2000">
                  <a:solidFill>
                    <a:prstClr val="white"/>
                  </a:solidFill>
                  <a:latin typeface="+mn-ea"/>
                </a:endParaRPr>
              </a:p>
            </p:txBody>
          </p:sp>
        </p:grpSp>
      </p:grpSp>
      <p:grpSp>
        <p:nvGrpSpPr>
          <p:cNvPr id="10" name="组合 9">
            <a:extLst>
              <a:ext uri="{FF2B5EF4-FFF2-40B4-BE49-F238E27FC236}">
                <a16:creationId xmlns:a16="http://schemas.microsoft.com/office/drawing/2014/main" id="{69DBFCA8-D1E3-46B4-8632-1CF59EEB6DCC}"/>
              </a:ext>
            </a:extLst>
          </p:cNvPr>
          <p:cNvGrpSpPr/>
          <p:nvPr/>
        </p:nvGrpSpPr>
        <p:grpSpPr>
          <a:xfrm>
            <a:off x="6626934" y="1909433"/>
            <a:ext cx="4535536" cy="610873"/>
            <a:chOff x="6380110" y="1960233"/>
            <a:chExt cx="4535536" cy="610873"/>
          </a:xfrm>
        </p:grpSpPr>
        <p:sp>
          <p:nvSpPr>
            <p:cNvPr id="11" name="文本框 10">
              <a:extLst>
                <a:ext uri="{FF2B5EF4-FFF2-40B4-BE49-F238E27FC236}">
                  <a16:creationId xmlns:a16="http://schemas.microsoft.com/office/drawing/2014/main" id="{736FF56D-6DA9-46FD-8663-044597F4B2BB}"/>
                </a:ext>
              </a:extLst>
            </p:cNvPr>
            <p:cNvSpPr txBox="1"/>
            <p:nvPr/>
          </p:nvSpPr>
          <p:spPr>
            <a:xfrm>
              <a:off x="7895767" y="1960233"/>
              <a:ext cx="3019879" cy="610873"/>
            </a:xfrm>
            <a:prstGeom prst="rect">
              <a:avLst/>
            </a:prstGeom>
            <a:noFill/>
          </p:spPr>
          <p:txBody>
            <a:bodyPr wrap="square" rtlCol="0">
              <a:spAutoFit/>
            </a:bodyPr>
            <a:lstStyle/>
            <a:p>
              <a:pPr>
                <a:lnSpc>
                  <a:spcPct val="125000"/>
                </a:lnSpc>
              </a:pPr>
              <a:r>
                <a:rPr lang="en-US" altLang="zh-CN" sz="1400">
                  <a:solidFill>
                    <a:schemeClr val="tx1">
                      <a:lumMod val="85000"/>
                      <a:lumOff val="15000"/>
                    </a:schemeClr>
                  </a:solidFill>
                  <a:latin typeface="思源黑体 CN Light" panose="020B0300000000000000" pitchFamily="34" charset="-122"/>
                  <a:ea typeface="思源黑体 CN Light" panose="020B0300000000000000" pitchFamily="34" charset="-122"/>
                </a:rPr>
                <a:t>30+</a:t>
              </a: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办事处，覆盖全国</a:t>
              </a:r>
              <a:r>
                <a:rPr lang="en-US" altLang="zh-CN" sz="1400">
                  <a:solidFill>
                    <a:schemeClr val="tx1">
                      <a:lumMod val="85000"/>
                      <a:lumOff val="15000"/>
                    </a:schemeClr>
                  </a:solidFill>
                  <a:latin typeface="思源黑体 CN Light" panose="020B0300000000000000" pitchFamily="34" charset="-122"/>
                  <a:ea typeface="思源黑体 CN Light" panose="020B0300000000000000" pitchFamily="34" charset="-122"/>
                </a:rPr>
                <a:t>34</a:t>
              </a: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个省、市、区域，稳步增长</a:t>
              </a:r>
            </a:p>
          </p:txBody>
        </p:sp>
        <p:grpSp>
          <p:nvGrpSpPr>
            <p:cNvPr id="17" name="组合 16">
              <a:extLst>
                <a:ext uri="{FF2B5EF4-FFF2-40B4-BE49-F238E27FC236}">
                  <a16:creationId xmlns:a16="http://schemas.microsoft.com/office/drawing/2014/main" id="{AFA1F3C9-5EE3-4D3E-BC16-2A80B817E859}"/>
                </a:ext>
              </a:extLst>
            </p:cNvPr>
            <p:cNvGrpSpPr/>
            <p:nvPr/>
          </p:nvGrpSpPr>
          <p:grpSpPr>
            <a:xfrm>
              <a:off x="6380110" y="2044701"/>
              <a:ext cx="1163924" cy="441937"/>
              <a:chOff x="6370730" y="883728"/>
              <a:chExt cx="1163924" cy="441937"/>
            </a:xfrm>
          </p:grpSpPr>
          <p:sp>
            <p:nvSpPr>
              <p:cNvPr id="18" name="Freeform 22">
                <a:extLst>
                  <a:ext uri="{FF2B5EF4-FFF2-40B4-BE49-F238E27FC236}">
                    <a16:creationId xmlns:a16="http://schemas.microsoft.com/office/drawing/2014/main" id="{AB96E56F-57FC-4AA8-A7CE-F25EFCB7F3FB}"/>
                  </a:ext>
                </a:extLst>
              </p:cNvPr>
              <p:cNvSpPr>
                <a:spLocks/>
              </p:cNvSpPr>
              <p:nvPr/>
            </p:nvSpPr>
            <p:spPr bwMode="auto">
              <a:xfrm rot="5400000" flipH="1" flipV="1">
                <a:off x="6731723" y="522735"/>
                <a:ext cx="441937" cy="1163924"/>
              </a:xfrm>
              <a:custGeom>
                <a:avLst/>
                <a:gdLst>
                  <a:gd name="T0" fmla="*/ 365 w 365"/>
                  <a:gd name="T1" fmla="*/ 483 h 568"/>
                  <a:gd name="T2" fmla="*/ 183 w 365"/>
                  <a:gd name="T3" fmla="*/ 568 h 568"/>
                  <a:gd name="T4" fmla="*/ 0 w 365"/>
                  <a:gd name="T5" fmla="*/ 483 h 568"/>
                  <a:gd name="T6" fmla="*/ 0 w 365"/>
                  <a:gd name="T7" fmla="*/ 16 h 568"/>
                  <a:gd name="T8" fmla="*/ 22 w 365"/>
                  <a:gd name="T9" fmla="*/ 0 h 568"/>
                  <a:gd name="T10" fmla="*/ 343 w 365"/>
                  <a:gd name="T11" fmla="*/ 0 h 568"/>
                  <a:gd name="T12" fmla="*/ 365 w 365"/>
                  <a:gd name="T13" fmla="*/ 16 h 568"/>
                  <a:gd name="T14" fmla="*/ 365 w 365"/>
                  <a:gd name="T15" fmla="*/ 483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568">
                    <a:moveTo>
                      <a:pt x="365" y="483"/>
                    </a:moveTo>
                    <a:cubicBezTo>
                      <a:pt x="365" y="492"/>
                      <a:pt x="183" y="568"/>
                      <a:pt x="183" y="568"/>
                    </a:cubicBezTo>
                    <a:cubicBezTo>
                      <a:pt x="183" y="568"/>
                      <a:pt x="0" y="492"/>
                      <a:pt x="0" y="483"/>
                    </a:cubicBezTo>
                    <a:cubicBezTo>
                      <a:pt x="0" y="16"/>
                      <a:pt x="0" y="16"/>
                      <a:pt x="0" y="16"/>
                    </a:cubicBezTo>
                    <a:cubicBezTo>
                      <a:pt x="0" y="7"/>
                      <a:pt x="10" y="0"/>
                      <a:pt x="22" y="0"/>
                    </a:cubicBezTo>
                    <a:cubicBezTo>
                      <a:pt x="343" y="0"/>
                      <a:pt x="343" y="0"/>
                      <a:pt x="343" y="0"/>
                    </a:cubicBezTo>
                    <a:cubicBezTo>
                      <a:pt x="355" y="0"/>
                      <a:pt x="365" y="7"/>
                      <a:pt x="365" y="16"/>
                    </a:cubicBezTo>
                    <a:lnTo>
                      <a:pt x="365" y="483"/>
                    </a:lnTo>
                    <a:close/>
                  </a:path>
                </a:pathLst>
              </a:custGeom>
              <a:solidFill>
                <a:srgbClr val="273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panose="020F0502020204030204"/>
                </a:endParaRPr>
              </a:p>
            </p:txBody>
          </p:sp>
          <p:sp>
            <p:nvSpPr>
              <p:cNvPr id="19" name="矩形 18">
                <a:extLst>
                  <a:ext uri="{FF2B5EF4-FFF2-40B4-BE49-F238E27FC236}">
                    <a16:creationId xmlns:a16="http://schemas.microsoft.com/office/drawing/2014/main" id="{D5A41646-FCB2-4EA5-B613-19FBF7657480}"/>
                  </a:ext>
                </a:extLst>
              </p:cNvPr>
              <p:cNvSpPr/>
              <p:nvPr/>
            </p:nvSpPr>
            <p:spPr>
              <a:xfrm>
                <a:off x="6570169" y="916397"/>
                <a:ext cx="636713" cy="400110"/>
              </a:xfrm>
              <a:prstGeom prst="rect">
                <a:avLst/>
              </a:prstGeom>
            </p:spPr>
            <p:txBody>
              <a:bodyPr wrap="none">
                <a:spAutoFit/>
              </a:bodyPr>
              <a:lstStyle/>
              <a:p>
                <a:pPr lvl="0" algn="ctr">
                  <a:defRPr/>
                </a:pPr>
                <a:r>
                  <a:rPr lang="en-US" altLang="zh-CN" sz="2000">
                    <a:solidFill>
                      <a:prstClr val="white"/>
                    </a:solidFill>
                    <a:latin typeface="+mn-ea"/>
                  </a:rPr>
                  <a:t>30+</a:t>
                </a:r>
              </a:p>
            </p:txBody>
          </p:sp>
        </p:grpSp>
      </p:grpSp>
      <p:grpSp>
        <p:nvGrpSpPr>
          <p:cNvPr id="15" name="组合 14">
            <a:extLst>
              <a:ext uri="{FF2B5EF4-FFF2-40B4-BE49-F238E27FC236}">
                <a16:creationId xmlns:a16="http://schemas.microsoft.com/office/drawing/2014/main" id="{5D8BE93C-EF32-4951-9E9A-CCEF41EA3C45}"/>
              </a:ext>
            </a:extLst>
          </p:cNvPr>
          <p:cNvGrpSpPr/>
          <p:nvPr/>
        </p:nvGrpSpPr>
        <p:grpSpPr>
          <a:xfrm>
            <a:off x="6626934" y="4749246"/>
            <a:ext cx="4535535" cy="441937"/>
            <a:chOff x="6380110" y="4190446"/>
            <a:chExt cx="4535535" cy="441937"/>
          </a:xfrm>
        </p:grpSpPr>
        <p:sp>
          <p:nvSpPr>
            <p:cNvPr id="14" name="文本框 13">
              <a:extLst>
                <a:ext uri="{FF2B5EF4-FFF2-40B4-BE49-F238E27FC236}">
                  <a16:creationId xmlns:a16="http://schemas.microsoft.com/office/drawing/2014/main" id="{BB46B144-7FAD-4522-A5CD-256EB976D4B0}"/>
                </a:ext>
              </a:extLst>
            </p:cNvPr>
            <p:cNvSpPr txBox="1"/>
            <p:nvPr/>
          </p:nvSpPr>
          <p:spPr>
            <a:xfrm>
              <a:off x="7895766" y="4223350"/>
              <a:ext cx="3019879" cy="340671"/>
            </a:xfrm>
            <a:prstGeom prst="rect">
              <a:avLst/>
            </a:prstGeom>
            <a:noFill/>
          </p:spPr>
          <p:txBody>
            <a:bodyPr wrap="square" rtlCol="0">
              <a:spAutoFit/>
            </a:bodyPr>
            <a:lstStyle/>
            <a:p>
              <a:pPr>
                <a:lnSpc>
                  <a:spcPct val="125000"/>
                </a:lnSpc>
              </a:pP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全国设立</a:t>
              </a:r>
              <a:r>
                <a:rPr lang="en-US" altLang="zh-CN" sz="1400">
                  <a:solidFill>
                    <a:schemeClr val="tx1">
                      <a:lumMod val="85000"/>
                      <a:lumOff val="15000"/>
                    </a:schemeClr>
                  </a:solidFill>
                  <a:latin typeface="思源黑体 CN Light" panose="020B0300000000000000" pitchFamily="34" charset="-122"/>
                  <a:ea typeface="思源黑体 CN Light" panose="020B0300000000000000" pitchFamily="34" charset="-122"/>
                </a:rPr>
                <a:t>6</a:t>
              </a:r>
              <a:r>
                <a:rPr lang="zh-CN" altLang="en-US" sz="1400">
                  <a:solidFill>
                    <a:schemeClr val="tx1">
                      <a:lumMod val="85000"/>
                      <a:lumOff val="15000"/>
                    </a:schemeClr>
                  </a:solidFill>
                  <a:latin typeface="思源黑体 CN Light" panose="020B0300000000000000" pitchFamily="34" charset="-122"/>
                  <a:ea typeface="思源黑体 CN Light" panose="020B0300000000000000" pitchFamily="34" charset="-122"/>
                </a:rPr>
                <a:t>大生产及物流基地</a:t>
              </a:r>
              <a:endParaRPr lang="zh-CN" altLang="en-US" sz="1600"/>
            </a:p>
          </p:txBody>
        </p:sp>
        <p:grpSp>
          <p:nvGrpSpPr>
            <p:cNvPr id="20" name="组合 19">
              <a:extLst>
                <a:ext uri="{FF2B5EF4-FFF2-40B4-BE49-F238E27FC236}">
                  <a16:creationId xmlns:a16="http://schemas.microsoft.com/office/drawing/2014/main" id="{D7BF4C0C-A381-4167-8483-32D832711C83}"/>
                </a:ext>
              </a:extLst>
            </p:cNvPr>
            <p:cNvGrpSpPr/>
            <p:nvPr/>
          </p:nvGrpSpPr>
          <p:grpSpPr>
            <a:xfrm>
              <a:off x="6380110" y="4190446"/>
              <a:ext cx="1163924" cy="441937"/>
              <a:chOff x="6371462" y="895482"/>
              <a:chExt cx="1163924" cy="441937"/>
            </a:xfrm>
          </p:grpSpPr>
          <p:sp>
            <p:nvSpPr>
              <p:cNvPr id="23" name="Freeform 22">
                <a:extLst>
                  <a:ext uri="{FF2B5EF4-FFF2-40B4-BE49-F238E27FC236}">
                    <a16:creationId xmlns:a16="http://schemas.microsoft.com/office/drawing/2014/main" id="{E9DC1762-9A51-4D73-A3F9-372C7C2A1187}"/>
                  </a:ext>
                </a:extLst>
              </p:cNvPr>
              <p:cNvSpPr>
                <a:spLocks/>
              </p:cNvSpPr>
              <p:nvPr/>
            </p:nvSpPr>
            <p:spPr bwMode="auto">
              <a:xfrm rot="5400000" flipH="1" flipV="1">
                <a:off x="6732455" y="534489"/>
                <a:ext cx="441937" cy="1163924"/>
              </a:xfrm>
              <a:custGeom>
                <a:avLst/>
                <a:gdLst>
                  <a:gd name="T0" fmla="*/ 365 w 365"/>
                  <a:gd name="T1" fmla="*/ 483 h 568"/>
                  <a:gd name="T2" fmla="*/ 183 w 365"/>
                  <a:gd name="T3" fmla="*/ 568 h 568"/>
                  <a:gd name="T4" fmla="*/ 0 w 365"/>
                  <a:gd name="T5" fmla="*/ 483 h 568"/>
                  <a:gd name="T6" fmla="*/ 0 w 365"/>
                  <a:gd name="T7" fmla="*/ 16 h 568"/>
                  <a:gd name="T8" fmla="*/ 22 w 365"/>
                  <a:gd name="T9" fmla="*/ 0 h 568"/>
                  <a:gd name="T10" fmla="*/ 343 w 365"/>
                  <a:gd name="T11" fmla="*/ 0 h 568"/>
                  <a:gd name="T12" fmla="*/ 365 w 365"/>
                  <a:gd name="T13" fmla="*/ 16 h 568"/>
                  <a:gd name="T14" fmla="*/ 365 w 365"/>
                  <a:gd name="T15" fmla="*/ 483 h 56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5" h="568">
                    <a:moveTo>
                      <a:pt x="365" y="483"/>
                    </a:moveTo>
                    <a:cubicBezTo>
                      <a:pt x="365" y="492"/>
                      <a:pt x="183" y="568"/>
                      <a:pt x="183" y="568"/>
                    </a:cubicBezTo>
                    <a:cubicBezTo>
                      <a:pt x="183" y="568"/>
                      <a:pt x="0" y="492"/>
                      <a:pt x="0" y="483"/>
                    </a:cubicBezTo>
                    <a:cubicBezTo>
                      <a:pt x="0" y="16"/>
                      <a:pt x="0" y="16"/>
                      <a:pt x="0" y="16"/>
                    </a:cubicBezTo>
                    <a:cubicBezTo>
                      <a:pt x="0" y="7"/>
                      <a:pt x="10" y="0"/>
                      <a:pt x="22" y="0"/>
                    </a:cubicBezTo>
                    <a:cubicBezTo>
                      <a:pt x="343" y="0"/>
                      <a:pt x="343" y="0"/>
                      <a:pt x="343" y="0"/>
                    </a:cubicBezTo>
                    <a:cubicBezTo>
                      <a:pt x="355" y="0"/>
                      <a:pt x="365" y="7"/>
                      <a:pt x="365" y="16"/>
                    </a:cubicBezTo>
                    <a:lnTo>
                      <a:pt x="365" y="483"/>
                    </a:lnTo>
                    <a:close/>
                  </a:path>
                </a:pathLst>
              </a:custGeom>
              <a:solidFill>
                <a:srgbClr val="273039"/>
              </a:solidFill>
              <a:ln>
                <a:noFill/>
              </a:ln>
            </p:spPr>
            <p:txBody>
              <a:bodyPr vert="horz" wrap="square" lIns="121920" tIns="60960" rIns="121920" bIns="6096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en-US" sz="2400" b="0" i="0" u="none" strike="noStrike" kern="0" cap="none" spc="0" normalizeH="0" baseline="0" noProof="0">
                  <a:ln>
                    <a:noFill/>
                  </a:ln>
                  <a:solidFill>
                    <a:prstClr val="black"/>
                  </a:solidFill>
                  <a:effectLst/>
                  <a:uLnTx/>
                  <a:uFillTx/>
                  <a:latin typeface="Calibri" panose="020F0502020204030204"/>
                </a:endParaRPr>
              </a:p>
            </p:txBody>
          </p:sp>
          <p:sp>
            <p:nvSpPr>
              <p:cNvPr id="24" name="矩形 23">
                <a:extLst>
                  <a:ext uri="{FF2B5EF4-FFF2-40B4-BE49-F238E27FC236}">
                    <a16:creationId xmlns:a16="http://schemas.microsoft.com/office/drawing/2014/main" id="{4C945F95-94E9-4E93-A86E-B255F3B3AB8C}"/>
                  </a:ext>
                </a:extLst>
              </p:cNvPr>
              <p:cNvSpPr/>
              <p:nvPr/>
            </p:nvSpPr>
            <p:spPr>
              <a:xfrm>
                <a:off x="6464372" y="929097"/>
                <a:ext cx="848309" cy="400110"/>
              </a:xfrm>
              <a:prstGeom prst="rect">
                <a:avLst/>
              </a:prstGeom>
            </p:spPr>
            <p:txBody>
              <a:bodyPr wrap="none">
                <a:spAutoFit/>
              </a:bodyPr>
              <a:lstStyle/>
              <a:p>
                <a:pPr lvl="0" algn="ctr">
                  <a:defRPr/>
                </a:pPr>
                <a:r>
                  <a:rPr lang="en-US" altLang="zh-CN" sz="2000">
                    <a:solidFill>
                      <a:prstClr val="white"/>
                    </a:solidFill>
                    <a:latin typeface="+mn-ea"/>
                  </a:rPr>
                  <a:t>6</a:t>
                </a:r>
                <a:r>
                  <a:rPr lang="zh-CN" altLang="en-US" sz="2000">
                    <a:solidFill>
                      <a:prstClr val="white"/>
                    </a:solidFill>
                    <a:latin typeface="+mn-ea"/>
                  </a:rPr>
                  <a:t>基地</a:t>
                </a:r>
                <a:endParaRPr lang="en-US" altLang="zh-CN" sz="2000">
                  <a:solidFill>
                    <a:prstClr val="white"/>
                  </a:solidFill>
                  <a:latin typeface="+mn-ea"/>
                </a:endParaRPr>
              </a:p>
            </p:txBody>
          </p:sp>
        </p:grpSp>
      </p:grpSp>
      <p:sp>
        <p:nvSpPr>
          <p:cNvPr id="37" name="任意多边形: 形状 36">
            <a:extLst>
              <a:ext uri="{FF2B5EF4-FFF2-40B4-BE49-F238E27FC236}">
                <a16:creationId xmlns:a16="http://schemas.microsoft.com/office/drawing/2014/main" id="{6CCBB8FA-A6AE-44B3-B4F2-575B27D09548}"/>
              </a:ext>
            </a:extLst>
          </p:cNvPr>
          <p:cNvSpPr/>
          <p:nvPr/>
        </p:nvSpPr>
        <p:spPr>
          <a:xfrm>
            <a:off x="-83589" y="6679587"/>
            <a:ext cx="61913" cy="4940"/>
          </a:xfrm>
          <a:custGeom>
            <a:avLst/>
            <a:gdLst/>
            <a:ahLst/>
            <a:cxnLst/>
            <a:rect l="0" t="0" r="0" b="0"/>
            <a:pathLst>
              <a:path w="61913" h="4940">
                <a:moveTo>
                  <a:pt x="35242" y="4939"/>
                </a:moveTo>
                <a:cubicBezTo>
                  <a:pt x="56197" y="4939"/>
                  <a:pt x="61912" y="3828"/>
                  <a:pt x="47942" y="2470"/>
                </a:cubicBezTo>
                <a:cubicBezTo>
                  <a:pt x="33972" y="1111"/>
                  <a:pt x="19684" y="0"/>
                  <a:pt x="16192" y="0"/>
                </a:cubicBezTo>
                <a:cubicBezTo>
                  <a:pt x="12700" y="0"/>
                  <a:pt x="6984" y="1111"/>
                  <a:pt x="3492" y="2470"/>
                </a:cubicBezTo>
                <a:cubicBezTo>
                  <a:pt x="0" y="3828"/>
                  <a:pt x="14287" y="4939"/>
                  <a:pt x="35242" y="4939"/>
                </a:cubicBezTo>
                <a:close/>
              </a:path>
            </a:pathLst>
          </a:custGeom>
          <a:solidFill>
            <a:srgbClr val="FF6347"/>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a:extLst>
              <a:ext uri="{FF2B5EF4-FFF2-40B4-BE49-F238E27FC236}">
                <a16:creationId xmlns:a16="http://schemas.microsoft.com/office/drawing/2014/main" id="{BE8A7B7E-3A40-4F5F-AFEE-EF6B3C02924F}"/>
              </a:ext>
            </a:extLst>
          </p:cNvPr>
          <p:cNvGrpSpPr/>
          <p:nvPr/>
        </p:nvGrpSpPr>
        <p:grpSpPr>
          <a:xfrm>
            <a:off x="994533" y="299511"/>
            <a:ext cx="3923066" cy="501650"/>
            <a:chOff x="994533" y="299511"/>
            <a:chExt cx="3923066" cy="501650"/>
          </a:xfrm>
        </p:grpSpPr>
        <p:sp>
          <p:nvSpPr>
            <p:cNvPr id="40" name="文本占位符 36">
              <a:extLst>
                <a:ext uri="{FF2B5EF4-FFF2-40B4-BE49-F238E27FC236}">
                  <a16:creationId xmlns:a16="http://schemas.microsoft.com/office/drawing/2014/main" id="{4567F930-DF04-43DE-B9E8-8AE49C15B611}"/>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市场概况</a:t>
              </a:r>
            </a:p>
          </p:txBody>
        </p:sp>
        <p:sp>
          <p:nvSpPr>
            <p:cNvPr id="41" name="文本框 40">
              <a:extLst>
                <a:ext uri="{FF2B5EF4-FFF2-40B4-BE49-F238E27FC236}">
                  <a16:creationId xmlns:a16="http://schemas.microsoft.com/office/drawing/2014/main" id="{5239329F-EE5D-4364-A349-553E402ED061}"/>
                </a:ext>
              </a:extLst>
            </p:cNvPr>
            <p:cNvSpPr txBox="1"/>
            <p:nvPr/>
          </p:nvSpPr>
          <p:spPr>
            <a:xfrm>
              <a:off x="2654501" y="381059"/>
              <a:ext cx="22630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MARKET SITUATION</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pic>
        <p:nvPicPr>
          <p:cNvPr id="3" name="图片 2">
            <a:extLst>
              <a:ext uri="{FF2B5EF4-FFF2-40B4-BE49-F238E27FC236}">
                <a16:creationId xmlns:a16="http://schemas.microsoft.com/office/drawing/2014/main" id="{96FF7916-0685-4784-80B2-4440B967FD3D}"/>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a:ext>
            </a:extLst>
          </a:blip>
          <a:stretch>
            <a:fillRect/>
          </a:stretch>
        </p:blipFill>
        <p:spPr>
          <a:xfrm>
            <a:off x="1444431" y="1774884"/>
            <a:ext cx="4166009" cy="4372370"/>
          </a:xfrm>
          <a:prstGeom prst="rect">
            <a:avLst/>
          </a:prstGeom>
        </p:spPr>
      </p:pic>
    </p:spTree>
    <p:extLst>
      <p:ext uri="{BB962C8B-B14F-4D97-AF65-F5344CB8AC3E}">
        <p14:creationId xmlns:p14="http://schemas.microsoft.com/office/powerpoint/2010/main" val="105032810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组合 17">
            <a:extLst>
              <a:ext uri="{FF2B5EF4-FFF2-40B4-BE49-F238E27FC236}">
                <a16:creationId xmlns:a16="http://schemas.microsoft.com/office/drawing/2014/main" id="{FF8A4FA4-EC3A-4B61-BE1C-94E7B1643630}"/>
              </a:ext>
            </a:extLst>
          </p:cNvPr>
          <p:cNvGrpSpPr/>
          <p:nvPr/>
        </p:nvGrpSpPr>
        <p:grpSpPr>
          <a:xfrm>
            <a:off x="994533" y="299511"/>
            <a:ext cx="3923066" cy="501650"/>
            <a:chOff x="994533" y="299511"/>
            <a:chExt cx="3923066" cy="501650"/>
          </a:xfrm>
        </p:grpSpPr>
        <p:sp>
          <p:nvSpPr>
            <p:cNvPr id="22" name="文本占位符 36">
              <a:extLst>
                <a:ext uri="{FF2B5EF4-FFF2-40B4-BE49-F238E27FC236}">
                  <a16:creationId xmlns:a16="http://schemas.microsoft.com/office/drawing/2014/main" id="{0CC567F4-C1CE-4A7D-ADCC-3EA49BDDF924}"/>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市场概况</a:t>
              </a:r>
            </a:p>
          </p:txBody>
        </p:sp>
        <p:sp>
          <p:nvSpPr>
            <p:cNvPr id="31" name="文本框 30">
              <a:extLst>
                <a:ext uri="{FF2B5EF4-FFF2-40B4-BE49-F238E27FC236}">
                  <a16:creationId xmlns:a16="http://schemas.microsoft.com/office/drawing/2014/main" id="{AEC929B6-F6E2-47EC-9114-598D61131F1A}"/>
                </a:ext>
              </a:extLst>
            </p:cNvPr>
            <p:cNvSpPr txBox="1"/>
            <p:nvPr/>
          </p:nvSpPr>
          <p:spPr>
            <a:xfrm>
              <a:off x="2654501" y="381059"/>
              <a:ext cx="22630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MARKET SITUATION</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12" name="组合 11">
            <a:extLst>
              <a:ext uri="{FF2B5EF4-FFF2-40B4-BE49-F238E27FC236}">
                <a16:creationId xmlns:a16="http://schemas.microsoft.com/office/drawing/2014/main" id="{F89DE466-B05B-44C4-8B8E-693D39A0F30F}"/>
              </a:ext>
            </a:extLst>
          </p:cNvPr>
          <p:cNvGrpSpPr/>
          <p:nvPr/>
        </p:nvGrpSpPr>
        <p:grpSpPr>
          <a:xfrm>
            <a:off x="1987735" y="4925020"/>
            <a:ext cx="8640599" cy="1061422"/>
            <a:chOff x="2044416" y="4925020"/>
            <a:chExt cx="8640599" cy="1061422"/>
          </a:xfrm>
        </p:grpSpPr>
        <p:grpSp>
          <p:nvGrpSpPr>
            <p:cNvPr id="7" name="组合 6">
              <a:extLst>
                <a:ext uri="{FF2B5EF4-FFF2-40B4-BE49-F238E27FC236}">
                  <a16:creationId xmlns:a16="http://schemas.microsoft.com/office/drawing/2014/main" id="{CFCB4E81-096E-4AD5-89A2-ACF36F6C3979}"/>
                </a:ext>
              </a:extLst>
            </p:cNvPr>
            <p:cNvGrpSpPr/>
            <p:nvPr/>
          </p:nvGrpSpPr>
          <p:grpSpPr>
            <a:xfrm>
              <a:off x="2044416" y="4942442"/>
              <a:ext cx="4058190" cy="1044000"/>
              <a:chOff x="2044416" y="4956959"/>
              <a:chExt cx="4058190" cy="1044000"/>
            </a:xfrm>
          </p:grpSpPr>
          <p:sp>
            <p:nvSpPr>
              <p:cNvPr id="11" name="文本框 10">
                <a:extLst>
                  <a:ext uri="{FF2B5EF4-FFF2-40B4-BE49-F238E27FC236}">
                    <a16:creationId xmlns:a16="http://schemas.microsoft.com/office/drawing/2014/main" id="{736FF56D-6DA9-46FD-8663-044597F4B2BB}"/>
                  </a:ext>
                </a:extLst>
              </p:cNvPr>
              <p:cNvSpPr txBox="1"/>
              <p:nvPr/>
            </p:nvSpPr>
            <p:spPr>
              <a:xfrm>
                <a:off x="3126361" y="5121105"/>
                <a:ext cx="2976245" cy="684931"/>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r>
                  <a:rPr lang="zh-CN" altLang="en-US" sz="1600"/>
                  <a:t>产品畅销国际，在全球设立</a:t>
                </a:r>
                <a:r>
                  <a:rPr lang="en-US" altLang="zh-CN" sz="1600"/>
                  <a:t>10</a:t>
                </a:r>
                <a:r>
                  <a:rPr lang="zh-CN" altLang="en-US" sz="1600"/>
                  <a:t>家分公司</a:t>
                </a:r>
                <a:endParaRPr lang="en-US" altLang="zh-CN" sz="1600"/>
              </a:p>
            </p:txBody>
          </p:sp>
          <p:sp>
            <p:nvSpPr>
              <p:cNvPr id="33" name="Freeform 44">
                <a:extLst>
                  <a:ext uri="{FF2B5EF4-FFF2-40B4-BE49-F238E27FC236}">
                    <a16:creationId xmlns:a16="http://schemas.microsoft.com/office/drawing/2014/main" id="{49F7B198-A9ED-40F8-84B6-0E0A793786DD}"/>
                  </a:ext>
                </a:extLst>
              </p:cNvPr>
              <p:cNvSpPr>
                <a:spLocks noChangeAspect="1"/>
              </p:cNvSpPr>
              <p:nvPr/>
            </p:nvSpPr>
            <p:spPr bwMode="auto">
              <a:xfrm>
                <a:off x="2044416" y="4956959"/>
                <a:ext cx="1044000" cy="1044000"/>
              </a:xfrm>
              <a:custGeom>
                <a:avLst/>
                <a:gdLst>
                  <a:gd name="T0" fmla="*/ 16 w 922"/>
                  <a:gd name="T1" fmla="*/ 490 h 922"/>
                  <a:gd name="T2" fmla="*/ 432 w 922"/>
                  <a:gd name="T3" fmla="*/ 906 h 922"/>
                  <a:gd name="T4" fmla="*/ 490 w 922"/>
                  <a:gd name="T5" fmla="*/ 906 h 922"/>
                  <a:gd name="T6" fmla="*/ 906 w 922"/>
                  <a:gd name="T7" fmla="*/ 490 h 922"/>
                  <a:gd name="T8" fmla="*/ 906 w 922"/>
                  <a:gd name="T9" fmla="*/ 432 h 922"/>
                  <a:gd name="T10" fmla="*/ 490 w 922"/>
                  <a:gd name="T11" fmla="*/ 16 h 922"/>
                  <a:gd name="T12" fmla="*/ 432 w 922"/>
                  <a:gd name="T13" fmla="*/ 16 h 922"/>
                  <a:gd name="T14" fmla="*/ 16 w 922"/>
                  <a:gd name="T15" fmla="*/ 432 h 922"/>
                  <a:gd name="T16" fmla="*/ 16 w 922"/>
                  <a:gd name="T17" fmla="*/ 49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path>
                </a:pathLst>
              </a:custGeom>
              <a:solidFill>
                <a:srgbClr val="F42039"/>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Lato Light"/>
                </a:endParaRPr>
              </a:p>
            </p:txBody>
          </p:sp>
          <p:sp>
            <p:nvSpPr>
              <p:cNvPr id="6" name="文本框 5">
                <a:extLst>
                  <a:ext uri="{FF2B5EF4-FFF2-40B4-BE49-F238E27FC236}">
                    <a16:creationId xmlns:a16="http://schemas.microsoft.com/office/drawing/2014/main" id="{8FC4FB91-D049-4530-83B8-DD233B89BC81}"/>
                  </a:ext>
                </a:extLst>
              </p:cNvPr>
              <p:cNvSpPr txBox="1"/>
              <p:nvPr/>
            </p:nvSpPr>
            <p:spPr>
              <a:xfrm>
                <a:off x="2193215" y="5278904"/>
                <a:ext cx="746402" cy="400110"/>
              </a:xfrm>
              <a:prstGeom prst="rect">
                <a:avLst/>
              </a:prstGeom>
              <a:noFill/>
            </p:spPr>
            <p:txBody>
              <a:bodyPr wrap="square" rtlCol="0">
                <a:spAutoFit/>
              </a:bodyPr>
              <a:lstStyle/>
              <a:p>
                <a:pPr algn="ctr"/>
                <a:r>
                  <a:rPr lang="en-US" altLang="zh-CN" sz="2000">
                    <a:solidFill>
                      <a:schemeClr val="bg1"/>
                    </a:solidFill>
                  </a:rPr>
                  <a:t>10</a:t>
                </a:r>
                <a:r>
                  <a:rPr lang="zh-CN" altLang="en-US" sz="2000">
                    <a:solidFill>
                      <a:schemeClr val="bg1"/>
                    </a:solidFill>
                  </a:rPr>
                  <a:t>家</a:t>
                </a:r>
              </a:p>
            </p:txBody>
          </p:sp>
        </p:grpSp>
        <p:grpSp>
          <p:nvGrpSpPr>
            <p:cNvPr id="10" name="组合 9">
              <a:extLst>
                <a:ext uri="{FF2B5EF4-FFF2-40B4-BE49-F238E27FC236}">
                  <a16:creationId xmlns:a16="http://schemas.microsoft.com/office/drawing/2014/main" id="{E355952D-7484-4B56-8522-7439DD98E98B}"/>
                </a:ext>
              </a:extLst>
            </p:cNvPr>
            <p:cNvGrpSpPr/>
            <p:nvPr/>
          </p:nvGrpSpPr>
          <p:grpSpPr>
            <a:xfrm>
              <a:off x="6635329" y="4925020"/>
              <a:ext cx="4049686" cy="1044000"/>
              <a:chOff x="6635329" y="4910504"/>
              <a:chExt cx="4049686" cy="1044000"/>
            </a:xfrm>
          </p:grpSpPr>
          <p:grpSp>
            <p:nvGrpSpPr>
              <p:cNvPr id="9" name="组合 8">
                <a:extLst>
                  <a:ext uri="{FF2B5EF4-FFF2-40B4-BE49-F238E27FC236}">
                    <a16:creationId xmlns:a16="http://schemas.microsoft.com/office/drawing/2014/main" id="{EDBC46E3-E752-43E9-B030-44C343212AA6}"/>
                  </a:ext>
                </a:extLst>
              </p:cNvPr>
              <p:cNvGrpSpPr/>
              <p:nvPr/>
            </p:nvGrpSpPr>
            <p:grpSpPr>
              <a:xfrm>
                <a:off x="6635329" y="4910504"/>
                <a:ext cx="4049686" cy="1044000"/>
                <a:chOff x="6635329" y="4910504"/>
                <a:chExt cx="4049686" cy="1044000"/>
              </a:xfrm>
            </p:grpSpPr>
            <p:sp>
              <p:nvSpPr>
                <p:cNvPr id="28" name="文本框 27">
                  <a:extLst>
                    <a:ext uri="{FF2B5EF4-FFF2-40B4-BE49-F238E27FC236}">
                      <a16:creationId xmlns:a16="http://schemas.microsoft.com/office/drawing/2014/main" id="{A41CDA80-FB16-441A-8EFD-DD9388A8A612}"/>
                    </a:ext>
                  </a:extLst>
                </p:cNvPr>
                <p:cNvSpPr txBox="1"/>
                <p:nvPr/>
              </p:nvSpPr>
              <p:spPr>
                <a:xfrm>
                  <a:off x="7708770" y="5055042"/>
                  <a:ext cx="2976245" cy="758990"/>
                </a:xfrm>
                <a:prstGeom prst="rect">
                  <a:avLst/>
                </a:prstGeom>
                <a:noFill/>
              </p:spPr>
              <p:txBody>
                <a:bodyPr wrap="square" rtlCol="0">
                  <a:spAutoFit/>
                </a:bodyPr>
                <a:lstStyle>
                  <a:defPPr>
                    <a:defRPr lang="zh-CN"/>
                  </a:defPPr>
                  <a:lvl1pPr>
                    <a:lnSpc>
                      <a:spcPct val="125000"/>
                    </a:lnSpc>
                    <a:defRPr sz="14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r>
                    <a:rPr lang="zh-CN" altLang="en-US" sz="1800"/>
                    <a:t>国外业务连续</a:t>
                  </a:r>
                  <a:r>
                    <a:rPr lang="en-US" altLang="zh-CN" sz="1800"/>
                    <a:t>5</a:t>
                  </a:r>
                  <a:r>
                    <a:rPr lang="zh-CN" altLang="en-US" sz="1800"/>
                    <a:t>年增长率超过</a:t>
                  </a:r>
                  <a:r>
                    <a:rPr lang="en-US" altLang="zh-CN" sz="1800"/>
                    <a:t>30%</a:t>
                  </a:r>
                </a:p>
              </p:txBody>
            </p:sp>
            <p:sp>
              <p:nvSpPr>
                <p:cNvPr id="34" name="Freeform 44">
                  <a:extLst>
                    <a:ext uri="{FF2B5EF4-FFF2-40B4-BE49-F238E27FC236}">
                      <a16:creationId xmlns:a16="http://schemas.microsoft.com/office/drawing/2014/main" id="{A87DE356-75DB-424F-89C9-4C6C93DAC987}"/>
                    </a:ext>
                  </a:extLst>
                </p:cNvPr>
                <p:cNvSpPr>
                  <a:spLocks noChangeAspect="1"/>
                </p:cNvSpPr>
                <p:nvPr/>
              </p:nvSpPr>
              <p:spPr bwMode="auto">
                <a:xfrm>
                  <a:off x="6635329" y="4910504"/>
                  <a:ext cx="1044000" cy="1044000"/>
                </a:xfrm>
                <a:custGeom>
                  <a:avLst/>
                  <a:gdLst>
                    <a:gd name="T0" fmla="*/ 16 w 922"/>
                    <a:gd name="T1" fmla="*/ 490 h 922"/>
                    <a:gd name="T2" fmla="*/ 432 w 922"/>
                    <a:gd name="T3" fmla="*/ 906 h 922"/>
                    <a:gd name="T4" fmla="*/ 490 w 922"/>
                    <a:gd name="T5" fmla="*/ 906 h 922"/>
                    <a:gd name="T6" fmla="*/ 906 w 922"/>
                    <a:gd name="T7" fmla="*/ 490 h 922"/>
                    <a:gd name="T8" fmla="*/ 906 w 922"/>
                    <a:gd name="T9" fmla="*/ 432 h 922"/>
                    <a:gd name="T10" fmla="*/ 490 w 922"/>
                    <a:gd name="T11" fmla="*/ 16 h 922"/>
                    <a:gd name="T12" fmla="*/ 432 w 922"/>
                    <a:gd name="T13" fmla="*/ 16 h 922"/>
                    <a:gd name="T14" fmla="*/ 16 w 922"/>
                    <a:gd name="T15" fmla="*/ 432 h 922"/>
                    <a:gd name="T16" fmla="*/ 16 w 922"/>
                    <a:gd name="T17" fmla="*/ 490 h 9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2" h="922">
                      <a:moveTo>
                        <a:pt x="16" y="490"/>
                      </a:moveTo>
                      <a:cubicBezTo>
                        <a:pt x="432" y="906"/>
                        <a:pt x="432" y="906"/>
                        <a:pt x="432" y="906"/>
                      </a:cubicBezTo>
                      <a:cubicBezTo>
                        <a:pt x="448" y="922"/>
                        <a:pt x="474" y="922"/>
                        <a:pt x="490" y="906"/>
                      </a:cubicBezTo>
                      <a:cubicBezTo>
                        <a:pt x="906" y="490"/>
                        <a:pt x="906" y="490"/>
                        <a:pt x="906" y="490"/>
                      </a:cubicBezTo>
                      <a:cubicBezTo>
                        <a:pt x="922" y="474"/>
                        <a:pt x="922" y="448"/>
                        <a:pt x="906" y="432"/>
                      </a:cubicBezTo>
                      <a:cubicBezTo>
                        <a:pt x="490" y="16"/>
                        <a:pt x="490" y="16"/>
                        <a:pt x="490" y="16"/>
                      </a:cubicBezTo>
                      <a:cubicBezTo>
                        <a:pt x="474" y="0"/>
                        <a:pt x="448" y="0"/>
                        <a:pt x="432" y="16"/>
                      </a:cubicBezTo>
                      <a:cubicBezTo>
                        <a:pt x="16" y="432"/>
                        <a:pt x="16" y="432"/>
                        <a:pt x="16" y="432"/>
                      </a:cubicBezTo>
                      <a:cubicBezTo>
                        <a:pt x="0" y="448"/>
                        <a:pt x="0" y="474"/>
                        <a:pt x="16" y="490"/>
                      </a:cubicBezTo>
                    </a:path>
                  </a:pathLst>
                </a:custGeom>
                <a:solidFill>
                  <a:srgbClr val="F42039"/>
                </a:solidFill>
                <a:ln>
                  <a:noFill/>
                </a:ln>
              </p:spPr>
              <p:txBody>
                <a:bodyPr vert="horz" wrap="square" lIns="91440" tIns="45720" rIns="91440" bIns="45720" numCol="1" anchor="t" anchorCtr="0" compatLnSpc="1">
                  <a:prstTxWarp prst="textNoShape">
                    <a:avLst/>
                  </a:prstTxWarp>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black"/>
                    </a:solidFill>
                    <a:effectLst/>
                    <a:uLnTx/>
                    <a:uFillTx/>
                    <a:latin typeface="Lato Light"/>
                  </a:endParaRPr>
                </a:p>
              </p:txBody>
            </p:sp>
          </p:grpSp>
          <p:sp>
            <p:nvSpPr>
              <p:cNvPr id="35" name="文本框 34">
                <a:extLst>
                  <a:ext uri="{FF2B5EF4-FFF2-40B4-BE49-F238E27FC236}">
                    <a16:creationId xmlns:a16="http://schemas.microsoft.com/office/drawing/2014/main" id="{8C7997DC-0A6D-4D2E-B9C9-03DEEFC518C4}"/>
                  </a:ext>
                </a:extLst>
              </p:cNvPr>
              <p:cNvSpPr txBox="1"/>
              <p:nvPr/>
            </p:nvSpPr>
            <p:spPr>
              <a:xfrm>
                <a:off x="6774821" y="5249871"/>
                <a:ext cx="746402" cy="400110"/>
              </a:xfrm>
              <a:prstGeom prst="rect">
                <a:avLst/>
              </a:prstGeom>
              <a:noFill/>
            </p:spPr>
            <p:txBody>
              <a:bodyPr wrap="square" rtlCol="0">
                <a:spAutoFit/>
              </a:bodyPr>
              <a:lstStyle/>
              <a:p>
                <a:pPr algn="ctr"/>
                <a:r>
                  <a:rPr lang="en-US" altLang="zh-CN" sz="2000">
                    <a:solidFill>
                      <a:schemeClr val="bg1"/>
                    </a:solidFill>
                  </a:rPr>
                  <a:t>30%</a:t>
                </a:r>
                <a:endParaRPr lang="zh-CN" altLang="en-US" sz="2000">
                  <a:solidFill>
                    <a:schemeClr val="bg1"/>
                  </a:solidFill>
                </a:endParaRPr>
              </a:p>
            </p:txBody>
          </p:sp>
        </p:grpSp>
      </p:grpSp>
      <p:sp>
        <p:nvSpPr>
          <p:cNvPr id="38" name="location-pointer_619">
            <a:extLst>
              <a:ext uri="{FF2B5EF4-FFF2-40B4-BE49-F238E27FC236}">
                <a16:creationId xmlns:a16="http://schemas.microsoft.com/office/drawing/2014/main" id="{4B0E7063-1778-4800-AA4C-19BC520BD0DA}"/>
              </a:ext>
            </a:extLst>
          </p:cNvPr>
          <p:cNvSpPr>
            <a:spLocks noChangeAspect="1"/>
          </p:cNvSpPr>
          <p:nvPr/>
        </p:nvSpPr>
        <p:spPr bwMode="auto">
          <a:xfrm>
            <a:off x="-769281" y="1027241"/>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a:outerShdw dist="12700" sy="23000" kx="-1200000" algn="bl" rotWithShape="0">
              <a:prstClr val="black">
                <a:alpha val="13000"/>
              </a:prstClr>
            </a:outerShdw>
          </a:effectLst>
        </p:spPr>
        <p:txBody>
          <a:bodyPr/>
          <a:lstStyle/>
          <a:p>
            <a:endParaRPr lang="zh-CN" altLang="en-US"/>
          </a:p>
        </p:txBody>
      </p:sp>
      <p:grpSp>
        <p:nvGrpSpPr>
          <p:cNvPr id="14" name="组合 13">
            <a:extLst>
              <a:ext uri="{FF2B5EF4-FFF2-40B4-BE49-F238E27FC236}">
                <a16:creationId xmlns:a16="http://schemas.microsoft.com/office/drawing/2014/main" id="{4E4765B6-D290-458F-832C-9C3F21B9BAED}"/>
              </a:ext>
            </a:extLst>
          </p:cNvPr>
          <p:cNvGrpSpPr/>
          <p:nvPr/>
        </p:nvGrpSpPr>
        <p:grpSpPr>
          <a:xfrm>
            <a:off x="3068313" y="1677709"/>
            <a:ext cx="6055374" cy="3178368"/>
            <a:chOff x="3098793" y="1839816"/>
            <a:chExt cx="6055374" cy="3178368"/>
          </a:xfrm>
          <a:effectLst/>
        </p:grpSpPr>
        <p:pic>
          <p:nvPicPr>
            <p:cNvPr id="3" name="图片 2">
              <a:extLst>
                <a:ext uri="{FF2B5EF4-FFF2-40B4-BE49-F238E27FC236}">
                  <a16:creationId xmlns:a16="http://schemas.microsoft.com/office/drawing/2014/main" id="{37DBB00B-1480-4CEE-ABBF-15237AE87B0F}"/>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Effect>
                        <a14:brightnessContrast bright="30000"/>
                      </a14:imgEffect>
                    </a14:imgLayer>
                  </a14:imgProps>
                </a:ext>
                <a:ext uri="{28A0092B-C50C-407E-A947-70E740481C1C}">
                  <a14:useLocalDpi xmlns:a14="http://schemas.microsoft.com/office/drawing/2010/main"/>
                </a:ext>
              </a:extLst>
            </a:blip>
            <a:stretch>
              <a:fillRect/>
            </a:stretch>
          </p:blipFill>
          <p:spPr>
            <a:xfrm>
              <a:off x="3098793" y="1839816"/>
              <a:ext cx="6055374" cy="3178368"/>
            </a:xfrm>
            <a:prstGeom prst="rect">
              <a:avLst/>
            </a:prstGeom>
            <a:effectLst/>
          </p:spPr>
        </p:pic>
        <p:grpSp>
          <p:nvGrpSpPr>
            <p:cNvPr id="13" name="组合 12">
              <a:extLst>
                <a:ext uri="{FF2B5EF4-FFF2-40B4-BE49-F238E27FC236}">
                  <a16:creationId xmlns:a16="http://schemas.microsoft.com/office/drawing/2014/main" id="{3CB66CE8-0174-4BDE-8E8C-3AE121408784}"/>
                </a:ext>
              </a:extLst>
            </p:cNvPr>
            <p:cNvGrpSpPr/>
            <p:nvPr/>
          </p:nvGrpSpPr>
          <p:grpSpPr>
            <a:xfrm>
              <a:off x="6436083" y="2475512"/>
              <a:ext cx="342280" cy="563264"/>
              <a:chOff x="6693956" y="1875437"/>
              <a:chExt cx="342280" cy="563264"/>
            </a:xfrm>
          </p:grpSpPr>
          <p:sp>
            <p:nvSpPr>
              <p:cNvPr id="27" name="location-pointer_619">
                <a:extLst>
                  <a:ext uri="{FF2B5EF4-FFF2-40B4-BE49-F238E27FC236}">
                    <a16:creationId xmlns:a16="http://schemas.microsoft.com/office/drawing/2014/main" id="{9CB6D2DC-46ED-4754-99AA-DEFD5EFA4854}"/>
                  </a:ext>
                </a:extLst>
              </p:cNvPr>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8" name="椭圆 7">
                <a:extLst>
                  <a:ext uri="{FF2B5EF4-FFF2-40B4-BE49-F238E27FC236}">
                    <a16:creationId xmlns:a16="http://schemas.microsoft.com/office/drawing/2014/main" id="{A0CDB1FE-A118-420C-8092-16B3EC14D446}"/>
                  </a:ext>
                </a:extLst>
              </p:cNvPr>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9" name="组合 38">
              <a:extLst>
                <a:ext uri="{FF2B5EF4-FFF2-40B4-BE49-F238E27FC236}">
                  <a16:creationId xmlns:a16="http://schemas.microsoft.com/office/drawing/2014/main" id="{1B63DFFD-E326-4DF1-B1AE-E6F991826437}"/>
                </a:ext>
              </a:extLst>
            </p:cNvPr>
            <p:cNvGrpSpPr/>
            <p:nvPr/>
          </p:nvGrpSpPr>
          <p:grpSpPr>
            <a:xfrm>
              <a:off x="7699733" y="2337049"/>
              <a:ext cx="342280" cy="563264"/>
              <a:chOff x="6693956" y="1875437"/>
              <a:chExt cx="342280" cy="563264"/>
            </a:xfrm>
          </p:grpSpPr>
          <p:sp>
            <p:nvSpPr>
              <p:cNvPr id="40" name="location-pointer_619">
                <a:extLst>
                  <a:ext uri="{FF2B5EF4-FFF2-40B4-BE49-F238E27FC236}">
                    <a16:creationId xmlns:a16="http://schemas.microsoft.com/office/drawing/2014/main" id="{D320583E-697E-447A-B1C6-9526DEDFD91D}"/>
                  </a:ext>
                </a:extLst>
              </p:cNvPr>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41" name="椭圆 40">
                <a:extLst>
                  <a:ext uri="{FF2B5EF4-FFF2-40B4-BE49-F238E27FC236}">
                    <a16:creationId xmlns:a16="http://schemas.microsoft.com/office/drawing/2014/main" id="{A5FACAED-E826-4380-B2D7-A9EB9D96793B}"/>
                  </a:ext>
                </a:extLst>
              </p:cNvPr>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2" name="组合 41">
              <a:extLst>
                <a:ext uri="{FF2B5EF4-FFF2-40B4-BE49-F238E27FC236}">
                  <a16:creationId xmlns:a16="http://schemas.microsoft.com/office/drawing/2014/main" id="{882FA5EC-E0C3-442C-ADE0-E1B7F2C0A0E3}"/>
                </a:ext>
              </a:extLst>
            </p:cNvPr>
            <p:cNvGrpSpPr/>
            <p:nvPr/>
          </p:nvGrpSpPr>
          <p:grpSpPr>
            <a:xfrm>
              <a:off x="5517182" y="2618681"/>
              <a:ext cx="342280" cy="563264"/>
              <a:chOff x="6693956" y="1875437"/>
              <a:chExt cx="342280" cy="563264"/>
            </a:xfrm>
          </p:grpSpPr>
          <p:sp>
            <p:nvSpPr>
              <p:cNvPr id="43" name="location-pointer_619">
                <a:extLst>
                  <a:ext uri="{FF2B5EF4-FFF2-40B4-BE49-F238E27FC236}">
                    <a16:creationId xmlns:a16="http://schemas.microsoft.com/office/drawing/2014/main" id="{5A5D9335-131C-4B8D-BA06-96108B905306}"/>
                  </a:ext>
                </a:extLst>
              </p:cNvPr>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44" name="椭圆 43">
                <a:extLst>
                  <a:ext uri="{FF2B5EF4-FFF2-40B4-BE49-F238E27FC236}">
                    <a16:creationId xmlns:a16="http://schemas.microsoft.com/office/drawing/2014/main" id="{A16DE1A5-D7A4-422A-8B3D-488659E4C078}"/>
                  </a:ext>
                </a:extLst>
              </p:cNvPr>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5" name="组合 44">
              <a:extLst>
                <a:ext uri="{FF2B5EF4-FFF2-40B4-BE49-F238E27FC236}">
                  <a16:creationId xmlns:a16="http://schemas.microsoft.com/office/drawing/2014/main" id="{C73607AC-1745-47F8-8E8A-3F4BDD219385}"/>
                </a:ext>
              </a:extLst>
            </p:cNvPr>
            <p:cNvGrpSpPr/>
            <p:nvPr/>
          </p:nvGrpSpPr>
          <p:grpSpPr>
            <a:xfrm>
              <a:off x="4215522" y="3312717"/>
              <a:ext cx="342280" cy="563264"/>
              <a:chOff x="6693956" y="1875437"/>
              <a:chExt cx="342280" cy="563264"/>
            </a:xfrm>
          </p:grpSpPr>
          <p:sp>
            <p:nvSpPr>
              <p:cNvPr id="46" name="location-pointer_619">
                <a:extLst>
                  <a:ext uri="{FF2B5EF4-FFF2-40B4-BE49-F238E27FC236}">
                    <a16:creationId xmlns:a16="http://schemas.microsoft.com/office/drawing/2014/main" id="{9B5A1131-91D6-4609-873B-B80BAC89686A}"/>
                  </a:ext>
                </a:extLst>
              </p:cNvPr>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47" name="椭圆 46">
                <a:extLst>
                  <a:ext uri="{FF2B5EF4-FFF2-40B4-BE49-F238E27FC236}">
                    <a16:creationId xmlns:a16="http://schemas.microsoft.com/office/drawing/2014/main" id="{94C33367-3D4C-42AF-81F6-AA38664BE313}"/>
                  </a:ext>
                </a:extLst>
              </p:cNvPr>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8" name="组合 47">
              <a:extLst>
                <a:ext uri="{FF2B5EF4-FFF2-40B4-BE49-F238E27FC236}">
                  <a16:creationId xmlns:a16="http://schemas.microsoft.com/office/drawing/2014/main" id="{A24F6494-2F10-4124-A062-64B05E3BCFF9}"/>
                </a:ext>
              </a:extLst>
            </p:cNvPr>
            <p:cNvGrpSpPr/>
            <p:nvPr/>
          </p:nvGrpSpPr>
          <p:grpSpPr>
            <a:xfrm>
              <a:off x="3899348" y="1888882"/>
              <a:ext cx="342280" cy="563264"/>
              <a:chOff x="6693956" y="1875437"/>
              <a:chExt cx="342280" cy="563264"/>
            </a:xfrm>
          </p:grpSpPr>
          <p:sp>
            <p:nvSpPr>
              <p:cNvPr id="49" name="location-pointer_619">
                <a:extLst>
                  <a:ext uri="{FF2B5EF4-FFF2-40B4-BE49-F238E27FC236}">
                    <a16:creationId xmlns:a16="http://schemas.microsoft.com/office/drawing/2014/main" id="{6774DF04-EBEB-4679-8BD9-1F016F255325}"/>
                  </a:ext>
                </a:extLst>
              </p:cNvPr>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50" name="椭圆 49">
                <a:extLst>
                  <a:ext uri="{FF2B5EF4-FFF2-40B4-BE49-F238E27FC236}">
                    <a16:creationId xmlns:a16="http://schemas.microsoft.com/office/drawing/2014/main" id="{879BFC20-9E65-4888-AB69-634A7F1A58C2}"/>
                  </a:ext>
                </a:extLst>
              </p:cNvPr>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51" name="组合 50">
              <a:extLst>
                <a:ext uri="{FF2B5EF4-FFF2-40B4-BE49-F238E27FC236}">
                  <a16:creationId xmlns:a16="http://schemas.microsoft.com/office/drawing/2014/main" id="{57BB4073-6128-4FF2-BB93-F4F7394A7DBF}"/>
                </a:ext>
              </a:extLst>
            </p:cNvPr>
            <p:cNvGrpSpPr/>
            <p:nvPr/>
          </p:nvGrpSpPr>
          <p:grpSpPr>
            <a:xfrm>
              <a:off x="8532545" y="3803952"/>
              <a:ext cx="342280" cy="563264"/>
              <a:chOff x="6693956" y="1875437"/>
              <a:chExt cx="342280" cy="563264"/>
            </a:xfrm>
          </p:grpSpPr>
          <p:sp>
            <p:nvSpPr>
              <p:cNvPr id="52" name="location-pointer_619">
                <a:extLst>
                  <a:ext uri="{FF2B5EF4-FFF2-40B4-BE49-F238E27FC236}">
                    <a16:creationId xmlns:a16="http://schemas.microsoft.com/office/drawing/2014/main" id="{24BEB68D-5107-4F0B-82E7-99389269ABAB}"/>
                  </a:ext>
                </a:extLst>
              </p:cNvPr>
              <p:cNvSpPr>
                <a:spLocks noChangeAspect="1"/>
              </p:cNvSpPr>
              <p:nvPr/>
            </p:nvSpPr>
            <p:spPr bwMode="auto">
              <a:xfrm>
                <a:off x="6693956" y="1875437"/>
                <a:ext cx="342280" cy="476721"/>
              </a:xfrm>
              <a:custGeom>
                <a:avLst/>
                <a:gdLst>
                  <a:gd name="T0" fmla="*/ 435 w 435"/>
                  <a:gd name="T1" fmla="*/ 218 h 607"/>
                  <a:gd name="T2" fmla="*/ 217 w 435"/>
                  <a:gd name="T3" fmla="*/ 0 h 607"/>
                  <a:gd name="T4" fmla="*/ 0 w 435"/>
                  <a:gd name="T5" fmla="*/ 218 h 607"/>
                  <a:gd name="T6" fmla="*/ 41 w 435"/>
                  <a:gd name="T7" fmla="*/ 345 h 607"/>
                  <a:gd name="T8" fmla="*/ 171 w 435"/>
                  <a:gd name="T9" fmla="*/ 580 h 607"/>
                  <a:gd name="T10" fmla="*/ 220 w 435"/>
                  <a:gd name="T11" fmla="*/ 607 h 607"/>
                  <a:gd name="T12" fmla="*/ 269 w 435"/>
                  <a:gd name="T13" fmla="*/ 580 h 607"/>
                  <a:gd name="T14" fmla="*/ 394 w 435"/>
                  <a:gd name="T15" fmla="*/ 344 h 607"/>
                  <a:gd name="T16" fmla="*/ 435 w 435"/>
                  <a:gd name="T17" fmla="*/ 218 h 607"/>
                  <a:gd name="T18" fmla="*/ 217 w 435"/>
                  <a:gd name="T19" fmla="*/ 146 h 607"/>
                  <a:gd name="T20" fmla="*/ 289 w 435"/>
                  <a:gd name="T21" fmla="*/ 218 h 607"/>
                  <a:gd name="T22" fmla="*/ 217 w 435"/>
                  <a:gd name="T23" fmla="*/ 289 h 607"/>
                  <a:gd name="T24" fmla="*/ 146 w 435"/>
                  <a:gd name="T25" fmla="*/ 218 h 607"/>
                  <a:gd name="T26" fmla="*/ 217 w 435"/>
                  <a:gd name="T27" fmla="*/ 146 h 6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5" h="607">
                    <a:moveTo>
                      <a:pt x="435" y="218"/>
                    </a:moveTo>
                    <a:cubicBezTo>
                      <a:pt x="435" y="97"/>
                      <a:pt x="337" y="0"/>
                      <a:pt x="217" y="0"/>
                    </a:cubicBezTo>
                    <a:cubicBezTo>
                      <a:pt x="97" y="0"/>
                      <a:pt x="0" y="97"/>
                      <a:pt x="0" y="218"/>
                    </a:cubicBezTo>
                    <a:cubicBezTo>
                      <a:pt x="0" y="265"/>
                      <a:pt x="22" y="305"/>
                      <a:pt x="41" y="345"/>
                    </a:cubicBezTo>
                    <a:cubicBezTo>
                      <a:pt x="75" y="413"/>
                      <a:pt x="138" y="522"/>
                      <a:pt x="171" y="580"/>
                    </a:cubicBezTo>
                    <a:cubicBezTo>
                      <a:pt x="179" y="595"/>
                      <a:pt x="199" y="607"/>
                      <a:pt x="220" y="607"/>
                    </a:cubicBezTo>
                    <a:cubicBezTo>
                      <a:pt x="242" y="607"/>
                      <a:pt x="261" y="595"/>
                      <a:pt x="269" y="580"/>
                    </a:cubicBezTo>
                    <a:cubicBezTo>
                      <a:pt x="301" y="522"/>
                      <a:pt x="357" y="428"/>
                      <a:pt x="394" y="344"/>
                    </a:cubicBezTo>
                    <a:cubicBezTo>
                      <a:pt x="412" y="304"/>
                      <a:pt x="435" y="265"/>
                      <a:pt x="435" y="218"/>
                    </a:cubicBezTo>
                    <a:close/>
                    <a:moveTo>
                      <a:pt x="217" y="146"/>
                    </a:moveTo>
                    <a:cubicBezTo>
                      <a:pt x="257" y="146"/>
                      <a:pt x="289" y="178"/>
                      <a:pt x="289" y="218"/>
                    </a:cubicBezTo>
                    <a:cubicBezTo>
                      <a:pt x="289" y="257"/>
                      <a:pt x="257" y="289"/>
                      <a:pt x="217" y="289"/>
                    </a:cubicBezTo>
                    <a:cubicBezTo>
                      <a:pt x="178" y="289"/>
                      <a:pt x="146" y="257"/>
                      <a:pt x="146" y="218"/>
                    </a:cubicBezTo>
                    <a:cubicBezTo>
                      <a:pt x="146" y="178"/>
                      <a:pt x="178" y="146"/>
                      <a:pt x="217" y="146"/>
                    </a:cubicBezTo>
                    <a:close/>
                  </a:path>
                </a:pathLst>
              </a:custGeom>
              <a:solidFill>
                <a:srgbClr val="273039"/>
              </a:solidFill>
              <a:ln>
                <a:noFill/>
              </a:ln>
              <a:effectLst/>
            </p:spPr>
            <p:txBody>
              <a:bodyPr/>
              <a:lstStyle/>
              <a:p>
                <a:endParaRPr lang="zh-CN" altLang="en-US"/>
              </a:p>
            </p:txBody>
          </p:sp>
          <p:sp>
            <p:nvSpPr>
              <p:cNvPr id="53" name="椭圆 52">
                <a:extLst>
                  <a:ext uri="{FF2B5EF4-FFF2-40B4-BE49-F238E27FC236}">
                    <a16:creationId xmlns:a16="http://schemas.microsoft.com/office/drawing/2014/main" id="{E370F0BB-7DAA-4FAD-8772-417489FECEEE}"/>
                  </a:ext>
                </a:extLst>
              </p:cNvPr>
              <p:cNvSpPr/>
              <p:nvPr/>
            </p:nvSpPr>
            <p:spPr>
              <a:xfrm>
                <a:off x="6720062" y="2269005"/>
                <a:ext cx="290068" cy="169696"/>
              </a:xfrm>
              <a:prstGeom prst="ellipse">
                <a:avLst/>
              </a:prstGeom>
              <a:solidFill>
                <a:srgbClr val="273039">
                  <a:alpha val="91000"/>
                </a:srgbClr>
              </a:solidFill>
              <a:ln w="3175">
                <a:noFill/>
              </a:ln>
              <a:effectLst>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Tree>
    <p:custDataLst>
      <p:tags r:id="rId1"/>
    </p:custDataLst>
    <p:extLst>
      <p:ext uri="{BB962C8B-B14F-4D97-AF65-F5344CB8AC3E}">
        <p14:creationId xmlns:p14="http://schemas.microsoft.com/office/powerpoint/2010/main" val="376323642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KSO_Shape" hidden="1">
            <a:extLst>
              <a:ext uri="{FF2B5EF4-FFF2-40B4-BE49-F238E27FC236}">
                <a16:creationId xmlns:a16="http://schemas.microsoft.com/office/drawing/2014/main" id="{F5D0DCC1-E700-4160-AB04-9137DC11916F}"/>
              </a:ext>
            </a:extLst>
          </p:cNvPr>
          <p:cNvSpPr/>
          <p:nvPr/>
        </p:nvSpPr>
        <p:spPr>
          <a:xfrm rot="20396340" flipH="1" flipV="1">
            <a:off x="3550108" y="3323633"/>
            <a:ext cx="5426282" cy="2280250"/>
          </a:xfrm>
          <a:custGeom>
            <a:avLst/>
            <a:gdLst>
              <a:gd name="T0" fmla="*/ 2851 w 7514"/>
              <a:gd name="T1" fmla="*/ 3155 h 3163"/>
              <a:gd name="T2" fmla="*/ 2383 w 7514"/>
              <a:gd name="T3" fmla="*/ 2243 h 3163"/>
              <a:gd name="T4" fmla="*/ 2527 w 7514"/>
              <a:gd name="T5" fmla="*/ 2012 h 3163"/>
              <a:gd name="T6" fmla="*/ 2814 w 7514"/>
              <a:gd name="T7" fmla="*/ 1855 h 3163"/>
              <a:gd name="T8" fmla="*/ 2919 w 7514"/>
              <a:gd name="T9" fmla="*/ 1803 h 3163"/>
              <a:gd name="T10" fmla="*/ 3381 w 7514"/>
              <a:gd name="T11" fmla="*/ 1610 h 3163"/>
              <a:gd name="T12" fmla="*/ 3765 w 7514"/>
              <a:gd name="T13" fmla="*/ 1483 h 3163"/>
              <a:gd name="T14" fmla="*/ 4174 w 7514"/>
              <a:gd name="T15" fmla="*/ 1387 h 3163"/>
              <a:gd name="T16" fmla="*/ 4456 w 7514"/>
              <a:gd name="T17" fmla="*/ 1338 h 3163"/>
              <a:gd name="T18" fmla="*/ 5029 w 7514"/>
              <a:gd name="T19" fmla="*/ 1283 h 3163"/>
              <a:gd name="T20" fmla="*/ 5454 w 7514"/>
              <a:gd name="T21" fmla="*/ 1283 h 3163"/>
              <a:gd name="T22" fmla="*/ 5730 w 7514"/>
              <a:gd name="T23" fmla="*/ 1298 h 3163"/>
              <a:gd name="T24" fmla="*/ 6124 w 7514"/>
              <a:gd name="T25" fmla="*/ 1346 h 3163"/>
              <a:gd name="T26" fmla="*/ 6598 w 7514"/>
              <a:gd name="T27" fmla="*/ 1439 h 3163"/>
              <a:gd name="T28" fmla="*/ 6805 w 7514"/>
              <a:gd name="T29" fmla="*/ 1494 h 3163"/>
              <a:gd name="T30" fmla="*/ 7162 w 7514"/>
              <a:gd name="T31" fmla="*/ 1604 h 3163"/>
              <a:gd name="T32" fmla="*/ 7445 w 7514"/>
              <a:gd name="T33" fmla="*/ 1713 h 3163"/>
              <a:gd name="T34" fmla="*/ 7327 w 7514"/>
              <a:gd name="T35" fmla="*/ 1596 h 3163"/>
              <a:gd name="T36" fmla="*/ 7053 w 7514"/>
              <a:gd name="T37" fmla="*/ 1420 h 3163"/>
              <a:gd name="T38" fmla="*/ 6789 w 7514"/>
              <a:gd name="T39" fmla="*/ 1264 h 3163"/>
              <a:gd name="T40" fmla="*/ 6463 w 7514"/>
              <a:gd name="T41" fmla="*/ 1102 h 3163"/>
              <a:gd name="T42" fmla="*/ 5960 w 7514"/>
              <a:gd name="T43" fmla="*/ 899 h 3163"/>
              <a:gd name="T44" fmla="*/ 5682 w 7514"/>
              <a:gd name="T45" fmla="*/ 806 h 3163"/>
              <a:gd name="T46" fmla="*/ 5388 w 7514"/>
              <a:gd name="T47" fmla="*/ 724 h 3163"/>
              <a:gd name="T48" fmla="*/ 4765 w 7514"/>
              <a:gd name="T49" fmla="*/ 599 h 3163"/>
              <a:gd name="T50" fmla="*/ 4279 w 7514"/>
              <a:gd name="T51" fmla="*/ 548 h 3163"/>
              <a:gd name="T52" fmla="*/ 3789 w 7514"/>
              <a:gd name="T53" fmla="*/ 535 h 3163"/>
              <a:gd name="T54" fmla="*/ 3465 w 7514"/>
              <a:gd name="T55" fmla="*/ 546 h 3163"/>
              <a:gd name="T56" fmla="*/ 2843 w 7514"/>
              <a:gd name="T57" fmla="*/ 613 h 3163"/>
              <a:gd name="T58" fmla="*/ 2480 w 7514"/>
              <a:gd name="T59" fmla="*/ 682 h 3163"/>
              <a:gd name="T60" fmla="*/ 2276 w 7514"/>
              <a:gd name="T61" fmla="*/ 733 h 3163"/>
              <a:gd name="T62" fmla="*/ 1571 w 7514"/>
              <a:gd name="T63" fmla="*/ 955 h 3163"/>
              <a:gd name="T64" fmla="*/ 1500 w 7514"/>
              <a:gd name="T65" fmla="*/ 855 h 3163"/>
              <a:gd name="T66" fmla="*/ 888 w 7514"/>
              <a:gd name="T67" fmla="*/ 70 h 3163"/>
              <a:gd name="T68" fmla="*/ 104 w 7514"/>
              <a:gd name="T69" fmla="*/ 2827 h 3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514" h="3163">
                <a:moveTo>
                  <a:pt x="104" y="2827"/>
                </a:moveTo>
                <a:lnTo>
                  <a:pt x="2851" y="3155"/>
                </a:lnTo>
                <a:cubicBezTo>
                  <a:pt x="2918" y="3163"/>
                  <a:pt x="2943" y="3123"/>
                  <a:pt x="2907" y="3066"/>
                </a:cubicBezTo>
                <a:lnTo>
                  <a:pt x="2383" y="2243"/>
                </a:lnTo>
                <a:cubicBezTo>
                  <a:pt x="2347" y="2186"/>
                  <a:pt x="2364" y="2111"/>
                  <a:pt x="2422" y="2076"/>
                </a:cubicBezTo>
                <a:cubicBezTo>
                  <a:pt x="2456" y="2055"/>
                  <a:pt x="2491" y="2034"/>
                  <a:pt x="2527" y="2012"/>
                </a:cubicBezTo>
                <a:cubicBezTo>
                  <a:pt x="2584" y="1974"/>
                  <a:pt x="2648" y="1943"/>
                  <a:pt x="2714" y="1908"/>
                </a:cubicBezTo>
                <a:cubicBezTo>
                  <a:pt x="2746" y="1891"/>
                  <a:pt x="2780" y="1873"/>
                  <a:pt x="2814" y="1855"/>
                </a:cubicBezTo>
                <a:cubicBezTo>
                  <a:pt x="2831" y="1846"/>
                  <a:pt x="2848" y="1837"/>
                  <a:pt x="2865" y="1828"/>
                </a:cubicBezTo>
                <a:cubicBezTo>
                  <a:pt x="2883" y="1820"/>
                  <a:pt x="2901" y="1811"/>
                  <a:pt x="2919" y="1803"/>
                </a:cubicBezTo>
                <a:cubicBezTo>
                  <a:pt x="2991" y="1770"/>
                  <a:pt x="3065" y="1737"/>
                  <a:pt x="3141" y="1702"/>
                </a:cubicBezTo>
                <a:cubicBezTo>
                  <a:pt x="3219" y="1670"/>
                  <a:pt x="3299" y="1641"/>
                  <a:pt x="3381" y="1610"/>
                </a:cubicBezTo>
                <a:cubicBezTo>
                  <a:pt x="3462" y="1576"/>
                  <a:pt x="3548" y="1553"/>
                  <a:pt x="3634" y="1525"/>
                </a:cubicBezTo>
                <a:cubicBezTo>
                  <a:pt x="3677" y="1511"/>
                  <a:pt x="3721" y="1497"/>
                  <a:pt x="3765" y="1483"/>
                </a:cubicBezTo>
                <a:cubicBezTo>
                  <a:pt x="3810" y="1472"/>
                  <a:pt x="3854" y="1461"/>
                  <a:pt x="3899" y="1450"/>
                </a:cubicBezTo>
                <a:cubicBezTo>
                  <a:pt x="3990" y="1428"/>
                  <a:pt x="4081" y="1402"/>
                  <a:pt x="4174" y="1387"/>
                </a:cubicBezTo>
                <a:lnTo>
                  <a:pt x="4314" y="1361"/>
                </a:lnTo>
                <a:cubicBezTo>
                  <a:pt x="4361" y="1352"/>
                  <a:pt x="4409" y="1343"/>
                  <a:pt x="4456" y="1338"/>
                </a:cubicBezTo>
                <a:cubicBezTo>
                  <a:pt x="4551" y="1326"/>
                  <a:pt x="4646" y="1312"/>
                  <a:pt x="4742" y="1303"/>
                </a:cubicBezTo>
                <a:cubicBezTo>
                  <a:pt x="4838" y="1296"/>
                  <a:pt x="4934" y="1290"/>
                  <a:pt x="5029" y="1283"/>
                </a:cubicBezTo>
                <a:cubicBezTo>
                  <a:pt x="5124" y="1280"/>
                  <a:pt x="5219" y="1281"/>
                  <a:pt x="5313" y="1280"/>
                </a:cubicBezTo>
                <a:cubicBezTo>
                  <a:pt x="5361" y="1278"/>
                  <a:pt x="5408" y="1280"/>
                  <a:pt x="5454" y="1283"/>
                </a:cubicBezTo>
                <a:cubicBezTo>
                  <a:pt x="5501" y="1285"/>
                  <a:pt x="5547" y="1288"/>
                  <a:pt x="5593" y="1290"/>
                </a:cubicBezTo>
                <a:cubicBezTo>
                  <a:pt x="5639" y="1293"/>
                  <a:pt x="5685" y="1293"/>
                  <a:pt x="5730" y="1298"/>
                </a:cubicBezTo>
                <a:cubicBezTo>
                  <a:pt x="5775" y="1303"/>
                  <a:pt x="5820" y="1308"/>
                  <a:pt x="5864" y="1312"/>
                </a:cubicBezTo>
                <a:cubicBezTo>
                  <a:pt x="5952" y="1322"/>
                  <a:pt x="6040" y="1329"/>
                  <a:pt x="6124" y="1346"/>
                </a:cubicBezTo>
                <a:cubicBezTo>
                  <a:pt x="6208" y="1360"/>
                  <a:pt x="6290" y="1374"/>
                  <a:pt x="6370" y="1387"/>
                </a:cubicBezTo>
                <a:cubicBezTo>
                  <a:pt x="6449" y="1405"/>
                  <a:pt x="6525" y="1422"/>
                  <a:pt x="6598" y="1439"/>
                </a:cubicBezTo>
                <a:cubicBezTo>
                  <a:pt x="6634" y="1447"/>
                  <a:pt x="6668" y="1455"/>
                  <a:pt x="6702" y="1462"/>
                </a:cubicBezTo>
                <a:cubicBezTo>
                  <a:pt x="6737" y="1473"/>
                  <a:pt x="6772" y="1483"/>
                  <a:pt x="6805" y="1494"/>
                </a:cubicBezTo>
                <a:cubicBezTo>
                  <a:pt x="6872" y="1514"/>
                  <a:pt x="6936" y="1533"/>
                  <a:pt x="6996" y="1551"/>
                </a:cubicBezTo>
                <a:cubicBezTo>
                  <a:pt x="7055" y="1570"/>
                  <a:pt x="7113" y="1584"/>
                  <a:pt x="7162" y="1604"/>
                </a:cubicBezTo>
                <a:cubicBezTo>
                  <a:pt x="7211" y="1623"/>
                  <a:pt x="7257" y="1640"/>
                  <a:pt x="7298" y="1656"/>
                </a:cubicBezTo>
                <a:cubicBezTo>
                  <a:pt x="7356" y="1679"/>
                  <a:pt x="7405" y="1698"/>
                  <a:pt x="7445" y="1713"/>
                </a:cubicBezTo>
                <a:cubicBezTo>
                  <a:pt x="7508" y="1738"/>
                  <a:pt x="7514" y="1726"/>
                  <a:pt x="7459" y="1688"/>
                </a:cubicBezTo>
                <a:cubicBezTo>
                  <a:pt x="7423" y="1663"/>
                  <a:pt x="7379" y="1633"/>
                  <a:pt x="7327" y="1596"/>
                </a:cubicBezTo>
                <a:cubicBezTo>
                  <a:pt x="7290" y="1570"/>
                  <a:pt x="7248" y="1542"/>
                  <a:pt x="7203" y="1511"/>
                </a:cubicBezTo>
                <a:cubicBezTo>
                  <a:pt x="7158" y="1479"/>
                  <a:pt x="7107" y="1452"/>
                  <a:pt x="7053" y="1420"/>
                </a:cubicBezTo>
                <a:cubicBezTo>
                  <a:pt x="6999" y="1388"/>
                  <a:pt x="6942" y="1354"/>
                  <a:pt x="6882" y="1319"/>
                </a:cubicBezTo>
                <a:cubicBezTo>
                  <a:pt x="6852" y="1301"/>
                  <a:pt x="6821" y="1283"/>
                  <a:pt x="6789" y="1264"/>
                </a:cubicBezTo>
                <a:cubicBezTo>
                  <a:pt x="6754" y="1247"/>
                  <a:pt x="6719" y="1229"/>
                  <a:pt x="6683" y="1211"/>
                </a:cubicBezTo>
                <a:cubicBezTo>
                  <a:pt x="6612" y="1176"/>
                  <a:pt x="6539" y="1140"/>
                  <a:pt x="6463" y="1102"/>
                </a:cubicBezTo>
                <a:cubicBezTo>
                  <a:pt x="6385" y="1069"/>
                  <a:pt x="6304" y="1034"/>
                  <a:pt x="6221" y="999"/>
                </a:cubicBezTo>
                <a:cubicBezTo>
                  <a:pt x="6138" y="961"/>
                  <a:pt x="6050" y="932"/>
                  <a:pt x="5960" y="899"/>
                </a:cubicBezTo>
                <a:cubicBezTo>
                  <a:pt x="5915" y="883"/>
                  <a:pt x="5870" y="866"/>
                  <a:pt x="5824" y="850"/>
                </a:cubicBezTo>
                <a:cubicBezTo>
                  <a:pt x="5777" y="833"/>
                  <a:pt x="5730" y="821"/>
                  <a:pt x="5682" y="806"/>
                </a:cubicBezTo>
                <a:cubicBezTo>
                  <a:pt x="5634" y="792"/>
                  <a:pt x="5586" y="778"/>
                  <a:pt x="5537" y="763"/>
                </a:cubicBezTo>
                <a:cubicBezTo>
                  <a:pt x="5488" y="749"/>
                  <a:pt x="5439" y="734"/>
                  <a:pt x="5388" y="724"/>
                </a:cubicBezTo>
                <a:cubicBezTo>
                  <a:pt x="5288" y="701"/>
                  <a:pt x="5186" y="675"/>
                  <a:pt x="5082" y="653"/>
                </a:cubicBezTo>
                <a:cubicBezTo>
                  <a:pt x="4977" y="635"/>
                  <a:pt x="4871" y="617"/>
                  <a:pt x="4765" y="599"/>
                </a:cubicBezTo>
                <a:cubicBezTo>
                  <a:pt x="4658" y="584"/>
                  <a:pt x="4550" y="574"/>
                  <a:pt x="4442" y="561"/>
                </a:cubicBezTo>
                <a:cubicBezTo>
                  <a:pt x="4388" y="554"/>
                  <a:pt x="4333" y="551"/>
                  <a:pt x="4279" y="548"/>
                </a:cubicBezTo>
                <a:cubicBezTo>
                  <a:pt x="4224" y="545"/>
                  <a:pt x="4170" y="542"/>
                  <a:pt x="4115" y="539"/>
                </a:cubicBezTo>
                <a:cubicBezTo>
                  <a:pt x="4006" y="531"/>
                  <a:pt x="3897" y="534"/>
                  <a:pt x="3789" y="535"/>
                </a:cubicBezTo>
                <a:cubicBezTo>
                  <a:pt x="3734" y="535"/>
                  <a:pt x="3680" y="536"/>
                  <a:pt x="3626" y="536"/>
                </a:cubicBezTo>
                <a:cubicBezTo>
                  <a:pt x="3572" y="539"/>
                  <a:pt x="3518" y="543"/>
                  <a:pt x="3465" y="546"/>
                </a:cubicBezTo>
                <a:cubicBezTo>
                  <a:pt x="3359" y="554"/>
                  <a:pt x="3252" y="558"/>
                  <a:pt x="3149" y="573"/>
                </a:cubicBezTo>
                <a:cubicBezTo>
                  <a:pt x="3046" y="586"/>
                  <a:pt x="2943" y="598"/>
                  <a:pt x="2843" y="613"/>
                </a:cubicBezTo>
                <a:cubicBezTo>
                  <a:pt x="2743" y="632"/>
                  <a:pt x="2646" y="650"/>
                  <a:pt x="2551" y="668"/>
                </a:cubicBezTo>
                <a:cubicBezTo>
                  <a:pt x="2527" y="673"/>
                  <a:pt x="2503" y="677"/>
                  <a:pt x="2480" y="682"/>
                </a:cubicBezTo>
                <a:cubicBezTo>
                  <a:pt x="2457" y="687"/>
                  <a:pt x="2434" y="693"/>
                  <a:pt x="2411" y="699"/>
                </a:cubicBezTo>
                <a:cubicBezTo>
                  <a:pt x="2365" y="710"/>
                  <a:pt x="2320" y="721"/>
                  <a:pt x="2276" y="733"/>
                </a:cubicBezTo>
                <a:cubicBezTo>
                  <a:pt x="2187" y="756"/>
                  <a:pt x="2100" y="775"/>
                  <a:pt x="2020" y="802"/>
                </a:cubicBezTo>
                <a:cubicBezTo>
                  <a:pt x="1857" y="854"/>
                  <a:pt x="1709" y="897"/>
                  <a:pt x="1571" y="955"/>
                </a:cubicBezTo>
                <a:cubicBezTo>
                  <a:pt x="1570" y="956"/>
                  <a:pt x="1569" y="956"/>
                  <a:pt x="1568" y="957"/>
                </a:cubicBezTo>
                <a:cubicBezTo>
                  <a:pt x="1567" y="957"/>
                  <a:pt x="1536" y="912"/>
                  <a:pt x="1500" y="855"/>
                </a:cubicBezTo>
                <a:lnTo>
                  <a:pt x="992" y="57"/>
                </a:lnTo>
                <a:cubicBezTo>
                  <a:pt x="956" y="0"/>
                  <a:pt x="910" y="6"/>
                  <a:pt x="888" y="70"/>
                </a:cubicBezTo>
                <a:lnTo>
                  <a:pt x="21" y="2697"/>
                </a:lnTo>
                <a:cubicBezTo>
                  <a:pt x="0" y="2761"/>
                  <a:pt x="37" y="2819"/>
                  <a:pt x="104" y="2827"/>
                </a:cubicBezTo>
                <a:close/>
              </a:path>
            </a:pathLst>
          </a:custGeom>
          <a:gradFill>
            <a:gsLst>
              <a:gs pos="100000">
                <a:sysClr val="window" lastClr="FFFFFF">
                  <a:lumMod val="95000"/>
                </a:sysClr>
              </a:gs>
              <a:gs pos="0">
                <a:sysClr val="window" lastClr="FFFFFF">
                  <a:lumMod val="95000"/>
                </a:sysClr>
              </a:gs>
            </a:gsLst>
            <a:lin ang="5400000" scaled="1"/>
          </a:gradFill>
          <a:ln w="12700" cap="flat" cmpd="sng" algn="ctr">
            <a:noFill/>
            <a:prstDash val="solid"/>
            <a:miter lim="800000"/>
          </a:ln>
          <a:effectLst/>
        </p:spPr>
        <p:txBody>
          <a:bodyPr anchor="ctr">
            <a:scene3d>
              <a:camera prst="orthographicFront"/>
              <a:lightRig rig="threePt" dir="t"/>
            </a:scene3d>
            <a:sp3d>
              <a:contourClr>
                <a:srgbClr val="FFFFFF"/>
              </a:contourClr>
            </a:sp3d>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FFFFFF"/>
              </a:solidFill>
              <a:effectLst/>
              <a:uLnTx/>
              <a:uFillTx/>
              <a:latin typeface="思源黑体 CN Light"/>
              <a:ea typeface="思源黑体 CN Light"/>
              <a:cs typeface="+mn-cs"/>
            </a:endParaRPr>
          </a:p>
        </p:txBody>
      </p:sp>
      <p:graphicFrame>
        <p:nvGraphicFramePr>
          <p:cNvPr id="3" name="图表 2">
            <a:extLst>
              <a:ext uri="{FF2B5EF4-FFF2-40B4-BE49-F238E27FC236}">
                <a16:creationId xmlns:a16="http://schemas.microsoft.com/office/drawing/2014/main" id="{78308609-E066-41A8-96DD-47637413A3EB}"/>
              </a:ext>
            </a:extLst>
          </p:cNvPr>
          <p:cNvGraphicFramePr/>
          <p:nvPr>
            <p:extLst>
              <p:ext uri="{D42A27DB-BD31-4B8C-83A1-F6EECF244321}">
                <p14:modId xmlns:p14="http://schemas.microsoft.com/office/powerpoint/2010/main" val="114580053"/>
              </p:ext>
            </p:extLst>
          </p:nvPr>
        </p:nvGraphicFramePr>
        <p:xfrm>
          <a:off x="2035601" y="2513904"/>
          <a:ext cx="8387858" cy="3736554"/>
        </p:xfrm>
        <a:graphic>
          <a:graphicData uri="http://schemas.openxmlformats.org/drawingml/2006/chart">
            <c:chart xmlns:c="http://schemas.openxmlformats.org/drawingml/2006/chart" xmlns:r="http://schemas.openxmlformats.org/officeDocument/2006/relationships" r:id="rId4"/>
          </a:graphicData>
        </a:graphic>
      </p:graphicFrame>
      <p:sp>
        <p:nvSpPr>
          <p:cNvPr id="8" name="文本框 7">
            <a:extLst>
              <a:ext uri="{FF2B5EF4-FFF2-40B4-BE49-F238E27FC236}">
                <a16:creationId xmlns:a16="http://schemas.microsoft.com/office/drawing/2014/main" id="{D7A40A4F-EE23-4E42-8544-07A90F88CCB5}"/>
              </a:ext>
            </a:extLst>
          </p:cNvPr>
          <p:cNvSpPr txBox="1"/>
          <p:nvPr/>
        </p:nvSpPr>
        <p:spPr>
          <a:xfrm>
            <a:off x="2848069" y="1587002"/>
            <a:ext cx="6629399" cy="830997"/>
          </a:xfrm>
          <a:prstGeom prst="rect">
            <a:avLst/>
          </a:prstGeom>
          <a:noFill/>
        </p:spPr>
        <p:txBody>
          <a:bodyPr wrap="square" rtlCol="0">
            <a:spAutoFit/>
          </a:bodyPr>
          <a:lstStyle/>
          <a:p>
            <a:pPr algn="ctr"/>
            <a:r>
              <a:rPr lang="zh-CN" altLang="en-US" sz="2400" spc="300">
                <a:solidFill>
                  <a:schemeClr val="tx1">
                    <a:lumMod val="75000"/>
                    <a:lumOff val="25000"/>
                  </a:schemeClr>
                </a:solidFill>
              </a:rPr>
              <a:t>年营业额连续</a:t>
            </a:r>
            <a:r>
              <a:rPr lang="en-US" altLang="zh-CN" sz="2400" spc="300">
                <a:solidFill>
                  <a:schemeClr val="tx1">
                    <a:lumMod val="75000"/>
                    <a:lumOff val="25000"/>
                  </a:schemeClr>
                </a:solidFill>
              </a:rPr>
              <a:t>5</a:t>
            </a:r>
            <a:r>
              <a:rPr lang="zh-CN" altLang="en-US" sz="2400" spc="300">
                <a:solidFill>
                  <a:schemeClr val="tx1">
                    <a:lumMod val="75000"/>
                    <a:lumOff val="25000"/>
                  </a:schemeClr>
                </a:solidFill>
              </a:rPr>
              <a:t>年增长率超</a:t>
            </a:r>
            <a:r>
              <a:rPr lang="en-US" altLang="zh-CN" sz="4800" spc="300">
                <a:solidFill>
                  <a:srgbClr val="F42039"/>
                </a:solidFill>
              </a:rPr>
              <a:t>25%</a:t>
            </a:r>
            <a:endParaRPr lang="zh-CN" altLang="en-US" sz="2400" spc="300">
              <a:solidFill>
                <a:srgbClr val="F42039"/>
              </a:solidFill>
            </a:endParaRPr>
          </a:p>
        </p:txBody>
      </p:sp>
      <p:grpSp>
        <p:nvGrpSpPr>
          <p:cNvPr id="2" name="组合 1">
            <a:extLst>
              <a:ext uri="{FF2B5EF4-FFF2-40B4-BE49-F238E27FC236}">
                <a16:creationId xmlns:a16="http://schemas.microsoft.com/office/drawing/2014/main" id="{9BFCFEC3-7526-49FC-9400-6670AD4DC27A}"/>
              </a:ext>
            </a:extLst>
          </p:cNvPr>
          <p:cNvGrpSpPr/>
          <p:nvPr/>
        </p:nvGrpSpPr>
        <p:grpSpPr>
          <a:xfrm>
            <a:off x="994533" y="299511"/>
            <a:ext cx="3923066" cy="501650"/>
            <a:chOff x="994533" y="299511"/>
            <a:chExt cx="3923066" cy="501650"/>
          </a:xfrm>
        </p:grpSpPr>
        <p:sp>
          <p:nvSpPr>
            <p:cNvPr id="9" name="文本占位符 36">
              <a:extLst>
                <a:ext uri="{FF2B5EF4-FFF2-40B4-BE49-F238E27FC236}">
                  <a16:creationId xmlns:a16="http://schemas.microsoft.com/office/drawing/2014/main" id="{28580913-DFD4-4858-B407-BB534C1E1F1C}"/>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市场概况</a:t>
              </a:r>
            </a:p>
          </p:txBody>
        </p:sp>
        <p:sp>
          <p:nvSpPr>
            <p:cNvPr id="10" name="文本框 9">
              <a:extLst>
                <a:ext uri="{FF2B5EF4-FFF2-40B4-BE49-F238E27FC236}">
                  <a16:creationId xmlns:a16="http://schemas.microsoft.com/office/drawing/2014/main" id="{5C93EAEB-10BC-4ADB-9BCB-E7BE0C9836AC}"/>
                </a:ext>
              </a:extLst>
            </p:cNvPr>
            <p:cNvSpPr txBox="1"/>
            <p:nvPr/>
          </p:nvSpPr>
          <p:spPr>
            <a:xfrm>
              <a:off x="2654501" y="381059"/>
              <a:ext cx="22630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MARKET SITUATION</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
        <p:nvSpPr>
          <p:cNvPr id="4" name="直角三角形 3">
            <a:extLst>
              <a:ext uri="{FF2B5EF4-FFF2-40B4-BE49-F238E27FC236}">
                <a16:creationId xmlns:a16="http://schemas.microsoft.com/office/drawing/2014/main" id="{305EA3EA-9008-4A8D-8E57-F81E7775D221}"/>
              </a:ext>
            </a:extLst>
          </p:cNvPr>
          <p:cNvSpPr/>
          <p:nvPr/>
        </p:nvSpPr>
        <p:spPr>
          <a:xfrm flipH="1">
            <a:off x="-658890" y="1037300"/>
            <a:ext cx="304799" cy="1930400"/>
          </a:xfrm>
          <a:prstGeom prst="rtTriangle">
            <a:avLst/>
          </a:prstGeom>
          <a:gradFill flip="none" rotWithShape="1">
            <a:gsLst>
              <a:gs pos="0">
                <a:schemeClr val="bg1">
                  <a:lumMod val="85000"/>
                </a:schemeClr>
              </a:gs>
              <a:gs pos="100000">
                <a:schemeClr val="bg1">
                  <a:lumMod val="85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形状 20">
            <a:extLst>
              <a:ext uri="{FF2B5EF4-FFF2-40B4-BE49-F238E27FC236}">
                <a16:creationId xmlns:a16="http://schemas.microsoft.com/office/drawing/2014/main" id="{E9F08D5D-96BE-4C94-811D-B5B7B5D77F73}"/>
              </a:ext>
            </a:extLst>
          </p:cNvPr>
          <p:cNvSpPr/>
          <p:nvPr/>
        </p:nvSpPr>
        <p:spPr>
          <a:xfrm>
            <a:off x="-957493" y="3429000"/>
            <a:ext cx="298603" cy="2034540"/>
          </a:xfrm>
          <a:custGeom>
            <a:avLst/>
            <a:gdLst>
              <a:gd name="connsiteX0" fmla="*/ 297180 w 297180"/>
              <a:gd name="connsiteY0" fmla="*/ 0 h 2049780"/>
              <a:gd name="connsiteX1" fmla="*/ 281940 w 297180"/>
              <a:gd name="connsiteY1" fmla="*/ 2049780 h 2049780"/>
              <a:gd name="connsiteX2" fmla="*/ 0 w 297180"/>
              <a:gd name="connsiteY2" fmla="*/ 2034540 h 2049780"/>
              <a:gd name="connsiteX3" fmla="*/ 297180 w 297180"/>
              <a:gd name="connsiteY3" fmla="*/ 0 h 2049780"/>
              <a:gd name="connsiteX0" fmla="*/ 297180 w 297180"/>
              <a:gd name="connsiteY0" fmla="*/ 0 h 2034540"/>
              <a:gd name="connsiteX1" fmla="*/ 288290 w 297180"/>
              <a:gd name="connsiteY1" fmla="*/ 2018030 h 2034540"/>
              <a:gd name="connsiteX2" fmla="*/ 0 w 297180"/>
              <a:gd name="connsiteY2" fmla="*/ 2034540 h 2034540"/>
              <a:gd name="connsiteX3" fmla="*/ 297180 w 297180"/>
              <a:gd name="connsiteY3" fmla="*/ 0 h 2034540"/>
              <a:gd name="connsiteX0" fmla="*/ 297180 w 297180"/>
              <a:gd name="connsiteY0" fmla="*/ 0 h 2046605"/>
              <a:gd name="connsiteX1" fmla="*/ 294640 w 297180"/>
              <a:gd name="connsiteY1" fmla="*/ 2046605 h 2046605"/>
              <a:gd name="connsiteX2" fmla="*/ 0 w 297180"/>
              <a:gd name="connsiteY2" fmla="*/ 2034540 h 2046605"/>
              <a:gd name="connsiteX3" fmla="*/ 297180 w 297180"/>
              <a:gd name="connsiteY3" fmla="*/ 0 h 2046605"/>
              <a:gd name="connsiteX0" fmla="*/ 297180 w 298603"/>
              <a:gd name="connsiteY0" fmla="*/ 0 h 2034540"/>
              <a:gd name="connsiteX1" fmla="*/ 297815 w 298603"/>
              <a:gd name="connsiteY1" fmla="*/ 2030730 h 2034540"/>
              <a:gd name="connsiteX2" fmla="*/ 0 w 298603"/>
              <a:gd name="connsiteY2" fmla="*/ 2034540 h 2034540"/>
              <a:gd name="connsiteX3" fmla="*/ 297180 w 298603"/>
              <a:gd name="connsiteY3" fmla="*/ 0 h 2034540"/>
            </a:gdLst>
            <a:ahLst/>
            <a:cxnLst>
              <a:cxn ang="0">
                <a:pos x="connsiteX0" y="connsiteY0"/>
              </a:cxn>
              <a:cxn ang="0">
                <a:pos x="connsiteX1" y="connsiteY1"/>
              </a:cxn>
              <a:cxn ang="0">
                <a:pos x="connsiteX2" y="connsiteY2"/>
              </a:cxn>
              <a:cxn ang="0">
                <a:pos x="connsiteX3" y="connsiteY3"/>
              </a:cxn>
            </a:cxnLst>
            <a:rect l="l" t="t" r="r" b="b"/>
            <a:pathLst>
              <a:path w="298603" h="2034540">
                <a:moveTo>
                  <a:pt x="297180" y="0"/>
                </a:moveTo>
                <a:cubicBezTo>
                  <a:pt x="294217" y="672677"/>
                  <a:pt x="300778" y="1358053"/>
                  <a:pt x="297815" y="2030730"/>
                </a:cubicBezTo>
                <a:lnTo>
                  <a:pt x="0" y="2034540"/>
                </a:lnTo>
                <a:lnTo>
                  <a:pt x="297180" y="0"/>
                </a:lnTo>
                <a:close/>
              </a:path>
            </a:pathLst>
          </a:custGeom>
          <a:gradFill>
            <a:gsLst>
              <a:gs pos="100000">
                <a:srgbClr val="FFFFFF">
                  <a:lumMod val="85000"/>
                </a:srgbClr>
              </a:gs>
              <a:gs pos="0">
                <a:srgbClr val="FFFFFF">
                  <a:lumMod val="85000"/>
                  <a:alpha val="20000"/>
                </a:srgbClr>
              </a:gs>
            </a:gsLst>
            <a:lin ang="0" scaled="1"/>
          </a:gradFill>
          <a:ln w="12700" cap="flat" cmpd="sng" algn="ctr">
            <a:noFill/>
            <a:prstDash val="solid"/>
            <a:miter lim="800000"/>
          </a:ln>
          <a:effectLst/>
        </p:spPr>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100" b="0" i="0" u="none" strike="noStrike" kern="0" cap="none" spc="0" normalizeH="0" baseline="0" noProof="0">
              <a:ln>
                <a:noFill/>
              </a:ln>
              <a:solidFill>
                <a:srgbClr val="FFFFFF"/>
              </a:solidFill>
              <a:effectLst/>
              <a:uLnTx/>
              <a:uFillTx/>
              <a:latin typeface="等线" panose="020F0502020204030204"/>
              <a:ea typeface="等线" panose="02010600030101010101" pitchFamily="2" charset="-122"/>
              <a:cs typeface="+mn-cs"/>
            </a:endParaRPr>
          </a:p>
        </p:txBody>
      </p:sp>
    </p:spTree>
    <p:custDataLst>
      <p:tags r:id="rId1"/>
    </p:custDataLst>
    <p:extLst>
      <p:ext uri="{BB962C8B-B14F-4D97-AF65-F5344CB8AC3E}">
        <p14:creationId xmlns:p14="http://schemas.microsoft.com/office/powerpoint/2010/main" val="181295844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000DAC3D-11F5-4E71-8C18-97FD0A3CFD98}"/>
              </a:ext>
            </a:extLst>
          </p:cNvPr>
          <p:cNvGrpSpPr/>
          <p:nvPr/>
        </p:nvGrpSpPr>
        <p:grpSpPr>
          <a:xfrm>
            <a:off x="1326476" y="1956159"/>
            <a:ext cx="9539048" cy="3611323"/>
            <a:chOff x="1287575" y="1956159"/>
            <a:chExt cx="9539048" cy="3611323"/>
          </a:xfrm>
        </p:grpSpPr>
        <p:sp>
          <p:nvSpPr>
            <p:cNvPr id="30" name="椭圆 29">
              <a:extLst>
                <a:ext uri="{FF2B5EF4-FFF2-40B4-BE49-F238E27FC236}">
                  <a16:creationId xmlns:a16="http://schemas.microsoft.com/office/drawing/2014/main" id="{9B3391C0-FBF0-4999-8C02-33B1D8E7A8AB}"/>
                </a:ext>
              </a:extLst>
            </p:cNvPr>
            <p:cNvSpPr/>
            <p:nvPr/>
          </p:nvSpPr>
          <p:spPr>
            <a:xfrm>
              <a:off x="4290491" y="5065832"/>
              <a:ext cx="3120988" cy="501650"/>
            </a:xfrm>
            <a:prstGeom prst="ellipse">
              <a:avLst/>
            </a:prstGeom>
            <a:solidFill>
              <a:srgbClr val="273039"/>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a:extLst>
                <a:ext uri="{FF2B5EF4-FFF2-40B4-BE49-F238E27FC236}">
                  <a16:creationId xmlns:a16="http://schemas.microsoft.com/office/drawing/2014/main" id="{7623A878-2751-4FCF-A4F2-D5A8E998C421}"/>
                </a:ext>
              </a:extLst>
            </p:cNvPr>
            <p:cNvGrpSpPr/>
            <p:nvPr/>
          </p:nvGrpSpPr>
          <p:grpSpPr>
            <a:xfrm>
              <a:off x="4642124" y="1956159"/>
              <a:ext cx="2680299" cy="3398598"/>
              <a:chOff x="4642124" y="1992895"/>
              <a:chExt cx="2680299" cy="3398598"/>
            </a:xfrm>
          </p:grpSpPr>
          <p:sp>
            <p:nvSpPr>
              <p:cNvPr id="18" name="矩形: 圆角 17">
                <a:extLst>
                  <a:ext uri="{FF2B5EF4-FFF2-40B4-BE49-F238E27FC236}">
                    <a16:creationId xmlns:a16="http://schemas.microsoft.com/office/drawing/2014/main" id="{AF38D420-9611-494B-9E02-76A482696F4C}"/>
                  </a:ext>
                </a:extLst>
              </p:cNvPr>
              <p:cNvSpPr/>
              <p:nvPr/>
            </p:nvSpPr>
            <p:spPr>
              <a:xfrm>
                <a:off x="4642124" y="1992895"/>
                <a:ext cx="2680299" cy="3398598"/>
              </a:xfrm>
              <a:prstGeom prst="roundRect">
                <a:avLst>
                  <a:gd name="adj" fmla="val 1866"/>
                </a:avLst>
              </a:prstGeom>
              <a:solidFill>
                <a:srgbClr val="F42039"/>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2400">
                    <a:latin typeface="+mn-ea"/>
                  </a:rPr>
                  <a:t>设计专利</a:t>
                </a:r>
                <a:endParaRPr lang="en-US" altLang="zh-CN" sz="2400">
                  <a:latin typeface="+mn-ea"/>
                </a:endParaRPr>
              </a:p>
              <a:p>
                <a:pPr algn="ctr">
                  <a:lnSpc>
                    <a:spcPct val="125000"/>
                  </a:lnSpc>
                </a:pPr>
                <a:r>
                  <a:rPr lang="en-US" altLang="zh-CN" sz="2400">
                    <a:latin typeface="+mn-ea"/>
                  </a:rPr>
                  <a:t>200000+</a:t>
                </a:r>
                <a:r>
                  <a:rPr lang="zh-CN" altLang="en-US" sz="2400">
                    <a:latin typeface="+mn-ea"/>
                  </a:rPr>
                  <a:t>项</a:t>
                </a:r>
              </a:p>
            </p:txBody>
          </p:sp>
          <p:grpSp>
            <p:nvGrpSpPr>
              <p:cNvPr id="3" name="组合 2">
                <a:extLst>
                  <a:ext uri="{FF2B5EF4-FFF2-40B4-BE49-F238E27FC236}">
                    <a16:creationId xmlns:a16="http://schemas.microsoft.com/office/drawing/2014/main" id="{FD79FEA4-4416-44ED-B667-090BDC4EEC6D}"/>
                  </a:ext>
                </a:extLst>
              </p:cNvPr>
              <p:cNvGrpSpPr>
                <a:grpSpLocks noChangeAspect="1"/>
              </p:cNvGrpSpPr>
              <p:nvPr/>
            </p:nvGrpSpPr>
            <p:grpSpPr>
              <a:xfrm>
                <a:off x="5769099" y="2234490"/>
                <a:ext cx="576000" cy="576000"/>
                <a:chOff x="6129043" y="2073496"/>
                <a:chExt cx="710742" cy="710742"/>
              </a:xfrm>
            </p:grpSpPr>
            <p:sp>
              <p:nvSpPr>
                <p:cNvPr id="14" name="Oval 36">
                  <a:extLst>
                    <a:ext uri="{FF2B5EF4-FFF2-40B4-BE49-F238E27FC236}">
                      <a16:creationId xmlns:a16="http://schemas.microsoft.com/office/drawing/2014/main" id="{3C35E688-3F3B-4933-B9DF-860EA7656E36}"/>
                    </a:ext>
                  </a:extLst>
                </p:cNvPr>
                <p:cNvSpPr/>
                <p:nvPr/>
              </p:nvSpPr>
              <p:spPr>
                <a:xfrm>
                  <a:off x="6129043" y="2073496"/>
                  <a:ext cx="710742" cy="7107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A"/>
                    </a:solidFill>
                    <a:effectLst/>
                    <a:uLnTx/>
                    <a:uFillTx/>
                    <a:latin typeface="Lato Light"/>
                    <a:ea typeface="+mn-ea"/>
                    <a:cs typeface="+mn-cs"/>
                  </a:endParaRPr>
                </a:p>
              </p:txBody>
            </p:sp>
            <p:sp>
              <p:nvSpPr>
                <p:cNvPr id="13" name="iconfont-1127-1117777">
                  <a:extLst>
                    <a:ext uri="{FF2B5EF4-FFF2-40B4-BE49-F238E27FC236}">
                      <a16:creationId xmlns:a16="http://schemas.microsoft.com/office/drawing/2014/main" id="{172D1F1C-2F49-46C8-9CA6-1777B93A9978}"/>
                    </a:ext>
                  </a:extLst>
                </p:cNvPr>
                <p:cNvSpPr>
                  <a:spLocks noChangeAspect="1"/>
                </p:cNvSpPr>
                <p:nvPr/>
              </p:nvSpPr>
              <p:spPr bwMode="auto">
                <a:xfrm>
                  <a:off x="6322414" y="2234235"/>
                  <a:ext cx="324000" cy="389265"/>
                </a:xfrm>
                <a:custGeom>
                  <a:avLst/>
                  <a:gdLst>
                    <a:gd name="T0" fmla="*/ 0 w 9328"/>
                    <a:gd name="T1" fmla="*/ 0 h 11208"/>
                    <a:gd name="T2" fmla="*/ 0 w 9328"/>
                    <a:gd name="T3" fmla="*/ 10748 h 11208"/>
                    <a:gd name="T4" fmla="*/ 721 w 9328"/>
                    <a:gd name="T5" fmla="*/ 10970 h 11208"/>
                    <a:gd name="T6" fmla="*/ 4658 w 9328"/>
                    <a:gd name="T7" fmla="*/ 8786 h 11208"/>
                    <a:gd name="T8" fmla="*/ 8598 w 9328"/>
                    <a:gd name="T9" fmla="*/ 10973 h 11208"/>
                    <a:gd name="T10" fmla="*/ 9316 w 9328"/>
                    <a:gd name="T11" fmla="*/ 10640 h 11208"/>
                    <a:gd name="T12" fmla="*/ 9316 w 9328"/>
                    <a:gd name="T13" fmla="*/ 0 h 11208"/>
                    <a:gd name="T14" fmla="*/ 0 w 9328"/>
                    <a:gd name="T15" fmla="*/ 0 h 11208"/>
                    <a:gd name="T16" fmla="*/ 1544 w 9328"/>
                    <a:gd name="T17" fmla="*/ 3688 h 11208"/>
                    <a:gd name="T18" fmla="*/ 3597 w 9328"/>
                    <a:gd name="T19" fmla="*/ 3688 h 11208"/>
                    <a:gd name="T20" fmla="*/ 3238 w 9328"/>
                    <a:gd name="T21" fmla="*/ 4959 h 11208"/>
                    <a:gd name="T22" fmla="*/ 1544 w 9328"/>
                    <a:gd name="T23" fmla="*/ 3688 h 11208"/>
                    <a:gd name="T24" fmla="*/ 4849 w 9328"/>
                    <a:gd name="T25" fmla="*/ 6125 h 11208"/>
                    <a:gd name="T26" fmla="*/ 5966 w 9328"/>
                    <a:gd name="T27" fmla="*/ 5343 h 11208"/>
                    <a:gd name="T28" fmla="*/ 6465 w 9328"/>
                    <a:gd name="T29" fmla="*/ 7231 h 11208"/>
                    <a:gd name="T30" fmla="*/ 4849 w 9328"/>
                    <a:gd name="T31" fmla="*/ 6125 h 11208"/>
                    <a:gd name="T32" fmla="*/ 6238 w 9328"/>
                    <a:gd name="T33" fmla="*/ 4866 h 11208"/>
                    <a:gd name="T34" fmla="*/ 6238 w 9328"/>
                    <a:gd name="T35" fmla="*/ 4866 h 11208"/>
                    <a:gd name="T36" fmla="*/ 4321 w 9328"/>
                    <a:gd name="T37" fmla="*/ 6235 h 11208"/>
                    <a:gd name="T38" fmla="*/ 2774 w 9328"/>
                    <a:gd name="T39" fmla="*/ 7231 h 11208"/>
                    <a:gd name="T40" fmla="*/ 3406 w 9328"/>
                    <a:gd name="T41" fmla="*/ 5241 h 11208"/>
                    <a:gd name="T42" fmla="*/ 3408 w 9328"/>
                    <a:gd name="T43" fmla="*/ 5241 h 11208"/>
                    <a:gd name="T44" fmla="*/ 3427 w 9328"/>
                    <a:gd name="T45" fmla="*/ 5175 h 11208"/>
                    <a:gd name="T46" fmla="*/ 3446 w 9328"/>
                    <a:gd name="T47" fmla="*/ 5115 h 11208"/>
                    <a:gd name="T48" fmla="*/ 3443 w 9328"/>
                    <a:gd name="T49" fmla="*/ 5114 h 11208"/>
                    <a:gd name="T50" fmla="*/ 3899 w 9328"/>
                    <a:gd name="T51" fmla="*/ 3460 h 11208"/>
                    <a:gd name="T52" fmla="*/ 3898 w 9328"/>
                    <a:gd name="T53" fmla="*/ 3459 h 11208"/>
                    <a:gd name="T54" fmla="*/ 4676 w 9328"/>
                    <a:gd name="T55" fmla="*/ 1663 h 11208"/>
                    <a:gd name="T56" fmla="*/ 5553 w 9328"/>
                    <a:gd name="T57" fmla="*/ 3688 h 11208"/>
                    <a:gd name="T58" fmla="*/ 7807 w 9328"/>
                    <a:gd name="T59" fmla="*/ 3688 h 11208"/>
                    <a:gd name="T60" fmla="*/ 6238 w 9328"/>
                    <a:gd name="T61" fmla="*/ 4866 h 112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28" h="11208">
                      <a:moveTo>
                        <a:pt x="0" y="0"/>
                      </a:moveTo>
                      <a:lnTo>
                        <a:pt x="0" y="10748"/>
                      </a:lnTo>
                      <a:cubicBezTo>
                        <a:pt x="21" y="11208"/>
                        <a:pt x="428" y="11168"/>
                        <a:pt x="721" y="10970"/>
                      </a:cubicBezTo>
                      <a:lnTo>
                        <a:pt x="4658" y="8786"/>
                      </a:lnTo>
                      <a:lnTo>
                        <a:pt x="8598" y="10973"/>
                      </a:lnTo>
                      <a:cubicBezTo>
                        <a:pt x="8981" y="11173"/>
                        <a:pt x="9328" y="11089"/>
                        <a:pt x="9316" y="10640"/>
                      </a:cubicBezTo>
                      <a:lnTo>
                        <a:pt x="9316" y="0"/>
                      </a:lnTo>
                      <a:lnTo>
                        <a:pt x="0" y="0"/>
                      </a:lnTo>
                      <a:close/>
                      <a:moveTo>
                        <a:pt x="1544" y="3688"/>
                      </a:moveTo>
                      <a:lnTo>
                        <a:pt x="3597" y="3688"/>
                      </a:lnTo>
                      <a:lnTo>
                        <a:pt x="3238" y="4959"/>
                      </a:lnTo>
                      <a:lnTo>
                        <a:pt x="1544" y="3688"/>
                      </a:lnTo>
                      <a:close/>
                      <a:moveTo>
                        <a:pt x="4849" y="6125"/>
                      </a:moveTo>
                      <a:lnTo>
                        <a:pt x="5966" y="5343"/>
                      </a:lnTo>
                      <a:lnTo>
                        <a:pt x="6465" y="7231"/>
                      </a:lnTo>
                      <a:lnTo>
                        <a:pt x="4849" y="6125"/>
                      </a:lnTo>
                      <a:close/>
                      <a:moveTo>
                        <a:pt x="6238" y="4866"/>
                      </a:moveTo>
                      <a:lnTo>
                        <a:pt x="6238" y="4866"/>
                      </a:lnTo>
                      <a:lnTo>
                        <a:pt x="4321" y="6235"/>
                      </a:lnTo>
                      <a:lnTo>
                        <a:pt x="2774" y="7231"/>
                      </a:lnTo>
                      <a:lnTo>
                        <a:pt x="3406" y="5241"/>
                      </a:lnTo>
                      <a:lnTo>
                        <a:pt x="3408" y="5241"/>
                      </a:lnTo>
                      <a:lnTo>
                        <a:pt x="3427" y="5175"/>
                      </a:lnTo>
                      <a:lnTo>
                        <a:pt x="3446" y="5115"/>
                      </a:lnTo>
                      <a:lnTo>
                        <a:pt x="3443" y="5114"/>
                      </a:lnTo>
                      <a:lnTo>
                        <a:pt x="3899" y="3460"/>
                      </a:lnTo>
                      <a:lnTo>
                        <a:pt x="3898" y="3459"/>
                      </a:lnTo>
                      <a:lnTo>
                        <a:pt x="4676" y="1663"/>
                      </a:lnTo>
                      <a:lnTo>
                        <a:pt x="5553" y="3688"/>
                      </a:lnTo>
                      <a:lnTo>
                        <a:pt x="7807" y="3688"/>
                      </a:lnTo>
                      <a:lnTo>
                        <a:pt x="6238" y="4866"/>
                      </a:lnTo>
                      <a:close/>
                    </a:path>
                  </a:pathLst>
                </a:custGeom>
                <a:solidFill>
                  <a:schemeClr val="bg1"/>
                </a:solidFill>
                <a:ln>
                  <a:noFill/>
                </a:ln>
              </p:spPr>
            </p:sp>
          </p:grpSp>
        </p:grpSp>
        <p:grpSp>
          <p:nvGrpSpPr>
            <p:cNvPr id="4" name="组合 3">
              <a:extLst>
                <a:ext uri="{FF2B5EF4-FFF2-40B4-BE49-F238E27FC236}">
                  <a16:creationId xmlns:a16="http://schemas.microsoft.com/office/drawing/2014/main" id="{DB5D3524-0601-4F67-B800-F0104070423F}"/>
                </a:ext>
              </a:extLst>
            </p:cNvPr>
            <p:cNvGrpSpPr/>
            <p:nvPr/>
          </p:nvGrpSpPr>
          <p:grpSpPr>
            <a:xfrm>
              <a:off x="7925981" y="1956159"/>
              <a:ext cx="2680299" cy="3398598"/>
              <a:chOff x="7925981" y="2029632"/>
              <a:chExt cx="2680299" cy="3398598"/>
            </a:xfrm>
          </p:grpSpPr>
          <p:sp>
            <p:nvSpPr>
              <p:cNvPr id="22" name="矩形: 圆角 21">
                <a:extLst>
                  <a:ext uri="{FF2B5EF4-FFF2-40B4-BE49-F238E27FC236}">
                    <a16:creationId xmlns:a16="http://schemas.microsoft.com/office/drawing/2014/main" id="{0ACD4CA3-8E11-4152-B9BC-65FE459F6845}"/>
                  </a:ext>
                </a:extLst>
              </p:cNvPr>
              <p:cNvSpPr/>
              <p:nvPr/>
            </p:nvSpPr>
            <p:spPr>
              <a:xfrm>
                <a:off x="7925981" y="2029632"/>
                <a:ext cx="2680299" cy="3398598"/>
              </a:xfrm>
              <a:prstGeom prst="roundRect">
                <a:avLst>
                  <a:gd name="adj" fmla="val 1866"/>
                </a:avLst>
              </a:prstGeom>
              <a:solidFill>
                <a:srgbClr val="273039"/>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2400">
                    <a:latin typeface="+mn-ea"/>
                  </a:rPr>
                  <a:t>制定行业</a:t>
                </a:r>
                <a:endParaRPr lang="en-US" altLang="zh-CN" sz="2400">
                  <a:latin typeface="+mn-ea"/>
                </a:endParaRPr>
              </a:p>
              <a:p>
                <a:pPr algn="ctr">
                  <a:lnSpc>
                    <a:spcPct val="125000"/>
                  </a:lnSpc>
                </a:pPr>
                <a:r>
                  <a:rPr lang="zh-CN" altLang="en-US" sz="2400">
                    <a:latin typeface="+mn-ea"/>
                  </a:rPr>
                  <a:t>标准</a:t>
                </a:r>
                <a:r>
                  <a:rPr lang="en-US" altLang="zh-CN" sz="2400">
                    <a:latin typeface="+mn-ea"/>
                  </a:rPr>
                  <a:t>100+</a:t>
                </a:r>
                <a:r>
                  <a:rPr lang="zh-CN" altLang="en-US" sz="2400">
                    <a:latin typeface="+mn-ea"/>
                  </a:rPr>
                  <a:t>项</a:t>
                </a:r>
              </a:p>
            </p:txBody>
          </p:sp>
          <p:grpSp>
            <p:nvGrpSpPr>
              <p:cNvPr id="40" name="Group 16">
                <a:extLst>
                  <a:ext uri="{FF2B5EF4-FFF2-40B4-BE49-F238E27FC236}">
                    <a16:creationId xmlns:a16="http://schemas.microsoft.com/office/drawing/2014/main" id="{51A873B1-B211-4FD0-8B4F-8FD1CAF71850}"/>
                  </a:ext>
                </a:extLst>
              </p:cNvPr>
              <p:cNvGrpSpPr>
                <a:grpSpLocks noChangeAspect="1"/>
              </p:cNvGrpSpPr>
              <p:nvPr/>
            </p:nvGrpSpPr>
            <p:grpSpPr>
              <a:xfrm>
                <a:off x="8978130" y="2271227"/>
                <a:ext cx="576000" cy="576000"/>
                <a:chOff x="6036713" y="2118827"/>
                <a:chExt cx="710742" cy="710742"/>
              </a:xfrm>
            </p:grpSpPr>
            <p:sp>
              <p:nvSpPr>
                <p:cNvPr id="41" name="Oval 36">
                  <a:extLst>
                    <a:ext uri="{FF2B5EF4-FFF2-40B4-BE49-F238E27FC236}">
                      <a16:creationId xmlns:a16="http://schemas.microsoft.com/office/drawing/2014/main" id="{DD93CA71-CCD8-45D4-8128-8B1AE67C244F}"/>
                    </a:ext>
                  </a:extLst>
                </p:cNvPr>
                <p:cNvSpPr/>
                <p:nvPr/>
              </p:nvSpPr>
              <p:spPr>
                <a:xfrm>
                  <a:off x="6036713" y="2118827"/>
                  <a:ext cx="710742" cy="7107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A"/>
                    </a:solidFill>
                    <a:effectLst/>
                    <a:uLnTx/>
                    <a:uFillTx/>
                    <a:latin typeface="Lato Light"/>
                    <a:ea typeface="+mn-ea"/>
                    <a:cs typeface="+mn-cs"/>
                  </a:endParaRPr>
                </a:p>
              </p:txBody>
            </p:sp>
            <p:sp>
              <p:nvSpPr>
                <p:cNvPr id="42" name="iconfont-1127-1117777">
                  <a:extLst>
                    <a:ext uri="{FF2B5EF4-FFF2-40B4-BE49-F238E27FC236}">
                      <a16:creationId xmlns:a16="http://schemas.microsoft.com/office/drawing/2014/main" id="{12D7C022-A212-42E6-BD3F-CF0902B4BFF0}"/>
                    </a:ext>
                  </a:extLst>
                </p:cNvPr>
                <p:cNvSpPr>
                  <a:spLocks noChangeAspect="1"/>
                </p:cNvSpPr>
                <p:nvPr/>
              </p:nvSpPr>
              <p:spPr bwMode="auto">
                <a:xfrm>
                  <a:off x="6233750" y="2279566"/>
                  <a:ext cx="316666" cy="389264"/>
                </a:xfrm>
                <a:custGeom>
                  <a:avLst/>
                  <a:gdLst>
                    <a:gd name="connsiteX0" fmla="*/ 201391 w 491559"/>
                    <a:gd name="connsiteY0" fmla="*/ 34417 h 604252"/>
                    <a:gd name="connsiteX1" fmla="*/ 244085 w 491559"/>
                    <a:gd name="connsiteY1" fmla="*/ 44529 h 604252"/>
                    <a:gd name="connsiteX2" fmla="*/ 473074 w 491559"/>
                    <a:gd name="connsiteY2" fmla="*/ 56463 h 604252"/>
                    <a:gd name="connsiteX3" fmla="*/ 491559 w 491559"/>
                    <a:gd name="connsiteY3" fmla="*/ 65692 h 604252"/>
                    <a:gd name="connsiteX4" fmla="*/ 491559 w 491559"/>
                    <a:gd name="connsiteY4" fmla="*/ 291654 h 604252"/>
                    <a:gd name="connsiteX5" fmla="*/ 474827 w 491559"/>
                    <a:gd name="connsiteY5" fmla="*/ 330640 h 604252"/>
                    <a:gd name="connsiteX6" fmla="*/ 374117 w 491559"/>
                    <a:gd name="connsiteY6" fmla="*/ 374559 h 604252"/>
                    <a:gd name="connsiteX7" fmla="*/ 196280 w 491559"/>
                    <a:gd name="connsiteY7" fmla="*/ 306930 h 604252"/>
                    <a:gd name="connsiteX8" fmla="*/ 103537 w 491559"/>
                    <a:gd name="connsiteY8" fmla="*/ 336846 h 604252"/>
                    <a:gd name="connsiteX9" fmla="*/ 84255 w 491559"/>
                    <a:gd name="connsiteY9" fmla="*/ 326343 h 604252"/>
                    <a:gd name="connsiteX10" fmla="*/ 84255 w 491559"/>
                    <a:gd name="connsiteY10" fmla="*/ 96563 h 604252"/>
                    <a:gd name="connsiteX11" fmla="*/ 103218 w 491559"/>
                    <a:gd name="connsiteY11" fmla="*/ 60441 h 604252"/>
                    <a:gd name="connsiteX12" fmla="*/ 201391 w 491559"/>
                    <a:gd name="connsiteY12" fmla="*/ 34417 h 604252"/>
                    <a:gd name="connsiteX13" fmla="*/ 33942 w 491559"/>
                    <a:gd name="connsiteY13" fmla="*/ 0 h 604252"/>
                    <a:gd name="connsiteX14" fmla="*/ 67884 w 491559"/>
                    <a:gd name="connsiteY14" fmla="*/ 33888 h 604252"/>
                    <a:gd name="connsiteX15" fmla="*/ 65016 w 491559"/>
                    <a:gd name="connsiteY15" fmla="*/ 47411 h 604252"/>
                    <a:gd name="connsiteX16" fmla="*/ 57048 w 491559"/>
                    <a:gd name="connsiteY16" fmla="*/ 81617 h 604252"/>
                    <a:gd name="connsiteX17" fmla="*/ 57048 w 491559"/>
                    <a:gd name="connsiteY17" fmla="*/ 581183 h 604252"/>
                    <a:gd name="connsiteX18" fmla="*/ 33942 w 491559"/>
                    <a:gd name="connsiteY18" fmla="*/ 604252 h 604252"/>
                    <a:gd name="connsiteX19" fmla="*/ 10836 w 491559"/>
                    <a:gd name="connsiteY19" fmla="*/ 581183 h 604252"/>
                    <a:gd name="connsiteX20" fmla="*/ 10836 w 491559"/>
                    <a:gd name="connsiteY20" fmla="*/ 81617 h 604252"/>
                    <a:gd name="connsiteX21" fmla="*/ 2868 w 491559"/>
                    <a:gd name="connsiteY21" fmla="*/ 47411 h 604252"/>
                    <a:gd name="connsiteX22" fmla="*/ 0 w 491559"/>
                    <a:gd name="connsiteY22" fmla="*/ 33888 h 604252"/>
                    <a:gd name="connsiteX23" fmla="*/ 33942 w 491559"/>
                    <a:gd name="connsiteY23" fmla="*/ 0 h 6042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91559" h="604252">
                      <a:moveTo>
                        <a:pt x="201391" y="34417"/>
                      </a:moveTo>
                      <a:cubicBezTo>
                        <a:pt x="215153" y="35359"/>
                        <a:pt x="229504" y="38442"/>
                        <a:pt x="244085" y="44529"/>
                      </a:cubicBezTo>
                      <a:cubicBezTo>
                        <a:pt x="323761" y="77627"/>
                        <a:pt x="352285" y="143188"/>
                        <a:pt x="473074" y="56463"/>
                      </a:cubicBezTo>
                      <a:cubicBezTo>
                        <a:pt x="483432" y="48984"/>
                        <a:pt x="491559" y="52962"/>
                        <a:pt x="491559" y="65692"/>
                      </a:cubicBezTo>
                      <a:lnTo>
                        <a:pt x="491559" y="291654"/>
                      </a:lnTo>
                      <a:cubicBezTo>
                        <a:pt x="491559" y="304384"/>
                        <a:pt x="484547" y="322365"/>
                        <a:pt x="474827" y="330640"/>
                      </a:cubicBezTo>
                      <a:cubicBezTo>
                        <a:pt x="453793" y="348780"/>
                        <a:pt x="415389" y="375832"/>
                        <a:pt x="374117" y="374559"/>
                      </a:cubicBezTo>
                      <a:cubicBezTo>
                        <a:pt x="312288" y="372649"/>
                        <a:pt x="252371" y="306930"/>
                        <a:pt x="196280" y="306930"/>
                      </a:cubicBezTo>
                      <a:cubicBezTo>
                        <a:pt x="160585" y="306930"/>
                        <a:pt x="124730" y="324275"/>
                        <a:pt x="103537" y="336846"/>
                      </a:cubicBezTo>
                      <a:cubicBezTo>
                        <a:pt x="92541" y="343370"/>
                        <a:pt x="84255" y="339074"/>
                        <a:pt x="84255" y="326343"/>
                      </a:cubicBezTo>
                      <a:lnTo>
                        <a:pt x="84255" y="96563"/>
                      </a:lnTo>
                      <a:cubicBezTo>
                        <a:pt x="84255" y="83833"/>
                        <a:pt x="92382" y="66965"/>
                        <a:pt x="103218" y="60441"/>
                      </a:cubicBezTo>
                      <a:cubicBezTo>
                        <a:pt x="124133" y="48029"/>
                        <a:pt x="160107" y="31589"/>
                        <a:pt x="201391" y="34417"/>
                      </a:cubicBezTo>
                      <a:close/>
                      <a:moveTo>
                        <a:pt x="33942" y="0"/>
                      </a:moveTo>
                      <a:cubicBezTo>
                        <a:pt x="52746" y="0"/>
                        <a:pt x="67884" y="15114"/>
                        <a:pt x="67884" y="33888"/>
                      </a:cubicBezTo>
                      <a:cubicBezTo>
                        <a:pt x="67884" y="38661"/>
                        <a:pt x="66928" y="43274"/>
                        <a:pt x="65016" y="47411"/>
                      </a:cubicBezTo>
                      <a:cubicBezTo>
                        <a:pt x="61988" y="54411"/>
                        <a:pt x="57048" y="68889"/>
                        <a:pt x="57048" y="81617"/>
                      </a:cubicBezTo>
                      <a:lnTo>
                        <a:pt x="57048" y="581183"/>
                      </a:lnTo>
                      <a:cubicBezTo>
                        <a:pt x="57048" y="593911"/>
                        <a:pt x="46690" y="604252"/>
                        <a:pt x="33942" y="604252"/>
                      </a:cubicBezTo>
                      <a:cubicBezTo>
                        <a:pt x="21194" y="604252"/>
                        <a:pt x="10836" y="593911"/>
                        <a:pt x="10836" y="581183"/>
                      </a:cubicBezTo>
                      <a:lnTo>
                        <a:pt x="10836" y="81617"/>
                      </a:lnTo>
                      <a:cubicBezTo>
                        <a:pt x="10836" y="68889"/>
                        <a:pt x="6055" y="54411"/>
                        <a:pt x="2868" y="47411"/>
                      </a:cubicBezTo>
                      <a:cubicBezTo>
                        <a:pt x="1115" y="43274"/>
                        <a:pt x="0" y="38661"/>
                        <a:pt x="0" y="33888"/>
                      </a:cubicBezTo>
                      <a:cubicBezTo>
                        <a:pt x="0" y="15114"/>
                        <a:pt x="15298" y="0"/>
                        <a:pt x="33942" y="0"/>
                      </a:cubicBezTo>
                      <a:close/>
                    </a:path>
                  </a:pathLst>
                </a:custGeom>
                <a:solidFill>
                  <a:schemeClr val="bg1"/>
                </a:solidFill>
                <a:ln w="12700">
                  <a:solidFill>
                    <a:schemeClr val="bg1"/>
                  </a:solid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grpSp>
          <p:nvGrpSpPr>
            <p:cNvPr id="5" name="组合 4">
              <a:extLst>
                <a:ext uri="{FF2B5EF4-FFF2-40B4-BE49-F238E27FC236}">
                  <a16:creationId xmlns:a16="http://schemas.microsoft.com/office/drawing/2014/main" id="{BFB6F387-F09D-4B52-BE61-35C6F12BB5F1}"/>
                </a:ext>
              </a:extLst>
            </p:cNvPr>
            <p:cNvGrpSpPr/>
            <p:nvPr/>
          </p:nvGrpSpPr>
          <p:grpSpPr>
            <a:xfrm>
              <a:off x="1585720" y="1956159"/>
              <a:ext cx="2452846" cy="3398598"/>
              <a:chOff x="1585720" y="1956159"/>
              <a:chExt cx="2452846" cy="3398598"/>
            </a:xfrm>
            <a:solidFill>
              <a:srgbClr val="F42039"/>
            </a:solidFill>
            <a:effectLst/>
          </p:grpSpPr>
          <p:sp>
            <p:nvSpPr>
              <p:cNvPr id="12" name="矩形: 圆角 11">
                <a:extLst>
                  <a:ext uri="{FF2B5EF4-FFF2-40B4-BE49-F238E27FC236}">
                    <a16:creationId xmlns:a16="http://schemas.microsoft.com/office/drawing/2014/main" id="{3C44E38F-75A0-457B-B3C0-96E0D7A9103B}"/>
                  </a:ext>
                </a:extLst>
              </p:cNvPr>
              <p:cNvSpPr/>
              <p:nvPr/>
            </p:nvSpPr>
            <p:spPr>
              <a:xfrm>
                <a:off x="1585720" y="1956159"/>
                <a:ext cx="2452846" cy="3398598"/>
              </a:xfrm>
              <a:prstGeom prst="roundRect">
                <a:avLst>
                  <a:gd name="adj" fmla="val 1866"/>
                </a:avLst>
              </a:prstGeom>
              <a:solidFill>
                <a:srgbClr val="273039"/>
              </a:solidFill>
              <a:ln>
                <a:noFill/>
              </a:ln>
              <a:effectLst>
                <a:outerShdw blurRad="317500" sx="102000" sy="102000" algn="c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5000"/>
                  </a:lnSpc>
                </a:pPr>
                <a:r>
                  <a:rPr lang="zh-CN" altLang="en-US" sz="2400">
                    <a:latin typeface="+mn-ea"/>
                  </a:rPr>
                  <a:t>发明专利</a:t>
                </a:r>
                <a:endParaRPr lang="en-US" altLang="zh-CN" sz="2400">
                  <a:latin typeface="+mn-ea"/>
                </a:endParaRPr>
              </a:p>
              <a:p>
                <a:pPr algn="ctr">
                  <a:lnSpc>
                    <a:spcPct val="125000"/>
                  </a:lnSpc>
                </a:pPr>
                <a:r>
                  <a:rPr lang="en-US" altLang="zh-CN" sz="2400">
                    <a:latin typeface="+mn-ea"/>
                  </a:rPr>
                  <a:t>10000+</a:t>
                </a:r>
                <a:r>
                  <a:rPr lang="zh-CN" altLang="en-US" sz="2400">
                    <a:latin typeface="+mn-ea"/>
                  </a:rPr>
                  <a:t>项</a:t>
                </a:r>
              </a:p>
            </p:txBody>
          </p:sp>
          <p:grpSp>
            <p:nvGrpSpPr>
              <p:cNvPr id="31" name="Group 27">
                <a:extLst>
                  <a:ext uri="{FF2B5EF4-FFF2-40B4-BE49-F238E27FC236}">
                    <a16:creationId xmlns:a16="http://schemas.microsoft.com/office/drawing/2014/main" id="{427C1820-CE70-4B08-A900-E3882C050D3F}"/>
                  </a:ext>
                </a:extLst>
              </p:cNvPr>
              <p:cNvGrpSpPr>
                <a:grpSpLocks noChangeAspect="1"/>
              </p:cNvGrpSpPr>
              <p:nvPr/>
            </p:nvGrpSpPr>
            <p:grpSpPr>
              <a:xfrm>
                <a:off x="2524143" y="2271227"/>
                <a:ext cx="576000" cy="576000"/>
                <a:chOff x="6036713" y="2118827"/>
                <a:chExt cx="710742" cy="710742"/>
              </a:xfrm>
              <a:grpFill/>
            </p:grpSpPr>
            <p:sp>
              <p:nvSpPr>
                <p:cNvPr id="32" name="Oval 36">
                  <a:extLst>
                    <a:ext uri="{FF2B5EF4-FFF2-40B4-BE49-F238E27FC236}">
                      <a16:creationId xmlns:a16="http://schemas.microsoft.com/office/drawing/2014/main" id="{4FD88E66-7FFD-429E-93A4-8B655F5BF919}"/>
                    </a:ext>
                  </a:extLst>
                </p:cNvPr>
                <p:cNvSpPr/>
                <p:nvPr/>
              </p:nvSpPr>
              <p:spPr>
                <a:xfrm>
                  <a:off x="6036713" y="2118827"/>
                  <a:ext cx="710742" cy="710742"/>
                </a:xfrm>
                <a:prstGeom prst="ellipse">
                  <a:avLst/>
                </a:prstGeom>
                <a:noFill/>
                <a:ln w="1905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a:ln>
                      <a:noFill/>
                    </a:ln>
                    <a:solidFill>
                      <a:srgbClr val="44546A"/>
                    </a:solidFill>
                    <a:effectLst/>
                    <a:uLnTx/>
                    <a:uFillTx/>
                    <a:latin typeface="Lato Light"/>
                    <a:ea typeface="+mn-ea"/>
                    <a:cs typeface="+mn-cs"/>
                  </a:endParaRPr>
                </a:p>
              </p:txBody>
            </p:sp>
            <p:sp>
              <p:nvSpPr>
                <p:cNvPr id="33" name="iconfont-1127-1117777">
                  <a:extLst>
                    <a:ext uri="{FF2B5EF4-FFF2-40B4-BE49-F238E27FC236}">
                      <a16:creationId xmlns:a16="http://schemas.microsoft.com/office/drawing/2014/main" id="{96A44F0F-A65A-41DF-A8A0-0C3B29D7F6CD}"/>
                    </a:ext>
                  </a:extLst>
                </p:cNvPr>
                <p:cNvSpPr>
                  <a:spLocks noChangeAspect="1"/>
                </p:cNvSpPr>
                <p:nvPr/>
              </p:nvSpPr>
              <p:spPr bwMode="auto">
                <a:xfrm>
                  <a:off x="6197498" y="2279566"/>
                  <a:ext cx="389170" cy="389264"/>
                </a:xfrm>
                <a:custGeom>
                  <a:avLst/>
                  <a:gdLst>
                    <a:gd name="T0" fmla="*/ 5114 w 8640"/>
                    <a:gd name="T1" fmla="*/ 7866 h 8640"/>
                    <a:gd name="T2" fmla="*/ 6029 w 8640"/>
                    <a:gd name="T3" fmla="*/ 7117 h 8640"/>
                    <a:gd name="T4" fmla="*/ 5338 w 8640"/>
                    <a:gd name="T5" fmla="*/ 6720 h 8640"/>
                    <a:gd name="T6" fmla="*/ 5114 w 8640"/>
                    <a:gd name="T7" fmla="*/ 7866 h 8640"/>
                    <a:gd name="T8" fmla="*/ 5389 w 8640"/>
                    <a:gd name="T9" fmla="*/ 6675 h 8640"/>
                    <a:gd name="T10" fmla="*/ 6099 w 8640"/>
                    <a:gd name="T11" fmla="*/ 7072 h 8640"/>
                    <a:gd name="T12" fmla="*/ 7034 w 8640"/>
                    <a:gd name="T13" fmla="*/ 5549 h 8640"/>
                    <a:gd name="T14" fmla="*/ 7597 w 8640"/>
                    <a:gd name="T15" fmla="*/ 4634 h 8640"/>
                    <a:gd name="T16" fmla="*/ 7059 w 8640"/>
                    <a:gd name="T17" fmla="*/ 4333 h 8640"/>
                    <a:gd name="T18" fmla="*/ 6887 w 8640"/>
                    <a:gd name="T19" fmla="*/ 4237 h 8640"/>
                    <a:gd name="T20" fmla="*/ 5389 w 8640"/>
                    <a:gd name="T21" fmla="*/ 6675 h 8640"/>
                    <a:gd name="T22" fmla="*/ 7309 w 8640"/>
                    <a:gd name="T23" fmla="*/ 3808 h 8640"/>
                    <a:gd name="T24" fmla="*/ 7059 w 8640"/>
                    <a:gd name="T25" fmla="*/ 3987 h 8640"/>
                    <a:gd name="T26" fmla="*/ 6938 w 8640"/>
                    <a:gd name="T27" fmla="*/ 4192 h 8640"/>
                    <a:gd name="T28" fmla="*/ 7648 w 8640"/>
                    <a:gd name="T29" fmla="*/ 4589 h 8640"/>
                    <a:gd name="T30" fmla="*/ 7770 w 8640"/>
                    <a:gd name="T31" fmla="*/ 4384 h 8640"/>
                    <a:gd name="T32" fmla="*/ 7623 w 8640"/>
                    <a:gd name="T33" fmla="*/ 3846 h 8640"/>
                    <a:gd name="T34" fmla="*/ 7264 w 8640"/>
                    <a:gd name="T35" fmla="*/ 3802 h 8640"/>
                    <a:gd name="T36" fmla="*/ 7309 w 8640"/>
                    <a:gd name="T37" fmla="*/ 3808 h 8640"/>
                    <a:gd name="T38" fmla="*/ 1792 w 8640"/>
                    <a:gd name="T39" fmla="*/ 1600 h 8640"/>
                    <a:gd name="T40" fmla="*/ 1152 w 8640"/>
                    <a:gd name="T41" fmla="*/ 2240 h 8640"/>
                    <a:gd name="T42" fmla="*/ 1152 w 8640"/>
                    <a:gd name="T43" fmla="*/ 2579 h 8640"/>
                    <a:gd name="T44" fmla="*/ 1792 w 8640"/>
                    <a:gd name="T45" fmla="*/ 3219 h 8640"/>
                    <a:gd name="T46" fmla="*/ 2240 w 8640"/>
                    <a:gd name="T47" fmla="*/ 3219 h 8640"/>
                    <a:gd name="T48" fmla="*/ 2880 w 8640"/>
                    <a:gd name="T49" fmla="*/ 2579 h 8640"/>
                    <a:gd name="T50" fmla="*/ 2880 w 8640"/>
                    <a:gd name="T51" fmla="*/ 2240 h 8640"/>
                    <a:gd name="T52" fmla="*/ 2240 w 8640"/>
                    <a:gd name="T53" fmla="*/ 1600 h 8640"/>
                    <a:gd name="T54" fmla="*/ 1792 w 8640"/>
                    <a:gd name="T55" fmla="*/ 1600 h 8640"/>
                    <a:gd name="T56" fmla="*/ 4512 w 8640"/>
                    <a:gd name="T57" fmla="*/ 5920 h 8640"/>
                    <a:gd name="T58" fmla="*/ 1459 w 8640"/>
                    <a:gd name="T59" fmla="*/ 5920 h 8640"/>
                    <a:gd name="T60" fmla="*/ 1151 w 8640"/>
                    <a:gd name="T61" fmla="*/ 6291 h 8640"/>
                    <a:gd name="T62" fmla="*/ 1459 w 8640"/>
                    <a:gd name="T63" fmla="*/ 6662 h 8640"/>
                    <a:gd name="T64" fmla="*/ 4512 w 8640"/>
                    <a:gd name="T65" fmla="*/ 6662 h 8640"/>
                    <a:gd name="T66" fmla="*/ 4821 w 8640"/>
                    <a:gd name="T67" fmla="*/ 6291 h 8640"/>
                    <a:gd name="T68" fmla="*/ 4512 w 8640"/>
                    <a:gd name="T69" fmla="*/ 5920 h 8640"/>
                    <a:gd name="T70" fmla="*/ 5325 w 8640"/>
                    <a:gd name="T71" fmla="*/ 4301 h 8640"/>
                    <a:gd name="T72" fmla="*/ 1485 w 8640"/>
                    <a:gd name="T73" fmla="*/ 4301 h 8640"/>
                    <a:gd name="T74" fmla="*/ 1177 w 8640"/>
                    <a:gd name="T75" fmla="*/ 4672 h 8640"/>
                    <a:gd name="T76" fmla="*/ 1485 w 8640"/>
                    <a:gd name="T77" fmla="*/ 5043 h 8640"/>
                    <a:gd name="T78" fmla="*/ 5325 w 8640"/>
                    <a:gd name="T79" fmla="*/ 5043 h 8640"/>
                    <a:gd name="T80" fmla="*/ 5633 w 8640"/>
                    <a:gd name="T81" fmla="*/ 4672 h 8640"/>
                    <a:gd name="T82" fmla="*/ 5325 w 8640"/>
                    <a:gd name="T83" fmla="*/ 4301 h 8640"/>
                    <a:gd name="T84" fmla="*/ 1920 w 8640"/>
                    <a:gd name="T85" fmla="*/ 0 h 8640"/>
                    <a:gd name="T86" fmla="*/ 6720 w 8640"/>
                    <a:gd name="T87" fmla="*/ 0 h 8640"/>
                    <a:gd name="T88" fmla="*/ 8640 w 8640"/>
                    <a:gd name="T89" fmla="*/ 1920 h 8640"/>
                    <a:gd name="T90" fmla="*/ 8640 w 8640"/>
                    <a:gd name="T91" fmla="*/ 6720 h 8640"/>
                    <a:gd name="T92" fmla="*/ 6720 w 8640"/>
                    <a:gd name="T93" fmla="*/ 8640 h 8640"/>
                    <a:gd name="T94" fmla="*/ 1920 w 8640"/>
                    <a:gd name="T95" fmla="*/ 8640 h 8640"/>
                    <a:gd name="T96" fmla="*/ 0 w 8640"/>
                    <a:gd name="T97" fmla="*/ 6720 h 8640"/>
                    <a:gd name="T98" fmla="*/ 0 w 8640"/>
                    <a:gd name="T99" fmla="*/ 1920 h 8640"/>
                    <a:gd name="T100" fmla="*/ 1920 w 8640"/>
                    <a:gd name="T101" fmla="*/ 0 h 8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8640" h="8640">
                      <a:moveTo>
                        <a:pt x="5114" y="7866"/>
                      </a:moveTo>
                      <a:lnTo>
                        <a:pt x="6029" y="7117"/>
                      </a:lnTo>
                      <a:lnTo>
                        <a:pt x="5338" y="6720"/>
                      </a:lnTo>
                      <a:lnTo>
                        <a:pt x="5114" y="7866"/>
                      </a:lnTo>
                      <a:close/>
                      <a:moveTo>
                        <a:pt x="5389" y="6675"/>
                      </a:moveTo>
                      <a:lnTo>
                        <a:pt x="6099" y="7072"/>
                      </a:lnTo>
                      <a:lnTo>
                        <a:pt x="7034" y="5549"/>
                      </a:lnTo>
                      <a:lnTo>
                        <a:pt x="7597" y="4634"/>
                      </a:lnTo>
                      <a:lnTo>
                        <a:pt x="7059" y="4333"/>
                      </a:lnTo>
                      <a:lnTo>
                        <a:pt x="6887" y="4237"/>
                      </a:lnTo>
                      <a:lnTo>
                        <a:pt x="5389" y="6675"/>
                      </a:lnTo>
                      <a:close/>
                      <a:moveTo>
                        <a:pt x="7309" y="3808"/>
                      </a:moveTo>
                      <a:cubicBezTo>
                        <a:pt x="7206" y="3833"/>
                        <a:pt x="7116" y="3897"/>
                        <a:pt x="7059" y="3987"/>
                      </a:cubicBezTo>
                      <a:lnTo>
                        <a:pt x="6938" y="4192"/>
                      </a:lnTo>
                      <a:lnTo>
                        <a:pt x="7648" y="4589"/>
                      </a:lnTo>
                      <a:lnTo>
                        <a:pt x="7770" y="4384"/>
                      </a:lnTo>
                      <a:cubicBezTo>
                        <a:pt x="7884" y="4196"/>
                        <a:pt x="7817" y="3950"/>
                        <a:pt x="7623" y="3846"/>
                      </a:cubicBezTo>
                      <a:cubicBezTo>
                        <a:pt x="7516" y="3779"/>
                        <a:pt x="7384" y="3763"/>
                        <a:pt x="7264" y="3802"/>
                      </a:cubicBezTo>
                      <a:lnTo>
                        <a:pt x="7309" y="3808"/>
                      </a:lnTo>
                      <a:close/>
                      <a:moveTo>
                        <a:pt x="1792" y="1600"/>
                      </a:moveTo>
                      <a:cubicBezTo>
                        <a:pt x="1439" y="1600"/>
                        <a:pt x="1152" y="1887"/>
                        <a:pt x="1152" y="2240"/>
                      </a:cubicBezTo>
                      <a:lnTo>
                        <a:pt x="1152" y="2579"/>
                      </a:lnTo>
                      <a:cubicBezTo>
                        <a:pt x="1152" y="2933"/>
                        <a:pt x="1439" y="3219"/>
                        <a:pt x="1792" y="3219"/>
                      </a:cubicBezTo>
                      <a:lnTo>
                        <a:pt x="2240" y="3219"/>
                      </a:lnTo>
                      <a:cubicBezTo>
                        <a:pt x="2594" y="3219"/>
                        <a:pt x="2880" y="2933"/>
                        <a:pt x="2880" y="2579"/>
                      </a:cubicBezTo>
                      <a:lnTo>
                        <a:pt x="2880" y="2240"/>
                      </a:lnTo>
                      <a:cubicBezTo>
                        <a:pt x="2880" y="1887"/>
                        <a:pt x="2594" y="1600"/>
                        <a:pt x="2240" y="1600"/>
                      </a:cubicBezTo>
                      <a:lnTo>
                        <a:pt x="1792" y="1600"/>
                      </a:lnTo>
                      <a:close/>
                      <a:moveTo>
                        <a:pt x="4512" y="5920"/>
                      </a:moveTo>
                      <a:lnTo>
                        <a:pt x="1459" y="5920"/>
                      </a:lnTo>
                      <a:cubicBezTo>
                        <a:pt x="1281" y="5953"/>
                        <a:pt x="1151" y="6109"/>
                        <a:pt x="1151" y="6291"/>
                      </a:cubicBezTo>
                      <a:cubicBezTo>
                        <a:pt x="1151" y="6473"/>
                        <a:pt x="1281" y="6629"/>
                        <a:pt x="1459" y="6662"/>
                      </a:cubicBezTo>
                      <a:lnTo>
                        <a:pt x="4512" y="6662"/>
                      </a:lnTo>
                      <a:cubicBezTo>
                        <a:pt x="4691" y="6629"/>
                        <a:pt x="4821" y="6473"/>
                        <a:pt x="4821" y="6291"/>
                      </a:cubicBezTo>
                      <a:cubicBezTo>
                        <a:pt x="4821" y="6109"/>
                        <a:pt x="4691" y="5953"/>
                        <a:pt x="4512" y="5920"/>
                      </a:cubicBezTo>
                      <a:close/>
                      <a:moveTo>
                        <a:pt x="5325" y="4301"/>
                      </a:moveTo>
                      <a:lnTo>
                        <a:pt x="1485" y="4301"/>
                      </a:lnTo>
                      <a:cubicBezTo>
                        <a:pt x="1306" y="4334"/>
                        <a:pt x="1177" y="4490"/>
                        <a:pt x="1177" y="4672"/>
                      </a:cubicBezTo>
                      <a:cubicBezTo>
                        <a:pt x="1177" y="4854"/>
                        <a:pt x="1306" y="5010"/>
                        <a:pt x="1485" y="5043"/>
                      </a:cubicBezTo>
                      <a:lnTo>
                        <a:pt x="5325" y="5043"/>
                      </a:lnTo>
                      <a:cubicBezTo>
                        <a:pt x="5504" y="5010"/>
                        <a:pt x="5633" y="4854"/>
                        <a:pt x="5633" y="4672"/>
                      </a:cubicBezTo>
                      <a:cubicBezTo>
                        <a:pt x="5633" y="4490"/>
                        <a:pt x="5504" y="4334"/>
                        <a:pt x="5325" y="4301"/>
                      </a:cubicBezTo>
                      <a:close/>
                      <a:moveTo>
                        <a:pt x="1920" y="0"/>
                      </a:moveTo>
                      <a:lnTo>
                        <a:pt x="6720" y="0"/>
                      </a:lnTo>
                      <a:cubicBezTo>
                        <a:pt x="7781" y="0"/>
                        <a:pt x="8640" y="860"/>
                        <a:pt x="8640" y="1920"/>
                      </a:cubicBezTo>
                      <a:lnTo>
                        <a:pt x="8640" y="6720"/>
                      </a:lnTo>
                      <a:cubicBezTo>
                        <a:pt x="8640" y="7780"/>
                        <a:pt x="7781" y="8640"/>
                        <a:pt x="6720" y="8640"/>
                      </a:cubicBezTo>
                      <a:lnTo>
                        <a:pt x="1920" y="8640"/>
                      </a:lnTo>
                      <a:cubicBezTo>
                        <a:pt x="860" y="8640"/>
                        <a:pt x="0" y="7780"/>
                        <a:pt x="0" y="6720"/>
                      </a:cubicBezTo>
                      <a:lnTo>
                        <a:pt x="0" y="1920"/>
                      </a:lnTo>
                      <a:cubicBezTo>
                        <a:pt x="0" y="860"/>
                        <a:pt x="860" y="0"/>
                        <a:pt x="1920" y="0"/>
                      </a:cubicBezTo>
                      <a:close/>
                    </a:path>
                  </a:pathLst>
                </a:custGeom>
                <a:solidFill>
                  <a:schemeClr val="bg1"/>
                </a:solidFill>
                <a:ln>
                  <a:noFill/>
                </a:ln>
              </p:spPr>
              <p:txBody>
                <a:bodyPr/>
                <a:lstStyle/>
                <a:p>
                  <a:endParaRPr lang="zh-CN" altLang="en-US"/>
                </a:p>
              </p:txBody>
            </p:sp>
          </p:grpSp>
        </p:grpSp>
        <p:sp>
          <p:nvSpPr>
            <p:cNvPr id="7" name="椭圆 6">
              <a:extLst>
                <a:ext uri="{FF2B5EF4-FFF2-40B4-BE49-F238E27FC236}">
                  <a16:creationId xmlns:a16="http://schemas.microsoft.com/office/drawing/2014/main" id="{973AA67B-CD6D-423E-9CEE-391D61DE0337}"/>
                </a:ext>
              </a:extLst>
            </p:cNvPr>
            <p:cNvSpPr/>
            <p:nvPr/>
          </p:nvSpPr>
          <p:spPr>
            <a:xfrm>
              <a:off x="1287575" y="5065832"/>
              <a:ext cx="3120988" cy="501650"/>
            </a:xfrm>
            <a:prstGeom prst="ellipse">
              <a:avLst/>
            </a:prstGeom>
            <a:solidFill>
              <a:srgbClr val="273039"/>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a:extLst>
                <a:ext uri="{FF2B5EF4-FFF2-40B4-BE49-F238E27FC236}">
                  <a16:creationId xmlns:a16="http://schemas.microsoft.com/office/drawing/2014/main" id="{B332738E-CE99-4BB0-8CDF-C7BC43667235}"/>
                </a:ext>
              </a:extLst>
            </p:cNvPr>
            <p:cNvSpPr/>
            <p:nvPr/>
          </p:nvSpPr>
          <p:spPr>
            <a:xfrm>
              <a:off x="7705635" y="5065832"/>
              <a:ext cx="3120988" cy="501650"/>
            </a:xfrm>
            <a:prstGeom prst="ellipse">
              <a:avLst/>
            </a:prstGeom>
            <a:solidFill>
              <a:srgbClr val="273039"/>
            </a:solidFill>
            <a:ln>
              <a:noFill/>
            </a:ln>
            <a:effectLst>
              <a:softEdge rad="177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a:extLst>
              <a:ext uri="{FF2B5EF4-FFF2-40B4-BE49-F238E27FC236}">
                <a16:creationId xmlns:a16="http://schemas.microsoft.com/office/drawing/2014/main" id="{BB874E0E-CD5D-4844-841C-846CC02E710C}"/>
              </a:ext>
            </a:extLst>
          </p:cNvPr>
          <p:cNvGrpSpPr/>
          <p:nvPr/>
        </p:nvGrpSpPr>
        <p:grpSpPr>
          <a:xfrm>
            <a:off x="994533" y="299511"/>
            <a:ext cx="4340266" cy="501650"/>
            <a:chOff x="994533" y="299511"/>
            <a:chExt cx="4340266" cy="501650"/>
          </a:xfrm>
        </p:grpSpPr>
        <p:sp>
          <p:nvSpPr>
            <p:cNvPr id="36" name="文本占位符 36">
              <a:extLst>
                <a:ext uri="{FF2B5EF4-FFF2-40B4-BE49-F238E27FC236}">
                  <a16:creationId xmlns:a16="http://schemas.microsoft.com/office/drawing/2014/main" id="{57ED678D-C216-4378-AF1B-DD2869667B34}"/>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技术优势</a:t>
              </a:r>
            </a:p>
          </p:txBody>
        </p:sp>
        <p:sp>
          <p:nvSpPr>
            <p:cNvPr id="37" name="文本框 36">
              <a:extLst>
                <a:ext uri="{FF2B5EF4-FFF2-40B4-BE49-F238E27FC236}">
                  <a16:creationId xmlns:a16="http://schemas.microsoft.com/office/drawing/2014/main" id="{2FA6F2E8-C14E-49F1-A87C-57EA81CCA7FC}"/>
                </a:ext>
              </a:extLst>
            </p:cNvPr>
            <p:cNvSpPr txBox="1"/>
            <p:nvPr/>
          </p:nvSpPr>
          <p:spPr>
            <a:xfrm>
              <a:off x="2654501" y="381059"/>
              <a:ext cx="26802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rPr>
                <a:t>TECHNICAL</a:t>
              </a:r>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 ADVANTAGES</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custDataLst>
      <p:tags r:id="rId1"/>
    </p:custDataLst>
    <p:extLst>
      <p:ext uri="{BB962C8B-B14F-4D97-AF65-F5344CB8AC3E}">
        <p14:creationId xmlns:p14="http://schemas.microsoft.com/office/powerpoint/2010/main" val="229420501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id="{D619FBFF-E196-487C-A871-B70F52058EFC}"/>
              </a:ext>
            </a:extLst>
          </p:cNvPr>
          <p:cNvGrpSpPr/>
          <p:nvPr/>
        </p:nvGrpSpPr>
        <p:grpSpPr>
          <a:xfrm>
            <a:off x="994533" y="299511"/>
            <a:ext cx="4340266" cy="501650"/>
            <a:chOff x="994533" y="299511"/>
            <a:chExt cx="4340266" cy="501650"/>
          </a:xfrm>
        </p:grpSpPr>
        <p:sp>
          <p:nvSpPr>
            <p:cNvPr id="14" name="文本占位符 36">
              <a:extLst>
                <a:ext uri="{FF2B5EF4-FFF2-40B4-BE49-F238E27FC236}">
                  <a16:creationId xmlns:a16="http://schemas.microsoft.com/office/drawing/2014/main" id="{665EE5FD-06C3-432E-A73D-0B8377C482BC}"/>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技术优势</a:t>
              </a:r>
            </a:p>
          </p:txBody>
        </p:sp>
        <p:sp>
          <p:nvSpPr>
            <p:cNvPr id="15" name="文本框 14">
              <a:extLst>
                <a:ext uri="{FF2B5EF4-FFF2-40B4-BE49-F238E27FC236}">
                  <a16:creationId xmlns:a16="http://schemas.microsoft.com/office/drawing/2014/main" id="{CD9581A0-2B4C-4C6D-AEDB-4B05E55F1AAB}"/>
                </a:ext>
              </a:extLst>
            </p:cNvPr>
            <p:cNvSpPr txBox="1"/>
            <p:nvPr/>
          </p:nvSpPr>
          <p:spPr>
            <a:xfrm>
              <a:off x="2654501" y="381059"/>
              <a:ext cx="26802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rPr>
                <a:t>TECHNICAL</a:t>
              </a:r>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 ADVANTAGES</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27" name="组合 26">
            <a:extLst>
              <a:ext uri="{FF2B5EF4-FFF2-40B4-BE49-F238E27FC236}">
                <a16:creationId xmlns:a16="http://schemas.microsoft.com/office/drawing/2014/main" id="{912E97F5-F7AF-4A32-A2EA-BF7DD6990EFF}"/>
              </a:ext>
            </a:extLst>
          </p:cNvPr>
          <p:cNvGrpSpPr/>
          <p:nvPr/>
        </p:nvGrpSpPr>
        <p:grpSpPr>
          <a:xfrm>
            <a:off x="6549447" y="2112894"/>
            <a:ext cx="2859666" cy="4318878"/>
            <a:chOff x="7177616" y="1955276"/>
            <a:chExt cx="2859666" cy="4318878"/>
          </a:xfrm>
        </p:grpSpPr>
        <p:grpSp>
          <p:nvGrpSpPr>
            <p:cNvPr id="8" name="组合 7">
              <a:extLst>
                <a:ext uri="{FF2B5EF4-FFF2-40B4-BE49-F238E27FC236}">
                  <a16:creationId xmlns:a16="http://schemas.microsoft.com/office/drawing/2014/main" id="{78060C66-63DE-4136-BAA1-EB8F15162C78}"/>
                </a:ext>
              </a:extLst>
            </p:cNvPr>
            <p:cNvGrpSpPr/>
            <p:nvPr/>
          </p:nvGrpSpPr>
          <p:grpSpPr>
            <a:xfrm>
              <a:off x="7347449" y="1955276"/>
              <a:ext cx="2520000" cy="689813"/>
              <a:chOff x="6752694" y="2020280"/>
              <a:chExt cx="3091394" cy="689813"/>
            </a:xfrm>
          </p:grpSpPr>
          <p:sp>
            <p:nvSpPr>
              <p:cNvPr id="16" name="Round Diagonal Corner Rectangle 12">
                <a:extLst>
                  <a:ext uri="{FF2B5EF4-FFF2-40B4-BE49-F238E27FC236}">
                    <a16:creationId xmlns:a16="http://schemas.microsoft.com/office/drawing/2014/main" id="{AAD32A50-1C99-411B-BDFF-E0666CCC4C1C}"/>
                  </a:ext>
                </a:extLst>
              </p:cNvPr>
              <p:cNvSpPr/>
              <p:nvPr/>
            </p:nvSpPr>
            <p:spPr>
              <a:xfrm>
                <a:off x="6752694" y="2020280"/>
                <a:ext cx="3091394" cy="689813"/>
              </a:xfrm>
              <a:prstGeom prst="round2DiagRect">
                <a:avLst>
                  <a:gd name="adj1" fmla="val 50000"/>
                  <a:gd name="adj2"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latin typeface="Source Sans Pro" panose="020B0503030403020204" pitchFamily="34" charset="0"/>
                </a:endParaRPr>
              </a:p>
            </p:txBody>
          </p:sp>
          <p:sp>
            <p:nvSpPr>
              <p:cNvPr id="18" name="Text Placeholder 48">
                <a:extLst>
                  <a:ext uri="{FF2B5EF4-FFF2-40B4-BE49-F238E27FC236}">
                    <a16:creationId xmlns:a16="http://schemas.microsoft.com/office/drawing/2014/main" id="{ABFA937E-947C-4F0D-8BA3-58782D9FF141}"/>
                  </a:ext>
                </a:extLst>
              </p:cNvPr>
              <p:cNvSpPr txBox="1">
                <a:spLocks/>
              </p:cNvSpPr>
              <p:nvPr/>
            </p:nvSpPr>
            <p:spPr>
              <a:xfrm>
                <a:off x="6868557" y="2188415"/>
                <a:ext cx="2859666" cy="277341"/>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800" b="1" kern="1200">
                    <a:solidFill>
                      <a:schemeClr val="bg1"/>
                    </a:solidFill>
                    <a:latin typeface="Source Sans Pro" panose="020B05030304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400"/>
                  <a:t>行业首创技术</a:t>
                </a:r>
                <a:endParaRPr lang="en-US" sz="2400" dirty="0"/>
              </a:p>
            </p:txBody>
          </p:sp>
        </p:grpSp>
        <p:sp>
          <p:nvSpPr>
            <p:cNvPr id="19" name="Text Placeholder 48">
              <a:extLst>
                <a:ext uri="{FF2B5EF4-FFF2-40B4-BE49-F238E27FC236}">
                  <a16:creationId xmlns:a16="http://schemas.microsoft.com/office/drawing/2014/main" id="{46336D86-F2B1-42E2-964E-A19739B2E3C5}"/>
                </a:ext>
              </a:extLst>
            </p:cNvPr>
            <p:cNvSpPr txBox="1">
              <a:spLocks/>
            </p:cNvSpPr>
            <p:nvPr/>
          </p:nvSpPr>
          <p:spPr>
            <a:xfrm>
              <a:off x="7177616" y="3429000"/>
              <a:ext cx="2859666" cy="2845154"/>
            </a:xfrm>
            <a:prstGeom prst="rect">
              <a:avLst/>
            </a:prstGeom>
          </p:spPr>
          <p:txBody>
            <a:bodyPr/>
            <a:lstStyle>
              <a:lvl1pPr marL="0" indent="0" algn="ctr" defTabSz="914400" rtl="0" eaLnBrk="1" latinLnBrk="0" hangingPunct="1">
                <a:lnSpc>
                  <a:spcPct val="90000"/>
                </a:lnSpc>
                <a:spcBef>
                  <a:spcPts val="1000"/>
                </a:spcBef>
                <a:buFont typeface="Arial" panose="020B0604020202020204" pitchFamily="34" charset="0"/>
                <a:buNone/>
                <a:defRPr sz="1600" kern="1200">
                  <a:solidFill>
                    <a:schemeClr val="bg1"/>
                  </a:solidFill>
                  <a:latin typeface="Source Sans Pro" panose="020B0503030403020204" pitchFamily="34" charset="0"/>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indent="396000" algn="just">
                <a:lnSpc>
                  <a:spcPct val="125000"/>
                </a:lnSpc>
              </a:pPr>
              <a:r>
                <a:rPr lang="zh-CN" altLang="en-US">
                  <a:solidFill>
                    <a:schemeClr val="tx1">
                      <a:lumMod val="75000"/>
                      <a:lumOff val="25000"/>
                    </a:schemeClr>
                  </a:solidFill>
                  <a:latin typeface="思源黑体 CN Light" panose="020B0300000000000000" pitchFamily="34" charset="-122"/>
                  <a:ea typeface="思源黑体 CN Light" panose="020B0300000000000000" pitchFamily="34" charset="-122"/>
                </a:rPr>
                <a:t>专利权，即国家依法在一定时期内授予专利权人或者其权利继受者独占使用其发明创造的权利。</a:t>
              </a:r>
            </a:p>
          </p:txBody>
        </p:sp>
      </p:grpSp>
      <p:pic>
        <p:nvPicPr>
          <p:cNvPr id="26" name="图片 25">
            <a:extLst>
              <a:ext uri="{FF2B5EF4-FFF2-40B4-BE49-F238E27FC236}">
                <a16:creationId xmlns:a16="http://schemas.microsoft.com/office/drawing/2014/main" id="{135DF0F9-026B-49EB-920B-7F4016725DAE}"/>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flipH="1">
            <a:off x="2914620" y="1997007"/>
            <a:ext cx="3039268" cy="3509883"/>
          </a:xfrm>
          <a:custGeom>
            <a:avLst/>
            <a:gdLst>
              <a:gd name="connsiteX0" fmla="*/ 202780 w 2543968"/>
              <a:gd name="connsiteY0" fmla="*/ 0 h 3397774"/>
              <a:gd name="connsiteX1" fmla="*/ 2341188 w 2543968"/>
              <a:gd name="connsiteY1" fmla="*/ 0 h 3397774"/>
              <a:gd name="connsiteX2" fmla="*/ 2543968 w 2543968"/>
              <a:gd name="connsiteY2" fmla="*/ 202780 h 3397774"/>
              <a:gd name="connsiteX3" fmla="*/ 2543968 w 2543968"/>
              <a:gd name="connsiteY3" fmla="*/ 3194994 h 3397774"/>
              <a:gd name="connsiteX4" fmla="*/ 2341188 w 2543968"/>
              <a:gd name="connsiteY4" fmla="*/ 3397774 h 3397774"/>
              <a:gd name="connsiteX5" fmla="*/ 202780 w 2543968"/>
              <a:gd name="connsiteY5" fmla="*/ 3397774 h 3397774"/>
              <a:gd name="connsiteX6" fmla="*/ 0 w 2543968"/>
              <a:gd name="connsiteY6" fmla="*/ 3194994 h 3397774"/>
              <a:gd name="connsiteX7" fmla="*/ 0 w 2543968"/>
              <a:gd name="connsiteY7" fmla="*/ 202780 h 3397774"/>
              <a:gd name="connsiteX8" fmla="*/ 202780 w 2543968"/>
              <a:gd name="connsiteY8" fmla="*/ 0 h 33977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43968" h="3397774">
                <a:moveTo>
                  <a:pt x="202780" y="0"/>
                </a:moveTo>
                <a:lnTo>
                  <a:pt x="2341188" y="0"/>
                </a:lnTo>
                <a:cubicBezTo>
                  <a:pt x="2453180" y="0"/>
                  <a:pt x="2543968" y="90788"/>
                  <a:pt x="2543968" y="202780"/>
                </a:cubicBezTo>
                <a:lnTo>
                  <a:pt x="2543968" y="3194994"/>
                </a:lnTo>
                <a:cubicBezTo>
                  <a:pt x="2543968" y="3306986"/>
                  <a:pt x="2453180" y="3397774"/>
                  <a:pt x="2341188" y="3397774"/>
                </a:cubicBezTo>
                <a:lnTo>
                  <a:pt x="202780" y="3397774"/>
                </a:lnTo>
                <a:cubicBezTo>
                  <a:pt x="90788" y="3397774"/>
                  <a:pt x="0" y="3306986"/>
                  <a:pt x="0" y="3194994"/>
                </a:cubicBezTo>
                <a:lnTo>
                  <a:pt x="0" y="202780"/>
                </a:lnTo>
                <a:cubicBezTo>
                  <a:pt x="0" y="90788"/>
                  <a:pt x="90788" y="0"/>
                  <a:pt x="202780" y="0"/>
                </a:cubicBezTo>
                <a:close/>
              </a:path>
            </a:pathLst>
          </a:custGeom>
        </p:spPr>
      </p:pic>
    </p:spTree>
    <p:extLst>
      <p:ext uri="{BB962C8B-B14F-4D97-AF65-F5344CB8AC3E}">
        <p14:creationId xmlns:p14="http://schemas.microsoft.com/office/powerpoint/2010/main" val="201248517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extLst>
              <a:ext uri="{FF2B5EF4-FFF2-40B4-BE49-F238E27FC236}">
                <a16:creationId xmlns:a16="http://schemas.microsoft.com/office/drawing/2014/main" id="{4F5BA17D-D166-4256-B873-F94A845D24C4}"/>
              </a:ext>
            </a:extLst>
          </p:cNvPr>
          <p:cNvSpPr/>
          <p:nvPr/>
        </p:nvSpPr>
        <p:spPr>
          <a:xfrm>
            <a:off x="5490951" y="2061747"/>
            <a:ext cx="1436291" cy="430887"/>
          </a:xfrm>
          <a:prstGeom prst="rect">
            <a:avLst/>
          </a:prstGeom>
        </p:spPr>
        <p:txBody>
          <a:bodyPr wrap="none" lIns="0" tIns="0" rIns="0" bIns="0" anchor="t">
            <a:spAutoFit/>
          </a:bodyPr>
          <a:lstStyle/>
          <a:p>
            <a:r>
              <a:rPr lang="zh-CN" altLang="en-US" sz="2800">
                <a:solidFill>
                  <a:schemeClr val="tx1">
                    <a:lumMod val="85000"/>
                    <a:lumOff val="15000"/>
                  </a:schemeClr>
                </a:solidFill>
                <a:latin typeface="+mn-ea"/>
              </a:rPr>
              <a:t>企业荣誉</a:t>
            </a:r>
          </a:p>
        </p:txBody>
      </p:sp>
      <p:sp>
        <p:nvSpPr>
          <p:cNvPr id="9" name="矩形 8">
            <a:extLst>
              <a:ext uri="{FF2B5EF4-FFF2-40B4-BE49-F238E27FC236}">
                <a16:creationId xmlns:a16="http://schemas.microsoft.com/office/drawing/2014/main" id="{7E30EB80-4C0A-4530-B555-83DFF77EC2B1}"/>
              </a:ext>
            </a:extLst>
          </p:cNvPr>
          <p:cNvSpPr/>
          <p:nvPr/>
        </p:nvSpPr>
        <p:spPr>
          <a:xfrm>
            <a:off x="7152118" y="2180862"/>
            <a:ext cx="2962349" cy="207877"/>
          </a:xfrm>
          <a:prstGeom prst="rect">
            <a:avLst/>
          </a:prstGeom>
        </p:spPr>
        <p:txBody>
          <a:bodyPr wrap="none" lIns="0" tIns="0" rIns="0" bIns="0">
            <a:spAutoFit/>
          </a:bodyPr>
          <a:lstStyle/>
          <a:p>
            <a:r>
              <a:rPr lang="en-US" altLang="zh-CN" sz="1351" spc="600">
                <a:solidFill>
                  <a:prstClr val="black">
                    <a:lumMod val="65000"/>
                    <a:lumOff val="35000"/>
                  </a:prstClr>
                </a:solidFill>
                <a:latin typeface="思源黑体 CN Light" panose="020B0300000000000000" pitchFamily="34" charset="-122"/>
                <a:ea typeface="思源黑体 CN Light" panose="020B0300000000000000" pitchFamily="34" charset="-122"/>
              </a:rPr>
              <a:t>ENTERPRISE HONOR</a:t>
            </a:r>
            <a:endParaRPr lang="zh-CN" altLang="en-US" sz="1351" spc="600">
              <a:solidFill>
                <a:prstClr val="black">
                  <a:lumMod val="65000"/>
                  <a:lumOff val="35000"/>
                </a:prstClr>
              </a:solidFill>
              <a:latin typeface="思源黑体 CN Light" panose="020B0300000000000000" pitchFamily="34" charset="-122"/>
              <a:ea typeface="思源黑体 CN Light" panose="020B0300000000000000" pitchFamily="34" charset="-122"/>
            </a:endParaRPr>
          </a:p>
        </p:txBody>
      </p:sp>
      <p:sp>
        <p:nvSpPr>
          <p:cNvPr id="10" name="Text Box 44">
            <a:extLst>
              <a:ext uri="{FF2B5EF4-FFF2-40B4-BE49-F238E27FC236}">
                <a16:creationId xmlns:a16="http://schemas.microsoft.com/office/drawing/2014/main" id="{84802938-08D9-4D9A-967B-1BA14C3AE89E}"/>
              </a:ext>
            </a:extLst>
          </p:cNvPr>
          <p:cNvSpPr txBox="1">
            <a:spLocks noChangeArrowheads="1"/>
          </p:cNvSpPr>
          <p:nvPr/>
        </p:nvSpPr>
        <p:spPr bwMode="auto">
          <a:xfrm>
            <a:off x="5490951" y="2743923"/>
            <a:ext cx="4685792" cy="1180836"/>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lIns="0" tIns="0" rIns="0" bIns="0">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algn="just">
              <a:lnSpc>
                <a:spcPct val="130000"/>
              </a:lnSpc>
              <a:spcBef>
                <a:spcPts val="1000"/>
              </a:spcBef>
            </a:pPr>
            <a:r>
              <a:rPr lang="zh-CN" altLang="en-US" sz="1200" dirty="0">
                <a:solidFill>
                  <a:prstClr val="black">
                    <a:lumMod val="65000"/>
                    <a:lumOff val="35000"/>
                  </a:prstClr>
                </a:solidFill>
                <a:latin typeface="思源黑体 CN Light" panose="020B0300000000000000" pitchFamily="34" charset="-122"/>
                <a:ea typeface="思源黑体 CN Light" panose="020B0300000000000000" pitchFamily="34" charset="-122"/>
                <a:cs typeface="+mn-ea"/>
                <a:sym typeface="+mn-lt"/>
              </a:rPr>
              <a:t>在此录入上述图表的描述说明，在此录入上述图表的描述说明，在此录入上述图表的描述说明。在此录入上述图表的描述说明，在此录入上述图表的描述说明，在此录入上述图表的描述说明。在此录入上述图表的描述说明，在此录入上述图表的描述说明，在此录入上述图表的描述说明。</a:t>
            </a:r>
          </a:p>
        </p:txBody>
      </p:sp>
      <p:pic>
        <p:nvPicPr>
          <p:cNvPr id="11" name="图片 10">
            <a:extLst>
              <a:ext uri="{FF2B5EF4-FFF2-40B4-BE49-F238E27FC236}">
                <a16:creationId xmlns:a16="http://schemas.microsoft.com/office/drawing/2014/main" id="{AF581F0A-B3FA-4280-830D-6529FFF8D085}"/>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071027" y="4638503"/>
            <a:ext cx="2134543" cy="1467499"/>
          </a:xfrm>
          <a:prstGeom prst="rect">
            <a:avLst/>
          </a:prstGeom>
          <a:effectLst>
            <a:outerShdw blurRad="254000" dist="25400" dir="5400000" algn="t" rotWithShape="0">
              <a:prstClr val="black">
                <a:alpha val="40000"/>
              </a:prstClr>
            </a:outerShdw>
          </a:effectLst>
        </p:spPr>
      </p:pic>
      <p:pic>
        <p:nvPicPr>
          <p:cNvPr id="12" name="图片 11">
            <a:extLst>
              <a:ext uri="{FF2B5EF4-FFF2-40B4-BE49-F238E27FC236}">
                <a16:creationId xmlns:a16="http://schemas.microsoft.com/office/drawing/2014/main" id="{41A0813A-C2F6-4812-AF31-CBAE7782E57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384032" y="4647489"/>
            <a:ext cx="2303739" cy="1454035"/>
          </a:xfrm>
          <a:prstGeom prst="rect">
            <a:avLst/>
          </a:prstGeom>
          <a:effectLst>
            <a:outerShdw blurRad="254000" dist="25400" dir="5400000" algn="t" rotWithShape="0">
              <a:prstClr val="black">
                <a:alpha val="40000"/>
              </a:prstClr>
            </a:outerShdw>
          </a:effectLst>
        </p:spPr>
      </p:pic>
      <p:pic>
        <p:nvPicPr>
          <p:cNvPr id="13" name="图片 12">
            <a:extLst>
              <a:ext uri="{FF2B5EF4-FFF2-40B4-BE49-F238E27FC236}">
                <a16:creationId xmlns:a16="http://schemas.microsoft.com/office/drawing/2014/main" id="{5E465F89-2C36-4C0B-A43F-30CD0F37AF99}"/>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866234" y="4675671"/>
            <a:ext cx="2203591" cy="1425852"/>
          </a:xfrm>
          <a:prstGeom prst="rect">
            <a:avLst/>
          </a:prstGeom>
          <a:effectLst>
            <a:outerShdw blurRad="254000" dist="25400" dir="5400000" algn="t" rotWithShape="0">
              <a:prstClr val="black">
                <a:alpha val="40000"/>
              </a:prstClr>
            </a:outerShdw>
          </a:effectLst>
        </p:spPr>
      </p:pic>
      <p:pic>
        <p:nvPicPr>
          <p:cNvPr id="18" name="图片 17">
            <a:extLst>
              <a:ext uri="{FF2B5EF4-FFF2-40B4-BE49-F238E27FC236}">
                <a16:creationId xmlns:a16="http://schemas.microsoft.com/office/drawing/2014/main" id="{CCE74DB5-C8E2-4A6F-BE38-2BEF14D0F268}"/>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rot="1259614">
            <a:off x="-355911" y="807821"/>
            <a:ext cx="3595060" cy="5703804"/>
          </a:xfrm>
          <a:prstGeom prst="rect">
            <a:avLst/>
          </a:prstGeom>
        </p:spPr>
      </p:pic>
      <p:grpSp>
        <p:nvGrpSpPr>
          <p:cNvPr id="15" name="组合 14">
            <a:extLst>
              <a:ext uri="{FF2B5EF4-FFF2-40B4-BE49-F238E27FC236}">
                <a16:creationId xmlns:a16="http://schemas.microsoft.com/office/drawing/2014/main" id="{BDA0AADB-13DE-4C77-BF38-260273A50BC5}"/>
              </a:ext>
            </a:extLst>
          </p:cNvPr>
          <p:cNvGrpSpPr/>
          <p:nvPr/>
        </p:nvGrpSpPr>
        <p:grpSpPr>
          <a:xfrm>
            <a:off x="994533" y="299511"/>
            <a:ext cx="4340266" cy="501650"/>
            <a:chOff x="994533" y="299511"/>
            <a:chExt cx="4340266" cy="501650"/>
          </a:xfrm>
        </p:grpSpPr>
        <p:sp>
          <p:nvSpPr>
            <p:cNvPr id="16" name="文本占位符 36">
              <a:extLst>
                <a:ext uri="{FF2B5EF4-FFF2-40B4-BE49-F238E27FC236}">
                  <a16:creationId xmlns:a16="http://schemas.microsoft.com/office/drawing/2014/main" id="{5FD35089-ECD6-4FB9-AE86-2B628FABE74D}"/>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企业荣誉</a:t>
              </a:r>
            </a:p>
          </p:txBody>
        </p:sp>
        <p:sp>
          <p:nvSpPr>
            <p:cNvPr id="17" name="文本框 16">
              <a:extLst>
                <a:ext uri="{FF2B5EF4-FFF2-40B4-BE49-F238E27FC236}">
                  <a16:creationId xmlns:a16="http://schemas.microsoft.com/office/drawing/2014/main" id="{53DE9E03-F864-43DF-8F6D-4104E13BFC36}"/>
                </a:ext>
              </a:extLst>
            </p:cNvPr>
            <p:cNvSpPr txBox="1"/>
            <p:nvPr/>
          </p:nvSpPr>
          <p:spPr>
            <a:xfrm>
              <a:off x="2654501" y="381059"/>
              <a:ext cx="26802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rPr>
                <a:t>ENTERPRISE HONOR</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19680971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A283A90-5182-454C-8CCA-DA0F7D474C87}"/>
              </a:ext>
            </a:extLst>
          </p:cNvPr>
          <p:cNvGrpSpPr/>
          <p:nvPr/>
        </p:nvGrpSpPr>
        <p:grpSpPr>
          <a:xfrm>
            <a:off x="3385602" y="3582559"/>
            <a:ext cx="5420797" cy="1100527"/>
            <a:chOff x="3482582" y="3582559"/>
            <a:chExt cx="5420797" cy="1100527"/>
          </a:xfrm>
        </p:grpSpPr>
        <p:sp>
          <p:nvSpPr>
            <p:cNvPr id="20" name="文本框 19">
              <a:extLst>
                <a:ext uri="{FF2B5EF4-FFF2-40B4-BE49-F238E27FC236}">
                  <a16:creationId xmlns:a16="http://schemas.microsoft.com/office/drawing/2014/main" id="{5D2B53CD-96E3-4742-A869-95C6AA209FF1}"/>
                </a:ext>
              </a:extLst>
            </p:cNvPr>
            <p:cNvSpPr txBox="1"/>
            <p:nvPr/>
          </p:nvSpPr>
          <p:spPr>
            <a:xfrm>
              <a:off x="3482582" y="3582559"/>
              <a:ext cx="5420797"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4800" b="0" i="0" u="none" strike="noStrike" kern="1200" cap="none" spc="0" normalizeH="0" baseline="0" noProof="0">
                  <a:ln>
                    <a:noFill/>
                  </a:ln>
                  <a:solidFill>
                    <a:schemeClr val="tx1">
                      <a:lumMod val="75000"/>
                      <a:lumOff val="25000"/>
                    </a:schemeClr>
                  </a:solidFill>
                  <a:effectLst>
                    <a:outerShdw blurRad="38100" dist="38100" dir="2700000" algn="tl">
                      <a:srgbClr val="262626">
                        <a:alpha val="15000"/>
                      </a:srgbClr>
                    </a:outerShdw>
                  </a:effectLst>
                  <a:uLnTx/>
                  <a:uFillTx/>
                  <a:latin typeface="思源黑体 CN Heavy" panose="020B0A00000000000000" pitchFamily="34" charset="-122"/>
                  <a:ea typeface="思源黑体 CN Heavy" panose="020B0A00000000000000" pitchFamily="34" charset="-122"/>
                  <a:cs typeface="+mn-cs"/>
                </a:rPr>
                <a:t>企业</a:t>
              </a:r>
              <a:r>
                <a:rPr lang="zh-CN" altLang="en-US" sz="4800">
                  <a:solidFill>
                    <a:schemeClr val="tx1">
                      <a:lumMod val="75000"/>
                      <a:lumOff val="25000"/>
                    </a:schemeClr>
                  </a:solidFill>
                  <a:effectLst>
                    <a:outerShdw blurRad="38100" dist="38100" dir="2700000" algn="tl">
                      <a:srgbClr val="262626">
                        <a:alpha val="15000"/>
                      </a:srgbClr>
                    </a:outerShdw>
                  </a:effectLst>
                  <a:latin typeface="思源黑体 CN Heavy" panose="020B0A00000000000000" pitchFamily="34" charset="-122"/>
                  <a:ea typeface="思源黑体 CN Heavy" panose="020B0A00000000000000" pitchFamily="34" charset="-122"/>
                </a:rPr>
                <a:t>品牌宣传</a:t>
              </a:r>
              <a:r>
                <a:rPr lang="en-US" altLang="zh-CN" sz="4800">
                  <a:solidFill>
                    <a:schemeClr val="tx1">
                      <a:lumMod val="75000"/>
                      <a:lumOff val="25000"/>
                    </a:schemeClr>
                  </a:solidFill>
                  <a:effectLst>
                    <a:outerShdw blurRad="38100" dist="38100" dir="2700000" algn="tl">
                      <a:srgbClr val="262626">
                        <a:alpha val="15000"/>
                      </a:srgbClr>
                    </a:outerShdw>
                  </a:effectLst>
                  <a:latin typeface="思源黑体 CN Heavy" panose="020B0A00000000000000" pitchFamily="34" charset="-122"/>
                  <a:ea typeface="思源黑体 CN Heavy" panose="020B0A00000000000000" pitchFamily="34" charset="-122"/>
                </a:rPr>
                <a:t>PPT</a:t>
              </a:r>
              <a:endParaRPr kumimoji="0" lang="zh-CN" altLang="en-US" sz="4800" b="0" i="0" u="none" strike="noStrike" kern="1200" cap="none" spc="0" normalizeH="0" baseline="0" noProof="0" dirty="0">
                <a:ln>
                  <a:noFill/>
                </a:ln>
                <a:solidFill>
                  <a:schemeClr val="tx1">
                    <a:lumMod val="75000"/>
                    <a:lumOff val="25000"/>
                  </a:schemeClr>
                </a:solidFill>
                <a:effectLst>
                  <a:outerShdw blurRad="38100" dist="38100" dir="2700000" algn="tl">
                    <a:srgbClr val="262626">
                      <a:alpha val="15000"/>
                    </a:srgbClr>
                  </a:outerShdw>
                </a:effectLst>
                <a:uLnTx/>
                <a:uFillTx/>
                <a:latin typeface="思源黑体 CN Heavy" panose="020B0A00000000000000" pitchFamily="34" charset="-122"/>
                <a:ea typeface="思源黑体 CN Heavy" panose="020B0A00000000000000" pitchFamily="34" charset="-122"/>
              </a:endParaRPr>
            </a:p>
          </p:txBody>
        </p:sp>
        <p:sp>
          <p:nvSpPr>
            <p:cNvPr id="21" name="文本框 20">
              <a:extLst>
                <a:ext uri="{FF2B5EF4-FFF2-40B4-BE49-F238E27FC236}">
                  <a16:creationId xmlns:a16="http://schemas.microsoft.com/office/drawing/2014/main" id="{0097BBEA-2236-4639-BD28-491D03064DB8}"/>
                </a:ext>
              </a:extLst>
            </p:cNvPr>
            <p:cNvSpPr txBox="1"/>
            <p:nvPr/>
          </p:nvSpPr>
          <p:spPr>
            <a:xfrm>
              <a:off x="3829804" y="4313754"/>
              <a:ext cx="4601214" cy="369332"/>
            </a:xfrm>
            <a:prstGeom prst="rect">
              <a:avLst/>
            </a:prstGeom>
            <a:noFill/>
          </p:spPr>
          <p:txBody>
            <a:bodyPr wrap="square" rtlCol="0">
              <a:spAutoFit/>
            </a:bodyPr>
            <a:lstStyle/>
            <a:p>
              <a:pPr lvl="0" algn="ctr">
                <a:defRPr/>
              </a:pPr>
              <a:r>
                <a:rPr lang="en-US" altLang="zh-CN" spc="200">
                  <a:solidFill>
                    <a:schemeClr val="tx1">
                      <a:lumMod val="75000"/>
                      <a:lumOff val="25000"/>
                    </a:schemeClr>
                  </a:solidFill>
                  <a:latin typeface="Calibri Light" panose="020F0302020204030204" pitchFamily="34" charset="0"/>
                  <a:ea typeface="思源黑体 CN Light"/>
                  <a:cs typeface="Segoe UI Light" panose="020B0502040204020203" pitchFamily="34" charset="0"/>
                </a:rPr>
                <a:t>Enterprise Promotion Template</a:t>
              </a:r>
              <a:endParaRPr kumimoji="0" lang="zh-CN" altLang="en-US" b="0" i="0" u="none" strike="noStrike" kern="1200" cap="none" spc="200" normalizeH="0" baseline="0" noProof="0" dirty="0">
                <a:ln>
                  <a:noFill/>
                </a:ln>
                <a:solidFill>
                  <a:schemeClr val="tx1">
                    <a:lumMod val="75000"/>
                    <a:lumOff val="25000"/>
                  </a:schemeClr>
                </a:solidFill>
                <a:effectLst/>
                <a:uLnTx/>
                <a:uFillTx/>
                <a:latin typeface="Calibri Light" panose="020F0302020204030204" pitchFamily="34" charset="0"/>
                <a:ea typeface="思源黑体 CN Light"/>
                <a:cs typeface="Segoe UI Light" panose="020B0502040204020203" pitchFamily="34" charset="0"/>
              </a:endParaRPr>
            </a:p>
          </p:txBody>
        </p:sp>
      </p:grpSp>
      <p:cxnSp>
        <p:nvCxnSpPr>
          <p:cNvPr id="22" name="直接连接符 21">
            <a:extLst>
              <a:ext uri="{FF2B5EF4-FFF2-40B4-BE49-F238E27FC236}">
                <a16:creationId xmlns:a16="http://schemas.microsoft.com/office/drawing/2014/main" id="{F2D5A387-C0AB-43BE-AF72-E387C4C71183}"/>
              </a:ext>
            </a:extLst>
          </p:cNvPr>
          <p:cNvCxnSpPr>
            <a:cxnSpLocks/>
          </p:cNvCxnSpPr>
          <p:nvPr/>
        </p:nvCxnSpPr>
        <p:spPr>
          <a:xfrm>
            <a:off x="8218178" y="4521010"/>
            <a:ext cx="683303"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3" name="直接连接符 22">
            <a:extLst>
              <a:ext uri="{FF2B5EF4-FFF2-40B4-BE49-F238E27FC236}">
                <a16:creationId xmlns:a16="http://schemas.microsoft.com/office/drawing/2014/main" id="{875D07B4-15F6-4027-863B-3B7B227DBBCE}"/>
              </a:ext>
            </a:extLst>
          </p:cNvPr>
          <p:cNvCxnSpPr>
            <a:cxnSpLocks/>
          </p:cNvCxnSpPr>
          <p:nvPr/>
        </p:nvCxnSpPr>
        <p:spPr>
          <a:xfrm flipV="1">
            <a:off x="3508744" y="4517184"/>
            <a:ext cx="642121" cy="765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5" name="文本框 24">
            <a:extLst>
              <a:ext uri="{FF2B5EF4-FFF2-40B4-BE49-F238E27FC236}">
                <a16:creationId xmlns:a16="http://schemas.microsoft.com/office/drawing/2014/main" id="{88B4A264-5596-4F0E-9E6C-E59809889A5B}"/>
              </a:ext>
            </a:extLst>
          </p:cNvPr>
          <p:cNvSpPr txBox="1"/>
          <p:nvPr/>
        </p:nvSpPr>
        <p:spPr>
          <a:xfrm>
            <a:off x="4538662" y="5984761"/>
            <a:ext cx="3114675" cy="33855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chemeClr val="tx1">
                    <a:lumMod val="75000"/>
                    <a:lumOff val="25000"/>
                  </a:schemeClr>
                </a:solidFill>
                <a:effectLst/>
                <a:uLnTx/>
                <a:uFillTx/>
                <a:latin typeface="思源黑体 CN Light"/>
                <a:ea typeface="思源黑体 CN Light"/>
                <a:cs typeface="+mn-cs"/>
              </a:rPr>
              <a:t>汇报人：王兄</a:t>
            </a:r>
          </a:p>
        </p:txBody>
      </p:sp>
      <p:sp>
        <p:nvSpPr>
          <p:cNvPr id="15" name="椭圆 14">
            <a:extLst>
              <a:ext uri="{FF2B5EF4-FFF2-40B4-BE49-F238E27FC236}">
                <a16:creationId xmlns:a16="http://schemas.microsoft.com/office/drawing/2014/main" id="{86B8B19E-943B-4FF2-96CF-F2C42D916FF7}"/>
              </a:ext>
            </a:extLst>
          </p:cNvPr>
          <p:cNvSpPr/>
          <p:nvPr/>
        </p:nvSpPr>
        <p:spPr>
          <a:xfrm>
            <a:off x="-261888" y="-941152"/>
            <a:ext cx="571854" cy="571854"/>
          </a:xfrm>
          <a:prstGeom prst="ellipse">
            <a:avLst/>
          </a:pr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a:extLst>
              <a:ext uri="{FF2B5EF4-FFF2-40B4-BE49-F238E27FC236}">
                <a16:creationId xmlns:a16="http://schemas.microsoft.com/office/drawing/2014/main" id="{88C8AE2B-1F1D-4687-ABA9-B608FF55860E}"/>
              </a:ext>
            </a:extLst>
          </p:cNvPr>
          <p:cNvSpPr/>
          <p:nvPr/>
        </p:nvSpPr>
        <p:spPr>
          <a:xfrm>
            <a:off x="494946" y="-941152"/>
            <a:ext cx="571854" cy="571854"/>
          </a:xfrm>
          <a:prstGeom prst="ellipse">
            <a:avLst/>
          </a:pr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a:extLst>
              <a:ext uri="{FF2B5EF4-FFF2-40B4-BE49-F238E27FC236}">
                <a16:creationId xmlns:a16="http://schemas.microsoft.com/office/drawing/2014/main" id="{7A6E5E95-CFC0-46FF-B4DB-C28DF2D9D058}"/>
              </a:ext>
            </a:extLst>
          </p:cNvPr>
          <p:cNvSpPr/>
          <p:nvPr/>
        </p:nvSpPr>
        <p:spPr>
          <a:xfrm>
            <a:off x="1251780" y="-941152"/>
            <a:ext cx="571854" cy="571854"/>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a:extLst>
              <a:ext uri="{FF2B5EF4-FFF2-40B4-BE49-F238E27FC236}">
                <a16:creationId xmlns:a16="http://schemas.microsoft.com/office/drawing/2014/main" id="{E6214888-E7AA-4E5C-B0DF-7A55EBD6EC83}"/>
              </a:ext>
            </a:extLst>
          </p:cNvPr>
          <p:cNvSpPr txBox="1"/>
          <p:nvPr/>
        </p:nvSpPr>
        <p:spPr>
          <a:xfrm>
            <a:off x="1823634" y="4788115"/>
            <a:ext cx="883403" cy="369332"/>
          </a:xfrm>
          <a:prstGeom prst="rect">
            <a:avLst/>
          </a:prstGeom>
          <a:noFill/>
        </p:spPr>
        <p:txBody>
          <a:bodyPr wrap="square" rtlCol="0">
            <a:spAutoFit/>
          </a:bodyPr>
          <a:lstStyle/>
          <a:p>
            <a:pPr algn="ctr"/>
            <a:r>
              <a:rPr lang="en-US" altLang="zh-CN">
                <a:solidFill>
                  <a:schemeClr val="bg1"/>
                </a:solidFill>
              </a:rPr>
              <a:t>LOGO</a:t>
            </a:r>
            <a:endParaRPr lang="zh-CN" altLang="en-US">
              <a:solidFill>
                <a:schemeClr val="bg1"/>
              </a:solidFill>
            </a:endParaRPr>
          </a:p>
        </p:txBody>
      </p:sp>
      <p:grpSp>
        <p:nvGrpSpPr>
          <p:cNvPr id="7" name="组合 6">
            <a:extLst>
              <a:ext uri="{FF2B5EF4-FFF2-40B4-BE49-F238E27FC236}">
                <a16:creationId xmlns:a16="http://schemas.microsoft.com/office/drawing/2014/main" id="{BB44A586-AFB0-46EA-8817-309BF81389AD}"/>
              </a:ext>
            </a:extLst>
          </p:cNvPr>
          <p:cNvGrpSpPr/>
          <p:nvPr/>
        </p:nvGrpSpPr>
        <p:grpSpPr>
          <a:xfrm>
            <a:off x="2004870" y="2768038"/>
            <a:ext cx="1607224" cy="1728223"/>
            <a:chOff x="2222580" y="2768038"/>
            <a:chExt cx="1607224" cy="1728223"/>
          </a:xfrm>
        </p:grpSpPr>
        <p:grpSp>
          <p:nvGrpSpPr>
            <p:cNvPr id="31" name="Group 9">
              <a:extLst>
                <a:ext uri="{FF2B5EF4-FFF2-40B4-BE49-F238E27FC236}">
                  <a16:creationId xmlns:a16="http://schemas.microsoft.com/office/drawing/2014/main" id="{DC74ADA7-BB5F-43CA-97BD-683E7151DD78}"/>
                </a:ext>
              </a:extLst>
            </p:cNvPr>
            <p:cNvGrpSpPr>
              <a:grpSpLocks/>
            </p:cNvGrpSpPr>
            <p:nvPr/>
          </p:nvGrpSpPr>
          <p:grpSpPr bwMode="auto">
            <a:xfrm>
              <a:off x="2222580" y="2768038"/>
              <a:ext cx="1607224" cy="1728223"/>
              <a:chOff x="1226226" y="1081377"/>
              <a:chExt cx="6072164" cy="6528466"/>
            </a:xfrm>
          </p:grpSpPr>
          <p:sp>
            <p:nvSpPr>
              <p:cNvPr id="32" name="AutoShape 10">
                <a:extLst>
                  <a:ext uri="{FF2B5EF4-FFF2-40B4-BE49-F238E27FC236}">
                    <a16:creationId xmlns:a16="http://schemas.microsoft.com/office/drawing/2014/main" id="{43144509-CBA7-4604-9075-1504D8439165}"/>
                  </a:ext>
                </a:extLst>
              </p:cNvPr>
              <p:cNvSpPr>
                <a:spLocks/>
              </p:cNvSpPr>
              <p:nvPr/>
            </p:nvSpPr>
            <p:spPr bwMode="auto">
              <a:xfrm rot="12602283">
                <a:off x="2283233" y="1283653"/>
                <a:ext cx="3958150" cy="3562351"/>
              </a:xfrm>
              <a:custGeom>
                <a:avLst/>
                <a:gdLst>
                  <a:gd name="T0" fmla="+- 0 10802 6"/>
                  <a:gd name="T1" fmla="*/ T0 w 21593"/>
                  <a:gd name="T2" fmla="+- 0 10804 12"/>
                  <a:gd name="T3" fmla="*/ 10804 h 21584"/>
                  <a:gd name="T4" fmla="+- 0 10802 6"/>
                  <a:gd name="T5" fmla="*/ T4 w 21593"/>
                  <a:gd name="T6" fmla="+- 0 10804 12"/>
                  <a:gd name="T7" fmla="*/ 10804 h 21584"/>
                  <a:gd name="T8" fmla="+- 0 10802 6"/>
                  <a:gd name="T9" fmla="*/ T8 w 21593"/>
                  <a:gd name="T10" fmla="+- 0 10804 12"/>
                  <a:gd name="T11" fmla="*/ 10804 h 21584"/>
                  <a:gd name="T12" fmla="+- 0 10802 6"/>
                  <a:gd name="T13" fmla="*/ T12 w 21593"/>
                  <a:gd name="T14" fmla="+- 0 10804 12"/>
                  <a:gd name="T15" fmla="*/ 10804 h 21584"/>
                </a:gdLst>
                <a:ahLst/>
                <a:cxnLst>
                  <a:cxn ang="0">
                    <a:pos x="T1" y="T3"/>
                  </a:cxn>
                  <a:cxn ang="0">
                    <a:pos x="T5" y="T7"/>
                  </a:cxn>
                  <a:cxn ang="0">
                    <a:pos x="T9" y="T11"/>
                  </a:cxn>
                  <a:cxn ang="0">
                    <a:pos x="T13" y="T15"/>
                  </a:cxn>
                </a:cxnLst>
                <a:rect l="0" t="0" r="r" b="b"/>
                <a:pathLst>
                  <a:path w="21593" h="21584">
                    <a:moveTo>
                      <a:pt x="6655" y="1"/>
                    </a:moveTo>
                    <a:cubicBezTo>
                      <a:pt x="6251" y="-5"/>
                      <a:pt x="5853" y="101"/>
                      <a:pt x="5494" y="306"/>
                    </a:cubicBezTo>
                    <a:cubicBezTo>
                      <a:pt x="5116" y="522"/>
                      <a:pt x="4794" y="842"/>
                      <a:pt x="4559" y="1236"/>
                    </a:cubicBezTo>
                    <a:lnTo>
                      <a:pt x="257" y="9428"/>
                    </a:lnTo>
                    <a:cubicBezTo>
                      <a:pt x="94" y="9832"/>
                      <a:pt x="7" y="10270"/>
                      <a:pt x="1" y="10714"/>
                    </a:cubicBezTo>
                    <a:cubicBezTo>
                      <a:pt x="-6" y="11192"/>
                      <a:pt x="81" y="11666"/>
                      <a:pt x="257" y="12102"/>
                    </a:cubicBezTo>
                    <a:lnTo>
                      <a:pt x="4417" y="20185"/>
                    </a:lnTo>
                    <a:cubicBezTo>
                      <a:pt x="4636" y="20610"/>
                      <a:pt x="4951" y="20962"/>
                      <a:pt x="5332" y="21208"/>
                    </a:cubicBezTo>
                    <a:cubicBezTo>
                      <a:pt x="5696" y="21443"/>
                      <a:pt x="6108" y="21572"/>
                      <a:pt x="6529" y="21584"/>
                    </a:cubicBezTo>
                    <a:lnTo>
                      <a:pt x="14739" y="21584"/>
                    </a:lnTo>
                    <a:cubicBezTo>
                      <a:pt x="15238" y="21588"/>
                      <a:pt x="15729" y="21446"/>
                      <a:pt x="16162" y="21172"/>
                    </a:cubicBezTo>
                    <a:cubicBezTo>
                      <a:pt x="16545" y="20929"/>
                      <a:pt x="16871" y="20591"/>
                      <a:pt x="17115" y="20183"/>
                    </a:cubicBezTo>
                    <a:lnTo>
                      <a:pt x="21227" y="12302"/>
                    </a:lnTo>
                    <a:cubicBezTo>
                      <a:pt x="21468" y="11849"/>
                      <a:pt x="21594" y="11332"/>
                      <a:pt x="21593" y="10806"/>
                    </a:cubicBezTo>
                    <a:cubicBezTo>
                      <a:pt x="21592" y="10284"/>
                      <a:pt x="21466" y="9771"/>
                      <a:pt x="21227" y="9321"/>
                    </a:cubicBezTo>
                    <a:lnTo>
                      <a:pt x="17012" y="1260"/>
                    </a:lnTo>
                    <a:cubicBezTo>
                      <a:pt x="16793" y="867"/>
                      <a:pt x="16484" y="545"/>
                      <a:pt x="16118" y="324"/>
                    </a:cubicBezTo>
                    <a:cubicBezTo>
                      <a:pt x="15748" y="101"/>
                      <a:pt x="15331" y="-12"/>
                      <a:pt x="14910" y="1"/>
                    </a:cubicBezTo>
                    <a:lnTo>
                      <a:pt x="6655" y="1"/>
                    </a:lnTo>
                    <a:close/>
                  </a:path>
                </a:pathLst>
              </a:custGeom>
              <a:solidFill>
                <a:srgbClr val="F42039"/>
              </a:solidFill>
              <a:ln>
                <a:noFill/>
              </a:ln>
              <a:effectLst/>
              <a:extLs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pPr algn="ctr" defTabSz="412750" fontAlgn="base" hangingPunct="0">
                  <a:spcBef>
                    <a:spcPct val="0"/>
                  </a:spcBef>
                  <a:spcAft>
                    <a:spcPct val="0"/>
                  </a:spcAft>
                </a:pPr>
                <a:endParaRPr lang="zh-CN" altLang="zh-CN" sz="1000">
                  <a:solidFill>
                    <a:srgbClr val="000000"/>
                  </a:solidFill>
                  <a:latin typeface="Helvetica Light" charset="0"/>
                  <a:ea typeface="Helvetica Light" charset="0"/>
                  <a:cs typeface="Helvetica Light" charset="0"/>
                  <a:sym typeface="Helvetica Light" charset="0"/>
                </a:endParaRPr>
              </a:p>
            </p:txBody>
          </p:sp>
          <p:sp>
            <p:nvSpPr>
              <p:cNvPr id="33" name="AutoShape 11">
                <a:extLst>
                  <a:ext uri="{FF2B5EF4-FFF2-40B4-BE49-F238E27FC236}">
                    <a16:creationId xmlns:a16="http://schemas.microsoft.com/office/drawing/2014/main" id="{40BD02BE-9E7F-40D9-B3BE-BB328C290B59}"/>
                  </a:ext>
                </a:extLst>
              </p:cNvPr>
              <p:cNvSpPr>
                <a:spLocks/>
              </p:cNvSpPr>
              <p:nvPr/>
            </p:nvSpPr>
            <p:spPr bwMode="auto">
              <a:xfrm rot="12602283">
                <a:off x="1226226" y="1081377"/>
                <a:ext cx="6072164" cy="6528466"/>
              </a:xfrm>
              <a:custGeom>
                <a:avLst/>
                <a:gdLst>
                  <a:gd name="T0" fmla="+- 0 10802 5"/>
                  <a:gd name="T1" fmla="*/ T0 w 21594"/>
                  <a:gd name="T2" fmla="+- 0 10802 8"/>
                  <a:gd name="T3" fmla="*/ 10802 h 21589"/>
                  <a:gd name="T4" fmla="+- 0 10802 5"/>
                  <a:gd name="T5" fmla="*/ T4 w 21594"/>
                  <a:gd name="T6" fmla="+- 0 10802 8"/>
                  <a:gd name="T7" fmla="*/ 10802 h 21589"/>
                  <a:gd name="T8" fmla="+- 0 10802 5"/>
                  <a:gd name="T9" fmla="*/ T8 w 21594"/>
                  <a:gd name="T10" fmla="+- 0 10802 8"/>
                  <a:gd name="T11" fmla="*/ 10802 h 21589"/>
                  <a:gd name="T12" fmla="+- 0 10802 5"/>
                  <a:gd name="T13" fmla="*/ T12 w 21594"/>
                  <a:gd name="T14" fmla="+- 0 10802 8"/>
                  <a:gd name="T15" fmla="*/ 10802 h 21589"/>
                </a:gdLst>
                <a:ahLst/>
                <a:cxnLst>
                  <a:cxn ang="0">
                    <a:pos x="T1" y="T3"/>
                  </a:cxn>
                  <a:cxn ang="0">
                    <a:pos x="T5" y="T7"/>
                  </a:cxn>
                  <a:cxn ang="0">
                    <a:pos x="T9" y="T11"/>
                  </a:cxn>
                  <a:cxn ang="0">
                    <a:pos x="T13" y="T15"/>
                  </a:cxn>
                </a:cxnLst>
                <a:rect l="0" t="0" r="r" b="b"/>
                <a:pathLst>
                  <a:path w="21594" h="21589">
                    <a:moveTo>
                      <a:pt x="5250" y="0"/>
                    </a:moveTo>
                    <a:cubicBezTo>
                      <a:pt x="4931" y="-3"/>
                      <a:pt x="4617" y="67"/>
                      <a:pt x="4334" y="202"/>
                    </a:cubicBezTo>
                    <a:cubicBezTo>
                      <a:pt x="4035" y="345"/>
                      <a:pt x="3781" y="556"/>
                      <a:pt x="3596" y="816"/>
                    </a:cubicBezTo>
                    <a:lnTo>
                      <a:pt x="203" y="6227"/>
                    </a:lnTo>
                    <a:cubicBezTo>
                      <a:pt x="74" y="6494"/>
                      <a:pt x="5" y="6783"/>
                      <a:pt x="0" y="7076"/>
                    </a:cubicBezTo>
                    <a:cubicBezTo>
                      <a:pt x="-5" y="7392"/>
                      <a:pt x="63" y="7705"/>
                      <a:pt x="203" y="7993"/>
                    </a:cubicBezTo>
                    <a:lnTo>
                      <a:pt x="8044" y="20666"/>
                    </a:lnTo>
                    <a:cubicBezTo>
                      <a:pt x="8217" y="20946"/>
                      <a:pt x="8466" y="21179"/>
                      <a:pt x="8766" y="21341"/>
                    </a:cubicBezTo>
                    <a:cubicBezTo>
                      <a:pt x="9053" y="21496"/>
                      <a:pt x="9378" y="21582"/>
                      <a:pt x="9711" y="21589"/>
                    </a:cubicBezTo>
                    <a:lnTo>
                      <a:pt x="16187" y="21589"/>
                    </a:lnTo>
                    <a:cubicBezTo>
                      <a:pt x="16581" y="21592"/>
                      <a:pt x="16968" y="21498"/>
                      <a:pt x="17310" y="21317"/>
                    </a:cubicBezTo>
                    <a:cubicBezTo>
                      <a:pt x="17612" y="21157"/>
                      <a:pt x="17869" y="20933"/>
                      <a:pt x="18062" y="20664"/>
                    </a:cubicBezTo>
                    <a:lnTo>
                      <a:pt x="21306" y="15459"/>
                    </a:lnTo>
                    <a:cubicBezTo>
                      <a:pt x="21495" y="15159"/>
                      <a:pt x="21595" y="14818"/>
                      <a:pt x="21594" y="14471"/>
                    </a:cubicBezTo>
                    <a:cubicBezTo>
                      <a:pt x="21594" y="14126"/>
                      <a:pt x="21494" y="13787"/>
                      <a:pt x="21306" y="13490"/>
                    </a:cubicBezTo>
                    <a:lnTo>
                      <a:pt x="13420" y="832"/>
                    </a:lnTo>
                    <a:cubicBezTo>
                      <a:pt x="13247" y="573"/>
                      <a:pt x="13004" y="360"/>
                      <a:pt x="12715" y="214"/>
                    </a:cubicBezTo>
                    <a:cubicBezTo>
                      <a:pt x="12423" y="66"/>
                      <a:pt x="12094" y="-8"/>
                      <a:pt x="11762" y="0"/>
                    </a:cubicBezTo>
                    <a:lnTo>
                      <a:pt x="5250" y="0"/>
                    </a:lnTo>
                    <a:close/>
                  </a:path>
                </a:pathLst>
              </a:custGeom>
              <a:noFill/>
              <a:ln w="19050" cap="flat" cmpd="sng">
                <a:solidFill>
                  <a:srgbClr val="F42039"/>
                </a:solidFill>
                <a:prstDash val="solid"/>
                <a:miter lim="400000"/>
                <a:headEnd type="none" w="med" len="med"/>
                <a:tailEnd type="none" w="med" len="me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lstStyle/>
              <a:p>
                <a:pPr algn="ctr" defTabSz="412750" fontAlgn="base" hangingPunct="0">
                  <a:spcBef>
                    <a:spcPct val="0"/>
                  </a:spcBef>
                  <a:spcAft>
                    <a:spcPct val="0"/>
                  </a:spcAft>
                </a:pPr>
                <a:endParaRPr lang="zh-CN" altLang="zh-CN" sz="1000">
                  <a:solidFill>
                    <a:srgbClr val="000000"/>
                  </a:solidFill>
                  <a:latin typeface="Helvetica Light" charset="0"/>
                  <a:ea typeface="Helvetica Light" charset="0"/>
                  <a:cs typeface="Helvetica Light" charset="0"/>
                  <a:sym typeface="Helvetica Light" charset="0"/>
                </a:endParaRPr>
              </a:p>
            </p:txBody>
          </p:sp>
          <p:sp>
            <p:nvSpPr>
              <p:cNvPr id="34" name="Text Box 14">
                <a:extLst>
                  <a:ext uri="{FF2B5EF4-FFF2-40B4-BE49-F238E27FC236}">
                    <a16:creationId xmlns:a16="http://schemas.microsoft.com/office/drawing/2014/main" id="{58DE60CE-30B2-4A6F-9A8D-0DC4BC60903D}"/>
                  </a:ext>
                </a:extLst>
              </p:cNvPr>
              <p:cNvSpPr txBox="1">
                <a:spLocks/>
              </p:cNvSpPr>
              <p:nvPr/>
            </p:nvSpPr>
            <p:spPr bwMode="auto">
              <a:xfrm>
                <a:off x="2496869" y="5271832"/>
                <a:ext cx="3530881" cy="158894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400000"/>
                    <a:headEnd type="none" w="med" len="med"/>
                    <a:tailEnd type="none" w="med" len="me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25400" tIns="25400" rIns="25400" bIns="25400" anchor="ctr">
                <a:spAutoFit/>
              </a:bodyPr>
              <a:lstStyle/>
              <a:p>
                <a:pPr algn="ctr" defTabSz="412750" fontAlgn="base" hangingPunct="0">
                  <a:spcBef>
                    <a:spcPct val="0"/>
                  </a:spcBef>
                  <a:spcAft>
                    <a:spcPct val="0"/>
                  </a:spcAft>
                </a:pPr>
                <a:r>
                  <a:rPr lang="zh-CN" altLang="zh-CN" sz="1200" b="1">
                    <a:solidFill>
                      <a:schemeClr val="tx1">
                        <a:lumMod val="75000"/>
                        <a:lumOff val="25000"/>
                      </a:schemeClr>
                    </a:solidFill>
                    <a:latin typeface="Arial" panose="020B0604020202020204" pitchFamily="34" charset="0"/>
                    <a:ea typeface="思源黑体 CN Light"/>
                    <a:cs typeface="Arial" panose="020B0604020202020204" pitchFamily="34" charset="0"/>
                    <a:sym typeface="Arial" panose="020B0604020202020204" pitchFamily="34" charset="0"/>
                  </a:rPr>
                  <a:t>Insert your text here</a:t>
                </a:r>
              </a:p>
            </p:txBody>
          </p:sp>
        </p:grpSp>
        <p:sp>
          <p:nvSpPr>
            <p:cNvPr id="5" name="文本框 4">
              <a:extLst>
                <a:ext uri="{FF2B5EF4-FFF2-40B4-BE49-F238E27FC236}">
                  <a16:creationId xmlns:a16="http://schemas.microsoft.com/office/drawing/2014/main" id="{5CD692DE-C5D6-46C3-AC63-D43D077089EC}"/>
                </a:ext>
              </a:extLst>
            </p:cNvPr>
            <p:cNvSpPr txBox="1"/>
            <p:nvPr/>
          </p:nvSpPr>
          <p:spPr>
            <a:xfrm>
              <a:off x="2670927" y="3137009"/>
              <a:ext cx="710530" cy="369332"/>
            </a:xfrm>
            <a:prstGeom prst="rect">
              <a:avLst/>
            </a:prstGeom>
            <a:noFill/>
          </p:spPr>
          <p:txBody>
            <a:bodyPr wrap="square" rtlCol="0">
              <a:spAutoFit/>
            </a:bodyPr>
            <a:lstStyle/>
            <a:p>
              <a:pPr algn="ctr"/>
              <a:r>
                <a:rPr lang="en-US" altLang="zh-CN">
                  <a:solidFill>
                    <a:schemeClr val="bg1"/>
                  </a:solidFill>
                </a:rPr>
                <a:t>logo</a:t>
              </a:r>
              <a:endParaRPr lang="zh-CN" altLang="en-US">
                <a:solidFill>
                  <a:schemeClr val="bg1"/>
                </a:solidFill>
              </a:endParaRPr>
            </a:p>
          </p:txBody>
        </p:sp>
      </p:grpSp>
    </p:spTree>
    <p:extLst>
      <p:ext uri="{BB962C8B-B14F-4D97-AF65-F5344CB8AC3E}">
        <p14:creationId xmlns:p14="http://schemas.microsoft.com/office/powerpoint/2010/main" val="40618177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A0260F81-67FC-4096-9F54-A70A388DD778}"/>
              </a:ext>
            </a:extLst>
          </p:cNvPr>
          <p:cNvSpPr/>
          <p:nvPr/>
        </p:nvSpPr>
        <p:spPr>
          <a:xfrm rot="19764335">
            <a:off x="-3207779" y="-2262664"/>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圆角 5">
            <a:extLst>
              <a:ext uri="{FF2B5EF4-FFF2-40B4-BE49-F238E27FC236}">
                <a16:creationId xmlns:a16="http://schemas.microsoft.com/office/drawing/2014/main" id="{2C0177E9-7A78-4FC2-988E-E758BA8E49BA}"/>
              </a:ext>
            </a:extLst>
          </p:cNvPr>
          <p:cNvSpPr/>
          <p:nvPr/>
        </p:nvSpPr>
        <p:spPr>
          <a:xfrm rot="8964335">
            <a:off x="9480756" y="3188355"/>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8" name="组合 7">
            <a:extLst>
              <a:ext uri="{FF2B5EF4-FFF2-40B4-BE49-F238E27FC236}">
                <a16:creationId xmlns:a16="http://schemas.microsoft.com/office/drawing/2014/main" id="{ADDC1556-08AC-4413-BF01-5B1C0EC5EB8F}"/>
              </a:ext>
            </a:extLst>
          </p:cNvPr>
          <p:cNvGrpSpPr/>
          <p:nvPr/>
        </p:nvGrpSpPr>
        <p:grpSpPr>
          <a:xfrm>
            <a:off x="3271667" y="2603012"/>
            <a:ext cx="5724867" cy="1651977"/>
            <a:chOff x="3281190" y="2598060"/>
            <a:chExt cx="5724867" cy="1651977"/>
          </a:xfrm>
        </p:grpSpPr>
        <p:grpSp>
          <p:nvGrpSpPr>
            <p:cNvPr id="9" name="组合 8">
              <a:extLst>
                <a:ext uri="{FF2B5EF4-FFF2-40B4-BE49-F238E27FC236}">
                  <a16:creationId xmlns:a16="http://schemas.microsoft.com/office/drawing/2014/main" id="{BED9D0D7-1887-476B-BE58-39FA8196165D}"/>
                </a:ext>
              </a:extLst>
            </p:cNvPr>
            <p:cNvGrpSpPr/>
            <p:nvPr/>
          </p:nvGrpSpPr>
          <p:grpSpPr>
            <a:xfrm>
              <a:off x="3281190" y="2970078"/>
              <a:ext cx="5724867" cy="1279959"/>
              <a:chOff x="4872702" y="2880524"/>
              <a:chExt cx="5193646" cy="1279959"/>
            </a:xfrm>
          </p:grpSpPr>
          <p:sp>
            <p:nvSpPr>
              <p:cNvPr id="11" name="文本框 10">
                <a:extLst>
                  <a:ext uri="{FF2B5EF4-FFF2-40B4-BE49-F238E27FC236}">
                    <a16:creationId xmlns:a16="http://schemas.microsoft.com/office/drawing/2014/main" id="{CF9CC181-7FBD-432F-B49F-DA56CF9E6BC1}"/>
                  </a:ext>
                </a:extLst>
              </p:cNvPr>
              <p:cNvSpPr txBox="1"/>
              <p:nvPr/>
            </p:nvSpPr>
            <p:spPr>
              <a:xfrm>
                <a:off x="4872702" y="2880524"/>
                <a:ext cx="519364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40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联系我们</a:t>
                </a:r>
                <a:endParaRPr kumimoji="0" lang="zh-CN" altLang="en-US" sz="66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12" name="文本框 11">
                <a:extLst>
                  <a:ext uri="{FF2B5EF4-FFF2-40B4-BE49-F238E27FC236}">
                    <a16:creationId xmlns:a16="http://schemas.microsoft.com/office/drawing/2014/main" id="{467D5C19-98FE-4D23-8313-C7B76B14ABED}"/>
                  </a:ext>
                </a:extLst>
              </p:cNvPr>
              <p:cNvSpPr txBox="1"/>
              <p:nvPr/>
            </p:nvSpPr>
            <p:spPr>
              <a:xfrm>
                <a:off x="5804068" y="3883484"/>
                <a:ext cx="1498884"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Contect  Us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10" name="文本框 9">
              <a:extLst>
                <a:ext uri="{FF2B5EF4-FFF2-40B4-BE49-F238E27FC236}">
                  <a16:creationId xmlns:a16="http://schemas.microsoft.com/office/drawing/2014/main" id="{921D2CAA-40DE-4C7F-9A2E-00D8AB2F68AF}"/>
                </a:ext>
              </a:extLst>
            </p:cNvPr>
            <p:cNvSpPr txBox="1"/>
            <p:nvPr/>
          </p:nvSpPr>
          <p:spPr>
            <a:xfrm>
              <a:off x="6468257" y="2598060"/>
              <a:ext cx="148216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100" normalizeH="0" baseline="0" noProof="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rPr>
                <a:t>PART 04</a:t>
              </a:r>
              <a:endParaRPr kumimoji="0" lang="zh-CN" altLang="en-US" sz="2000" b="1" i="0" u="none" strike="noStrike" kern="1200" cap="none" spc="100" normalizeH="0" baseline="0" noProof="0" dirty="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endParaRPr>
            </a:p>
          </p:txBody>
        </p:sp>
      </p:grpSp>
      <p:cxnSp>
        <p:nvCxnSpPr>
          <p:cNvPr id="13" name="直接连接符 12">
            <a:extLst>
              <a:ext uri="{FF2B5EF4-FFF2-40B4-BE49-F238E27FC236}">
                <a16:creationId xmlns:a16="http://schemas.microsoft.com/office/drawing/2014/main" id="{B1C91C3C-FCF0-439B-BC3B-AD51A7DBF8F8}"/>
              </a:ext>
            </a:extLst>
          </p:cNvPr>
          <p:cNvCxnSpPr>
            <a:cxnSpLocks/>
          </p:cNvCxnSpPr>
          <p:nvPr/>
        </p:nvCxnSpPr>
        <p:spPr>
          <a:xfrm>
            <a:off x="5916386" y="4699000"/>
            <a:ext cx="359228" cy="0"/>
          </a:xfrm>
          <a:prstGeom prst="line">
            <a:avLst/>
          </a:prstGeom>
          <a:ln w="12700">
            <a:solidFill>
              <a:srgbClr val="F42039"/>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F85CDFF3-C757-473F-ACC8-FC31C6E7F97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30654" y="-323662"/>
            <a:ext cx="3673772" cy="4324864"/>
          </a:xfrm>
          <a:custGeom>
            <a:avLst/>
            <a:gdLst>
              <a:gd name="connsiteX0" fmla="*/ 0 w 3673772"/>
              <a:gd name="connsiteY0" fmla="*/ 0 h 4324864"/>
              <a:gd name="connsiteX1" fmla="*/ 2657495 w 3673772"/>
              <a:gd name="connsiteY1" fmla="*/ 0 h 4324864"/>
              <a:gd name="connsiteX2" fmla="*/ 3602097 w 3673772"/>
              <a:gd name="connsiteY2" fmla="*/ 1597590 h 4324864"/>
              <a:gd name="connsiteX3" fmla="*/ 3421149 w 3673772"/>
              <a:gd name="connsiteY3" fmla="*/ 2302052 h 4324864"/>
              <a:gd name="connsiteX4" fmla="*/ 0 w 3673772"/>
              <a:gd name="connsiteY4" fmla="*/ 4324864 h 4324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3772" h="4324864">
                <a:moveTo>
                  <a:pt x="0" y="0"/>
                </a:moveTo>
                <a:lnTo>
                  <a:pt x="2657495" y="0"/>
                </a:lnTo>
                <a:lnTo>
                  <a:pt x="3602097" y="1597590"/>
                </a:lnTo>
                <a:cubicBezTo>
                  <a:pt x="3746661" y="1842090"/>
                  <a:pt x="3665648" y="2157488"/>
                  <a:pt x="3421149" y="2302052"/>
                </a:cubicBezTo>
                <a:lnTo>
                  <a:pt x="0" y="4324864"/>
                </a:lnTo>
                <a:close/>
              </a:path>
            </a:pathLst>
          </a:custGeom>
        </p:spPr>
      </p:pic>
      <p:pic>
        <p:nvPicPr>
          <p:cNvPr id="18" name="图片 17">
            <a:extLst>
              <a:ext uri="{FF2B5EF4-FFF2-40B4-BE49-F238E27FC236}">
                <a16:creationId xmlns:a16="http://schemas.microsoft.com/office/drawing/2014/main" id="{D8FDA856-4039-4214-9AFB-C5605C0A8E9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6942" b="-32485"/>
          <a:stretch/>
        </p:blipFill>
        <p:spPr>
          <a:xfrm>
            <a:off x="9073457" y="3225449"/>
            <a:ext cx="6146877" cy="4926652"/>
          </a:xfrm>
          <a:custGeom>
            <a:avLst/>
            <a:gdLst>
              <a:gd name="connsiteX0" fmla="*/ 3069376 w 6084678"/>
              <a:gd name="connsiteY0" fmla="*/ 0 h 4876800"/>
              <a:gd name="connsiteX1" fmla="*/ 5575232 w 6084678"/>
              <a:gd name="connsiteY1" fmla="*/ 0 h 4876800"/>
              <a:gd name="connsiteX2" fmla="*/ 6084678 w 6084678"/>
              <a:gd name="connsiteY2" fmla="*/ 861619 h 4876800"/>
              <a:gd name="connsiteX3" fmla="*/ 6084678 w 6084678"/>
              <a:gd name="connsiteY3" fmla="*/ 4876800 h 4876800"/>
              <a:gd name="connsiteX4" fmla="*/ 1553915 w 6084678"/>
              <a:gd name="connsiteY4" fmla="*/ 4876800 h 4876800"/>
              <a:gd name="connsiteX5" fmla="*/ 71676 w 6084678"/>
              <a:gd name="connsiteY5" fmla="*/ 2369914 h 4876800"/>
              <a:gd name="connsiteX6" fmla="*/ 252625 w 6084678"/>
              <a:gd name="connsiteY6" fmla="*/ 1665452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4678" h="4876800">
                <a:moveTo>
                  <a:pt x="3069376" y="0"/>
                </a:moveTo>
                <a:lnTo>
                  <a:pt x="5575232" y="0"/>
                </a:lnTo>
                <a:lnTo>
                  <a:pt x="6084678" y="861619"/>
                </a:lnTo>
                <a:lnTo>
                  <a:pt x="6084678" y="4876800"/>
                </a:lnTo>
                <a:lnTo>
                  <a:pt x="1553915" y="4876800"/>
                </a:lnTo>
                <a:lnTo>
                  <a:pt x="71676" y="2369914"/>
                </a:lnTo>
                <a:cubicBezTo>
                  <a:pt x="-72888" y="2125415"/>
                  <a:pt x="8125" y="1810016"/>
                  <a:pt x="252625" y="1665452"/>
                </a:cubicBezTo>
                <a:close/>
              </a:path>
            </a:pathLst>
          </a:custGeom>
        </p:spPr>
      </p:pic>
    </p:spTree>
    <p:extLst>
      <p:ext uri="{BB962C8B-B14F-4D97-AF65-F5344CB8AC3E}">
        <p14:creationId xmlns:p14="http://schemas.microsoft.com/office/powerpoint/2010/main" val="282482823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a:extLst>
              <a:ext uri="{FF2B5EF4-FFF2-40B4-BE49-F238E27FC236}">
                <a16:creationId xmlns:a16="http://schemas.microsoft.com/office/drawing/2014/main" id="{02894EDA-991B-4D04-9868-B5E665F99259}"/>
              </a:ext>
            </a:extLst>
          </p:cNvPr>
          <p:cNvGrpSpPr/>
          <p:nvPr/>
        </p:nvGrpSpPr>
        <p:grpSpPr>
          <a:xfrm>
            <a:off x="994533" y="299511"/>
            <a:ext cx="4559286" cy="501650"/>
            <a:chOff x="994533" y="299511"/>
            <a:chExt cx="4559286" cy="501650"/>
          </a:xfrm>
        </p:grpSpPr>
        <p:sp>
          <p:nvSpPr>
            <p:cNvPr id="33" name="文本占位符 36">
              <a:extLst>
                <a:ext uri="{FF2B5EF4-FFF2-40B4-BE49-F238E27FC236}">
                  <a16:creationId xmlns:a16="http://schemas.microsoft.com/office/drawing/2014/main" id="{DA45461E-EEFD-448E-AC62-E4AA649EC4BD}"/>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服务流程</a:t>
              </a:r>
            </a:p>
          </p:txBody>
        </p:sp>
        <p:sp>
          <p:nvSpPr>
            <p:cNvPr id="34" name="文本框 33">
              <a:extLst>
                <a:ext uri="{FF2B5EF4-FFF2-40B4-BE49-F238E27FC236}">
                  <a16:creationId xmlns:a16="http://schemas.microsoft.com/office/drawing/2014/main" id="{ED5D8D0D-F619-44BF-9F7F-5BCA04E9D9D5}"/>
                </a:ext>
              </a:extLst>
            </p:cNvPr>
            <p:cNvSpPr txBox="1"/>
            <p:nvPr/>
          </p:nvSpPr>
          <p:spPr>
            <a:xfrm>
              <a:off x="2654501" y="381059"/>
              <a:ext cx="2899318" cy="338554"/>
            </a:xfrm>
            <a:prstGeom prst="rect">
              <a:avLst/>
            </a:prstGeom>
            <a:noFill/>
          </p:spPr>
          <p:txBody>
            <a:bodyPr wrap="square" rtlCol="0">
              <a:spAutoFit/>
            </a:bodyPr>
            <a:lstStyle/>
            <a:p>
              <a:r>
                <a:rPr lang="en-US" altLang="zh-CN" sz="1600">
                  <a:solidFill>
                    <a:srgbClr val="333333"/>
                  </a:solidFill>
                  <a:latin typeface="arial" panose="020B0604020202020204" pitchFamily="34" charset="0"/>
                </a:rPr>
                <a:t>COOPERATION PROCESS</a:t>
              </a:r>
            </a:p>
          </p:txBody>
        </p:sp>
      </p:grpSp>
      <p:grpSp>
        <p:nvGrpSpPr>
          <p:cNvPr id="83" name="组合 82">
            <a:extLst>
              <a:ext uri="{FF2B5EF4-FFF2-40B4-BE49-F238E27FC236}">
                <a16:creationId xmlns:a16="http://schemas.microsoft.com/office/drawing/2014/main" id="{990A0EF9-E514-402A-ADA5-8B79A45779C9}"/>
              </a:ext>
            </a:extLst>
          </p:cNvPr>
          <p:cNvGrpSpPr/>
          <p:nvPr/>
        </p:nvGrpSpPr>
        <p:grpSpPr>
          <a:xfrm>
            <a:off x="1295099" y="1766110"/>
            <a:ext cx="9601802" cy="4389761"/>
            <a:chOff x="1413543" y="1461310"/>
            <a:chExt cx="9601802" cy="4389761"/>
          </a:xfrm>
        </p:grpSpPr>
        <p:sp>
          <p:nvSpPr>
            <p:cNvPr id="40" name="任意多边形: 形状 39">
              <a:extLst>
                <a:ext uri="{FF2B5EF4-FFF2-40B4-BE49-F238E27FC236}">
                  <a16:creationId xmlns:a16="http://schemas.microsoft.com/office/drawing/2014/main" id="{04E5AFFC-98DF-4514-985C-764888850B69}"/>
                </a:ext>
              </a:extLst>
            </p:cNvPr>
            <p:cNvSpPr/>
            <p:nvPr/>
          </p:nvSpPr>
          <p:spPr>
            <a:xfrm>
              <a:off x="4127500" y="3754005"/>
              <a:ext cx="1224907" cy="1217825"/>
            </a:xfrm>
            <a:custGeom>
              <a:avLst/>
              <a:gdLst>
                <a:gd name="connsiteX0" fmla="*/ 1224907 w 1224907"/>
                <a:gd name="connsiteY0" fmla="*/ 0 h 1217825"/>
                <a:gd name="connsiteX1" fmla="*/ 1224907 w 1224907"/>
                <a:gd name="connsiteY1" fmla="*/ 648807 h 1217825"/>
                <a:gd name="connsiteX2" fmla="*/ 891553 w 1224907"/>
                <a:gd name="connsiteY2" fmla="*/ 780130 h 1217825"/>
                <a:gd name="connsiteX3" fmla="*/ 222598 w 1224907"/>
                <a:gd name="connsiteY3" fmla="*/ 1094122 h 1217825"/>
                <a:gd name="connsiteX4" fmla="*/ 0 w 1224907"/>
                <a:gd name="connsiteY4" fmla="*/ 1217825 h 1217825"/>
                <a:gd name="connsiteX5" fmla="*/ 0 w 1224907"/>
                <a:gd name="connsiteY5" fmla="*/ 773370 h 1217825"/>
                <a:gd name="connsiteX6" fmla="*/ 296253 w 1224907"/>
                <a:gd name="connsiteY6" fmla="*/ 552456 h 1217825"/>
                <a:gd name="connsiteX7" fmla="*/ 952886 w 1224907"/>
                <a:gd name="connsiteY7" fmla="*/ 142420 h 1217825"/>
                <a:gd name="connsiteX8" fmla="*/ 1224907 w 1224907"/>
                <a:gd name="connsiteY8" fmla="*/ 0 h 1217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24907" h="1217825">
                  <a:moveTo>
                    <a:pt x="1224907" y="0"/>
                  </a:moveTo>
                  <a:lnTo>
                    <a:pt x="1224907" y="648807"/>
                  </a:lnTo>
                  <a:lnTo>
                    <a:pt x="891553" y="780130"/>
                  </a:lnTo>
                  <a:cubicBezTo>
                    <a:pt x="659676" y="877030"/>
                    <a:pt x="436811" y="981540"/>
                    <a:pt x="222598" y="1094122"/>
                  </a:cubicBezTo>
                  <a:lnTo>
                    <a:pt x="0" y="1217825"/>
                  </a:lnTo>
                  <a:lnTo>
                    <a:pt x="0" y="773370"/>
                  </a:lnTo>
                  <a:lnTo>
                    <a:pt x="296253" y="552456"/>
                  </a:lnTo>
                  <a:cubicBezTo>
                    <a:pt x="502351" y="407674"/>
                    <a:pt x="721099" y="271207"/>
                    <a:pt x="952886" y="142420"/>
                  </a:cubicBezTo>
                  <a:lnTo>
                    <a:pt x="1224907" y="0"/>
                  </a:lnTo>
                  <a:close/>
                </a:path>
              </a:pathLst>
            </a:custGeom>
            <a:solidFill>
              <a:srgbClr val="273039"/>
            </a:solidFill>
            <a:ln w="12700">
              <a:miter lim="400000"/>
            </a:ln>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0" name="Shape 1626">
              <a:extLst>
                <a:ext uri="{FF2B5EF4-FFF2-40B4-BE49-F238E27FC236}">
                  <a16:creationId xmlns:a16="http://schemas.microsoft.com/office/drawing/2014/main" id="{E252CA3A-46B8-44AD-8339-0BE78BA5D0E0}"/>
                </a:ext>
              </a:extLst>
            </p:cNvPr>
            <p:cNvSpPr/>
            <p:nvPr/>
          </p:nvSpPr>
          <p:spPr>
            <a:xfrm flipV="1">
              <a:off x="3397665" y="3993420"/>
              <a:ext cx="0" cy="1336334"/>
            </a:xfrm>
            <a:prstGeom prst="line">
              <a:avLst/>
            </a:prstGeom>
            <a:ln w="12700">
              <a:solidFill>
                <a:srgbClr val="A6AAA9"/>
              </a:solidFill>
              <a:miter lim="400000"/>
            </a:ln>
          </p:spPr>
          <p:txBody>
            <a:bodyPr lIns="19050" tIns="19050" rIns="19050" bIns="190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grpSp>
          <p:nvGrpSpPr>
            <p:cNvPr id="72" name="组合 71">
              <a:extLst>
                <a:ext uri="{FF2B5EF4-FFF2-40B4-BE49-F238E27FC236}">
                  <a16:creationId xmlns:a16="http://schemas.microsoft.com/office/drawing/2014/main" id="{717F5724-B066-467A-A5D4-99A6DD7550C5}"/>
                </a:ext>
              </a:extLst>
            </p:cNvPr>
            <p:cNvGrpSpPr/>
            <p:nvPr/>
          </p:nvGrpSpPr>
          <p:grpSpPr>
            <a:xfrm>
              <a:off x="2651613" y="2277086"/>
              <a:ext cx="1929798" cy="714178"/>
              <a:chOff x="2782399" y="2755658"/>
              <a:chExt cx="1929798" cy="714178"/>
            </a:xfrm>
          </p:grpSpPr>
          <p:sp>
            <p:nvSpPr>
              <p:cNvPr id="20" name="文本框 19">
                <a:extLst>
                  <a:ext uri="{FF2B5EF4-FFF2-40B4-BE49-F238E27FC236}">
                    <a16:creationId xmlns:a16="http://schemas.microsoft.com/office/drawing/2014/main" id="{740020F7-97D6-4C82-AE28-B2E21A769970}"/>
                  </a:ext>
                </a:extLst>
              </p:cNvPr>
              <p:cNvSpPr txBox="1"/>
              <p:nvPr/>
            </p:nvSpPr>
            <p:spPr>
              <a:xfrm>
                <a:off x="2782399" y="3192709"/>
                <a:ext cx="1929798" cy="277127"/>
              </a:xfrm>
              <a:prstGeom prst="rect">
                <a:avLst/>
              </a:prstGeom>
              <a:noFill/>
            </p:spPr>
            <p:txBody>
              <a:bodyPr wrap="square" rtlCol="0">
                <a:spAutoFit/>
              </a:bodyPr>
              <a:lstStyle>
                <a:defPPr>
                  <a:defRPr lang="zh-CN"/>
                </a:defPPr>
                <a:lvl1pPr algn="ctr">
                  <a:lnSpc>
                    <a:spcPts val="1500"/>
                  </a:lnSpc>
                  <a:defRPr sz="11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lvl="0">
                  <a:defRPr/>
                </a:pPr>
                <a:r>
                  <a:rPr lang="en-US" altLang="zh-CN" sz="120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Requirement Analysis</a:t>
                </a:r>
                <a:endParaRPr kumimoji="0" lang="en-US" altLang="zh-CN" sz="1200" b="0" i="0" u="none" strike="noStrike" kern="120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1" name="TextBox 11">
                <a:extLst>
                  <a:ext uri="{FF2B5EF4-FFF2-40B4-BE49-F238E27FC236}">
                    <a16:creationId xmlns:a16="http://schemas.microsoft.com/office/drawing/2014/main" id="{45503177-5398-4464-8897-2EB6CA527B58}"/>
                  </a:ext>
                </a:extLst>
              </p:cNvPr>
              <p:cNvSpPr txBox="1"/>
              <p:nvPr/>
            </p:nvSpPr>
            <p:spPr>
              <a:xfrm>
                <a:off x="3000940" y="2755658"/>
                <a:ext cx="1492716"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tabLst/>
                  <a:defRPr sz="2400" spc="150">
                    <a:solidFill>
                      <a:prstClr val="black">
                        <a:lumMod val="75000"/>
                        <a:lumOff val="25000"/>
                      </a:prstClr>
                    </a:solidFill>
                    <a:latin typeface="微软雅黑" panose="020B0503020204020204" pitchFamily="34" charset="-122"/>
                    <a:ea typeface="微软雅黑" panose="020B0503020204020204" pitchFamily="34" charset="-122"/>
                  </a:defRPr>
                </a:lvl1pPr>
              </a:lstStyle>
              <a:p>
                <a:r>
                  <a:rPr lang="zh-CN" altLang="en-US">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需求分析</a:t>
                </a:r>
                <a:endParaRPr lang="en-US"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79" name="组合 78">
              <a:extLst>
                <a:ext uri="{FF2B5EF4-FFF2-40B4-BE49-F238E27FC236}">
                  <a16:creationId xmlns:a16="http://schemas.microsoft.com/office/drawing/2014/main" id="{39BD97FA-EA85-41AB-8D1C-576C2277FD4D}"/>
                </a:ext>
              </a:extLst>
            </p:cNvPr>
            <p:cNvGrpSpPr/>
            <p:nvPr/>
          </p:nvGrpSpPr>
          <p:grpSpPr>
            <a:xfrm>
              <a:off x="6087302" y="1461310"/>
              <a:ext cx="1929798" cy="714178"/>
              <a:chOff x="3842563" y="1308761"/>
              <a:chExt cx="1929798" cy="714178"/>
            </a:xfrm>
          </p:grpSpPr>
          <p:sp>
            <p:nvSpPr>
              <p:cNvPr id="22" name="文本框 21">
                <a:extLst>
                  <a:ext uri="{FF2B5EF4-FFF2-40B4-BE49-F238E27FC236}">
                    <a16:creationId xmlns:a16="http://schemas.microsoft.com/office/drawing/2014/main" id="{51ED1286-5E89-45BD-B863-03604437D71E}"/>
                  </a:ext>
                </a:extLst>
              </p:cNvPr>
              <p:cNvSpPr txBox="1"/>
              <p:nvPr/>
            </p:nvSpPr>
            <p:spPr>
              <a:xfrm>
                <a:off x="3842563" y="1745812"/>
                <a:ext cx="1929798" cy="277127"/>
              </a:xfrm>
              <a:prstGeom prst="rect">
                <a:avLst/>
              </a:prstGeom>
              <a:noFill/>
            </p:spPr>
            <p:txBody>
              <a:bodyPr wrap="square" rtlCol="0">
                <a:spAutoFit/>
              </a:bodyPr>
              <a:lstStyle>
                <a:defPPr>
                  <a:defRPr lang="zh-CN"/>
                </a:defPPr>
                <a:lvl1pPr algn="ctr">
                  <a:lnSpc>
                    <a:spcPts val="1500"/>
                  </a:lnSpc>
                  <a:defRPr sz="11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lvl="0">
                  <a:defRPr/>
                </a:pPr>
                <a:r>
                  <a:rPr lang="en-US" altLang="zh-CN" sz="120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Proposal&amp; Quotation</a:t>
                </a:r>
                <a:endParaRPr kumimoji="0" lang="en-US" altLang="zh-CN" sz="1200" b="0" i="0" u="none" strike="noStrike" kern="120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3" name="TextBox 11">
                <a:extLst>
                  <a:ext uri="{FF2B5EF4-FFF2-40B4-BE49-F238E27FC236}">
                    <a16:creationId xmlns:a16="http://schemas.microsoft.com/office/drawing/2014/main" id="{79B04A3B-7C90-48BA-B87E-D9AE60232A8B}"/>
                  </a:ext>
                </a:extLst>
              </p:cNvPr>
              <p:cNvSpPr txBox="1"/>
              <p:nvPr/>
            </p:nvSpPr>
            <p:spPr>
              <a:xfrm>
                <a:off x="4061103" y="1308761"/>
                <a:ext cx="1492716"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tabLst/>
                  <a:defRPr sz="2400" spc="150">
                    <a:solidFill>
                      <a:prstClr val="black">
                        <a:lumMod val="75000"/>
                        <a:lumOff val="25000"/>
                      </a:prstClr>
                    </a:solidFill>
                    <a:latin typeface="微软雅黑" panose="020B0503020204020204" pitchFamily="34" charset="-122"/>
                    <a:ea typeface="微软雅黑" panose="020B0503020204020204" pitchFamily="34" charset="-122"/>
                  </a:defRPr>
                </a:lvl1pPr>
              </a:lstStyle>
              <a:p>
                <a:r>
                  <a:rPr lang="zh-CN" altLang="en-US">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方案报价</a:t>
                </a:r>
                <a:endParaRPr lang="en-US"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80" name="组合 79">
              <a:extLst>
                <a:ext uri="{FF2B5EF4-FFF2-40B4-BE49-F238E27FC236}">
                  <a16:creationId xmlns:a16="http://schemas.microsoft.com/office/drawing/2014/main" id="{B1918EE2-E2F4-420B-90C2-EA43760644E2}"/>
                </a:ext>
              </a:extLst>
            </p:cNvPr>
            <p:cNvGrpSpPr/>
            <p:nvPr/>
          </p:nvGrpSpPr>
          <p:grpSpPr>
            <a:xfrm>
              <a:off x="7771059" y="4466286"/>
              <a:ext cx="1929798" cy="714178"/>
              <a:chOff x="7828209" y="4294836"/>
              <a:chExt cx="1929798" cy="714178"/>
            </a:xfrm>
          </p:grpSpPr>
          <p:sp>
            <p:nvSpPr>
              <p:cNvPr id="24" name="文本框 23">
                <a:extLst>
                  <a:ext uri="{FF2B5EF4-FFF2-40B4-BE49-F238E27FC236}">
                    <a16:creationId xmlns:a16="http://schemas.microsoft.com/office/drawing/2014/main" id="{A7128BEF-5F43-41B0-B634-5903DD859AD1}"/>
                  </a:ext>
                </a:extLst>
              </p:cNvPr>
              <p:cNvSpPr txBox="1"/>
              <p:nvPr/>
            </p:nvSpPr>
            <p:spPr>
              <a:xfrm>
                <a:off x="7828209" y="4731887"/>
                <a:ext cx="1929798" cy="277127"/>
              </a:xfrm>
              <a:prstGeom prst="rect">
                <a:avLst/>
              </a:prstGeom>
              <a:noFill/>
            </p:spPr>
            <p:txBody>
              <a:bodyPr wrap="square" rtlCol="0">
                <a:spAutoFit/>
              </a:bodyPr>
              <a:lstStyle>
                <a:defPPr>
                  <a:defRPr lang="zh-CN"/>
                </a:defPPr>
                <a:lvl1pPr algn="ctr">
                  <a:lnSpc>
                    <a:spcPts val="1500"/>
                  </a:lnSpc>
                  <a:defRPr sz="11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lvl="0">
                  <a:defRPr/>
                </a:pPr>
                <a:r>
                  <a:rPr lang="en-US" altLang="zh-CN" sz="120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Sign The Contract</a:t>
                </a:r>
                <a:endParaRPr kumimoji="0" lang="en-US" altLang="zh-CN" sz="1200" b="0" i="0" u="none" strike="noStrike" kern="120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25" name="TextBox 11">
                <a:extLst>
                  <a:ext uri="{FF2B5EF4-FFF2-40B4-BE49-F238E27FC236}">
                    <a16:creationId xmlns:a16="http://schemas.microsoft.com/office/drawing/2014/main" id="{5E057A21-F343-4EE2-AFAC-9F1837F9B3D8}"/>
                  </a:ext>
                </a:extLst>
              </p:cNvPr>
              <p:cNvSpPr txBox="1"/>
              <p:nvPr/>
            </p:nvSpPr>
            <p:spPr>
              <a:xfrm>
                <a:off x="8046750" y="4294836"/>
                <a:ext cx="1492716" cy="461665"/>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tabLst/>
                  <a:defRPr sz="2400" spc="150">
                    <a:solidFill>
                      <a:prstClr val="black">
                        <a:lumMod val="75000"/>
                        <a:lumOff val="25000"/>
                      </a:prstClr>
                    </a:solidFill>
                    <a:latin typeface="微软雅黑" panose="020B0503020204020204" pitchFamily="34" charset="-122"/>
                    <a:ea typeface="微软雅黑" panose="020B0503020204020204" pitchFamily="34" charset="-122"/>
                  </a:defRPr>
                </a:lvl1pPr>
              </a:lstStyle>
              <a:p>
                <a:r>
                  <a:rPr lang="zh-CN" altLang="en-US">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签订合同</a:t>
                </a:r>
                <a:endParaRPr lang="en-US" dirty="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grpSp>
          <p:nvGrpSpPr>
            <p:cNvPr id="35" name="组合 34">
              <a:extLst>
                <a:ext uri="{FF2B5EF4-FFF2-40B4-BE49-F238E27FC236}">
                  <a16:creationId xmlns:a16="http://schemas.microsoft.com/office/drawing/2014/main" id="{BC1DED06-5B49-4E8A-B719-A5B0F1ADEE62}"/>
                </a:ext>
              </a:extLst>
            </p:cNvPr>
            <p:cNvGrpSpPr/>
            <p:nvPr/>
          </p:nvGrpSpPr>
          <p:grpSpPr>
            <a:xfrm>
              <a:off x="4590324" y="2533896"/>
              <a:ext cx="172944" cy="1986552"/>
              <a:chOff x="4590324" y="2533896"/>
              <a:chExt cx="172944" cy="1986552"/>
            </a:xfrm>
          </p:grpSpPr>
          <p:sp>
            <p:nvSpPr>
              <p:cNvPr id="36" name="Shape 1627">
                <a:extLst>
                  <a:ext uri="{FF2B5EF4-FFF2-40B4-BE49-F238E27FC236}">
                    <a16:creationId xmlns:a16="http://schemas.microsoft.com/office/drawing/2014/main" id="{20356335-C2EA-45AD-89F7-FA6D11CE1C95}"/>
                  </a:ext>
                </a:extLst>
              </p:cNvPr>
              <p:cNvSpPr/>
              <p:nvPr/>
            </p:nvSpPr>
            <p:spPr>
              <a:xfrm flipV="1">
                <a:off x="4677612" y="2533896"/>
                <a:ext cx="0" cy="1897627"/>
              </a:xfrm>
              <a:prstGeom prst="line">
                <a:avLst/>
              </a:prstGeom>
              <a:ln w="12700">
                <a:solidFill>
                  <a:srgbClr val="A6AAA9"/>
                </a:solidFill>
                <a:miter lim="400000"/>
              </a:ln>
            </p:spPr>
            <p:txBody>
              <a:bodyPr lIns="19050" tIns="19050" rIns="19050" bIns="190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37" name="Shape 1654">
                <a:extLst>
                  <a:ext uri="{FF2B5EF4-FFF2-40B4-BE49-F238E27FC236}">
                    <a16:creationId xmlns:a16="http://schemas.microsoft.com/office/drawing/2014/main" id="{724B2998-6CF3-4453-9CF3-8B7C328FDC57}"/>
                  </a:ext>
                </a:extLst>
              </p:cNvPr>
              <p:cNvSpPr/>
              <p:nvPr/>
            </p:nvSpPr>
            <p:spPr>
              <a:xfrm>
                <a:off x="4590324" y="4347491"/>
                <a:ext cx="172944" cy="17295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grpSp>
        <p:sp>
          <p:nvSpPr>
            <p:cNvPr id="38" name="任意多边形: 形状 37">
              <a:extLst>
                <a:ext uri="{FF2B5EF4-FFF2-40B4-BE49-F238E27FC236}">
                  <a16:creationId xmlns:a16="http://schemas.microsoft.com/office/drawing/2014/main" id="{CD1CC33A-D947-42F1-89D7-0365A5DAD517}"/>
                </a:ext>
              </a:extLst>
            </p:cNvPr>
            <p:cNvSpPr/>
            <p:nvPr/>
          </p:nvSpPr>
          <p:spPr>
            <a:xfrm>
              <a:off x="6947104" y="2112110"/>
              <a:ext cx="2628403" cy="1991862"/>
            </a:xfrm>
            <a:custGeom>
              <a:avLst/>
              <a:gdLst>
                <a:gd name="connsiteX0" fmla="*/ 1577018 w 2628403"/>
                <a:gd name="connsiteY0" fmla="*/ 0 h 1991862"/>
                <a:gd name="connsiteX1" fmla="*/ 2628403 w 2628403"/>
                <a:gd name="connsiteY1" fmla="*/ 796780 h 1991862"/>
                <a:gd name="connsiteX2" fmla="*/ 1801388 w 2628403"/>
                <a:gd name="connsiteY2" fmla="*/ 1991862 h 1991862"/>
                <a:gd name="connsiteX3" fmla="*/ 1745450 w 2628403"/>
                <a:gd name="connsiteY3" fmla="*/ 1493854 h 1991862"/>
                <a:gd name="connsiteX4" fmla="*/ 389893 w 2628403"/>
                <a:gd name="connsiteY4" fmla="*/ 1736941 h 1991862"/>
                <a:gd name="connsiteX5" fmla="*/ 0 w 2628403"/>
                <a:gd name="connsiteY5" fmla="*/ 1822763 h 1991862"/>
                <a:gd name="connsiteX6" fmla="*/ 0 w 2628403"/>
                <a:gd name="connsiteY6" fmla="*/ 983737 h 1991862"/>
                <a:gd name="connsiteX7" fmla="*/ 165510 w 2628403"/>
                <a:gd name="connsiteY7" fmla="*/ 926700 h 1991862"/>
                <a:gd name="connsiteX8" fmla="*/ 1633264 w 2628403"/>
                <a:gd name="connsiteY8" fmla="*/ 498009 h 1991862"/>
                <a:gd name="connsiteX9" fmla="*/ 1577018 w 2628403"/>
                <a:gd name="connsiteY9" fmla="*/ 0 h 1991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28403" h="1991862">
                  <a:moveTo>
                    <a:pt x="1577018" y="0"/>
                  </a:moveTo>
                  <a:lnTo>
                    <a:pt x="2628403" y="796780"/>
                  </a:lnTo>
                  <a:lnTo>
                    <a:pt x="1801388" y="1991862"/>
                  </a:lnTo>
                  <a:lnTo>
                    <a:pt x="1745450" y="1493854"/>
                  </a:lnTo>
                  <a:cubicBezTo>
                    <a:pt x="1271677" y="1567465"/>
                    <a:pt x="819722" y="1647331"/>
                    <a:pt x="389893" y="1736941"/>
                  </a:cubicBezTo>
                  <a:lnTo>
                    <a:pt x="0" y="1822763"/>
                  </a:lnTo>
                  <a:lnTo>
                    <a:pt x="0" y="983737"/>
                  </a:lnTo>
                  <a:lnTo>
                    <a:pt x="165510" y="926700"/>
                  </a:lnTo>
                  <a:cubicBezTo>
                    <a:pt x="624470" y="775502"/>
                    <a:pt x="1114178" y="634066"/>
                    <a:pt x="1633264" y="498009"/>
                  </a:cubicBezTo>
                  <a:lnTo>
                    <a:pt x="1577018" y="0"/>
                  </a:lnTo>
                  <a:close/>
                </a:path>
              </a:pathLst>
            </a:custGeom>
            <a:solidFill>
              <a:srgbClr val="273039"/>
            </a:solidFill>
            <a:ln w="12700">
              <a:miter lim="400000"/>
            </a:ln>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39" name="任意多边形: 形状 38">
              <a:extLst>
                <a:ext uri="{FF2B5EF4-FFF2-40B4-BE49-F238E27FC236}">
                  <a16:creationId xmlns:a16="http://schemas.microsoft.com/office/drawing/2014/main" id="{4A860602-3611-4DCA-855B-C6689E5AC0B0}"/>
                </a:ext>
              </a:extLst>
            </p:cNvPr>
            <p:cNvSpPr/>
            <p:nvPr/>
          </p:nvSpPr>
          <p:spPr>
            <a:xfrm>
              <a:off x="5398126" y="3111602"/>
              <a:ext cx="1503259" cy="1274291"/>
            </a:xfrm>
            <a:custGeom>
              <a:avLst/>
              <a:gdLst>
                <a:gd name="connsiteX0" fmla="*/ 1503259 w 1503259"/>
                <a:gd name="connsiteY0" fmla="*/ 0 h 1274291"/>
                <a:gd name="connsiteX1" fmla="*/ 1503259 w 1503259"/>
                <a:gd name="connsiteY1" fmla="*/ 833674 h 1274291"/>
                <a:gd name="connsiteX2" fmla="*/ 1108807 w 1503259"/>
                <a:gd name="connsiteY2" fmla="*/ 930692 h 1274291"/>
                <a:gd name="connsiteX3" fmla="*/ 338298 w 1503259"/>
                <a:gd name="connsiteY3" fmla="*/ 1156115 h 1274291"/>
                <a:gd name="connsiteX4" fmla="*/ 0 w 1503259"/>
                <a:gd name="connsiteY4" fmla="*/ 1274291 h 1274291"/>
                <a:gd name="connsiteX5" fmla="*/ 0 w 1503259"/>
                <a:gd name="connsiteY5" fmla="*/ 618466 h 1274291"/>
                <a:gd name="connsiteX6" fmla="*/ 45883 w 1503259"/>
                <a:gd name="connsiteY6" fmla="*/ 594443 h 1274291"/>
                <a:gd name="connsiteX7" fmla="*/ 1265828 w 1503259"/>
                <a:gd name="connsiteY7" fmla="*/ 81821 h 1274291"/>
                <a:gd name="connsiteX8" fmla="*/ 1503259 w 1503259"/>
                <a:gd name="connsiteY8" fmla="*/ 0 h 12742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03259" h="1274291">
                  <a:moveTo>
                    <a:pt x="1503259" y="0"/>
                  </a:moveTo>
                  <a:lnTo>
                    <a:pt x="1503259" y="833674"/>
                  </a:lnTo>
                  <a:lnTo>
                    <a:pt x="1108807" y="930692"/>
                  </a:lnTo>
                  <a:cubicBezTo>
                    <a:pt x="842014" y="1000125"/>
                    <a:pt x="585147" y="1074922"/>
                    <a:pt x="338298" y="1156115"/>
                  </a:cubicBezTo>
                  <a:lnTo>
                    <a:pt x="0" y="1274291"/>
                  </a:lnTo>
                  <a:lnTo>
                    <a:pt x="0" y="618466"/>
                  </a:lnTo>
                  <a:lnTo>
                    <a:pt x="45883" y="594443"/>
                  </a:lnTo>
                  <a:cubicBezTo>
                    <a:pt x="420415" y="409426"/>
                    <a:pt x="827519" y="240013"/>
                    <a:pt x="1265828" y="81821"/>
                  </a:cubicBezTo>
                  <a:lnTo>
                    <a:pt x="1503259" y="0"/>
                  </a:lnTo>
                  <a:close/>
                </a:path>
              </a:pathLst>
            </a:custGeom>
            <a:solidFill>
              <a:srgbClr val="F42039"/>
            </a:solidFill>
            <a:ln w="12700">
              <a:miter lim="400000"/>
            </a:ln>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41" name="任意多边形: 形状 40">
              <a:extLst>
                <a:ext uri="{FF2B5EF4-FFF2-40B4-BE49-F238E27FC236}">
                  <a16:creationId xmlns:a16="http://schemas.microsoft.com/office/drawing/2014/main" id="{F653C7E5-530F-452D-8D9D-E6493A683B3D}"/>
                </a:ext>
              </a:extLst>
            </p:cNvPr>
            <p:cNvSpPr/>
            <p:nvPr/>
          </p:nvSpPr>
          <p:spPr>
            <a:xfrm>
              <a:off x="2900044" y="4565511"/>
              <a:ext cx="1181737" cy="1285560"/>
            </a:xfrm>
            <a:custGeom>
              <a:avLst/>
              <a:gdLst>
                <a:gd name="connsiteX0" fmla="*/ 1181737 w 1181737"/>
                <a:gd name="connsiteY0" fmla="*/ 0 h 1285560"/>
                <a:gd name="connsiteX1" fmla="*/ 1181737 w 1181737"/>
                <a:gd name="connsiteY1" fmla="*/ 431726 h 1285560"/>
                <a:gd name="connsiteX2" fmla="*/ 1135176 w 1181737"/>
                <a:gd name="connsiteY2" fmla="*/ 457601 h 1285560"/>
                <a:gd name="connsiteX3" fmla="*/ 0 w 1181737"/>
                <a:gd name="connsiteY3" fmla="*/ 1285560 h 1285560"/>
                <a:gd name="connsiteX4" fmla="*/ 942986 w 1181737"/>
                <a:gd name="connsiteY4" fmla="*/ 200872 h 1285560"/>
                <a:gd name="connsiteX5" fmla="*/ 1181737 w 1181737"/>
                <a:gd name="connsiteY5" fmla="*/ 0 h 1285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1737" h="1285560">
                  <a:moveTo>
                    <a:pt x="1181737" y="0"/>
                  </a:moveTo>
                  <a:lnTo>
                    <a:pt x="1181737" y="431726"/>
                  </a:lnTo>
                  <a:lnTo>
                    <a:pt x="1135176" y="457601"/>
                  </a:lnTo>
                  <a:cubicBezTo>
                    <a:pt x="723871" y="699141"/>
                    <a:pt x="346444" y="973894"/>
                    <a:pt x="0" y="1285560"/>
                  </a:cubicBezTo>
                  <a:cubicBezTo>
                    <a:pt x="267328" y="884834"/>
                    <a:pt x="580626" y="524959"/>
                    <a:pt x="942986" y="200872"/>
                  </a:cubicBezTo>
                  <a:lnTo>
                    <a:pt x="1181737" y="0"/>
                  </a:lnTo>
                  <a:close/>
                </a:path>
              </a:pathLst>
            </a:custGeom>
            <a:solidFill>
              <a:srgbClr val="F42039"/>
            </a:solidFill>
            <a:ln w="12700">
              <a:miter lim="400000"/>
            </a:ln>
          </p:spPr>
          <p:txBody>
            <a:bodyPr wrap="square" lIns="0" tIns="0" rIns="0" bIns="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1" name="Shape 1630">
              <a:extLst>
                <a:ext uri="{FF2B5EF4-FFF2-40B4-BE49-F238E27FC236}">
                  <a16:creationId xmlns:a16="http://schemas.microsoft.com/office/drawing/2014/main" id="{4C6EA3B2-50AE-49C5-AD5C-A768854979A3}"/>
                </a:ext>
              </a:extLst>
            </p:cNvPr>
            <p:cNvSpPr/>
            <p:nvPr/>
          </p:nvSpPr>
          <p:spPr>
            <a:xfrm>
              <a:off x="3193722" y="3791094"/>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42039"/>
            </a:solidFill>
            <a:ln w="12700" cap="flat">
              <a:noFill/>
              <a:miter lim="400000"/>
            </a:ln>
            <a:effectLst/>
          </p:spPr>
          <p:txBody>
            <a:bodyPr wrap="square" lIns="14288" tIns="14288" rIns="14288" bIns="1428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grpSp>
          <p:nvGrpSpPr>
            <p:cNvPr id="78" name="组合 77">
              <a:extLst>
                <a:ext uri="{FF2B5EF4-FFF2-40B4-BE49-F238E27FC236}">
                  <a16:creationId xmlns:a16="http://schemas.microsoft.com/office/drawing/2014/main" id="{60CF9B34-0DCB-4246-9EE4-1B928D7A6378}"/>
                </a:ext>
              </a:extLst>
            </p:cNvPr>
            <p:cNvGrpSpPr/>
            <p:nvPr/>
          </p:nvGrpSpPr>
          <p:grpSpPr>
            <a:xfrm>
              <a:off x="1413543" y="3765851"/>
              <a:ext cx="1929798" cy="721161"/>
              <a:chOff x="1491958" y="4064004"/>
              <a:chExt cx="1929798" cy="721161"/>
            </a:xfrm>
          </p:grpSpPr>
          <p:sp>
            <p:nvSpPr>
              <p:cNvPr id="18" name="文本框 17">
                <a:extLst>
                  <a:ext uri="{FF2B5EF4-FFF2-40B4-BE49-F238E27FC236}">
                    <a16:creationId xmlns:a16="http://schemas.microsoft.com/office/drawing/2014/main" id="{07C657CC-B13F-4098-8567-D1B4D8093773}"/>
                  </a:ext>
                </a:extLst>
              </p:cNvPr>
              <p:cNvSpPr txBox="1"/>
              <p:nvPr/>
            </p:nvSpPr>
            <p:spPr>
              <a:xfrm>
                <a:off x="1491958" y="4508038"/>
                <a:ext cx="1929798" cy="277127"/>
              </a:xfrm>
              <a:prstGeom prst="rect">
                <a:avLst/>
              </a:prstGeom>
              <a:noFill/>
            </p:spPr>
            <p:txBody>
              <a:bodyPr wrap="square" rtlCol="0">
                <a:spAutoFit/>
              </a:bodyPr>
              <a:lstStyle>
                <a:defPPr>
                  <a:defRPr lang="zh-CN"/>
                </a:defPPr>
                <a:lvl1pPr algn="ctr">
                  <a:lnSpc>
                    <a:spcPts val="1500"/>
                  </a:lnSpc>
                  <a:defRPr sz="1100">
                    <a:solidFill>
                      <a:schemeClr val="tx1">
                        <a:lumMod val="50000"/>
                        <a:lumOff val="50000"/>
                      </a:schemeClr>
                    </a:solidFill>
                    <a:latin typeface="微软雅黑 Light" panose="020B0502040204020203" pitchFamily="34" charset="-122"/>
                    <a:ea typeface="微软雅黑 Light" panose="020B0502040204020203" pitchFamily="34" charset="-122"/>
                  </a:defRPr>
                </a:lvl1pPr>
              </a:lstStyle>
              <a:p>
                <a:pPr marL="0" marR="0" lvl="0" indent="0" algn="ctr" defTabSz="914400" rtl="0" eaLnBrk="1" fontAlgn="auto" latinLnBrk="0" hangingPunct="1">
                  <a:lnSpc>
                    <a:spcPts val="1500"/>
                  </a:lnSpc>
                  <a:spcBef>
                    <a:spcPts val="0"/>
                  </a:spcBef>
                  <a:spcAft>
                    <a:spcPts val="0"/>
                  </a:spcAft>
                  <a:buClrTx/>
                  <a:buSzTx/>
                  <a:buFontTx/>
                  <a:buNone/>
                  <a:tabLst/>
                  <a:defRPr/>
                </a:pPr>
                <a:r>
                  <a:rPr kumimoji="0" lang="en-US" altLang="zh-CN" sz="1200" b="0" i="0" u="none" strike="noStrike" kern="1200" cap="none" spc="0" normalizeH="0" baseline="0" noProof="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Customer Consulation</a:t>
                </a:r>
                <a:endParaRPr kumimoji="0" lang="en-US" altLang="zh-CN" sz="1200" b="0" i="0" u="none" strike="noStrike" kern="1200" cap="none" spc="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sp>
            <p:nvSpPr>
              <p:cNvPr id="19" name="TextBox 11">
                <a:extLst>
                  <a:ext uri="{FF2B5EF4-FFF2-40B4-BE49-F238E27FC236}">
                    <a16:creationId xmlns:a16="http://schemas.microsoft.com/office/drawing/2014/main" id="{B4CCC982-08FE-40DC-A5F7-EDFE1DBE68F9}"/>
                  </a:ext>
                </a:extLst>
              </p:cNvPr>
              <p:cNvSpPr txBox="1"/>
              <p:nvPr/>
            </p:nvSpPr>
            <p:spPr>
              <a:xfrm>
                <a:off x="1695988" y="4064004"/>
                <a:ext cx="1492716" cy="46166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spc="150">
                    <a:solidFill>
                      <a:schemeClr val="tx1">
                        <a:lumMod val="85000"/>
                        <a:lumOff val="15000"/>
                      </a:schemeClr>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客户咨询</a:t>
                </a:r>
                <a:endParaRPr kumimoji="0" lang="en-US" sz="2400" b="0" i="0" u="none" strike="noStrike" kern="1200" cap="none" spc="150" normalizeH="0" baseline="0" noProof="0" dirty="0">
                  <a:ln>
                    <a:noFill/>
                  </a:ln>
                  <a:solidFill>
                    <a:schemeClr val="tx1">
                      <a:lumMod val="85000"/>
                      <a:lumOff val="15000"/>
                    </a:schemeClr>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
          <p:nvSpPr>
            <p:cNvPr id="52" name="Shape 1653">
              <a:extLst>
                <a:ext uri="{FF2B5EF4-FFF2-40B4-BE49-F238E27FC236}">
                  <a16:creationId xmlns:a16="http://schemas.microsoft.com/office/drawing/2014/main" id="{D032F1D4-CD7D-486B-B347-356E2A182B27}"/>
                </a:ext>
              </a:extLst>
            </p:cNvPr>
            <p:cNvSpPr/>
            <p:nvPr/>
          </p:nvSpPr>
          <p:spPr>
            <a:xfrm>
              <a:off x="3341377" y="5281620"/>
              <a:ext cx="110945" cy="110953"/>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3" name="Text Placeholder 4">
              <a:extLst>
                <a:ext uri="{FF2B5EF4-FFF2-40B4-BE49-F238E27FC236}">
                  <a16:creationId xmlns:a16="http://schemas.microsoft.com/office/drawing/2014/main" id="{4606D0E0-4F1F-434C-8B73-41E4D7AEFA68}"/>
                </a:ext>
              </a:extLst>
            </p:cNvPr>
            <p:cNvSpPr txBox="1"/>
            <p:nvPr/>
          </p:nvSpPr>
          <p:spPr>
            <a:xfrm>
              <a:off x="3273668" y="3859624"/>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itchFamily="34" charset="0"/>
                <a:buNone/>
                <a:tabLst/>
                <a:defRPr/>
              </a:pPr>
              <a:r>
                <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01</a:t>
              </a:r>
            </a:p>
          </p:txBody>
        </p:sp>
        <p:sp>
          <p:nvSpPr>
            <p:cNvPr id="54" name="Shape 1628">
              <a:extLst>
                <a:ext uri="{FF2B5EF4-FFF2-40B4-BE49-F238E27FC236}">
                  <a16:creationId xmlns:a16="http://schemas.microsoft.com/office/drawing/2014/main" id="{3871A228-8D6B-406A-A31B-180B961825D3}"/>
                </a:ext>
              </a:extLst>
            </p:cNvPr>
            <p:cNvSpPr/>
            <p:nvPr/>
          </p:nvSpPr>
          <p:spPr>
            <a:xfrm flipV="1">
              <a:off x="5911059" y="1886940"/>
              <a:ext cx="0" cy="1975131"/>
            </a:xfrm>
            <a:prstGeom prst="line">
              <a:avLst/>
            </a:prstGeom>
            <a:ln w="12700">
              <a:solidFill>
                <a:srgbClr val="A6AAA9"/>
              </a:solidFill>
              <a:miter lim="400000"/>
            </a:ln>
          </p:spPr>
          <p:txBody>
            <a:bodyPr lIns="19050" tIns="19050" rIns="19050" bIns="190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5" name="Shape 1642">
              <a:extLst>
                <a:ext uri="{FF2B5EF4-FFF2-40B4-BE49-F238E27FC236}">
                  <a16:creationId xmlns:a16="http://schemas.microsoft.com/office/drawing/2014/main" id="{B44C2980-2816-4804-928C-75B0EFC88994}"/>
                </a:ext>
              </a:extLst>
            </p:cNvPr>
            <p:cNvSpPr/>
            <p:nvPr/>
          </p:nvSpPr>
          <p:spPr>
            <a:xfrm>
              <a:off x="5710379" y="1504315"/>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42039"/>
            </a:solidFill>
            <a:ln w="12700" cap="flat">
              <a:noFill/>
              <a:miter lim="400000"/>
            </a:ln>
            <a:effectLst/>
          </p:spPr>
          <p:txBody>
            <a:bodyPr wrap="square" lIns="14288" tIns="14288" rIns="14288" bIns="1428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6" name="Shape 1655">
              <a:extLst>
                <a:ext uri="{FF2B5EF4-FFF2-40B4-BE49-F238E27FC236}">
                  <a16:creationId xmlns:a16="http://schemas.microsoft.com/office/drawing/2014/main" id="{1E3CAE90-CF2B-4424-9529-A98FD0CDFB52}"/>
                </a:ext>
              </a:extLst>
            </p:cNvPr>
            <p:cNvSpPr/>
            <p:nvPr/>
          </p:nvSpPr>
          <p:spPr>
            <a:xfrm>
              <a:off x="5800114" y="3754381"/>
              <a:ext cx="222706" cy="22272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7" name="Text Placeholder 4">
              <a:extLst>
                <a:ext uri="{FF2B5EF4-FFF2-40B4-BE49-F238E27FC236}">
                  <a16:creationId xmlns:a16="http://schemas.microsoft.com/office/drawing/2014/main" id="{E38BFA62-942A-4839-BF25-D94293328809}"/>
                </a:ext>
              </a:extLst>
            </p:cNvPr>
            <p:cNvSpPr txBox="1"/>
            <p:nvPr/>
          </p:nvSpPr>
          <p:spPr>
            <a:xfrm>
              <a:off x="5793588" y="1558976"/>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itchFamily="34" charset="0"/>
                <a:buNone/>
                <a:tabLst/>
                <a:defRPr/>
              </a:pPr>
              <a:r>
                <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03</a:t>
              </a:r>
            </a:p>
          </p:txBody>
        </p:sp>
        <p:sp>
          <p:nvSpPr>
            <p:cNvPr id="58" name="Shape 1629">
              <a:extLst>
                <a:ext uri="{FF2B5EF4-FFF2-40B4-BE49-F238E27FC236}">
                  <a16:creationId xmlns:a16="http://schemas.microsoft.com/office/drawing/2014/main" id="{FA494B5B-428F-4319-839A-F233A618847B}"/>
                </a:ext>
              </a:extLst>
            </p:cNvPr>
            <p:cNvSpPr/>
            <p:nvPr/>
          </p:nvSpPr>
          <p:spPr>
            <a:xfrm flipV="1">
              <a:off x="7639680" y="3326069"/>
              <a:ext cx="0" cy="1311043"/>
            </a:xfrm>
            <a:prstGeom prst="line">
              <a:avLst/>
            </a:prstGeom>
            <a:ln w="12700">
              <a:solidFill>
                <a:srgbClr val="A6AAA9"/>
              </a:solidFill>
              <a:miter lim="400000"/>
            </a:ln>
          </p:spPr>
          <p:txBody>
            <a:bodyPr lIns="19050" tIns="19050" rIns="19050" bIns="1905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59" name="Shape 1648">
              <a:extLst>
                <a:ext uri="{FF2B5EF4-FFF2-40B4-BE49-F238E27FC236}">
                  <a16:creationId xmlns:a16="http://schemas.microsoft.com/office/drawing/2014/main" id="{3DD213B7-03F8-40C1-B058-2152B00EA0CE}"/>
                </a:ext>
              </a:extLst>
            </p:cNvPr>
            <p:cNvSpPr/>
            <p:nvPr/>
          </p:nvSpPr>
          <p:spPr>
            <a:xfrm>
              <a:off x="7434106" y="4472314"/>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73039"/>
            </a:solidFill>
            <a:ln w="12700" cap="flat">
              <a:noFill/>
              <a:miter lim="400000"/>
            </a:ln>
            <a:effectLst/>
          </p:spPr>
          <p:txBody>
            <a:bodyPr wrap="square" lIns="14288" tIns="14288" rIns="14288" bIns="1428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60" name="Shape 1656">
              <a:extLst>
                <a:ext uri="{FF2B5EF4-FFF2-40B4-BE49-F238E27FC236}">
                  <a16:creationId xmlns:a16="http://schemas.microsoft.com/office/drawing/2014/main" id="{4798E8DA-F770-4112-83E0-38A8C7FB81C8}"/>
                </a:ext>
              </a:extLst>
            </p:cNvPr>
            <p:cNvSpPr/>
            <p:nvPr/>
          </p:nvSpPr>
          <p:spPr>
            <a:xfrm>
              <a:off x="7499367" y="3190641"/>
              <a:ext cx="275731" cy="27575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61" name="Text Placeholder 4">
              <a:extLst>
                <a:ext uri="{FF2B5EF4-FFF2-40B4-BE49-F238E27FC236}">
                  <a16:creationId xmlns:a16="http://schemas.microsoft.com/office/drawing/2014/main" id="{B53C391D-3B99-4502-96EF-9D7B636A7281}"/>
                </a:ext>
              </a:extLst>
            </p:cNvPr>
            <p:cNvSpPr txBox="1"/>
            <p:nvPr/>
          </p:nvSpPr>
          <p:spPr>
            <a:xfrm>
              <a:off x="7514051" y="4546555"/>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itchFamily="34" charset="0"/>
                <a:buNone/>
                <a:tabLst/>
                <a:defRPr/>
              </a:pPr>
              <a:r>
                <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04</a:t>
              </a:r>
            </a:p>
          </p:txBody>
        </p:sp>
        <p:sp>
          <p:nvSpPr>
            <p:cNvPr id="62" name="Shape 1625">
              <a:extLst>
                <a:ext uri="{FF2B5EF4-FFF2-40B4-BE49-F238E27FC236}">
                  <a16:creationId xmlns:a16="http://schemas.microsoft.com/office/drawing/2014/main" id="{BB28870F-A7A5-4883-949E-6FD7C11E18A0}"/>
                </a:ext>
              </a:extLst>
            </p:cNvPr>
            <p:cNvSpPr/>
            <p:nvPr/>
          </p:nvSpPr>
          <p:spPr>
            <a:xfrm>
              <a:off x="9679110" y="2055002"/>
              <a:ext cx="1336235" cy="1336334"/>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273039"/>
            </a:solidFill>
            <a:ln w="12700">
              <a:miter lim="400000"/>
            </a:ln>
          </p:spPr>
          <p:txBody>
            <a:bodyPr lIns="0" tIns="0" rIns="0" bIns="0"/>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65" name="Shape 1636">
              <a:extLst>
                <a:ext uri="{FF2B5EF4-FFF2-40B4-BE49-F238E27FC236}">
                  <a16:creationId xmlns:a16="http://schemas.microsoft.com/office/drawing/2014/main" id="{B7EFD85A-2C5E-4865-A54F-D766F32B0012}"/>
                </a:ext>
              </a:extLst>
            </p:cNvPr>
            <p:cNvSpPr/>
            <p:nvPr/>
          </p:nvSpPr>
          <p:spPr>
            <a:xfrm>
              <a:off x="4470406" y="2311173"/>
              <a:ext cx="407070" cy="40710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273039"/>
            </a:solidFill>
            <a:ln w="12700" cap="flat">
              <a:noFill/>
              <a:miter lim="400000"/>
            </a:ln>
            <a:effectLst/>
          </p:spPr>
          <p:txBody>
            <a:bodyPr wrap="square" lIns="14288" tIns="14288" rIns="14288" bIns="14288" numCol="1"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1300" b="0" i="0" u="none" strike="noStrike" kern="0" cap="none" spc="0" normalizeH="0" baseline="0" noProof="0">
                <a:ln>
                  <a:noFill/>
                </a:ln>
                <a:solidFill>
                  <a:prstClr val="black"/>
                </a:solidFill>
                <a:effectLst/>
                <a:uLnTx/>
                <a:uFillTx/>
                <a:latin typeface="思源黑体 CN Normal" panose="020B0400000000000000" pitchFamily="34" charset="-122"/>
                <a:ea typeface="思源黑体 CN Normal" panose="020B0400000000000000" pitchFamily="34" charset="-122"/>
                <a:cs typeface="Arial" panose="020B0604020202020204" pitchFamily="34" charset="0"/>
                <a:sym typeface="思源黑体 CN Normal" panose="020B0400000000000000" pitchFamily="34" charset="-122"/>
              </a:endParaRPr>
            </a:p>
          </p:txBody>
        </p:sp>
        <p:sp>
          <p:nvSpPr>
            <p:cNvPr id="66" name="Text Placeholder 4">
              <a:extLst>
                <a:ext uri="{FF2B5EF4-FFF2-40B4-BE49-F238E27FC236}">
                  <a16:creationId xmlns:a16="http://schemas.microsoft.com/office/drawing/2014/main" id="{1B91371E-CC23-4CDD-ACC7-688E148084F0}"/>
                </a:ext>
              </a:extLst>
            </p:cNvPr>
            <p:cNvSpPr txBox="1"/>
            <p:nvPr/>
          </p:nvSpPr>
          <p:spPr>
            <a:xfrm>
              <a:off x="4550351" y="2365834"/>
              <a:ext cx="247995" cy="297779"/>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Open Sans"/>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Open Sans"/>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Open Sans"/>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a:lstStyle>
            <a:p>
              <a:pPr marL="0" marR="0" lvl="0" indent="0" algn="ctr" defTabSz="914400" rtl="0" eaLnBrk="1" fontAlgn="auto" latinLnBrk="0" hangingPunct="1">
                <a:lnSpc>
                  <a:spcPts val="1400"/>
                </a:lnSpc>
                <a:spcBef>
                  <a:spcPts val="1000"/>
                </a:spcBef>
                <a:spcAft>
                  <a:spcPts val="0"/>
                </a:spcAft>
                <a:buClrTx/>
                <a:buSzTx/>
                <a:buFont typeface="Arial" pitchFamily="34" charset="0"/>
                <a:buNone/>
                <a:tabLst/>
                <a:defRPr/>
              </a:pPr>
              <a:r>
                <a:rPr kumimoji="0" lang="id-ID" sz="1100" b="0" i="0" u="none" strike="noStrike" kern="1200" cap="none" spc="0" normalizeH="0" baseline="0" noProof="0" dirty="0">
                  <a:ln>
                    <a:noFill/>
                  </a:ln>
                  <a:solidFill>
                    <a:srgbClr val="FCFCFC"/>
                  </a:solidFill>
                  <a:effectLst/>
                  <a:uLnTx/>
                  <a:uFillTx/>
                  <a:latin typeface="思源黑体 CN Normal" panose="020B0400000000000000" pitchFamily="34" charset="-122"/>
                  <a:ea typeface="思源黑体 CN Normal" panose="020B0400000000000000" pitchFamily="34" charset="-122"/>
                  <a:sym typeface="思源黑体 CN Normal" panose="020B0400000000000000" pitchFamily="34" charset="-122"/>
                </a:rPr>
                <a:t>02</a:t>
              </a:r>
            </a:p>
          </p:txBody>
        </p:sp>
        <p:sp>
          <p:nvSpPr>
            <p:cNvPr id="82" name="TextBox 11">
              <a:extLst>
                <a:ext uri="{FF2B5EF4-FFF2-40B4-BE49-F238E27FC236}">
                  <a16:creationId xmlns:a16="http://schemas.microsoft.com/office/drawing/2014/main" id="{310A3205-49FD-4D8E-94E0-115E26DD8123}"/>
                </a:ext>
              </a:extLst>
            </p:cNvPr>
            <p:cNvSpPr txBox="1"/>
            <p:nvPr/>
          </p:nvSpPr>
          <p:spPr>
            <a:xfrm>
              <a:off x="9927882" y="2400004"/>
              <a:ext cx="838691" cy="646331"/>
            </a:xfrm>
            <a:prstGeom prst="rect">
              <a:avLst/>
            </a:prstGeom>
            <a:noFill/>
          </p:spPr>
          <p:txBody>
            <a:bodyPr wrap="none" rtlCol="0">
              <a:spAutoFit/>
            </a:bodyPr>
            <a:lstStyle>
              <a:defPPr>
                <a:defRPr lang="zh-CN"/>
              </a:defPPr>
              <a:lvl1pPr marR="0" lvl="0" indent="0" algn="ctr" fontAlgn="auto">
                <a:lnSpc>
                  <a:spcPct val="100000"/>
                </a:lnSpc>
                <a:spcBef>
                  <a:spcPts val="0"/>
                </a:spcBef>
                <a:spcAft>
                  <a:spcPts val="0"/>
                </a:spcAft>
                <a:buClrTx/>
                <a:buSzTx/>
                <a:buFontTx/>
                <a:buNone/>
                <a:tabLst/>
                <a:defRPr sz="2400" spc="150">
                  <a:solidFill>
                    <a:prstClr val="black">
                      <a:lumMod val="75000"/>
                      <a:lumOff val="25000"/>
                    </a:prstClr>
                  </a:solidFill>
                  <a:latin typeface="微软雅黑" panose="020B0503020204020204" pitchFamily="34" charset="-122"/>
                  <a:ea typeface="微软雅黑" panose="020B0503020204020204" pitchFamily="34" charset="-122"/>
                </a:defRPr>
              </a:lvl1pPr>
            </a:lstStyle>
            <a:p>
              <a:r>
                <a:rPr lang="zh-CN" altLang="en-US">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成交</a:t>
              </a:r>
              <a:endParaRPr lang="en-US" altLang="zh-CN">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a:p>
              <a:r>
                <a:rPr lang="en-US" altLang="zh-CN" sz="120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rPr>
                <a:t>Deal</a:t>
              </a:r>
              <a:endParaRPr lang="en-US" sz="1200" dirty="0">
                <a:solidFill>
                  <a:schemeClr val="bg1"/>
                </a:solidFill>
                <a:latin typeface="思源黑体 CN Normal" panose="020B0400000000000000" pitchFamily="34" charset="-122"/>
                <a:ea typeface="思源黑体 CN Normal" panose="020B0400000000000000" pitchFamily="34" charset="-122"/>
                <a:sym typeface="思源黑体 CN Normal" panose="020B0400000000000000" pitchFamily="34" charset="-122"/>
              </a:endParaRPr>
            </a:p>
          </p:txBody>
        </p:sp>
      </p:grpSp>
    </p:spTree>
    <p:custDataLst>
      <p:tags r:id="rId1"/>
    </p:custDataLst>
    <p:extLst>
      <p:ext uri="{BB962C8B-B14F-4D97-AF65-F5344CB8AC3E}">
        <p14:creationId xmlns:p14="http://schemas.microsoft.com/office/powerpoint/2010/main" val="26349443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a:extLst>
              <a:ext uri="{FF2B5EF4-FFF2-40B4-BE49-F238E27FC236}">
                <a16:creationId xmlns:a16="http://schemas.microsoft.com/office/drawing/2014/main" id="{2718BD85-28E0-4AD8-ACEA-E94C69571219}"/>
              </a:ext>
            </a:extLst>
          </p:cNvPr>
          <p:cNvGrpSpPr/>
          <p:nvPr/>
        </p:nvGrpSpPr>
        <p:grpSpPr>
          <a:xfrm>
            <a:off x="2389187" y="2229791"/>
            <a:ext cx="7637210" cy="3067417"/>
            <a:chOff x="2389187" y="1886885"/>
            <a:chExt cx="7637210" cy="3067417"/>
          </a:xfrm>
        </p:grpSpPr>
        <p:pic>
          <p:nvPicPr>
            <p:cNvPr id="3" name="图片 2">
              <a:extLst>
                <a:ext uri="{FF2B5EF4-FFF2-40B4-BE49-F238E27FC236}">
                  <a16:creationId xmlns:a16="http://schemas.microsoft.com/office/drawing/2014/main" id="{D207B5BB-84E1-47AA-B218-67F4291C1F62}"/>
                </a:ext>
              </a:extLst>
            </p:cNvPr>
            <p:cNvPicPr>
              <a:picLocks noChangeAspect="1"/>
            </p:cNvPicPr>
            <p:nvPr/>
          </p:nvPicPr>
          <p:blipFill>
            <a:blip r:embed="rId3" cstate="screen">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a:ext>
              </a:extLst>
            </a:blip>
            <a:stretch>
              <a:fillRect/>
            </a:stretch>
          </p:blipFill>
          <p:spPr>
            <a:xfrm>
              <a:off x="2389187" y="2024387"/>
              <a:ext cx="2792413" cy="2792413"/>
            </a:xfrm>
            <a:prstGeom prst="rect">
              <a:avLst/>
            </a:prstGeom>
          </p:spPr>
        </p:pic>
        <p:grpSp>
          <p:nvGrpSpPr>
            <p:cNvPr id="5" name="组合 4">
              <a:extLst>
                <a:ext uri="{FF2B5EF4-FFF2-40B4-BE49-F238E27FC236}">
                  <a16:creationId xmlns:a16="http://schemas.microsoft.com/office/drawing/2014/main" id="{8EC58696-5C4F-47D1-9A21-8932BC452CA5}"/>
                </a:ext>
              </a:extLst>
            </p:cNvPr>
            <p:cNvGrpSpPr/>
            <p:nvPr/>
          </p:nvGrpSpPr>
          <p:grpSpPr>
            <a:xfrm>
              <a:off x="6171661" y="1886885"/>
              <a:ext cx="3854736" cy="3067417"/>
              <a:chOff x="6171661" y="1906870"/>
              <a:chExt cx="3854736" cy="3067417"/>
            </a:xfrm>
          </p:grpSpPr>
          <p:sp>
            <p:nvSpPr>
              <p:cNvPr id="12" name="home-telephone_76726">
                <a:extLst>
                  <a:ext uri="{FF2B5EF4-FFF2-40B4-BE49-F238E27FC236}">
                    <a16:creationId xmlns:a16="http://schemas.microsoft.com/office/drawing/2014/main" id="{6161DB4A-48BF-40C7-B748-D265DAD71E53}"/>
                  </a:ext>
                </a:extLst>
              </p:cNvPr>
              <p:cNvSpPr>
                <a:spLocks noChangeAspect="1"/>
              </p:cNvSpPr>
              <p:nvPr/>
            </p:nvSpPr>
            <p:spPr bwMode="auto">
              <a:xfrm>
                <a:off x="6171661" y="3552265"/>
                <a:ext cx="360000" cy="349655"/>
              </a:xfrm>
              <a:custGeom>
                <a:avLst/>
                <a:gdLst>
                  <a:gd name="T0" fmla="*/ 791 w 2715"/>
                  <a:gd name="T1" fmla="*/ 2248 h 2641"/>
                  <a:gd name="T2" fmla="*/ 376 w 2715"/>
                  <a:gd name="T3" fmla="*/ 2641 h 2641"/>
                  <a:gd name="T4" fmla="*/ 0 w 2715"/>
                  <a:gd name="T5" fmla="*/ 393 h 2641"/>
                  <a:gd name="T6" fmla="*/ 415 w 2715"/>
                  <a:gd name="T7" fmla="*/ 0 h 2641"/>
                  <a:gd name="T8" fmla="*/ 2715 w 2715"/>
                  <a:gd name="T9" fmla="*/ 512 h 2641"/>
                  <a:gd name="T10" fmla="*/ 2406 w 2715"/>
                  <a:gd name="T11" fmla="*/ 2415 h 2641"/>
                  <a:gd name="T12" fmla="*/ 926 w 2715"/>
                  <a:gd name="T13" fmla="*/ 2348 h 2641"/>
                  <a:gd name="T14" fmla="*/ 992 w 2715"/>
                  <a:gd name="T15" fmla="*/ 226 h 2641"/>
                  <a:gd name="T16" fmla="*/ 2715 w 2715"/>
                  <a:gd name="T17" fmla="*/ 512 h 2641"/>
                  <a:gd name="T18" fmla="*/ 1389 w 2715"/>
                  <a:gd name="T19" fmla="*/ 1887 h 2641"/>
                  <a:gd name="T20" fmla="*/ 1389 w 2715"/>
                  <a:gd name="T21" fmla="*/ 2058 h 2641"/>
                  <a:gd name="T22" fmla="*/ 1475 w 2715"/>
                  <a:gd name="T23" fmla="*/ 1589 h 2641"/>
                  <a:gd name="T24" fmla="*/ 1304 w 2715"/>
                  <a:gd name="T25" fmla="*/ 1589 h 2641"/>
                  <a:gd name="T26" fmla="*/ 1475 w 2715"/>
                  <a:gd name="T27" fmla="*/ 1589 h 2641"/>
                  <a:gd name="T28" fmla="*/ 1389 w 2715"/>
                  <a:gd name="T29" fmla="*/ 1121 h 2641"/>
                  <a:gd name="T30" fmla="*/ 1389 w 2715"/>
                  <a:gd name="T31" fmla="*/ 1291 h 2641"/>
                  <a:gd name="T32" fmla="*/ 1906 w 2715"/>
                  <a:gd name="T33" fmla="*/ 1972 h 2641"/>
                  <a:gd name="T34" fmla="*/ 1736 w 2715"/>
                  <a:gd name="T35" fmla="*/ 1972 h 2641"/>
                  <a:gd name="T36" fmla="*/ 1906 w 2715"/>
                  <a:gd name="T37" fmla="*/ 1972 h 2641"/>
                  <a:gd name="T38" fmla="*/ 1821 w 2715"/>
                  <a:gd name="T39" fmla="*/ 1504 h 2641"/>
                  <a:gd name="T40" fmla="*/ 1821 w 2715"/>
                  <a:gd name="T41" fmla="*/ 1674 h 2641"/>
                  <a:gd name="T42" fmla="*/ 1906 w 2715"/>
                  <a:gd name="T43" fmla="*/ 1206 h 2641"/>
                  <a:gd name="T44" fmla="*/ 1736 w 2715"/>
                  <a:gd name="T45" fmla="*/ 1206 h 2641"/>
                  <a:gd name="T46" fmla="*/ 1906 w 2715"/>
                  <a:gd name="T47" fmla="*/ 1206 h 2641"/>
                  <a:gd name="T48" fmla="*/ 2253 w 2715"/>
                  <a:gd name="T49" fmla="*/ 1887 h 2641"/>
                  <a:gd name="T50" fmla="*/ 2253 w 2715"/>
                  <a:gd name="T51" fmla="*/ 2058 h 2641"/>
                  <a:gd name="T52" fmla="*/ 2338 w 2715"/>
                  <a:gd name="T53" fmla="*/ 1589 h 2641"/>
                  <a:gd name="T54" fmla="*/ 2167 w 2715"/>
                  <a:gd name="T55" fmla="*/ 1589 h 2641"/>
                  <a:gd name="T56" fmla="*/ 2338 w 2715"/>
                  <a:gd name="T57" fmla="*/ 1589 h 2641"/>
                  <a:gd name="T58" fmla="*/ 2253 w 2715"/>
                  <a:gd name="T59" fmla="*/ 1121 h 2641"/>
                  <a:gd name="T60" fmla="*/ 2253 w 2715"/>
                  <a:gd name="T61" fmla="*/ 1291 h 2641"/>
                  <a:gd name="T62" fmla="*/ 2494 w 2715"/>
                  <a:gd name="T63" fmla="*/ 597 h 2641"/>
                  <a:gd name="T64" fmla="*/ 1213 w 2715"/>
                  <a:gd name="T65" fmla="*/ 456 h 2641"/>
                  <a:gd name="T66" fmla="*/ 1147 w 2715"/>
                  <a:gd name="T67" fmla="*/ 777 h 2641"/>
                  <a:gd name="T68" fmla="*/ 2427 w 2715"/>
                  <a:gd name="T69" fmla="*/ 844 h 2641"/>
                  <a:gd name="T70" fmla="*/ 2494 w 2715"/>
                  <a:gd name="T71" fmla="*/ 597 h 26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2715" h="2641">
                    <a:moveTo>
                      <a:pt x="791" y="393"/>
                    </a:moveTo>
                    <a:lnTo>
                      <a:pt x="791" y="2248"/>
                    </a:lnTo>
                    <a:cubicBezTo>
                      <a:pt x="791" y="2465"/>
                      <a:pt x="622" y="2641"/>
                      <a:pt x="415" y="2641"/>
                    </a:cubicBezTo>
                    <a:lnTo>
                      <a:pt x="376" y="2641"/>
                    </a:lnTo>
                    <a:cubicBezTo>
                      <a:pt x="169" y="2641"/>
                      <a:pt x="0" y="2465"/>
                      <a:pt x="0" y="2248"/>
                    </a:cubicBezTo>
                    <a:lnTo>
                      <a:pt x="0" y="393"/>
                    </a:lnTo>
                    <a:cubicBezTo>
                      <a:pt x="0" y="176"/>
                      <a:pt x="169" y="0"/>
                      <a:pt x="376" y="0"/>
                    </a:cubicBezTo>
                    <a:lnTo>
                      <a:pt x="415" y="0"/>
                    </a:lnTo>
                    <a:cubicBezTo>
                      <a:pt x="622" y="0"/>
                      <a:pt x="791" y="176"/>
                      <a:pt x="791" y="393"/>
                    </a:cubicBezTo>
                    <a:close/>
                    <a:moveTo>
                      <a:pt x="2715" y="512"/>
                    </a:moveTo>
                    <a:lnTo>
                      <a:pt x="2715" y="2105"/>
                    </a:lnTo>
                    <a:cubicBezTo>
                      <a:pt x="2715" y="2276"/>
                      <a:pt x="2576" y="2415"/>
                      <a:pt x="2406" y="2415"/>
                    </a:cubicBezTo>
                    <a:lnTo>
                      <a:pt x="992" y="2415"/>
                    </a:lnTo>
                    <a:cubicBezTo>
                      <a:pt x="955" y="2415"/>
                      <a:pt x="926" y="2385"/>
                      <a:pt x="926" y="2348"/>
                    </a:cubicBezTo>
                    <a:lnTo>
                      <a:pt x="926" y="293"/>
                    </a:lnTo>
                    <a:cubicBezTo>
                      <a:pt x="926" y="256"/>
                      <a:pt x="955" y="226"/>
                      <a:pt x="992" y="226"/>
                    </a:cubicBezTo>
                    <a:lnTo>
                      <a:pt x="2429" y="226"/>
                    </a:lnTo>
                    <a:cubicBezTo>
                      <a:pt x="2587" y="226"/>
                      <a:pt x="2715" y="355"/>
                      <a:pt x="2715" y="512"/>
                    </a:cubicBezTo>
                    <a:close/>
                    <a:moveTo>
                      <a:pt x="1475" y="1972"/>
                    </a:moveTo>
                    <a:cubicBezTo>
                      <a:pt x="1475" y="1925"/>
                      <a:pt x="1436" y="1887"/>
                      <a:pt x="1389" y="1887"/>
                    </a:cubicBezTo>
                    <a:cubicBezTo>
                      <a:pt x="1342" y="1887"/>
                      <a:pt x="1304" y="1925"/>
                      <a:pt x="1304" y="1972"/>
                    </a:cubicBezTo>
                    <a:cubicBezTo>
                      <a:pt x="1304" y="2019"/>
                      <a:pt x="1342" y="2058"/>
                      <a:pt x="1389" y="2058"/>
                    </a:cubicBezTo>
                    <a:cubicBezTo>
                      <a:pt x="1436" y="2058"/>
                      <a:pt x="1475" y="2019"/>
                      <a:pt x="1475" y="1972"/>
                    </a:cubicBezTo>
                    <a:close/>
                    <a:moveTo>
                      <a:pt x="1475" y="1589"/>
                    </a:moveTo>
                    <a:cubicBezTo>
                      <a:pt x="1475" y="1542"/>
                      <a:pt x="1436" y="1504"/>
                      <a:pt x="1389" y="1504"/>
                    </a:cubicBezTo>
                    <a:cubicBezTo>
                      <a:pt x="1342" y="1504"/>
                      <a:pt x="1304" y="1542"/>
                      <a:pt x="1304" y="1589"/>
                    </a:cubicBezTo>
                    <a:cubicBezTo>
                      <a:pt x="1304" y="1636"/>
                      <a:pt x="1342" y="1674"/>
                      <a:pt x="1389" y="1674"/>
                    </a:cubicBezTo>
                    <a:cubicBezTo>
                      <a:pt x="1436" y="1674"/>
                      <a:pt x="1475" y="1636"/>
                      <a:pt x="1475" y="1589"/>
                    </a:cubicBezTo>
                    <a:close/>
                    <a:moveTo>
                      <a:pt x="1475" y="1206"/>
                    </a:moveTo>
                    <a:cubicBezTo>
                      <a:pt x="1475" y="1159"/>
                      <a:pt x="1436" y="1121"/>
                      <a:pt x="1389" y="1121"/>
                    </a:cubicBezTo>
                    <a:cubicBezTo>
                      <a:pt x="1342" y="1121"/>
                      <a:pt x="1304" y="1159"/>
                      <a:pt x="1304" y="1206"/>
                    </a:cubicBezTo>
                    <a:cubicBezTo>
                      <a:pt x="1304" y="1253"/>
                      <a:pt x="1342" y="1291"/>
                      <a:pt x="1389" y="1291"/>
                    </a:cubicBezTo>
                    <a:cubicBezTo>
                      <a:pt x="1436" y="1291"/>
                      <a:pt x="1475" y="1253"/>
                      <a:pt x="1475" y="1206"/>
                    </a:cubicBezTo>
                    <a:close/>
                    <a:moveTo>
                      <a:pt x="1906" y="1972"/>
                    </a:moveTo>
                    <a:cubicBezTo>
                      <a:pt x="1906" y="1925"/>
                      <a:pt x="1868" y="1887"/>
                      <a:pt x="1821" y="1887"/>
                    </a:cubicBezTo>
                    <a:cubicBezTo>
                      <a:pt x="1774" y="1887"/>
                      <a:pt x="1736" y="1925"/>
                      <a:pt x="1736" y="1972"/>
                    </a:cubicBezTo>
                    <a:cubicBezTo>
                      <a:pt x="1736" y="2019"/>
                      <a:pt x="1774" y="2058"/>
                      <a:pt x="1821" y="2058"/>
                    </a:cubicBezTo>
                    <a:cubicBezTo>
                      <a:pt x="1868" y="2058"/>
                      <a:pt x="1906" y="2019"/>
                      <a:pt x="1906" y="1972"/>
                    </a:cubicBezTo>
                    <a:close/>
                    <a:moveTo>
                      <a:pt x="1906" y="1589"/>
                    </a:moveTo>
                    <a:cubicBezTo>
                      <a:pt x="1906" y="1542"/>
                      <a:pt x="1868" y="1504"/>
                      <a:pt x="1821" y="1504"/>
                    </a:cubicBezTo>
                    <a:cubicBezTo>
                      <a:pt x="1774" y="1504"/>
                      <a:pt x="1736" y="1542"/>
                      <a:pt x="1736" y="1589"/>
                    </a:cubicBezTo>
                    <a:cubicBezTo>
                      <a:pt x="1736" y="1636"/>
                      <a:pt x="1774" y="1674"/>
                      <a:pt x="1821" y="1674"/>
                    </a:cubicBezTo>
                    <a:cubicBezTo>
                      <a:pt x="1868" y="1674"/>
                      <a:pt x="1906" y="1636"/>
                      <a:pt x="1906" y="1589"/>
                    </a:cubicBezTo>
                    <a:close/>
                    <a:moveTo>
                      <a:pt x="1906" y="1206"/>
                    </a:moveTo>
                    <a:cubicBezTo>
                      <a:pt x="1906" y="1159"/>
                      <a:pt x="1868" y="1121"/>
                      <a:pt x="1821" y="1121"/>
                    </a:cubicBezTo>
                    <a:cubicBezTo>
                      <a:pt x="1774" y="1121"/>
                      <a:pt x="1736" y="1159"/>
                      <a:pt x="1736" y="1206"/>
                    </a:cubicBezTo>
                    <a:cubicBezTo>
                      <a:pt x="1736" y="1253"/>
                      <a:pt x="1774" y="1291"/>
                      <a:pt x="1821" y="1291"/>
                    </a:cubicBezTo>
                    <a:cubicBezTo>
                      <a:pt x="1868" y="1291"/>
                      <a:pt x="1906" y="1253"/>
                      <a:pt x="1906" y="1206"/>
                    </a:cubicBezTo>
                    <a:close/>
                    <a:moveTo>
                      <a:pt x="2338" y="1972"/>
                    </a:moveTo>
                    <a:cubicBezTo>
                      <a:pt x="2338" y="1925"/>
                      <a:pt x="2300" y="1887"/>
                      <a:pt x="2253" y="1887"/>
                    </a:cubicBezTo>
                    <a:cubicBezTo>
                      <a:pt x="2206" y="1887"/>
                      <a:pt x="2167" y="1925"/>
                      <a:pt x="2167" y="1972"/>
                    </a:cubicBezTo>
                    <a:cubicBezTo>
                      <a:pt x="2167" y="2019"/>
                      <a:pt x="2206" y="2058"/>
                      <a:pt x="2253" y="2058"/>
                    </a:cubicBezTo>
                    <a:cubicBezTo>
                      <a:pt x="2300" y="2058"/>
                      <a:pt x="2338" y="2019"/>
                      <a:pt x="2338" y="1972"/>
                    </a:cubicBezTo>
                    <a:close/>
                    <a:moveTo>
                      <a:pt x="2338" y="1589"/>
                    </a:moveTo>
                    <a:cubicBezTo>
                      <a:pt x="2338" y="1542"/>
                      <a:pt x="2300" y="1504"/>
                      <a:pt x="2253" y="1504"/>
                    </a:cubicBezTo>
                    <a:cubicBezTo>
                      <a:pt x="2206" y="1504"/>
                      <a:pt x="2167" y="1542"/>
                      <a:pt x="2167" y="1589"/>
                    </a:cubicBezTo>
                    <a:cubicBezTo>
                      <a:pt x="2167" y="1636"/>
                      <a:pt x="2206" y="1674"/>
                      <a:pt x="2253" y="1674"/>
                    </a:cubicBezTo>
                    <a:cubicBezTo>
                      <a:pt x="2300" y="1674"/>
                      <a:pt x="2338" y="1636"/>
                      <a:pt x="2338" y="1589"/>
                    </a:cubicBezTo>
                    <a:close/>
                    <a:moveTo>
                      <a:pt x="2338" y="1206"/>
                    </a:moveTo>
                    <a:cubicBezTo>
                      <a:pt x="2338" y="1159"/>
                      <a:pt x="2300" y="1121"/>
                      <a:pt x="2253" y="1121"/>
                    </a:cubicBezTo>
                    <a:cubicBezTo>
                      <a:pt x="2206" y="1121"/>
                      <a:pt x="2167" y="1159"/>
                      <a:pt x="2167" y="1206"/>
                    </a:cubicBezTo>
                    <a:cubicBezTo>
                      <a:pt x="2167" y="1253"/>
                      <a:pt x="2206" y="1291"/>
                      <a:pt x="2253" y="1291"/>
                    </a:cubicBezTo>
                    <a:cubicBezTo>
                      <a:pt x="2300" y="1291"/>
                      <a:pt x="2338" y="1253"/>
                      <a:pt x="2338" y="1206"/>
                    </a:cubicBezTo>
                    <a:close/>
                    <a:moveTo>
                      <a:pt x="2494" y="597"/>
                    </a:moveTo>
                    <a:cubicBezTo>
                      <a:pt x="2494" y="519"/>
                      <a:pt x="2431" y="456"/>
                      <a:pt x="2353" y="456"/>
                    </a:cubicBezTo>
                    <a:lnTo>
                      <a:pt x="1213" y="456"/>
                    </a:lnTo>
                    <a:cubicBezTo>
                      <a:pt x="1177" y="456"/>
                      <a:pt x="1147" y="486"/>
                      <a:pt x="1147" y="523"/>
                    </a:cubicBezTo>
                    <a:lnTo>
                      <a:pt x="1147" y="777"/>
                    </a:lnTo>
                    <a:cubicBezTo>
                      <a:pt x="1147" y="814"/>
                      <a:pt x="1177" y="844"/>
                      <a:pt x="1213" y="844"/>
                    </a:cubicBezTo>
                    <a:lnTo>
                      <a:pt x="2427" y="844"/>
                    </a:lnTo>
                    <a:cubicBezTo>
                      <a:pt x="2464" y="844"/>
                      <a:pt x="2494" y="814"/>
                      <a:pt x="2494" y="777"/>
                    </a:cubicBezTo>
                    <a:lnTo>
                      <a:pt x="2494" y="597"/>
                    </a:lnTo>
                    <a:close/>
                  </a:path>
                </a:pathLst>
              </a:custGeom>
              <a:solidFill>
                <a:srgbClr val="273039"/>
              </a:solidFill>
              <a:ln>
                <a:noFill/>
              </a:ln>
            </p:spPr>
          </p:sp>
          <p:sp>
            <p:nvSpPr>
              <p:cNvPr id="13" name="文本框 12">
                <a:extLst>
                  <a:ext uri="{FF2B5EF4-FFF2-40B4-BE49-F238E27FC236}">
                    <a16:creationId xmlns:a16="http://schemas.microsoft.com/office/drawing/2014/main" id="{BB3A8C07-FDFD-48F5-88A6-0A9819AF97A5}"/>
                  </a:ext>
                </a:extLst>
              </p:cNvPr>
              <p:cNvSpPr txBox="1"/>
              <p:nvPr/>
            </p:nvSpPr>
            <p:spPr>
              <a:xfrm>
                <a:off x="6701716" y="1906870"/>
                <a:ext cx="3324681" cy="412742"/>
              </a:xfrm>
              <a:prstGeom prst="rect">
                <a:avLst/>
              </a:prstGeom>
              <a:noFill/>
            </p:spPr>
            <p:txBody>
              <a:bodyPr wrap="square" rtlCol="0">
                <a:spAutoFit/>
              </a:bodyPr>
              <a:lstStyle/>
              <a:p>
                <a:pPr>
                  <a:lnSpc>
                    <a:spcPct val="125000"/>
                  </a:lnSpc>
                </a:pPr>
                <a:r>
                  <a:rPr lang="zh-CN" altLang="en-US" dirty="0">
                    <a:solidFill>
                      <a:schemeClr val="tx1">
                        <a:lumMod val="85000"/>
                        <a:lumOff val="15000"/>
                      </a:schemeClr>
                    </a:solidFill>
                    <a:latin typeface="思源黑体 CN Light" panose="020B0300000000000000" pitchFamily="34" charset="-122"/>
                    <a:ea typeface="思源黑体 CN Light" panose="020B0300000000000000" pitchFamily="34" charset="-122"/>
                  </a:rPr>
                  <a:t>广东王兄科技有限公司</a:t>
                </a:r>
                <a:endParaRPr lang="en-US" altLang="zh-CN"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14" name="iconfont-1091-826609">
                <a:extLst>
                  <a:ext uri="{FF2B5EF4-FFF2-40B4-BE49-F238E27FC236}">
                    <a16:creationId xmlns:a16="http://schemas.microsoft.com/office/drawing/2014/main" id="{68602E85-8B3F-4555-811D-1DF4CD2DD6C6}"/>
                  </a:ext>
                </a:extLst>
              </p:cNvPr>
              <p:cNvSpPr>
                <a:spLocks noChangeAspect="1"/>
              </p:cNvSpPr>
              <p:nvPr/>
            </p:nvSpPr>
            <p:spPr bwMode="auto">
              <a:xfrm>
                <a:off x="6171661" y="4383113"/>
                <a:ext cx="360000" cy="423358"/>
              </a:xfrm>
              <a:custGeom>
                <a:avLst/>
                <a:gdLst>
                  <a:gd name="T0" fmla="*/ 9600 w 9600"/>
                  <a:gd name="T1" fmla="*/ 4800 h 11289"/>
                  <a:gd name="T2" fmla="*/ 4800 w 9600"/>
                  <a:gd name="T3" fmla="*/ 0 h 11289"/>
                  <a:gd name="T4" fmla="*/ 0 w 9600"/>
                  <a:gd name="T5" fmla="*/ 4800 h 11289"/>
                  <a:gd name="T6" fmla="*/ 1374 w 9600"/>
                  <a:gd name="T7" fmla="*/ 8159 h 11289"/>
                  <a:gd name="T8" fmla="*/ 1372 w 9600"/>
                  <a:gd name="T9" fmla="*/ 8159 h 11289"/>
                  <a:gd name="T10" fmla="*/ 1391 w 9600"/>
                  <a:gd name="T11" fmla="*/ 8179 h 11289"/>
                  <a:gd name="T12" fmla="*/ 1421 w 9600"/>
                  <a:gd name="T13" fmla="*/ 8208 h 11289"/>
                  <a:gd name="T14" fmla="*/ 4135 w 9600"/>
                  <a:gd name="T15" fmla="*/ 10922 h 11289"/>
                  <a:gd name="T16" fmla="*/ 5464 w 9600"/>
                  <a:gd name="T17" fmla="*/ 10922 h 11289"/>
                  <a:gd name="T18" fmla="*/ 8178 w 9600"/>
                  <a:gd name="T19" fmla="*/ 8208 h 11289"/>
                  <a:gd name="T20" fmla="*/ 8207 w 9600"/>
                  <a:gd name="T21" fmla="*/ 8179 h 11289"/>
                  <a:gd name="T22" fmla="*/ 8227 w 9600"/>
                  <a:gd name="T23" fmla="*/ 8159 h 11289"/>
                  <a:gd name="T24" fmla="*/ 8225 w 9600"/>
                  <a:gd name="T25" fmla="*/ 8159 h 11289"/>
                  <a:gd name="T26" fmla="*/ 9600 w 9600"/>
                  <a:gd name="T27" fmla="*/ 4800 h 11289"/>
                  <a:gd name="T28" fmla="*/ 4801 w 9600"/>
                  <a:gd name="T29" fmla="*/ 6400 h 11289"/>
                  <a:gd name="T30" fmla="*/ 3201 w 9600"/>
                  <a:gd name="T31" fmla="*/ 4800 h 11289"/>
                  <a:gd name="T32" fmla="*/ 4801 w 9600"/>
                  <a:gd name="T33" fmla="*/ 3200 h 11289"/>
                  <a:gd name="T34" fmla="*/ 6401 w 9600"/>
                  <a:gd name="T35" fmla="*/ 4800 h 11289"/>
                  <a:gd name="T36" fmla="*/ 4801 w 9600"/>
                  <a:gd name="T37" fmla="*/ 6400 h 11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600" h="11289">
                    <a:moveTo>
                      <a:pt x="9600" y="4800"/>
                    </a:moveTo>
                    <a:cubicBezTo>
                      <a:pt x="9600" y="2149"/>
                      <a:pt x="7451" y="0"/>
                      <a:pt x="4800" y="0"/>
                    </a:cubicBezTo>
                    <a:cubicBezTo>
                      <a:pt x="2149" y="0"/>
                      <a:pt x="0" y="2149"/>
                      <a:pt x="0" y="4800"/>
                    </a:cubicBezTo>
                    <a:cubicBezTo>
                      <a:pt x="0" y="6108"/>
                      <a:pt x="525" y="7293"/>
                      <a:pt x="1374" y="8159"/>
                    </a:cubicBezTo>
                    <a:lnTo>
                      <a:pt x="1372" y="8159"/>
                    </a:lnTo>
                    <a:lnTo>
                      <a:pt x="1391" y="8179"/>
                    </a:lnTo>
                    <a:cubicBezTo>
                      <a:pt x="1401" y="8188"/>
                      <a:pt x="1411" y="8198"/>
                      <a:pt x="1421" y="8208"/>
                    </a:cubicBezTo>
                    <a:lnTo>
                      <a:pt x="4135" y="10922"/>
                    </a:lnTo>
                    <a:cubicBezTo>
                      <a:pt x="4502" y="11289"/>
                      <a:pt x="5097" y="11289"/>
                      <a:pt x="5464" y="10922"/>
                    </a:cubicBezTo>
                    <a:lnTo>
                      <a:pt x="8178" y="8208"/>
                    </a:lnTo>
                    <a:cubicBezTo>
                      <a:pt x="8188" y="8198"/>
                      <a:pt x="8198" y="8189"/>
                      <a:pt x="8207" y="8179"/>
                    </a:cubicBezTo>
                    <a:lnTo>
                      <a:pt x="8227" y="8159"/>
                    </a:lnTo>
                    <a:lnTo>
                      <a:pt x="8225" y="8159"/>
                    </a:lnTo>
                    <a:cubicBezTo>
                      <a:pt x="9075" y="7293"/>
                      <a:pt x="9600" y="6108"/>
                      <a:pt x="9600" y="4800"/>
                    </a:cubicBezTo>
                    <a:close/>
                    <a:moveTo>
                      <a:pt x="4801" y="6400"/>
                    </a:moveTo>
                    <a:cubicBezTo>
                      <a:pt x="3917" y="6400"/>
                      <a:pt x="3201" y="5684"/>
                      <a:pt x="3201" y="4800"/>
                    </a:cubicBezTo>
                    <a:cubicBezTo>
                      <a:pt x="3201" y="3916"/>
                      <a:pt x="3917" y="3200"/>
                      <a:pt x="4801" y="3200"/>
                    </a:cubicBezTo>
                    <a:cubicBezTo>
                      <a:pt x="5685" y="3200"/>
                      <a:pt x="6401" y="3916"/>
                      <a:pt x="6401" y="4800"/>
                    </a:cubicBezTo>
                    <a:cubicBezTo>
                      <a:pt x="6401" y="5684"/>
                      <a:pt x="5685" y="6400"/>
                      <a:pt x="4801" y="6400"/>
                    </a:cubicBezTo>
                    <a:close/>
                  </a:path>
                </a:pathLst>
              </a:custGeom>
              <a:solidFill>
                <a:srgbClr val="273039"/>
              </a:solidFill>
              <a:ln>
                <a:noFill/>
              </a:ln>
            </p:spPr>
          </p:sp>
          <p:sp>
            <p:nvSpPr>
              <p:cNvPr id="15" name="文本框 14">
                <a:extLst>
                  <a:ext uri="{FF2B5EF4-FFF2-40B4-BE49-F238E27FC236}">
                    <a16:creationId xmlns:a16="http://schemas.microsoft.com/office/drawing/2014/main" id="{F385D23E-325A-4CE4-8C22-43FC1D73BD2D}"/>
                  </a:ext>
                </a:extLst>
              </p:cNvPr>
              <p:cNvSpPr txBox="1"/>
              <p:nvPr/>
            </p:nvSpPr>
            <p:spPr>
              <a:xfrm>
                <a:off x="6701716" y="2684204"/>
                <a:ext cx="3324681" cy="377155"/>
              </a:xfrm>
              <a:prstGeom prst="rect">
                <a:avLst/>
              </a:prstGeom>
              <a:noFill/>
            </p:spPr>
            <p:txBody>
              <a:bodyPr wrap="square" rtlCol="0">
                <a:spAutoFit/>
              </a:bodyPr>
              <a:lstStyle/>
              <a:p>
                <a:pPr>
                  <a:lnSpc>
                    <a:spcPct val="125000"/>
                  </a:lnSpc>
                </a:pPr>
                <a:r>
                  <a:rPr lang="en-US" altLang="zh-CN" sz="1600" dirty="0">
                    <a:solidFill>
                      <a:schemeClr val="tx1">
                        <a:lumMod val="85000"/>
                        <a:lumOff val="15000"/>
                      </a:schemeClr>
                    </a:solidFill>
                    <a:latin typeface="思源黑体 CN Light" panose="020B0300000000000000" pitchFamily="34" charset="-122"/>
                    <a:ea typeface="思源黑体 CN Light" panose="020B0300000000000000" pitchFamily="34" charset="-122"/>
                  </a:rPr>
                  <a:t>moonmmak@163.com</a:t>
                </a:r>
              </a:p>
            </p:txBody>
          </p:sp>
          <p:sp>
            <p:nvSpPr>
              <p:cNvPr id="16" name="文本框 15">
                <a:extLst>
                  <a:ext uri="{FF2B5EF4-FFF2-40B4-BE49-F238E27FC236}">
                    <a16:creationId xmlns:a16="http://schemas.microsoft.com/office/drawing/2014/main" id="{7AF16A14-A529-44E7-AE07-A44BF288E522}"/>
                  </a:ext>
                </a:extLst>
              </p:cNvPr>
              <p:cNvSpPr txBox="1"/>
              <p:nvPr/>
            </p:nvSpPr>
            <p:spPr>
              <a:xfrm>
                <a:off x="6701716" y="3538514"/>
                <a:ext cx="3324681" cy="377155"/>
              </a:xfrm>
              <a:prstGeom prst="rect">
                <a:avLst/>
              </a:prstGeom>
              <a:noFill/>
            </p:spPr>
            <p:txBody>
              <a:bodyPr wrap="square" rtlCol="0">
                <a:spAutoFit/>
              </a:bodyPr>
              <a:lstStyle/>
              <a:p>
                <a:pPr>
                  <a:lnSpc>
                    <a:spcPct val="125000"/>
                  </a:lnSpc>
                </a:pPr>
                <a:r>
                  <a:rPr lang="en-US" altLang="zh-CN" sz="1600" dirty="0">
                    <a:solidFill>
                      <a:schemeClr val="tx1">
                        <a:lumMod val="85000"/>
                        <a:lumOff val="15000"/>
                      </a:schemeClr>
                    </a:solidFill>
                    <a:latin typeface="思源黑体 CN Light" panose="020B0300000000000000" pitchFamily="34" charset="-122"/>
                    <a:ea typeface="思源黑体 CN Light" panose="020B0300000000000000" pitchFamily="34" charset="-122"/>
                  </a:rPr>
                  <a:t>020—88888888</a:t>
                </a:r>
              </a:p>
            </p:txBody>
          </p:sp>
          <p:sp>
            <p:nvSpPr>
              <p:cNvPr id="17" name="文本框 16">
                <a:extLst>
                  <a:ext uri="{FF2B5EF4-FFF2-40B4-BE49-F238E27FC236}">
                    <a16:creationId xmlns:a16="http://schemas.microsoft.com/office/drawing/2014/main" id="{202093EB-EB3B-4328-8425-ACDD602EFA5E}"/>
                  </a:ext>
                </a:extLst>
              </p:cNvPr>
              <p:cNvSpPr txBox="1"/>
              <p:nvPr/>
            </p:nvSpPr>
            <p:spPr>
              <a:xfrm>
                <a:off x="6701716" y="4215297"/>
                <a:ext cx="3324681" cy="758990"/>
              </a:xfrm>
              <a:prstGeom prst="rect">
                <a:avLst/>
              </a:prstGeom>
              <a:noFill/>
            </p:spPr>
            <p:txBody>
              <a:bodyPr wrap="square" rtlCol="0">
                <a:spAutoFit/>
              </a:bodyPr>
              <a:lstStyle/>
              <a:p>
                <a:pPr>
                  <a:lnSpc>
                    <a:spcPct val="125000"/>
                  </a:lnSpc>
                </a:pPr>
                <a:r>
                  <a:rPr lang="zh-CN" altLang="en-US" dirty="0">
                    <a:solidFill>
                      <a:schemeClr val="tx1">
                        <a:lumMod val="85000"/>
                        <a:lumOff val="15000"/>
                      </a:schemeClr>
                    </a:solidFill>
                    <a:latin typeface="思源黑体 CN Light" panose="020B0300000000000000" pitchFamily="34" charset="-122"/>
                    <a:ea typeface="思源黑体 CN Light" panose="020B0300000000000000" pitchFamily="34" charset="-122"/>
                  </a:rPr>
                  <a:t>广东省广州市天河区天河路王兄科技大厦</a:t>
                </a:r>
                <a:r>
                  <a:rPr lang="en-US" altLang="zh-CN" dirty="0">
                    <a:solidFill>
                      <a:schemeClr val="tx1">
                        <a:lumMod val="85000"/>
                        <a:lumOff val="15000"/>
                      </a:schemeClr>
                    </a:solidFill>
                    <a:latin typeface="思源黑体 CN Light" panose="020B0300000000000000" pitchFamily="34" charset="-122"/>
                    <a:ea typeface="思源黑体 CN Light" panose="020B0300000000000000" pitchFamily="34" charset="-122"/>
                  </a:rPr>
                  <a:t>18</a:t>
                </a:r>
                <a:r>
                  <a:rPr lang="zh-CN" altLang="en-US" dirty="0">
                    <a:solidFill>
                      <a:schemeClr val="tx1">
                        <a:lumMod val="85000"/>
                        <a:lumOff val="15000"/>
                      </a:schemeClr>
                    </a:solidFill>
                    <a:latin typeface="思源黑体 CN Light" panose="020B0300000000000000" pitchFamily="34" charset="-122"/>
                    <a:ea typeface="思源黑体 CN Light" panose="020B0300000000000000" pitchFamily="34" charset="-122"/>
                  </a:rPr>
                  <a:t>楼</a:t>
                </a:r>
                <a:endParaRPr lang="en-US" altLang="zh-CN" dirty="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grpSp>
      </p:grpSp>
      <p:grpSp>
        <p:nvGrpSpPr>
          <p:cNvPr id="18" name="组合 17">
            <a:extLst>
              <a:ext uri="{FF2B5EF4-FFF2-40B4-BE49-F238E27FC236}">
                <a16:creationId xmlns:a16="http://schemas.microsoft.com/office/drawing/2014/main" id="{5B1805BE-9973-4E74-A734-88625646C2F6}"/>
              </a:ext>
            </a:extLst>
          </p:cNvPr>
          <p:cNvGrpSpPr/>
          <p:nvPr/>
        </p:nvGrpSpPr>
        <p:grpSpPr>
          <a:xfrm>
            <a:off x="994533" y="299511"/>
            <a:ext cx="4340266" cy="501650"/>
            <a:chOff x="994533" y="299511"/>
            <a:chExt cx="4340266" cy="501650"/>
          </a:xfrm>
        </p:grpSpPr>
        <p:sp>
          <p:nvSpPr>
            <p:cNvPr id="19" name="文本占位符 36">
              <a:extLst>
                <a:ext uri="{FF2B5EF4-FFF2-40B4-BE49-F238E27FC236}">
                  <a16:creationId xmlns:a16="http://schemas.microsoft.com/office/drawing/2014/main" id="{8B6FAF43-80D2-4F27-A2ED-39B2AB329508}"/>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联系方式</a:t>
              </a:r>
            </a:p>
          </p:txBody>
        </p:sp>
        <p:sp>
          <p:nvSpPr>
            <p:cNvPr id="20" name="文本框 19">
              <a:extLst>
                <a:ext uri="{FF2B5EF4-FFF2-40B4-BE49-F238E27FC236}">
                  <a16:creationId xmlns:a16="http://schemas.microsoft.com/office/drawing/2014/main" id="{713C80E7-BDD0-49AF-B8BF-DE2140A33DED}"/>
                </a:ext>
              </a:extLst>
            </p:cNvPr>
            <p:cNvSpPr txBox="1"/>
            <p:nvPr/>
          </p:nvSpPr>
          <p:spPr>
            <a:xfrm>
              <a:off x="2654501" y="381059"/>
              <a:ext cx="2680298" cy="338554"/>
            </a:xfrm>
            <a:prstGeom prst="rect">
              <a:avLst/>
            </a:prstGeom>
            <a:noFill/>
          </p:spPr>
          <p:txBody>
            <a:bodyPr wrap="square" rtlCol="0">
              <a:spAutoFit/>
            </a:bodyPr>
            <a:lstStyle/>
            <a:p>
              <a:r>
                <a:rPr lang="en-US" altLang="zh-CN" sz="1600">
                  <a:solidFill>
                    <a:srgbClr val="333333"/>
                  </a:solidFill>
                  <a:latin typeface="arial" panose="020B0604020202020204" pitchFamily="34" charset="0"/>
                </a:rPr>
                <a:t>CONTACT INFORMATION</a:t>
              </a:r>
            </a:p>
          </p:txBody>
        </p:sp>
      </p:grpSp>
      <p:sp>
        <p:nvSpPr>
          <p:cNvPr id="21" name="home-filled-building_57419">
            <a:extLst>
              <a:ext uri="{FF2B5EF4-FFF2-40B4-BE49-F238E27FC236}">
                <a16:creationId xmlns:a16="http://schemas.microsoft.com/office/drawing/2014/main" id="{93E753A1-E767-477E-9F28-7982D0A74C65}"/>
              </a:ext>
            </a:extLst>
          </p:cNvPr>
          <p:cNvSpPr>
            <a:spLocks noChangeAspect="1"/>
          </p:cNvSpPr>
          <p:nvPr/>
        </p:nvSpPr>
        <p:spPr bwMode="auto">
          <a:xfrm>
            <a:off x="6171661" y="2229791"/>
            <a:ext cx="360000" cy="352809"/>
          </a:xfrm>
          <a:custGeom>
            <a:avLst/>
            <a:gdLst>
              <a:gd name="connsiteX0" fmla="*/ 303796 w 607639"/>
              <a:gd name="connsiteY0" fmla="*/ 90509 h 595502"/>
              <a:gd name="connsiteX1" fmla="*/ 322452 w 607639"/>
              <a:gd name="connsiteY1" fmla="*/ 97205 h 595502"/>
              <a:gd name="connsiteX2" fmla="*/ 518808 w 607639"/>
              <a:gd name="connsiteY2" fmla="*/ 257536 h 595502"/>
              <a:gd name="connsiteX3" fmla="*/ 529594 w 607639"/>
              <a:gd name="connsiteY3" fmla="*/ 280270 h 595502"/>
              <a:gd name="connsiteX4" fmla="*/ 529594 w 607639"/>
              <a:gd name="connsiteY4" fmla="*/ 566142 h 595502"/>
              <a:gd name="connsiteX5" fmla="*/ 500187 w 607639"/>
              <a:gd name="connsiteY5" fmla="*/ 595502 h 595502"/>
              <a:gd name="connsiteX6" fmla="*/ 380529 w 607639"/>
              <a:gd name="connsiteY6" fmla="*/ 595502 h 595502"/>
              <a:gd name="connsiteX7" fmla="*/ 380529 w 607639"/>
              <a:gd name="connsiteY7" fmla="*/ 428636 h 595502"/>
              <a:gd name="connsiteX8" fmla="*/ 358958 w 607639"/>
              <a:gd name="connsiteY8" fmla="*/ 407099 h 595502"/>
              <a:gd name="connsiteX9" fmla="*/ 248704 w 607639"/>
              <a:gd name="connsiteY9" fmla="*/ 407099 h 595502"/>
              <a:gd name="connsiteX10" fmla="*/ 227132 w 607639"/>
              <a:gd name="connsiteY10" fmla="*/ 428636 h 595502"/>
              <a:gd name="connsiteX11" fmla="*/ 227132 w 607639"/>
              <a:gd name="connsiteY11" fmla="*/ 595502 h 595502"/>
              <a:gd name="connsiteX12" fmla="*/ 107475 w 607639"/>
              <a:gd name="connsiteY12" fmla="*/ 595502 h 595502"/>
              <a:gd name="connsiteX13" fmla="*/ 77975 w 607639"/>
              <a:gd name="connsiteY13" fmla="*/ 566142 h 595502"/>
              <a:gd name="connsiteX14" fmla="*/ 77975 w 607639"/>
              <a:gd name="connsiteY14" fmla="*/ 280270 h 595502"/>
              <a:gd name="connsiteX15" fmla="*/ 88853 w 607639"/>
              <a:gd name="connsiteY15" fmla="*/ 257536 h 595502"/>
              <a:gd name="connsiteX16" fmla="*/ 285209 w 607639"/>
              <a:gd name="connsiteY16" fmla="*/ 97205 h 595502"/>
              <a:gd name="connsiteX17" fmla="*/ 303796 w 607639"/>
              <a:gd name="connsiteY17" fmla="*/ 90509 h 595502"/>
              <a:gd name="connsiteX18" fmla="*/ 303359 w 607639"/>
              <a:gd name="connsiteY18" fmla="*/ 0 h 595502"/>
              <a:gd name="connsiteX19" fmla="*/ 303820 w 607639"/>
              <a:gd name="connsiteY19" fmla="*/ 0 h 595502"/>
              <a:gd name="connsiteX20" fmla="*/ 304004 w 607639"/>
              <a:gd name="connsiteY20" fmla="*/ 0 h 595502"/>
              <a:gd name="connsiteX21" fmla="*/ 345669 w 607639"/>
              <a:gd name="connsiteY21" fmla="*/ 14725 h 595502"/>
              <a:gd name="connsiteX22" fmla="*/ 595933 w 607639"/>
              <a:gd name="connsiteY22" fmla="*/ 213331 h 595502"/>
              <a:gd name="connsiteX23" fmla="*/ 607547 w 607639"/>
              <a:gd name="connsiteY23" fmla="*/ 237075 h 595502"/>
              <a:gd name="connsiteX24" fmla="*/ 607639 w 607639"/>
              <a:gd name="connsiteY24" fmla="*/ 260083 h 595502"/>
              <a:gd name="connsiteX25" fmla="*/ 576944 w 607639"/>
              <a:gd name="connsiteY25" fmla="*/ 290730 h 595502"/>
              <a:gd name="connsiteX26" fmla="*/ 546156 w 607639"/>
              <a:gd name="connsiteY26" fmla="*/ 260083 h 595502"/>
              <a:gd name="connsiteX27" fmla="*/ 546156 w 607639"/>
              <a:gd name="connsiteY27" fmla="*/ 252169 h 595502"/>
              <a:gd name="connsiteX28" fmla="*/ 322440 w 607639"/>
              <a:gd name="connsiteY28" fmla="*/ 74638 h 595502"/>
              <a:gd name="connsiteX29" fmla="*/ 303820 w 607639"/>
              <a:gd name="connsiteY29" fmla="*/ 68104 h 595502"/>
              <a:gd name="connsiteX30" fmla="*/ 285015 w 607639"/>
              <a:gd name="connsiteY30" fmla="*/ 74822 h 595502"/>
              <a:gd name="connsiteX31" fmla="*/ 61483 w 607639"/>
              <a:gd name="connsiteY31" fmla="*/ 252169 h 595502"/>
              <a:gd name="connsiteX32" fmla="*/ 61483 w 607639"/>
              <a:gd name="connsiteY32" fmla="*/ 260083 h 595502"/>
              <a:gd name="connsiteX33" fmla="*/ 30695 w 607639"/>
              <a:gd name="connsiteY33" fmla="*/ 290730 h 595502"/>
              <a:gd name="connsiteX34" fmla="*/ 0 w 607639"/>
              <a:gd name="connsiteY34" fmla="*/ 260083 h 595502"/>
              <a:gd name="connsiteX35" fmla="*/ 92 w 607639"/>
              <a:gd name="connsiteY35" fmla="*/ 237075 h 595502"/>
              <a:gd name="connsiteX36" fmla="*/ 11707 w 607639"/>
              <a:gd name="connsiteY36" fmla="*/ 213331 h 595502"/>
              <a:gd name="connsiteX37" fmla="*/ 261971 w 607639"/>
              <a:gd name="connsiteY37" fmla="*/ 14725 h 595502"/>
              <a:gd name="connsiteX38" fmla="*/ 303359 w 607639"/>
              <a:gd name="connsiteY38" fmla="*/ 0 h 5955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Lst>
            <a:rect l="l" t="t" r="r" b="b"/>
            <a:pathLst>
              <a:path w="607639" h="595502">
                <a:moveTo>
                  <a:pt x="303796" y="90509"/>
                </a:moveTo>
                <a:cubicBezTo>
                  <a:pt x="310399" y="90509"/>
                  <a:pt x="317013" y="92741"/>
                  <a:pt x="322452" y="97205"/>
                </a:cubicBezTo>
                <a:lnTo>
                  <a:pt x="518808" y="257536"/>
                </a:lnTo>
                <a:cubicBezTo>
                  <a:pt x="525630" y="263151"/>
                  <a:pt x="529594" y="271526"/>
                  <a:pt x="529594" y="280270"/>
                </a:cubicBezTo>
                <a:lnTo>
                  <a:pt x="529594" y="566142"/>
                </a:lnTo>
                <a:cubicBezTo>
                  <a:pt x="529594" y="582341"/>
                  <a:pt x="516412" y="595502"/>
                  <a:pt x="500187" y="595502"/>
                </a:cubicBezTo>
                <a:lnTo>
                  <a:pt x="380529" y="595502"/>
                </a:lnTo>
                <a:lnTo>
                  <a:pt x="380529" y="428636"/>
                </a:lnTo>
                <a:cubicBezTo>
                  <a:pt x="380529" y="416763"/>
                  <a:pt x="370850" y="407099"/>
                  <a:pt x="358958" y="407099"/>
                </a:cubicBezTo>
                <a:lnTo>
                  <a:pt x="248704" y="407099"/>
                </a:lnTo>
                <a:cubicBezTo>
                  <a:pt x="236719" y="407099"/>
                  <a:pt x="227132" y="416763"/>
                  <a:pt x="227132" y="428636"/>
                </a:cubicBezTo>
                <a:lnTo>
                  <a:pt x="227132" y="595502"/>
                </a:lnTo>
                <a:lnTo>
                  <a:pt x="107475" y="595502"/>
                </a:lnTo>
                <a:cubicBezTo>
                  <a:pt x="91158" y="595502"/>
                  <a:pt x="77975" y="582341"/>
                  <a:pt x="77975" y="566142"/>
                </a:cubicBezTo>
                <a:lnTo>
                  <a:pt x="77975" y="280270"/>
                </a:lnTo>
                <a:cubicBezTo>
                  <a:pt x="77975" y="271526"/>
                  <a:pt x="81939" y="263151"/>
                  <a:pt x="88853" y="257536"/>
                </a:cubicBezTo>
                <a:lnTo>
                  <a:pt x="285209" y="97205"/>
                </a:lnTo>
                <a:cubicBezTo>
                  <a:pt x="290602" y="92741"/>
                  <a:pt x="297193" y="90509"/>
                  <a:pt x="303796" y="90509"/>
                </a:cubicBezTo>
                <a:close/>
                <a:moveTo>
                  <a:pt x="303359" y="0"/>
                </a:moveTo>
                <a:cubicBezTo>
                  <a:pt x="303543" y="0"/>
                  <a:pt x="303727" y="0"/>
                  <a:pt x="303820" y="0"/>
                </a:cubicBezTo>
                <a:cubicBezTo>
                  <a:pt x="303912" y="0"/>
                  <a:pt x="303912" y="0"/>
                  <a:pt x="304004" y="0"/>
                </a:cubicBezTo>
                <a:cubicBezTo>
                  <a:pt x="318753" y="0"/>
                  <a:pt x="333593" y="4878"/>
                  <a:pt x="345669" y="14725"/>
                </a:cubicBezTo>
                <a:lnTo>
                  <a:pt x="595933" y="213331"/>
                </a:lnTo>
                <a:cubicBezTo>
                  <a:pt x="603215" y="219129"/>
                  <a:pt x="607455" y="227872"/>
                  <a:pt x="607547" y="237075"/>
                </a:cubicBezTo>
                <a:cubicBezTo>
                  <a:pt x="607547" y="237259"/>
                  <a:pt x="607639" y="249408"/>
                  <a:pt x="607639" y="260083"/>
                </a:cubicBezTo>
                <a:cubicBezTo>
                  <a:pt x="607639" y="277017"/>
                  <a:pt x="593905" y="290730"/>
                  <a:pt x="576944" y="290730"/>
                </a:cubicBezTo>
                <a:cubicBezTo>
                  <a:pt x="559891" y="290730"/>
                  <a:pt x="546156" y="277017"/>
                  <a:pt x="546156" y="260083"/>
                </a:cubicBezTo>
                <a:cubicBezTo>
                  <a:pt x="546156" y="257506"/>
                  <a:pt x="546156" y="254746"/>
                  <a:pt x="546156" y="252169"/>
                </a:cubicBezTo>
                <a:lnTo>
                  <a:pt x="322440" y="74638"/>
                </a:lnTo>
                <a:cubicBezTo>
                  <a:pt x="322440" y="74638"/>
                  <a:pt x="313683" y="68104"/>
                  <a:pt x="303820" y="68104"/>
                </a:cubicBezTo>
                <a:cubicBezTo>
                  <a:pt x="293957" y="68104"/>
                  <a:pt x="285015" y="74822"/>
                  <a:pt x="285015" y="74822"/>
                </a:cubicBezTo>
                <a:lnTo>
                  <a:pt x="61483" y="252169"/>
                </a:lnTo>
                <a:cubicBezTo>
                  <a:pt x="61483" y="254746"/>
                  <a:pt x="61483" y="257506"/>
                  <a:pt x="61483" y="260083"/>
                </a:cubicBezTo>
                <a:cubicBezTo>
                  <a:pt x="61483" y="277017"/>
                  <a:pt x="47656" y="290730"/>
                  <a:pt x="30695" y="290730"/>
                </a:cubicBezTo>
                <a:cubicBezTo>
                  <a:pt x="13735" y="290730"/>
                  <a:pt x="0" y="277017"/>
                  <a:pt x="0" y="260083"/>
                </a:cubicBezTo>
                <a:cubicBezTo>
                  <a:pt x="0" y="249408"/>
                  <a:pt x="92" y="237259"/>
                  <a:pt x="92" y="237075"/>
                </a:cubicBezTo>
                <a:cubicBezTo>
                  <a:pt x="184" y="227872"/>
                  <a:pt x="4425" y="219129"/>
                  <a:pt x="11707" y="213331"/>
                </a:cubicBezTo>
                <a:lnTo>
                  <a:pt x="261971" y="14725"/>
                </a:lnTo>
                <a:cubicBezTo>
                  <a:pt x="273954" y="4970"/>
                  <a:pt x="288702" y="92"/>
                  <a:pt x="303359" y="0"/>
                </a:cubicBezTo>
                <a:close/>
              </a:path>
            </a:pathLst>
          </a:custGeom>
          <a:solidFill>
            <a:srgbClr val="273039"/>
          </a:solidFill>
          <a:ln>
            <a:noFill/>
          </a:ln>
        </p:spPr>
        <p:txBody>
          <a:bodyPr/>
          <a:lstStyle/>
          <a:p>
            <a:endParaRPr lang="zh-CN" altLang="en-US"/>
          </a:p>
        </p:txBody>
      </p:sp>
      <p:sp>
        <p:nvSpPr>
          <p:cNvPr id="25" name="iconfont-11265-5328252">
            <a:extLst>
              <a:ext uri="{FF2B5EF4-FFF2-40B4-BE49-F238E27FC236}">
                <a16:creationId xmlns:a16="http://schemas.microsoft.com/office/drawing/2014/main" id="{3892C0DC-D2C6-4AC4-84FA-1A03DAAAF403}"/>
              </a:ext>
            </a:extLst>
          </p:cNvPr>
          <p:cNvSpPr>
            <a:spLocks noChangeAspect="1"/>
          </p:cNvSpPr>
          <p:nvPr/>
        </p:nvSpPr>
        <p:spPr bwMode="auto">
          <a:xfrm>
            <a:off x="6171661" y="3087510"/>
            <a:ext cx="360000" cy="282765"/>
          </a:xfrm>
          <a:custGeom>
            <a:avLst/>
            <a:gdLst>
              <a:gd name="T0" fmla="*/ 10000 w 10000"/>
              <a:gd name="T1" fmla="*/ 891 h 7855"/>
              <a:gd name="T2" fmla="*/ 9726 w 10000"/>
              <a:gd name="T3" fmla="*/ 1733 h 7855"/>
              <a:gd name="T4" fmla="*/ 9045 w 10000"/>
              <a:gd name="T5" fmla="*/ 2420 h 7855"/>
              <a:gd name="T6" fmla="*/ 6434 w 10000"/>
              <a:gd name="T7" fmla="*/ 4233 h 7855"/>
              <a:gd name="T8" fmla="*/ 6196 w 10000"/>
              <a:gd name="T9" fmla="*/ 4403 h 7855"/>
              <a:gd name="T10" fmla="*/ 5895 w 10000"/>
              <a:gd name="T11" fmla="*/ 4616 h 7855"/>
              <a:gd name="T12" fmla="*/ 5605 w 10000"/>
              <a:gd name="T13" fmla="*/ 4798 h 7855"/>
              <a:gd name="T14" fmla="*/ 5285 w 10000"/>
              <a:gd name="T15" fmla="*/ 4948 h 7855"/>
              <a:gd name="T16" fmla="*/ 5006 w 10000"/>
              <a:gd name="T17" fmla="*/ 4998 h 7855"/>
              <a:gd name="T18" fmla="*/ 4994 w 10000"/>
              <a:gd name="T19" fmla="*/ 4998 h 7855"/>
              <a:gd name="T20" fmla="*/ 4715 w 10000"/>
              <a:gd name="T21" fmla="*/ 4948 h 7855"/>
              <a:gd name="T22" fmla="*/ 4395 w 10000"/>
              <a:gd name="T23" fmla="*/ 4798 h 7855"/>
              <a:gd name="T24" fmla="*/ 4105 w 10000"/>
              <a:gd name="T25" fmla="*/ 4616 h 7855"/>
              <a:gd name="T26" fmla="*/ 3804 w 10000"/>
              <a:gd name="T27" fmla="*/ 4403 h 7855"/>
              <a:gd name="T28" fmla="*/ 3566 w 10000"/>
              <a:gd name="T29" fmla="*/ 4233 h 7855"/>
              <a:gd name="T30" fmla="*/ 2104 w 10000"/>
              <a:gd name="T31" fmla="*/ 3215 h 7855"/>
              <a:gd name="T32" fmla="*/ 960 w 10000"/>
              <a:gd name="T33" fmla="*/ 2418 h 7855"/>
              <a:gd name="T34" fmla="*/ 307 w 10000"/>
              <a:gd name="T35" fmla="*/ 1775 h 7855"/>
              <a:gd name="T36" fmla="*/ 0 w 10000"/>
              <a:gd name="T37" fmla="*/ 1015 h 7855"/>
              <a:gd name="T38" fmla="*/ 231 w 10000"/>
              <a:gd name="T39" fmla="*/ 290 h 7855"/>
              <a:gd name="T40" fmla="*/ 892 w 10000"/>
              <a:gd name="T41" fmla="*/ 0 h 7855"/>
              <a:gd name="T42" fmla="*/ 9108 w 10000"/>
              <a:gd name="T43" fmla="*/ 0 h 7855"/>
              <a:gd name="T44" fmla="*/ 9735 w 10000"/>
              <a:gd name="T45" fmla="*/ 261 h 7855"/>
              <a:gd name="T46" fmla="*/ 10000 w 10000"/>
              <a:gd name="T47" fmla="*/ 891 h 7855"/>
              <a:gd name="T48" fmla="*/ 10000 w 10000"/>
              <a:gd name="T49" fmla="*/ 2532 h 7855"/>
              <a:gd name="T50" fmla="*/ 10000 w 10000"/>
              <a:gd name="T51" fmla="*/ 6963 h 7855"/>
              <a:gd name="T52" fmla="*/ 9739 w 10000"/>
              <a:gd name="T53" fmla="*/ 7593 h 7855"/>
              <a:gd name="T54" fmla="*/ 9109 w 10000"/>
              <a:gd name="T55" fmla="*/ 7855 h 7855"/>
              <a:gd name="T56" fmla="*/ 894 w 10000"/>
              <a:gd name="T57" fmla="*/ 7855 h 7855"/>
              <a:gd name="T58" fmla="*/ 264 w 10000"/>
              <a:gd name="T59" fmla="*/ 7593 h 7855"/>
              <a:gd name="T60" fmla="*/ 1 w 10000"/>
              <a:gd name="T61" fmla="*/ 6963 h 7855"/>
              <a:gd name="T62" fmla="*/ 1 w 10000"/>
              <a:gd name="T63" fmla="*/ 2532 h 7855"/>
              <a:gd name="T64" fmla="*/ 565 w 10000"/>
              <a:gd name="T65" fmla="*/ 3018 h 7855"/>
              <a:gd name="T66" fmla="*/ 3339 w 10000"/>
              <a:gd name="T67" fmla="*/ 4943 h 7855"/>
              <a:gd name="T68" fmla="*/ 3855 w 10000"/>
              <a:gd name="T69" fmla="*/ 5308 h 7855"/>
              <a:gd name="T70" fmla="*/ 4383 w 10000"/>
              <a:gd name="T71" fmla="*/ 5576 h 7855"/>
              <a:gd name="T72" fmla="*/ 4996 w 10000"/>
              <a:gd name="T73" fmla="*/ 5712 h 7855"/>
              <a:gd name="T74" fmla="*/ 5009 w 10000"/>
              <a:gd name="T75" fmla="*/ 5712 h 7855"/>
              <a:gd name="T76" fmla="*/ 5623 w 10000"/>
              <a:gd name="T77" fmla="*/ 5576 h 7855"/>
              <a:gd name="T78" fmla="*/ 6150 w 10000"/>
              <a:gd name="T79" fmla="*/ 5308 h 7855"/>
              <a:gd name="T80" fmla="*/ 6666 w 10000"/>
              <a:gd name="T81" fmla="*/ 4943 h 7855"/>
              <a:gd name="T82" fmla="*/ 9445 w 10000"/>
              <a:gd name="T83" fmla="*/ 3018 h 7855"/>
              <a:gd name="T84" fmla="*/ 10000 w 10000"/>
              <a:gd name="T85" fmla="*/ 2532 h 78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000" h="7855">
                <a:moveTo>
                  <a:pt x="10000" y="891"/>
                </a:moveTo>
                <a:cubicBezTo>
                  <a:pt x="10000" y="1185"/>
                  <a:pt x="9909" y="1466"/>
                  <a:pt x="9726" y="1733"/>
                </a:cubicBezTo>
                <a:cubicBezTo>
                  <a:pt x="9544" y="2001"/>
                  <a:pt x="9316" y="2230"/>
                  <a:pt x="9045" y="2420"/>
                </a:cubicBezTo>
                <a:cubicBezTo>
                  <a:pt x="7646" y="3391"/>
                  <a:pt x="6776" y="3995"/>
                  <a:pt x="6434" y="4233"/>
                </a:cubicBezTo>
                <a:cubicBezTo>
                  <a:pt x="6396" y="4260"/>
                  <a:pt x="6318" y="4317"/>
                  <a:pt x="6196" y="4403"/>
                </a:cubicBezTo>
                <a:cubicBezTo>
                  <a:pt x="6075" y="4491"/>
                  <a:pt x="5975" y="4562"/>
                  <a:pt x="5895" y="4616"/>
                </a:cubicBezTo>
                <a:cubicBezTo>
                  <a:pt x="5815" y="4670"/>
                  <a:pt x="5718" y="4730"/>
                  <a:pt x="5605" y="4798"/>
                </a:cubicBezTo>
                <a:cubicBezTo>
                  <a:pt x="5491" y="4866"/>
                  <a:pt x="5384" y="4916"/>
                  <a:pt x="5285" y="4948"/>
                </a:cubicBezTo>
                <a:cubicBezTo>
                  <a:pt x="5184" y="4982"/>
                  <a:pt x="5091" y="4998"/>
                  <a:pt x="5006" y="4998"/>
                </a:cubicBezTo>
                <a:lnTo>
                  <a:pt x="4994" y="4998"/>
                </a:lnTo>
                <a:cubicBezTo>
                  <a:pt x="4908" y="4998"/>
                  <a:pt x="4815" y="4982"/>
                  <a:pt x="4715" y="4948"/>
                </a:cubicBezTo>
                <a:cubicBezTo>
                  <a:pt x="4614" y="4915"/>
                  <a:pt x="4508" y="4865"/>
                  <a:pt x="4395" y="4798"/>
                </a:cubicBezTo>
                <a:cubicBezTo>
                  <a:pt x="4281" y="4731"/>
                  <a:pt x="4185" y="4671"/>
                  <a:pt x="4105" y="4616"/>
                </a:cubicBezTo>
                <a:cubicBezTo>
                  <a:pt x="4025" y="4562"/>
                  <a:pt x="3924" y="4491"/>
                  <a:pt x="3804" y="4403"/>
                </a:cubicBezTo>
                <a:cubicBezTo>
                  <a:pt x="3683" y="4317"/>
                  <a:pt x="3604" y="4260"/>
                  <a:pt x="3566" y="4233"/>
                </a:cubicBezTo>
                <a:cubicBezTo>
                  <a:pt x="3229" y="3995"/>
                  <a:pt x="2740" y="3656"/>
                  <a:pt x="2104" y="3215"/>
                </a:cubicBezTo>
                <a:cubicBezTo>
                  <a:pt x="1467" y="2773"/>
                  <a:pt x="1086" y="2510"/>
                  <a:pt x="960" y="2418"/>
                </a:cubicBezTo>
                <a:cubicBezTo>
                  <a:pt x="729" y="2262"/>
                  <a:pt x="511" y="2047"/>
                  <a:pt x="307" y="1775"/>
                </a:cubicBezTo>
                <a:cubicBezTo>
                  <a:pt x="102" y="1503"/>
                  <a:pt x="0" y="1248"/>
                  <a:pt x="0" y="1015"/>
                </a:cubicBezTo>
                <a:cubicBezTo>
                  <a:pt x="0" y="725"/>
                  <a:pt x="77" y="483"/>
                  <a:pt x="231" y="290"/>
                </a:cubicBezTo>
                <a:cubicBezTo>
                  <a:pt x="385" y="96"/>
                  <a:pt x="606" y="0"/>
                  <a:pt x="892" y="0"/>
                </a:cubicBezTo>
                <a:lnTo>
                  <a:pt x="9108" y="0"/>
                </a:lnTo>
                <a:cubicBezTo>
                  <a:pt x="9349" y="0"/>
                  <a:pt x="9559" y="87"/>
                  <a:pt x="9735" y="261"/>
                </a:cubicBezTo>
                <a:cubicBezTo>
                  <a:pt x="9913" y="436"/>
                  <a:pt x="10000" y="646"/>
                  <a:pt x="10000" y="891"/>
                </a:cubicBezTo>
                <a:close/>
                <a:moveTo>
                  <a:pt x="10000" y="2532"/>
                </a:moveTo>
                <a:lnTo>
                  <a:pt x="10000" y="6963"/>
                </a:lnTo>
                <a:cubicBezTo>
                  <a:pt x="10000" y="7208"/>
                  <a:pt x="9913" y="7418"/>
                  <a:pt x="9739" y="7593"/>
                </a:cubicBezTo>
                <a:cubicBezTo>
                  <a:pt x="9564" y="7768"/>
                  <a:pt x="9354" y="7855"/>
                  <a:pt x="9109" y="7855"/>
                </a:cubicBezTo>
                <a:lnTo>
                  <a:pt x="894" y="7855"/>
                </a:lnTo>
                <a:cubicBezTo>
                  <a:pt x="649" y="7855"/>
                  <a:pt x="439" y="7767"/>
                  <a:pt x="264" y="7593"/>
                </a:cubicBezTo>
                <a:cubicBezTo>
                  <a:pt x="88" y="7420"/>
                  <a:pt x="1" y="7208"/>
                  <a:pt x="1" y="6963"/>
                </a:cubicBezTo>
                <a:lnTo>
                  <a:pt x="1" y="2532"/>
                </a:lnTo>
                <a:cubicBezTo>
                  <a:pt x="165" y="2715"/>
                  <a:pt x="354" y="2876"/>
                  <a:pt x="565" y="3018"/>
                </a:cubicBezTo>
                <a:cubicBezTo>
                  <a:pt x="1911" y="3933"/>
                  <a:pt x="2836" y="4576"/>
                  <a:pt x="3339" y="4943"/>
                </a:cubicBezTo>
                <a:cubicBezTo>
                  <a:pt x="3551" y="5099"/>
                  <a:pt x="3723" y="5222"/>
                  <a:pt x="3855" y="5308"/>
                </a:cubicBezTo>
                <a:cubicBezTo>
                  <a:pt x="3986" y="5396"/>
                  <a:pt x="4163" y="5486"/>
                  <a:pt x="4383" y="5576"/>
                </a:cubicBezTo>
                <a:cubicBezTo>
                  <a:pt x="4603" y="5667"/>
                  <a:pt x="4806" y="5712"/>
                  <a:pt x="4996" y="5712"/>
                </a:cubicBezTo>
                <a:lnTo>
                  <a:pt x="5009" y="5712"/>
                </a:lnTo>
                <a:cubicBezTo>
                  <a:pt x="5199" y="5712"/>
                  <a:pt x="5403" y="5666"/>
                  <a:pt x="5623" y="5576"/>
                </a:cubicBezTo>
                <a:cubicBezTo>
                  <a:pt x="5843" y="5485"/>
                  <a:pt x="6018" y="5395"/>
                  <a:pt x="6150" y="5308"/>
                </a:cubicBezTo>
                <a:cubicBezTo>
                  <a:pt x="6281" y="5222"/>
                  <a:pt x="6454" y="5099"/>
                  <a:pt x="6666" y="4943"/>
                </a:cubicBezTo>
                <a:cubicBezTo>
                  <a:pt x="7299" y="4486"/>
                  <a:pt x="8225" y="3843"/>
                  <a:pt x="9445" y="3018"/>
                </a:cubicBezTo>
                <a:cubicBezTo>
                  <a:pt x="9654" y="2872"/>
                  <a:pt x="9840" y="2711"/>
                  <a:pt x="10000" y="2532"/>
                </a:cubicBezTo>
                <a:close/>
              </a:path>
            </a:pathLst>
          </a:custGeom>
          <a:solidFill>
            <a:srgbClr val="273039"/>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Tree>
    <p:custDataLst>
      <p:tags r:id="rId1"/>
    </p:custDataLst>
    <p:extLst>
      <p:ext uri="{BB962C8B-B14F-4D97-AF65-F5344CB8AC3E}">
        <p14:creationId xmlns:p14="http://schemas.microsoft.com/office/powerpoint/2010/main" val="14834629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a:extLst>
              <a:ext uri="{FF2B5EF4-FFF2-40B4-BE49-F238E27FC236}">
                <a16:creationId xmlns:a16="http://schemas.microsoft.com/office/drawing/2014/main" id="{133A5035-FEB8-40E3-9FB3-DDFE6D942836}"/>
              </a:ext>
            </a:extLst>
          </p:cNvPr>
          <p:cNvSpPr txBox="1"/>
          <p:nvPr/>
        </p:nvSpPr>
        <p:spPr>
          <a:xfrm>
            <a:off x="4123531" y="2782669"/>
            <a:ext cx="3944938" cy="1292662"/>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6000" spc="600">
                <a:solidFill>
                  <a:schemeClr val="tx1">
                    <a:lumMod val="75000"/>
                    <a:lumOff val="25000"/>
                  </a:schemeClr>
                </a:solidFill>
                <a:effectLst>
                  <a:outerShdw blurRad="38100" dist="38100" dir="2700000" algn="tl">
                    <a:srgbClr val="262626">
                      <a:alpha val="15000"/>
                    </a:srgbClr>
                  </a:outerShdw>
                </a:effectLst>
                <a:latin typeface="+mn-ea"/>
              </a:rPr>
              <a:t>感谢聆听</a:t>
            </a:r>
            <a:endParaRPr lang="en-US" altLang="zh-CN" sz="6000" spc="600">
              <a:solidFill>
                <a:schemeClr val="tx1">
                  <a:lumMod val="75000"/>
                  <a:lumOff val="25000"/>
                </a:schemeClr>
              </a:solidFill>
              <a:effectLst>
                <a:outerShdw blurRad="38100" dist="38100" dir="2700000" algn="tl">
                  <a:srgbClr val="262626">
                    <a:alpha val="15000"/>
                  </a:srgbClr>
                </a:outerShdw>
              </a:effectLst>
              <a:latin typeface="+mn-ea"/>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n-US" altLang="zh-CN" sz="1600" spc="600">
                <a:solidFill>
                  <a:schemeClr val="tx1">
                    <a:lumMod val="75000"/>
                    <a:lumOff val="25000"/>
                  </a:schemeClr>
                </a:solidFill>
                <a:effectLst>
                  <a:outerShdw blurRad="38100" dist="38100" dir="2700000" algn="tl">
                    <a:srgbClr val="262626">
                      <a:alpha val="15000"/>
                    </a:srgbClr>
                  </a:outerShdw>
                </a:effectLst>
                <a:latin typeface="思源黑体 CN Light" panose="020B0300000000000000" pitchFamily="34" charset="-122"/>
                <a:ea typeface="思源黑体 CN Light" panose="020B0300000000000000" pitchFamily="34" charset="-122"/>
                <a:sym typeface="思源黑体 CN Light" panose="020B0300000000000000" pitchFamily="34" charset="-122"/>
              </a:rPr>
              <a:t>Thanks For Watching</a:t>
            </a:r>
            <a:endParaRPr lang="zh-CN" altLang="en-US" sz="1600" spc="600">
              <a:solidFill>
                <a:schemeClr val="tx1">
                  <a:lumMod val="75000"/>
                  <a:lumOff val="25000"/>
                </a:schemeClr>
              </a:solidFill>
              <a:effectLst>
                <a:outerShdw blurRad="38100" dist="38100" dir="2700000" algn="tl">
                  <a:srgbClr val="262626">
                    <a:alpha val="15000"/>
                  </a:srgbClr>
                </a:outerShdw>
              </a:effectLst>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pic>
        <p:nvPicPr>
          <p:cNvPr id="43" name="图片 42">
            <a:extLst>
              <a:ext uri="{FF2B5EF4-FFF2-40B4-BE49-F238E27FC236}">
                <a16:creationId xmlns:a16="http://schemas.microsoft.com/office/drawing/2014/main" id="{BCF467E1-F46B-42AD-BDA3-0779C71BFD8C}"/>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0" y="4100378"/>
            <a:ext cx="12192000" cy="2757622"/>
          </a:xfrm>
          <a:custGeom>
            <a:avLst/>
            <a:gdLst>
              <a:gd name="connsiteX0" fmla="*/ 12192000 w 12192000"/>
              <a:gd name="connsiteY0" fmla="*/ 0 h 2757622"/>
              <a:gd name="connsiteX1" fmla="*/ 12192000 w 12192000"/>
              <a:gd name="connsiteY1" fmla="*/ 2757622 h 2757622"/>
              <a:gd name="connsiteX2" fmla="*/ 0 w 12192000"/>
              <a:gd name="connsiteY2" fmla="*/ 2757622 h 2757622"/>
            </a:gdLst>
            <a:ahLst/>
            <a:cxnLst>
              <a:cxn ang="0">
                <a:pos x="connsiteX0" y="connsiteY0"/>
              </a:cxn>
              <a:cxn ang="0">
                <a:pos x="connsiteX1" y="connsiteY1"/>
              </a:cxn>
              <a:cxn ang="0">
                <a:pos x="connsiteX2" y="connsiteY2"/>
              </a:cxn>
            </a:cxnLst>
            <a:rect l="l" t="t" r="r" b="b"/>
            <a:pathLst>
              <a:path w="12192000" h="2757622">
                <a:moveTo>
                  <a:pt x="12192000" y="0"/>
                </a:moveTo>
                <a:lnTo>
                  <a:pt x="12192000" y="2757622"/>
                </a:lnTo>
                <a:lnTo>
                  <a:pt x="0" y="2757622"/>
                </a:lnTo>
                <a:close/>
              </a:path>
            </a:pathLst>
          </a:custGeom>
        </p:spPr>
      </p:pic>
      <p:pic>
        <p:nvPicPr>
          <p:cNvPr id="42" name="图片 41">
            <a:extLst>
              <a:ext uri="{FF2B5EF4-FFF2-40B4-BE49-F238E27FC236}">
                <a16:creationId xmlns:a16="http://schemas.microsoft.com/office/drawing/2014/main" id="{0218C6F8-7BE6-4E55-B040-DE1C2330E15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2757622"/>
          </a:xfrm>
          <a:custGeom>
            <a:avLst/>
            <a:gdLst>
              <a:gd name="connsiteX0" fmla="*/ 0 w 12192000"/>
              <a:gd name="connsiteY0" fmla="*/ 0 h 2757622"/>
              <a:gd name="connsiteX1" fmla="*/ 12192000 w 12192000"/>
              <a:gd name="connsiteY1" fmla="*/ 0 h 2757622"/>
              <a:gd name="connsiteX2" fmla="*/ 0 w 12192000"/>
              <a:gd name="connsiteY2" fmla="*/ 2757622 h 2757622"/>
            </a:gdLst>
            <a:ahLst/>
            <a:cxnLst>
              <a:cxn ang="0">
                <a:pos x="connsiteX0" y="connsiteY0"/>
              </a:cxn>
              <a:cxn ang="0">
                <a:pos x="connsiteX1" y="connsiteY1"/>
              </a:cxn>
              <a:cxn ang="0">
                <a:pos x="connsiteX2" y="connsiteY2"/>
              </a:cxn>
            </a:cxnLst>
            <a:rect l="l" t="t" r="r" b="b"/>
            <a:pathLst>
              <a:path w="12192000" h="2757622">
                <a:moveTo>
                  <a:pt x="0" y="0"/>
                </a:moveTo>
                <a:lnTo>
                  <a:pt x="12192000" y="0"/>
                </a:lnTo>
                <a:lnTo>
                  <a:pt x="0" y="2757622"/>
                </a:lnTo>
                <a:close/>
              </a:path>
            </a:pathLst>
          </a:custGeom>
        </p:spPr>
      </p:pic>
      <p:grpSp>
        <p:nvGrpSpPr>
          <p:cNvPr id="30" name="组合 29">
            <a:extLst>
              <a:ext uri="{FF2B5EF4-FFF2-40B4-BE49-F238E27FC236}">
                <a16:creationId xmlns:a16="http://schemas.microsoft.com/office/drawing/2014/main" id="{259F88B7-A6CF-4A94-9B16-EF8515295CAF}"/>
              </a:ext>
            </a:extLst>
          </p:cNvPr>
          <p:cNvGrpSpPr/>
          <p:nvPr/>
        </p:nvGrpSpPr>
        <p:grpSpPr>
          <a:xfrm rot="1026287">
            <a:off x="7644196" y="1681228"/>
            <a:ext cx="2668566" cy="1280899"/>
            <a:chOff x="8800015" y="172508"/>
            <a:chExt cx="2668566" cy="1280899"/>
          </a:xfrm>
        </p:grpSpPr>
        <p:cxnSp>
          <p:nvCxnSpPr>
            <p:cNvPr id="31" name="直接连接符 30">
              <a:extLst>
                <a:ext uri="{FF2B5EF4-FFF2-40B4-BE49-F238E27FC236}">
                  <a16:creationId xmlns:a16="http://schemas.microsoft.com/office/drawing/2014/main" id="{65AF1E5E-5178-4798-A08F-4DE2A57D99F2}"/>
                </a:ext>
              </a:extLst>
            </p:cNvPr>
            <p:cNvCxnSpPr>
              <a:cxnSpLocks/>
            </p:cNvCxnSpPr>
            <p:nvPr/>
          </p:nvCxnSpPr>
          <p:spPr>
            <a:xfrm flipH="1">
              <a:off x="8800015" y="727813"/>
              <a:ext cx="1224290" cy="725594"/>
            </a:xfrm>
            <a:prstGeom prst="line">
              <a:avLst/>
            </a:prstGeom>
            <a:ln>
              <a:solidFill>
                <a:srgbClr val="F42039">
                  <a:alpha val="60000"/>
                </a:srgbClr>
              </a:soli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BC672EF1-DE2E-445F-8061-B7193EE9F662}"/>
                </a:ext>
              </a:extLst>
            </p:cNvPr>
            <p:cNvCxnSpPr>
              <a:cxnSpLocks/>
            </p:cNvCxnSpPr>
            <p:nvPr/>
          </p:nvCxnSpPr>
          <p:spPr>
            <a:xfrm flipH="1">
              <a:off x="9496533" y="172508"/>
              <a:ext cx="1972048" cy="1168763"/>
            </a:xfrm>
            <a:prstGeom prst="line">
              <a:avLst/>
            </a:prstGeom>
            <a:ln>
              <a:solidFill>
                <a:srgbClr val="F42039">
                  <a:alpha val="60000"/>
                </a:srgbClr>
              </a:solidFill>
            </a:ln>
          </p:spPr>
          <p:style>
            <a:lnRef idx="1">
              <a:schemeClr val="accent1"/>
            </a:lnRef>
            <a:fillRef idx="0">
              <a:schemeClr val="accent1"/>
            </a:fillRef>
            <a:effectRef idx="0">
              <a:schemeClr val="accent1"/>
            </a:effectRef>
            <a:fontRef idx="minor">
              <a:schemeClr val="tx1"/>
            </a:fontRef>
          </p:style>
        </p:cxnSp>
      </p:grpSp>
      <p:grpSp>
        <p:nvGrpSpPr>
          <p:cNvPr id="44" name="组合 43">
            <a:extLst>
              <a:ext uri="{FF2B5EF4-FFF2-40B4-BE49-F238E27FC236}">
                <a16:creationId xmlns:a16="http://schemas.microsoft.com/office/drawing/2014/main" id="{475E9F0C-AAD1-43BD-8BE1-5C6471D61390}"/>
              </a:ext>
            </a:extLst>
          </p:cNvPr>
          <p:cNvGrpSpPr/>
          <p:nvPr/>
        </p:nvGrpSpPr>
        <p:grpSpPr>
          <a:xfrm rot="1026287" flipH="1" flipV="1">
            <a:off x="1928680" y="3834178"/>
            <a:ext cx="2668566" cy="1280899"/>
            <a:chOff x="8800015" y="172508"/>
            <a:chExt cx="2668566" cy="1280899"/>
          </a:xfrm>
        </p:grpSpPr>
        <p:cxnSp>
          <p:nvCxnSpPr>
            <p:cNvPr id="45" name="直接连接符 44">
              <a:extLst>
                <a:ext uri="{FF2B5EF4-FFF2-40B4-BE49-F238E27FC236}">
                  <a16:creationId xmlns:a16="http://schemas.microsoft.com/office/drawing/2014/main" id="{ED6519F9-B693-41B6-8273-EE16B83B2F13}"/>
                </a:ext>
              </a:extLst>
            </p:cNvPr>
            <p:cNvCxnSpPr>
              <a:cxnSpLocks/>
            </p:cNvCxnSpPr>
            <p:nvPr/>
          </p:nvCxnSpPr>
          <p:spPr>
            <a:xfrm flipH="1">
              <a:off x="8800015" y="727813"/>
              <a:ext cx="1224290" cy="725594"/>
            </a:xfrm>
            <a:prstGeom prst="line">
              <a:avLst/>
            </a:prstGeom>
            <a:ln>
              <a:solidFill>
                <a:srgbClr val="F42039">
                  <a:alpha val="60000"/>
                </a:srgbClr>
              </a:solidFill>
            </a:ln>
          </p:spPr>
          <p:style>
            <a:lnRef idx="1">
              <a:schemeClr val="accent1"/>
            </a:lnRef>
            <a:fillRef idx="0">
              <a:schemeClr val="accent1"/>
            </a:fillRef>
            <a:effectRef idx="0">
              <a:schemeClr val="accent1"/>
            </a:effectRef>
            <a:fontRef idx="minor">
              <a:schemeClr val="tx1"/>
            </a:fontRef>
          </p:style>
        </p:cxnSp>
        <p:cxnSp>
          <p:nvCxnSpPr>
            <p:cNvPr id="46" name="直接连接符 45">
              <a:extLst>
                <a:ext uri="{FF2B5EF4-FFF2-40B4-BE49-F238E27FC236}">
                  <a16:creationId xmlns:a16="http://schemas.microsoft.com/office/drawing/2014/main" id="{46242C32-CD48-448F-89B0-FE237809B834}"/>
                </a:ext>
              </a:extLst>
            </p:cNvPr>
            <p:cNvCxnSpPr>
              <a:cxnSpLocks/>
            </p:cNvCxnSpPr>
            <p:nvPr/>
          </p:nvCxnSpPr>
          <p:spPr>
            <a:xfrm flipH="1">
              <a:off x="9496533" y="172508"/>
              <a:ext cx="1972048" cy="1168763"/>
            </a:xfrm>
            <a:prstGeom prst="line">
              <a:avLst/>
            </a:prstGeom>
            <a:ln>
              <a:solidFill>
                <a:srgbClr val="F42039">
                  <a:alpha val="60000"/>
                </a:srgbClr>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12883378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a:extLst>
              <a:ext uri="{FF2B5EF4-FFF2-40B4-BE49-F238E27FC236}">
                <a16:creationId xmlns:a16="http://schemas.microsoft.com/office/drawing/2014/main" id="{4FBE2244-C52D-4B33-A3EE-766D27B202A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731793" y="2060314"/>
            <a:ext cx="2206886" cy="2206886"/>
          </a:xfrm>
          <a:prstGeom prst="rect">
            <a:avLst/>
          </a:prstGeom>
        </p:spPr>
      </p:pic>
      <p:sp>
        <p:nvSpPr>
          <p:cNvPr id="2" name="文本框 1">
            <a:extLst>
              <a:ext uri="{FF2B5EF4-FFF2-40B4-BE49-F238E27FC236}">
                <a16:creationId xmlns:a16="http://schemas.microsoft.com/office/drawing/2014/main" id="{4111143E-464E-4303-9907-B321FAE22A9F}"/>
              </a:ext>
            </a:extLst>
          </p:cNvPr>
          <p:cNvSpPr txBox="1"/>
          <p:nvPr/>
        </p:nvSpPr>
        <p:spPr>
          <a:xfrm>
            <a:off x="6383484" y="2531436"/>
            <a:ext cx="3590925" cy="1264642"/>
          </a:xfrm>
          <a:prstGeom prst="rect">
            <a:avLst/>
          </a:prstGeom>
          <a:noFill/>
        </p:spPr>
        <p:txBody>
          <a:bodyPr wrap="square" rtlCol="0">
            <a:spAutoFit/>
          </a:bodyPr>
          <a:lstStyle/>
          <a:p>
            <a:pPr algn="l">
              <a:lnSpc>
                <a:spcPct val="130000"/>
              </a:lnSpc>
            </a:pPr>
            <a:r>
              <a:rPr lang="zh-CN" altLang="en-US" sz="2000" dirty="0"/>
              <a:t>关注公众号</a:t>
            </a:r>
            <a:r>
              <a:rPr lang="en-US" altLang="zh-CN" sz="2000" dirty="0"/>
              <a:t>【</a:t>
            </a:r>
            <a:r>
              <a:rPr lang="zh-CN" altLang="en-US" sz="2000" dirty="0"/>
              <a:t>王兄</a:t>
            </a:r>
            <a:r>
              <a:rPr lang="en-US" altLang="zh-CN" sz="2000" dirty="0"/>
              <a:t>Slide】</a:t>
            </a:r>
            <a:r>
              <a:rPr lang="zh-CN" altLang="en-US" sz="2000" dirty="0"/>
              <a:t>，发送关键词</a:t>
            </a:r>
            <a:r>
              <a:rPr lang="en-US" altLang="zh-CN" sz="2000" dirty="0"/>
              <a:t>【</a:t>
            </a:r>
            <a:r>
              <a:rPr lang="zh-CN" altLang="en-US" sz="2000" dirty="0"/>
              <a:t>模板</a:t>
            </a:r>
            <a:r>
              <a:rPr lang="en-US" altLang="zh-CN" sz="2000" dirty="0"/>
              <a:t>】</a:t>
            </a:r>
            <a:r>
              <a:rPr lang="zh-CN" altLang="en-US" sz="2000" dirty="0"/>
              <a:t>，即可获取见面礼，</a:t>
            </a:r>
            <a:r>
              <a:rPr lang="en-US" altLang="zh-CN" sz="2000" dirty="0"/>
              <a:t>8</a:t>
            </a:r>
            <a:r>
              <a:rPr lang="zh-CN" altLang="en-US" sz="2000" dirty="0"/>
              <a:t>套高质量原创模板。</a:t>
            </a:r>
          </a:p>
        </p:txBody>
      </p:sp>
    </p:spTree>
    <p:extLst>
      <p:ext uri="{BB962C8B-B14F-4D97-AF65-F5344CB8AC3E}">
        <p14:creationId xmlns:p14="http://schemas.microsoft.com/office/powerpoint/2010/main" val="41863192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0" y="0"/>
            <a:ext cx="12192000" cy="6858000"/>
            <a:chOff x="0" y="0"/>
            <a:chExt cx="12192000" cy="6858000"/>
          </a:xfrm>
        </p:grpSpPr>
        <p:pic>
          <p:nvPicPr>
            <p:cNvPr id="10" name="图片 9" descr="背景图案&#10;&#10;描述已自动生成">
              <a:extLst>
                <a:ext uri="{FF2B5EF4-FFF2-40B4-BE49-F238E27FC236}">
                  <a16:creationId xmlns:a16="http://schemas.microsoft.com/office/drawing/2014/main" id="{C3F63DC0-6694-4380-9DB2-DEF97114D5BC}"/>
                </a:ext>
              </a:extLst>
            </p:cNvPr>
            <p:cNvPicPr>
              <a:picLocks noChangeAspect="1"/>
            </p:cNvPicPr>
            <p:nvPr/>
          </p:nvPicPr>
          <p:blipFill>
            <a:blip r:embed="rId2" cstate="screen">
              <a:extLst>
                <a:ext uri="{28A0092B-C50C-407E-A947-70E740481C1C}">
                  <a14:useLocalDpi xmlns:a14="http://schemas.microsoft.com/office/drawing/2010/main"/>
                </a:ext>
              </a:extLst>
            </a:blip>
            <a:srcRect/>
            <a:stretch>
              <a:fillRect/>
            </a:stretch>
          </p:blipFill>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2192000" h="6858000">
                  <a:moveTo>
                    <a:pt x="0" y="0"/>
                  </a:moveTo>
                  <a:lnTo>
                    <a:pt x="12192000" y="0"/>
                  </a:lnTo>
                  <a:lnTo>
                    <a:pt x="12192000" y="6858000"/>
                  </a:lnTo>
                  <a:lnTo>
                    <a:pt x="0" y="6858000"/>
                  </a:lnTo>
                  <a:close/>
                </a:path>
              </a:pathLst>
            </a:custGeom>
          </p:spPr>
        </p:pic>
        <p:sp>
          <p:nvSpPr>
            <p:cNvPr id="11" name="矩形 10">
              <a:extLst>
                <a:ext uri="{FF2B5EF4-FFF2-40B4-BE49-F238E27FC236}">
                  <a16:creationId xmlns:a16="http://schemas.microsoft.com/office/drawing/2014/main" id="{1E9CDF6B-6E33-4E74-B323-6F7C1DA8B79D}"/>
                </a:ext>
              </a:extLst>
            </p:cNvPr>
            <p:cNvSpPr>
              <a:spLocks/>
            </p:cNvSpPr>
            <p:nvPr/>
          </p:nvSpPr>
          <p:spPr>
            <a:xfrm>
              <a:off x="551543" y="495300"/>
              <a:ext cx="11088914" cy="5867400"/>
            </a:xfrm>
            <a:prstGeom prst="rect">
              <a:avLst/>
            </a:prstGeom>
            <a:solidFill>
              <a:schemeClr val="tx1"/>
            </a:solidFill>
            <a:ln w="63500" cap="flat" cmpd="sng" algn="ctr">
              <a:solidFill>
                <a:schemeClr val="bg1"/>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2" name="文本框 11">
              <a:extLst>
                <a:ext uri="{FF2B5EF4-FFF2-40B4-BE49-F238E27FC236}">
                  <a16:creationId xmlns:a16="http://schemas.microsoft.com/office/drawing/2014/main" id="{BE5F4092-205C-4F54-8A7D-2A3D0EFCB777}"/>
                </a:ext>
              </a:extLst>
            </p:cNvPr>
            <p:cNvSpPr txBox="1"/>
            <p:nvPr/>
          </p:nvSpPr>
          <p:spPr>
            <a:xfrm rot="5400000">
              <a:off x="-1542911" y="2951080"/>
              <a:ext cx="5134436" cy="955841"/>
            </a:xfrm>
            <a:custGeom>
              <a:avLst/>
              <a:gdLst/>
              <a:ahLst/>
              <a:cxnLst/>
              <a:rect l="l" t="t" r="r" b="b"/>
              <a:pathLst>
                <a:path w="4477001" h="833451">
                  <a:moveTo>
                    <a:pt x="2417499" y="328755"/>
                  </a:moveTo>
                  <a:lnTo>
                    <a:pt x="2313857" y="573929"/>
                  </a:lnTo>
                  <a:lnTo>
                    <a:pt x="2521140" y="573929"/>
                  </a:lnTo>
                  <a:close/>
                  <a:moveTo>
                    <a:pt x="598993" y="170368"/>
                  </a:moveTo>
                  <a:lnTo>
                    <a:pt x="598993" y="678685"/>
                  </a:lnTo>
                  <a:lnTo>
                    <a:pt x="683721" y="678685"/>
                  </a:lnTo>
                  <a:cubicBezTo>
                    <a:pt x="776393" y="678127"/>
                    <a:pt x="846350" y="655833"/>
                    <a:pt x="893592" y="611801"/>
                  </a:cubicBezTo>
                  <a:cubicBezTo>
                    <a:pt x="940833" y="567769"/>
                    <a:pt x="964524" y="505344"/>
                    <a:pt x="964663" y="424526"/>
                  </a:cubicBezTo>
                  <a:cubicBezTo>
                    <a:pt x="964454" y="343220"/>
                    <a:pt x="940624" y="280656"/>
                    <a:pt x="893174" y="236833"/>
                  </a:cubicBezTo>
                  <a:cubicBezTo>
                    <a:pt x="845723" y="193011"/>
                    <a:pt x="775905" y="170855"/>
                    <a:pt x="683721" y="170368"/>
                  </a:cubicBezTo>
                  <a:close/>
                  <a:moveTo>
                    <a:pt x="3169628" y="161452"/>
                  </a:moveTo>
                  <a:lnTo>
                    <a:pt x="3169628" y="397850"/>
                  </a:lnTo>
                  <a:lnTo>
                    <a:pt x="3305658" y="397850"/>
                  </a:lnTo>
                  <a:cubicBezTo>
                    <a:pt x="3346356" y="397733"/>
                    <a:pt x="3378691" y="387651"/>
                    <a:pt x="3402663" y="367603"/>
                  </a:cubicBezTo>
                  <a:cubicBezTo>
                    <a:pt x="3426636" y="347554"/>
                    <a:pt x="3438901" y="318237"/>
                    <a:pt x="3439458" y="279650"/>
                  </a:cubicBezTo>
                  <a:cubicBezTo>
                    <a:pt x="3438901" y="241552"/>
                    <a:pt x="3426636" y="212374"/>
                    <a:pt x="3402663" y="192116"/>
                  </a:cubicBezTo>
                  <a:cubicBezTo>
                    <a:pt x="3378691" y="171859"/>
                    <a:pt x="3346356" y="161638"/>
                    <a:pt x="3305658" y="161452"/>
                  </a:cubicBezTo>
                  <a:close/>
                  <a:moveTo>
                    <a:pt x="3776167" y="14487"/>
                  </a:moveTo>
                  <a:lnTo>
                    <a:pt x="4477001" y="14487"/>
                  </a:lnTo>
                  <a:lnTo>
                    <a:pt x="4477001" y="163681"/>
                  </a:lnTo>
                  <a:lnTo>
                    <a:pt x="4210653" y="163681"/>
                  </a:lnTo>
                  <a:lnTo>
                    <a:pt x="4210653" y="833451"/>
                  </a:lnTo>
                  <a:lnTo>
                    <a:pt x="4041400" y="833451"/>
                  </a:lnTo>
                  <a:lnTo>
                    <a:pt x="4041400" y="163681"/>
                  </a:lnTo>
                  <a:lnTo>
                    <a:pt x="3776167" y="163681"/>
                  </a:lnTo>
                  <a:close/>
                  <a:moveTo>
                    <a:pt x="3000375" y="14487"/>
                  </a:moveTo>
                  <a:lnTo>
                    <a:pt x="3321269" y="14487"/>
                  </a:lnTo>
                  <a:cubicBezTo>
                    <a:pt x="3374336" y="14624"/>
                    <a:pt x="3422749" y="24990"/>
                    <a:pt x="3466508" y="45586"/>
                  </a:cubicBezTo>
                  <a:cubicBezTo>
                    <a:pt x="3510267" y="66182"/>
                    <a:pt x="3545294" y="96190"/>
                    <a:pt x="3571591" y="135610"/>
                  </a:cubicBezTo>
                  <a:cubicBezTo>
                    <a:pt x="3597887" y="175029"/>
                    <a:pt x="3611375" y="223043"/>
                    <a:pt x="3612055" y="279650"/>
                  </a:cubicBezTo>
                  <a:cubicBezTo>
                    <a:pt x="3611290" y="337236"/>
                    <a:pt x="3597231" y="385952"/>
                    <a:pt x="3569880" y="425798"/>
                  </a:cubicBezTo>
                  <a:cubicBezTo>
                    <a:pt x="3542529" y="465644"/>
                    <a:pt x="3506478" y="495667"/>
                    <a:pt x="3461729" y="515867"/>
                  </a:cubicBezTo>
                  <a:lnTo>
                    <a:pt x="3652174" y="833451"/>
                  </a:lnTo>
                  <a:lnTo>
                    <a:pt x="3453934" y="833451"/>
                  </a:lnTo>
                  <a:lnTo>
                    <a:pt x="3282243" y="544815"/>
                  </a:lnTo>
                  <a:lnTo>
                    <a:pt x="3169628" y="544815"/>
                  </a:lnTo>
                  <a:lnTo>
                    <a:pt x="3169628" y="833451"/>
                  </a:lnTo>
                  <a:lnTo>
                    <a:pt x="3000375" y="833451"/>
                  </a:lnTo>
                  <a:close/>
                  <a:moveTo>
                    <a:pt x="1343025" y="14487"/>
                  </a:moveTo>
                  <a:lnTo>
                    <a:pt x="1872238" y="14487"/>
                  </a:lnTo>
                  <a:lnTo>
                    <a:pt x="1872238" y="169253"/>
                  </a:lnTo>
                  <a:lnTo>
                    <a:pt x="1513393" y="169253"/>
                  </a:lnTo>
                  <a:lnTo>
                    <a:pt x="1513393" y="346586"/>
                  </a:lnTo>
                  <a:lnTo>
                    <a:pt x="1824317" y="346586"/>
                  </a:lnTo>
                  <a:lnTo>
                    <a:pt x="1824317" y="490208"/>
                  </a:lnTo>
                  <a:lnTo>
                    <a:pt x="1513393" y="490208"/>
                  </a:lnTo>
                  <a:lnTo>
                    <a:pt x="1513393" y="678685"/>
                  </a:lnTo>
                  <a:lnTo>
                    <a:pt x="1881153" y="678685"/>
                  </a:lnTo>
                  <a:lnTo>
                    <a:pt x="1881153" y="833451"/>
                  </a:lnTo>
                  <a:lnTo>
                    <a:pt x="1343025" y="833451"/>
                  </a:lnTo>
                  <a:close/>
                  <a:moveTo>
                    <a:pt x="428625" y="14487"/>
                  </a:moveTo>
                  <a:lnTo>
                    <a:pt x="689295" y="14487"/>
                  </a:lnTo>
                  <a:cubicBezTo>
                    <a:pt x="830383" y="15363"/>
                    <a:pt x="940021" y="51190"/>
                    <a:pt x="1018211" y="121970"/>
                  </a:cubicBezTo>
                  <a:cubicBezTo>
                    <a:pt x="1096401" y="192750"/>
                    <a:pt x="1136084" y="293231"/>
                    <a:pt x="1137260" y="423411"/>
                  </a:cubicBezTo>
                  <a:cubicBezTo>
                    <a:pt x="1136223" y="553640"/>
                    <a:pt x="1096818" y="654306"/>
                    <a:pt x="1019046" y="725411"/>
                  </a:cubicBezTo>
                  <a:cubicBezTo>
                    <a:pt x="941274" y="796516"/>
                    <a:pt x="831357" y="832529"/>
                    <a:pt x="689295" y="833451"/>
                  </a:cubicBezTo>
                  <a:lnTo>
                    <a:pt x="428625" y="833451"/>
                  </a:lnTo>
                  <a:close/>
                  <a:moveTo>
                    <a:pt x="0" y="14487"/>
                  </a:moveTo>
                  <a:lnTo>
                    <a:pt x="170368" y="14487"/>
                  </a:lnTo>
                  <a:lnTo>
                    <a:pt x="170368" y="833451"/>
                  </a:lnTo>
                  <a:lnTo>
                    <a:pt x="0" y="833451"/>
                  </a:lnTo>
                  <a:close/>
                  <a:moveTo>
                    <a:pt x="2415270" y="0"/>
                  </a:moveTo>
                  <a:lnTo>
                    <a:pt x="2419728" y="0"/>
                  </a:lnTo>
                  <a:lnTo>
                    <a:pt x="2815349" y="833451"/>
                  </a:lnTo>
                  <a:lnTo>
                    <a:pt x="2628125" y="833451"/>
                  </a:lnTo>
                  <a:lnTo>
                    <a:pt x="2574633" y="706406"/>
                  </a:lnTo>
                  <a:lnTo>
                    <a:pt x="2260365" y="706406"/>
                  </a:lnTo>
                  <a:lnTo>
                    <a:pt x="2206873" y="833451"/>
                  </a:lnTo>
                  <a:lnTo>
                    <a:pt x="2019649" y="833451"/>
                  </a:lnTo>
                  <a:close/>
                </a:path>
              </a:pathLst>
            </a:custGeom>
            <a:noFill/>
            <a:ln>
              <a:solidFill>
                <a:schemeClr val="bg1">
                  <a:alpha val="20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sz="8800" b="1" dirty="0">
                <a:latin typeface="Radikal" pitchFamily="50" charset="0"/>
              </a:endParaRPr>
            </a:p>
          </p:txBody>
        </p:sp>
        <p:pic>
          <p:nvPicPr>
            <p:cNvPr id="13" name="图片 12" descr="图标&#10;&#10;描述已自动生成">
              <a:extLst>
                <a:ext uri="{FF2B5EF4-FFF2-40B4-BE49-F238E27FC236}">
                  <a16:creationId xmlns:a16="http://schemas.microsoft.com/office/drawing/2014/main" id="{B20DB115-FD67-4071-86A4-A1615675A8FA}"/>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0083790" y="808297"/>
              <a:ext cx="1254135" cy="391853"/>
            </a:xfrm>
            <a:prstGeom prst="rect">
              <a:avLst/>
            </a:prstGeom>
          </p:spPr>
        </p:pic>
      </p:grpSp>
      <p:cxnSp>
        <p:nvCxnSpPr>
          <p:cNvPr id="232" name="直接连接符 231">
            <a:extLst>
              <a:ext uri="{FF2B5EF4-FFF2-40B4-BE49-F238E27FC236}">
                <a16:creationId xmlns:a16="http://schemas.microsoft.com/office/drawing/2014/main" id="{F900779E-0341-4AAF-9C2A-0A372F20AA8F}"/>
              </a:ext>
            </a:extLst>
          </p:cNvPr>
          <p:cNvCxnSpPr>
            <a:cxnSpLocks/>
          </p:cNvCxnSpPr>
          <p:nvPr/>
        </p:nvCxnSpPr>
        <p:spPr>
          <a:xfrm flipV="1">
            <a:off x="1996003" y="3169661"/>
            <a:ext cx="9599097" cy="25283"/>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pic>
        <p:nvPicPr>
          <p:cNvPr id="15" name="图片 14">
            <a:extLst>
              <a:ext uri="{FF2B5EF4-FFF2-40B4-BE49-F238E27FC236}">
                <a16:creationId xmlns:a16="http://schemas.microsoft.com/office/drawing/2014/main" id="{54FE7397-8F62-4C8C-9E41-1BA72DFFDD0C}"/>
              </a:ext>
            </a:extLst>
          </p:cNvPr>
          <p:cNvPicPr>
            <a:picLocks/>
          </p:cNvPicPr>
          <p:nvPr/>
        </p:nvPicPr>
        <p:blipFill>
          <a:blip r:embed="rId4" cstate="screen">
            <a:extLst>
              <a:ext uri="{28A0092B-C50C-407E-A947-70E740481C1C}">
                <a14:useLocalDpi xmlns:a14="http://schemas.microsoft.com/office/drawing/2010/main"/>
              </a:ext>
            </a:extLst>
          </a:blip>
          <a:stretch>
            <a:fillRect/>
          </a:stretch>
        </p:blipFill>
        <p:spPr>
          <a:xfrm>
            <a:off x="2040387" y="3745350"/>
            <a:ext cx="1747094" cy="1750060"/>
          </a:xfrm>
          <a:prstGeom prst="rect">
            <a:avLst/>
          </a:prstGeom>
          <a:ln w="38100">
            <a:gradFill>
              <a:gsLst>
                <a:gs pos="0">
                  <a:srgbClr val="34FBE8"/>
                </a:gs>
                <a:gs pos="100000">
                  <a:srgbClr val="23A7AB"/>
                </a:gs>
              </a:gsLst>
              <a:lin ang="5400000" scaled="1"/>
            </a:gradFill>
            <a:miter lim="800000"/>
          </a:ln>
        </p:spPr>
      </p:pic>
      <p:sp>
        <p:nvSpPr>
          <p:cNvPr id="16" name="文本框 15">
            <a:extLst>
              <a:ext uri="{FF2B5EF4-FFF2-40B4-BE49-F238E27FC236}">
                <a16:creationId xmlns:a16="http://schemas.microsoft.com/office/drawing/2014/main" id="{06F5F11E-E745-421B-BD6C-03AB1FFC3BA8}"/>
              </a:ext>
            </a:extLst>
          </p:cNvPr>
          <p:cNvSpPr txBox="1"/>
          <p:nvPr/>
        </p:nvSpPr>
        <p:spPr>
          <a:xfrm>
            <a:off x="4710472" y="3729883"/>
            <a:ext cx="3933329" cy="469107"/>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lnSpc>
                <a:spcPct val="140000"/>
              </a:lnSpc>
              <a:defRPr/>
            </a:pPr>
            <a:endParaRPr lang="zh-CN" altLang="en-US" sz="1185" spc="254" dirty="0">
              <a:solidFill>
                <a:srgbClr val="ECBD81"/>
              </a:solidFill>
              <a:latin typeface="微软雅黑" panose="020B0503020204020204" pitchFamily="34" charset="-122"/>
              <a:ea typeface="微软雅黑" panose="020B0503020204020204" pitchFamily="34" charset="-122"/>
            </a:endParaRPr>
          </a:p>
        </p:txBody>
      </p:sp>
      <p:grpSp>
        <p:nvGrpSpPr>
          <p:cNvPr id="17" name="组合 16">
            <a:extLst>
              <a:ext uri="{FF2B5EF4-FFF2-40B4-BE49-F238E27FC236}">
                <a16:creationId xmlns:a16="http://schemas.microsoft.com/office/drawing/2014/main" id="{AC106BC4-5A71-42A4-8B46-CAF99D2FA880}"/>
              </a:ext>
            </a:extLst>
          </p:cNvPr>
          <p:cNvGrpSpPr/>
          <p:nvPr/>
        </p:nvGrpSpPr>
        <p:grpSpPr>
          <a:xfrm>
            <a:off x="4745214" y="4340541"/>
            <a:ext cx="3890785" cy="83250"/>
            <a:chOff x="3955432" y="5643520"/>
            <a:chExt cx="3026445" cy="86703"/>
          </a:xfrm>
          <a:gradFill>
            <a:gsLst>
              <a:gs pos="0">
                <a:srgbClr val="34FBE8"/>
              </a:gs>
              <a:gs pos="100000">
                <a:srgbClr val="23A7AB"/>
              </a:gs>
            </a:gsLst>
            <a:lin ang="5400000" scaled="1"/>
          </a:gradFill>
        </p:grpSpPr>
        <p:sp>
          <p:nvSpPr>
            <p:cNvPr id="18" name="Rectangle 151">
              <a:extLst>
                <a:ext uri="{FF2B5EF4-FFF2-40B4-BE49-F238E27FC236}">
                  <a16:creationId xmlns:a16="http://schemas.microsoft.com/office/drawing/2014/main" id="{AB1001C7-FC02-42A2-8DF9-23B0D91661D7}"/>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19" name="Rectangle 152">
              <a:extLst>
                <a:ext uri="{FF2B5EF4-FFF2-40B4-BE49-F238E27FC236}">
                  <a16:creationId xmlns:a16="http://schemas.microsoft.com/office/drawing/2014/main" id="{EBB21AA6-2831-4CEE-BD0A-32FB7B95C2F0}"/>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0" name="Rectangle 153">
              <a:extLst>
                <a:ext uri="{FF2B5EF4-FFF2-40B4-BE49-F238E27FC236}">
                  <a16:creationId xmlns:a16="http://schemas.microsoft.com/office/drawing/2014/main" id="{7D98904E-8A91-41DD-B8A1-48A7459C540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1" name="Rectangle 154">
              <a:extLst>
                <a:ext uri="{FF2B5EF4-FFF2-40B4-BE49-F238E27FC236}">
                  <a16:creationId xmlns:a16="http://schemas.microsoft.com/office/drawing/2014/main" id="{D28F5FF0-C7DD-438D-A0B2-B98E86F6CB30}"/>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2" name="Rectangle 155">
              <a:extLst>
                <a:ext uri="{FF2B5EF4-FFF2-40B4-BE49-F238E27FC236}">
                  <a16:creationId xmlns:a16="http://schemas.microsoft.com/office/drawing/2014/main" id="{640876A5-E206-4DB9-A65E-D1617F245A83}"/>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3" name="Rectangle 156">
              <a:extLst>
                <a:ext uri="{FF2B5EF4-FFF2-40B4-BE49-F238E27FC236}">
                  <a16:creationId xmlns:a16="http://schemas.microsoft.com/office/drawing/2014/main" id="{1BFD4401-719B-4219-B69B-F87DE8D16748}"/>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4" name="Rectangle 157">
              <a:extLst>
                <a:ext uri="{FF2B5EF4-FFF2-40B4-BE49-F238E27FC236}">
                  <a16:creationId xmlns:a16="http://schemas.microsoft.com/office/drawing/2014/main" id="{25A3CEE1-1E38-478F-98A7-C043A363E809}"/>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5" name="Rectangle 158">
              <a:extLst>
                <a:ext uri="{FF2B5EF4-FFF2-40B4-BE49-F238E27FC236}">
                  <a16:creationId xmlns:a16="http://schemas.microsoft.com/office/drawing/2014/main" id="{2B01424E-1DFD-44B6-A9A9-E9D8631E8DF4}"/>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6" name="Rectangle 159">
              <a:extLst>
                <a:ext uri="{FF2B5EF4-FFF2-40B4-BE49-F238E27FC236}">
                  <a16:creationId xmlns:a16="http://schemas.microsoft.com/office/drawing/2014/main" id="{549A3173-939E-44E8-B7D1-2162127FE16A}"/>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7" name="Rectangle 160">
              <a:extLst>
                <a:ext uri="{FF2B5EF4-FFF2-40B4-BE49-F238E27FC236}">
                  <a16:creationId xmlns:a16="http://schemas.microsoft.com/office/drawing/2014/main" id="{15FB76F2-E622-46BF-AEAF-16A3ED3A8974}"/>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8" name="Rectangle 161">
              <a:extLst>
                <a:ext uri="{FF2B5EF4-FFF2-40B4-BE49-F238E27FC236}">
                  <a16:creationId xmlns:a16="http://schemas.microsoft.com/office/drawing/2014/main" id="{66BCE7E3-F20A-4D0C-81EE-1031A8C6B5BA}"/>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29" name="Rectangle 162">
              <a:extLst>
                <a:ext uri="{FF2B5EF4-FFF2-40B4-BE49-F238E27FC236}">
                  <a16:creationId xmlns:a16="http://schemas.microsoft.com/office/drawing/2014/main" id="{CD47F3D1-FA02-42FD-AF60-3D99E588C98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0" name="Rectangle 163">
              <a:extLst>
                <a:ext uri="{FF2B5EF4-FFF2-40B4-BE49-F238E27FC236}">
                  <a16:creationId xmlns:a16="http://schemas.microsoft.com/office/drawing/2014/main" id="{E3D03B6F-3FA7-429F-8D9E-4D299E5EA0DB}"/>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1" name="Rectangle 164">
              <a:extLst>
                <a:ext uri="{FF2B5EF4-FFF2-40B4-BE49-F238E27FC236}">
                  <a16:creationId xmlns:a16="http://schemas.microsoft.com/office/drawing/2014/main" id="{7138BAC1-E801-4E20-8DCD-33C81A1C3ABD}"/>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2" name="Rectangle 165">
              <a:extLst>
                <a:ext uri="{FF2B5EF4-FFF2-40B4-BE49-F238E27FC236}">
                  <a16:creationId xmlns:a16="http://schemas.microsoft.com/office/drawing/2014/main" id="{C387AF53-B72F-472A-B357-3B9DF7C77EBA}"/>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3" name="Rectangle 166">
              <a:extLst>
                <a:ext uri="{FF2B5EF4-FFF2-40B4-BE49-F238E27FC236}">
                  <a16:creationId xmlns:a16="http://schemas.microsoft.com/office/drawing/2014/main" id="{EA70F6D0-B954-4A47-A846-E5FB5DF23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4" name="Rectangle 167">
              <a:extLst>
                <a:ext uri="{FF2B5EF4-FFF2-40B4-BE49-F238E27FC236}">
                  <a16:creationId xmlns:a16="http://schemas.microsoft.com/office/drawing/2014/main" id="{751FCDA5-8ECB-4FA4-9F65-4768BB30C707}"/>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5" name="Rectangle 168">
              <a:extLst>
                <a:ext uri="{FF2B5EF4-FFF2-40B4-BE49-F238E27FC236}">
                  <a16:creationId xmlns:a16="http://schemas.microsoft.com/office/drawing/2014/main" id="{B26EBBEE-B5AF-4F3E-9E71-F2CEC5725A20}"/>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6" name="Rectangle 169">
              <a:extLst>
                <a:ext uri="{FF2B5EF4-FFF2-40B4-BE49-F238E27FC236}">
                  <a16:creationId xmlns:a16="http://schemas.microsoft.com/office/drawing/2014/main" id="{9330385C-797F-4C63-A603-9EEF07F33EE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7" name="Rectangle 170">
              <a:extLst>
                <a:ext uri="{FF2B5EF4-FFF2-40B4-BE49-F238E27FC236}">
                  <a16:creationId xmlns:a16="http://schemas.microsoft.com/office/drawing/2014/main" id="{ECBEFCFF-6347-4B73-A3EA-02355403756C}"/>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8" name="Rectangle 171">
              <a:extLst>
                <a:ext uri="{FF2B5EF4-FFF2-40B4-BE49-F238E27FC236}">
                  <a16:creationId xmlns:a16="http://schemas.microsoft.com/office/drawing/2014/main" id="{F319E5E2-ACBC-4F11-895D-BA53BC692C91}"/>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39" name="Rectangle 172">
              <a:extLst>
                <a:ext uri="{FF2B5EF4-FFF2-40B4-BE49-F238E27FC236}">
                  <a16:creationId xmlns:a16="http://schemas.microsoft.com/office/drawing/2014/main" id="{90038663-61F8-45E7-A2CE-53D1B15F0000}"/>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0" name="Rectangle 173">
              <a:extLst>
                <a:ext uri="{FF2B5EF4-FFF2-40B4-BE49-F238E27FC236}">
                  <a16:creationId xmlns:a16="http://schemas.microsoft.com/office/drawing/2014/main" id="{4900E0BB-A5C5-40BE-A9BD-A4D4421CBFF0}"/>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1" name="Rectangle 174">
              <a:extLst>
                <a:ext uri="{FF2B5EF4-FFF2-40B4-BE49-F238E27FC236}">
                  <a16:creationId xmlns:a16="http://schemas.microsoft.com/office/drawing/2014/main" id="{55EF1F25-05CF-474D-85FC-217BC9013884}"/>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2" name="Rectangle 175">
              <a:extLst>
                <a:ext uri="{FF2B5EF4-FFF2-40B4-BE49-F238E27FC236}">
                  <a16:creationId xmlns:a16="http://schemas.microsoft.com/office/drawing/2014/main" id="{9029DBF4-1295-41C3-899B-F47C0E4F7C85}"/>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3" name="Rectangle 176">
              <a:extLst>
                <a:ext uri="{FF2B5EF4-FFF2-40B4-BE49-F238E27FC236}">
                  <a16:creationId xmlns:a16="http://schemas.microsoft.com/office/drawing/2014/main" id="{C446EF4C-CFE5-4DF4-931B-E0B9704ECE1B}"/>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4" name="Rectangle 177">
              <a:extLst>
                <a:ext uri="{FF2B5EF4-FFF2-40B4-BE49-F238E27FC236}">
                  <a16:creationId xmlns:a16="http://schemas.microsoft.com/office/drawing/2014/main" id="{D035A4AD-C197-45DD-AB2A-DDF92D2C3C26}"/>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5" name="Rectangle 178">
              <a:extLst>
                <a:ext uri="{FF2B5EF4-FFF2-40B4-BE49-F238E27FC236}">
                  <a16:creationId xmlns:a16="http://schemas.microsoft.com/office/drawing/2014/main" id="{891D6D00-3C05-4C9E-AA09-8555833D95D2}"/>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6" name="Rectangle 179">
              <a:extLst>
                <a:ext uri="{FF2B5EF4-FFF2-40B4-BE49-F238E27FC236}">
                  <a16:creationId xmlns:a16="http://schemas.microsoft.com/office/drawing/2014/main" id="{0AD93DC9-8159-4EB1-BDFA-CAAC6A1B2F21}"/>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7" name="Rectangle 180">
              <a:extLst>
                <a:ext uri="{FF2B5EF4-FFF2-40B4-BE49-F238E27FC236}">
                  <a16:creationId xmlns:a16="http://schemas.microsoft.com/office/drawing/2014/main" id="{6F257D47-4658-461E-BE61-053026A114E5}"/>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8" name="Rectangle 181">
              <a:extLst>
                <a:ext uri="{FF2B5EF4-FFF2-40B4-BE49-F238E27FC236}">
                  <a16:creationId xmlns:a16="http://schemas.microsoft.com/office/drawing/2014/main" id="{84AA824E-BA56-48FF-9266-3AC443DA40AE}"/>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49" name="Rectangle 182">
              <a:extLst>
                <a:ext uri="{FF2B5EF4-FFF2-40B4-BE49-F238E27FC236}">
                  <a16:creationId xmlns:a16="http://schemas.microsoft.com/office/drawing/2014/main" id="{8552FF39-A0DF-40C9-9483-3161F063A7C2}"/>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0" name="Rectangle 183">
              <a:extLst>
                <a:ext uri="{FF2B5EF4-FFF2-40B4-BE49-F238E27FC236}">
                  <a16:creationId xmlns:a16="http://schemas.microsoft.com/office/drawing/2014/main" id="{C1CEED41-4C2C-41B6-8EBB-F93E45DB0BEB}"/>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1" name="Rectangle 184">
              <a:extLst>
                <a:ext uri="{FF2B5EF4-FFF2-40B4-BE49-F238E27FC236}">
                  <a16:creationId xmlns:a16="http://schemas.microsoft.com/office/drawing/2014/main" id="{44346A83-8ED1-4C43-9228-0E5BAB60937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2" name="Rectangle 185">
              <a:extLst>
                <a:ext uri="{FF2B5EF4-FFF2-40B4-BE49-F238E27FC236}">
                  <a16:creationId xmlns:a16="http://schemas.microsoft.com/office/drawing/2014/main" id="{459DE9A1-CE40-4E42-9919-7E1073EA068D}"/>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3" name="Rectangle 186">
              <a:extLst>
                <a:ext uri="{FF2B5EF4-FFF2-40B4-BE49-F238E27FC236}">
                  <a16:creationId xmlns:a16="http://schemas.microsoft.com/office/drawing/2014/main" id="{02715E06-90F1-454B-90E0-6C110B4AEB8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4" name="Rectangle 187">
              <a:extLst>
                <a:ext uri="{FF2B5EF4-FFF2-40B4-BE49-F238E27FC236}">
                  <a16:creationId xmlns:a16="http://schemas.microsoft.com/office/drawing/2014/main" id="{37C4BCC9-FF38-41B6-A09B-76AD410E12A5}"/>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5" name="Rectangle 188">
              <a:extLst>
                <a:ext uri="{FF2B5EF4-FFF2-40B4-BE49-F238E27FC236}">
                  <a16:creationId xmlns:a16="http://schemas.microsoft.com/office/drawing/2014/main" id="{BF7B80F2-D7F2-484E-930E-F7502A0A1608}"/>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6" name="Rectangle 189">
              <a:extLst>
                <a:ext uri="{FF2B5EF4-FFF2-40B4-BE49-F238E27FC236}">
                  <a16:creationId xmlns:a16="http://schemas.microsoft.com/office/drawing/2014/main" id="{BBD6534C-CE24-48AE-8755-F19D03A444E8}"/>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7" name="Rectangle 190">
              <a:extLst>
                <a:ext uri="{FF2B5EF4-FFF2-40B4-BE49-F238E27FC236}">
                  <a16:creationId xmlns:a16="http://schemas.microsoft.com/office/drawing/2014/main" id="{DFD7FD04-FFCD-4CD2-BCD6-E158027FE24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8" name="Rectangle 191">
              <a:extLst>
                <a:ext uri="{FF2B5EF4-FFF2-40B4-BE49-F238E27FC236}">
                  <a16:creationId xmlns:a16="http://schemas.microsoft.com/office/drawing/2014/main" id="{B4147DC3-2086-4BF7-AAE5-F60007C12E4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59" name="Rectangle 192">
              <a:extLst>
                <a:ext uri="{FF2B5EF4-FFF2-40B4-BE49-F238E27FC236}">
                  <a16:creationId xmlns:a16="http://schemas.microsoft.com/office/drawing/2014/main" id="{CB9F1C09-339B-4314-99CB-128D9311AD2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0" name="Rectangle 193">
              <a:extLst>
                <a:ext uri="{FF2B5EF4-FFF2-40B4-BE49-F238E27FC236}">
                  <a16:creationId xmlns:a16="http://schemas.microsoft.com/office/drawing/2014/main" id="{1354F797-FB5E-421C-B401-03F4634AE76A}"/>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1" name="Rectangle 194">
              <a:extLst>
                <a:ext uri="{FF2B5EF4-FFF2-40B4-BE49-F238E27FC236}">
                  <a16:creationId xmlns:a16="http://schemas.microsoft.com/office/drawing/2014/main" id="{DA226FA4-EA7A-4C01-8A16-1EB652C436B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2" name="Rectangle 195">
              <a:extLst>
                <a:ext uri="{FF2B5EF4-FFF2-40B4-BE49-F238E27FC236}">
                  <a16:creationId xmlns:a16="http://schemas.microsoft.com/office/drawing/2014/main" id="{3B033564-E40B-47B6-88A7-9235C088FD2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3" name="Rectangle 196">
              <a:extLst>
                <a:ext uri="{FF2B5EF4-FFF2-40B4-BE49-F238E27FC236}">
                  <a16:creationId xmlns:a16="http://schemas.microsoft.com/office/drawing/2014/main" id="{160DD50E-CDCD-4DFB-AC16-47BB1C8FB797}"/>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4" name="Rectangle 197">
              <a:extLst>
                <a:ext uri="{FF2B5EF4-FFF2-40B4-BE49-F238E27FC236}">
                  <a16:creationId xmlns:a16="http://schemas.microsoft.com/office/drawing/2014/main" id="{08E9A035-5759-4B9D-BF9C-C325601809DA}"/>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5" name="Rectangle 198">
              <a:extLst>
                <a:ext uri="{FF2B5EF4-FFF2-40B4-BE49-F238E27FC236}">
                  <a16:creationId xmlns:a16="http://schemas.microsoft.com/office/drawing/2014/main" id="{814824A5-4B91-418A-84EC-D2455DA500C1}"/>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6" name="Rectangle 199">
              <a:extLst>
                <a:ext uri="{FF2B5EF4-FFF2-40B4-BE49-F238E27FC236}">
                  <a16:creationId xmlns:a16="http://schemas.microsoft.com/office/drawing/2014/main" id="{F48D8CDF-71D6-4ED3-99B4-8BAF8842FE0D}"/>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7" name="Rectangle 200">
              <a:extLst>
                <a:ext uri="{FF2B5EF4-FFF2-40B4-BE49-F238E27FC236}">
                  <a16:creationId xmlns:a16="http://schemas.microsoft.com/office/drawing/2014/main" id="{1C01D6C7-71C5-4182-A790-F420E2520C11}"/>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8" name="Rectangle 201">
              <a:extLst>
                <a:ext uri="{FF2B5EF4-FFF2-40B4-BE49-F238E27FC236}">
                  <a16:creationId xmlns:a16="http://schemas.microsoft.com/office/drawing/2014/main" id="{F933DFA5-4E42-42A9-A590-B9D08A0C2EF5}"/>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69" name="Rectangle 202">
              <a:extLst>
                <a:ext uri="{FF2B5EF4-FFF2-40B4-BE49-F238E27FC236}">
                  <a16:creationId xmlns:a16="http://schemas.microsoft.com/office/drawing/2014/main" id="{39B3BA29-C69F-4ADD-BD19-D80689E1C9DA}"/>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0" name="Rectangle 203">
              <a:extLst>
                <a:ext uri="{FF2B5EF4-FFF2-40B4-BE49-F238E27FC236}">
                  <a16:creationId xmlns:a16="http://schemas.microsoft.com/office/drawing/2014/main" id="{ED4DD807-698D-43F6-9600-867EC2772B4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1" name="Rectangle 204">
              <a:extLst>
                <a:ext uri="{FF2B5EF4-FFF2-40B4-BE49-F238E27FC236}">
                  <a16:creationId xmlns:a16="http://schemas.microsoft.com/office/drawing/2014/main" id="{074C4B00-846F-4E62-8CA1-C9B73B923772}"/>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2" name="Rectangle 205">
              <a:extLst>
                <a:ext uri="{FF2B5EF4-FFF2-40B4-BE49-F238E27FC236}">
                  <a16:creationId xmlns:a16="http://schemas.microsoft.com/office/drawing/2014/main" id="{3B269F5A-20DA-4262-A836-6E3006217555}"/>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3" name="Rectangle 206">
              <a:extLst>
                <a:ext uri="{FF2B5EF4-FFF2-40B4-BE49-F238E27FC236}">
                  <a16:creationId xmlns:a16="http://schemas.microsoft.com/office/drawing/2014/main" id="{6EE1D2CF-13E4-4B3B-92D3-0E382A62AAB4}"/>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4" name="Rectangle 207">
              <a:extLst>
                <a:ext uri="{FF2B5EF4-FFF2-40B4-BE49-F238E27FC236}">
                  <a16:creationId xmlns:a16="http://schemas.microsoft.com/office/drawing/2014/main" id="{9FFF9B58-6C47-4849-A8FD-A9EAC4AEF795}"/>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5" name="Rectangle 208">
              <a:extLst>
                <a:ext uri="{FF2B5EF4-FFF2-40B4-BE49-F238E27FC236}">
                  <a16:creationId xmlns:a16="http://schemas.microsoft.com/office/drawing/2014/main" id="{E6F4E9D2-EB43-43B7-93F6-8A8809CDF85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6" name="Rectangle 209">
              <a:extLst>
                <a:ext uri="{FF2B5EF4-FFF2-40B4-BE49-F238E27FC236}">
                  <a16:creationId xmlns:a16="http://schemas.microsoft.com/office/drawing/2014/main" id="{BF77EF9E-7C77-457E-91C1-F138149B55D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7" name="Rectangle 210">
              <a:extLst>
                <a:ext uri="{FF2B5EF4-FFF2-40B4-BE49-F238E27FC236}">
                  <a16:creationId xmlns:a16="http://schemas.microsoft.com/office/drawing/2014/main" id="{E59D309C-B579-4237-AA1D-6E6EBCE1C754}"/>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8" name="Rectangle 211">
              <a:extLst>
                <a:ext uri="{FF2B5EF4-FFF2-40B4-BE49-F238E27FC236}">
                  <a16:creationId xmlns:a16="http://schemas.microsoft.com/office/drawing/2014/main" id="{643C4263-B1DA-4630-BAB6-2C24FAA52C42}"/>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79" name="Rectangle 212">
              <a:extLst>
                <a:ext uri="{FF2B5EF4-FFF2-40B4-BE49-F238E27FC236}">
                  <a16:creationId xmlns:a16="http://schemas.microsoft.com/office/drawing/2014/main" id="{711A9397-DF80-4B67-8EB5-4E4D6161672F}"/>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0" name="Rectangle 213">
              <a:extLst>
                <a:ext uri="{FF2B5EF4-FFF2-40B4-BE49-F238E27FC236}">
                  <a16:creationId xmlns:a16="http://schemas.microsoft.com/office/drawing/2014/main" id="{B790F561-78A9-4A2E-B0CB-6CD4F15ABE55}"/>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1" name="Rectangle 214">
              <a:extLst>
                <a:ext uri="{FF2B5EF4-FFF2-40B4-BE49-F238E27FC236}">
                  <a16:creationId xmlns:a16="http://schemas.microsoft.com/office/drawing/2014/main" id="{5078FE37-C098-400C-81E2-2AFFB5EE4E6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2" name="Rectangle 215">
              <a:extLst>
                <a:ext uri="{FF2B5EF4-FFF2-40B4-BE49-F238E27FC236}">
                  <a16:creationId xmlns:a16="http://schemas.microsoft.com/office/drawing/2014/main" id="{6522BB42-2B6A-4848-B899-D77766DDA097}"/>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3" name="Rectangle 216">
              <a:extLst>
                <a:ext uri="{FF2B5EF4-FFF2-40B4-BE49-F238E27FC236}">
                  <a16:creationId xmlns:a16="http://schemas.microsoft.com/office/drawing/2014/main" id="{71575DB5-7629-452F-AF9B-7F1E97929CB9}"/>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4" name="Rectangle 217">
              <a:extLst>
                <a:ext uri="{FF2B5EF4-FFF2-40B4-BE49-F238E27FC236}">
                  <a16:creationId xmlns:a16="http://schemas.microsoft.com/office/drawing/2014/main" id="{64C2A3F2-6376-42CB-A344-A8692D4A094D}"/>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5" name="Rectangle 218">
              <a:extLst>
                <a:ext uri="{FF2B5EF4-FFF2-40B4-BE49-F238E27FC236}">
                  <a16:creationId xmlns:a16="http://schemas.microsoft.com/office/drawing/2014/main" id="{5A130530-4946-401E-84FF-1530DF6D1A8A}"/>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6" name="Rectangle 219">
              <a:extLst>
                <a:ext uri="{FF2B5EF4-FFF2-40B4-BE49-F238E27FC236}">
                  <a16:creationId xmlns:a16="http://schemas.microsoft.com/office/drawing/2014/main" id="{404DDD0C-2474-49E8-AACF-9E1E32D0FB22}"/>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7" name="Rectangle 220">
              <a:extLst>
                <a:ext uri="{FF2B5EF4-FFF2-40B4-BE49-F238E27FC236}">
                  <a16:creationId xmlns:a16="http://schemas.microsoft.com/office/drawing/2014/main" id="{17E9CD73-BD23-4E37-A8C8-B0E96026944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8" name="Rectangle 221">
              <a:extLst>
                <a:ext uri="{FF2B5EF4-FFF2-40B4-BE49-F238E27FC236}">
                  <a16:creationId xmlns:a16="http://schemas.microsoft.com/office/drawing/2014/main" id="{D1A480CB-0AC3-4118-B148-A5C744E26F0F}"/>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89" name="Rectangle 222">
              <a:extLst>
                <a:ext uri="{FF2B5EF4-FFF2-40B4-BE49-F238E27FC236}">
                  <a16:creationId xmlns:a16="http://schemas.microsoft.com/office/drawing/2014/main" id="{31E2BEDD-58A0-4B7D-B091-BEC54AC923AA}"/>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0" name="Rectangle 223">
              <a:extLst>
                <a:ext uri="{FF2B5EF4-FFF2-40B4-BE49-F238E27FC236}">
                  <a16:creationId xmlns:a16="http://schemas.microsoft.com/office/drawing/2014/main" id="{7ECF36AB-49D7-4AAB-AEE4-4698CBC88D1F}"/>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1" name="Rectangle 224">
              <a:extLst>
                <a:ext uri="{FF2B5EF4-FFF2-40B4-BE49-F238E27FC236}">
                  <a16:creationId xmlns:a16="http://schemas.microsoft.com/office/drawing/2014/main" id="{84F2FE29-516D-4B0B-9E9B-CF52ECE2D7B3}"/>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2" name="Rectangle 225">
              <a:extLst>
                <a:ext uri="{FF2B5EF4-FFF2-40B4-BE49-F238E27FC236}">
                  <a16:creationId xmlns:a16="http://schemas.microsoft.com/office/drawing/2014/main" id="{FD294811-9BDF-4717-8F06-8239D5B20817}"/>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3" name="Rectangle 226">
              <a:extLst>
                <a:ext uri="{FF2B5EF4-FFF2-40B4-BE49-F238E27FC236}">
                  <a16:creationId xmlns:a16="http://schemas.microsoft.com/office/drawing/2014/main" id="{1FB19D2E-EF29-4051-8BF2-D31B730F7EF1}"/>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4" name="Rectangle 227">
              <a:extLst>
                <a:ext uri="{FF2B5EF4-FFF2-40B4-BE49-F238E27FC236}">
                  <a16:creationId xmlns:a16="http://schemas.microsoft.com/office/drawing/2014/main" id="{854A2A88-ED02-4E17-86A3-CDCB20C759C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sp>
          <p:nvSpPr>
            <p:cNvPr id="95" name="Rectangle 228">
              <a:extLst>
                <a:ext uri="{FF2B5EF4-FFF2-40B4-BE49-F238E27FC236}">
                  <a16:creationId xmlns:a16="http://schemas.microsoft.com/office/drawing/2014/main" id="{35FF1E4B-F58E-4E33-82AB-D2C616F11569}"/>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7418" tIns="38709" rIns="77418" bIns="38709" numCol="1" anchor="t" anchorCtr="0" compatLnSpc="1">
              <a:prstTxWarp prst="textNoShape">
                <a:avLst/>
              </a:prstTxWarp>
            </a:bodyPr>
            <a:lstStyle/>
            <a:p>
              <a:pPr defTabSz="774200">
                <a:defRPr/>
              </a:pPr>
              <a:endParaRPr lang="zh-CN" altLang="en-US" sz="1524" dirty="0">
                <a:solidFill>
                  <a:prstClr val="black"/>
                </a:solidFill>
                <a:latin typeface="微软雅黑" panose="020B0503020204020204" pitchFamily="34" charset="-122"/>
                <a:ea typeface="微软雅黑" panose="020B0503020204020204" pitchFamily="34" charset="-122"/>
              </a:endParaRPr>
            </a:p>
          </p:txBody>
        </p:sp>
      </p:grpSp>
      <p:grpSp>
        <p:nvGrpSpPr>
          <p:cNvPr id="96" name="组合 95">
            <a:extLst>
              <a:ext uri="{FF2B5EF4-FFF2-40B4-BE49-F238E27FC236}">
                <a16:creationId xmlns:a16="http://schemas.microsoft.com/office/drawing/2014/main" id="{AB71CE6D-2E1B-4F06-89BE-B749D1C859FC}"/>
              </a:ext>
            </a:extLst>
          </p:cNvPr>
          <p:cNvGrpSpPr/>
          <p:nvPr/>
        </p:nvGrpSpPr>
        <p:grpSpPr>
          <a:xfrm>
            <a:off x="4719999" y="4631626"/>
            <a:ext cx="4520522" cy="908749"/>
            <a:chOff x="4592998" y="4518814"/>
            <a:chExt cx="4955347" cy="996161"/>
          </a:xfrm>
        </p:grpSpPr>
        <p:grpSp>
          <p:nvGrpSpPr>
            <p:cNvPr id="97" name="组合 96">
              <a:extLst>
                <a:ext uri="{FF2B5EF4-FFF2-40B4-BE49-F238E27FC236}">
                  <a16:creationId xmlns:a16="http://schemas.microsoft.com/office/drawing/2014/main" id="{5C2DCA89-5130-4FA1-85FD-047551B7A539}"/>
                </a:ext>
              </a:extLst>
            </p:cNvPr>
            <p:cNvGrpSpPr/>
            <p:nvPr/>
          </p:nvGrpSpPr>
          <p:grpSpPr>
            <a:xfrm>
              <a:off x="4592998" y="4906449"/>
              <a:ext cx="4955347" cy="221986"/>
              <a:chOff x="4592998" y="5031776"/>
              <a:chExt cx="4955347" cy="221986"/>
            </a:xfrm>
          </p:grpSpPr>
          <p:sp>
            <p:nvSpPr>
              <p:cNvPr id="104" name="任意多边形: 形状 90">
                <a:extLst>
                  <a:ext uri="{FF2B5EF4-FFF2-40B4-BE49-F238E27FC236}">
                    <a16:creationId xmlns:a16="http://schemas.microsoft.com/office/drawing/2014/main" id="{6A2CB27F-0B1E-4FF7-9C1C-5B52B517E992}"/>
                  </a:ext>
                </a:extLst>
              </p:cNvPr>
              <p:cNvSpPr/>
              <p:nvPr/>
            </p:nvSpPr>
            <p:spPr>
              <a:xfrm>
                <a:off x="4592998" y="5042635"/>
                <a:ext cx="4955347" cy="200269"/>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5" name="文本框 104">
                <a:extLst>
                  <a:ext uri="{FF2B5EF4-FFF2-40B4-BE49-F238E27FC236}">
                    <a16:creationId xmlns:a16="http://schemas.microsoft.com/office/drawing/2014/main" id="{5C606AAC-10DB-4D90-BC1B-4076C64BE56E}"/>
                  </a:ext>
                </a:extLst>
              </p:cNvPr>
              <p:cNvSpPr txBox="1"/>
              <p:nvPr/>
            </p:nvSpPr>
            <p:spPr>
              <a:xfrm>
                <a:off x="5202273" y="5031776"/>
                <a:ext cx="687759" cy="221986"/>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774200">
                  <a:defRPr/>
                </a:pPr>
                <a:endParaRPr lang="zh-CN" altLang="en-US" sz="2371" dirty="0">
                  <a:solidFill>
                    <a:schemeClr val="lt1"/>
                  </a:solidFill>
                  <a:latin typeface="微软雅黑" panose="020B0503020204020204" pitchFamily="34" charset="-122"/>
                  <a:ea typeface="微软雅黑" panose="020B0503020204020204" pitchFamily="34" charset="-122"/>
                  <a:cs typeface="阿里巴巴普惠体 B" panose="00020600040101010101" pitchFamily="18" charset="-122"/>
                </a:endParaRPr>
              </a:p>
            </p:txBody>
          </p:sp>
        </p:grpSp>
        <p:grpSp>
          <p:nvGrpSpPr>
            <p:cNvPr id="98" name="组合 97">
              <a:extLst>
                <a:ext uri="{FF2B5EF4-FFF2-40B4-BE49-F238E27FC236}">
                  <a16:creationId xmlns:a16="http://schemas.microsoft.com/office/drawing/2014/main" id="{39F3FAA3-E07E-4896-8A6D-8423C2B812ED}"/>
                </a:ext>
              </a:extLst>
            </p:cNvPr>
            <p:cNvGrpSpPr/>
            <p:nvPr/>
          </p:nvGrpSpPr>
          <p:grpSpPr>
            <a:xfrm>
              <a:off x="4592998" y="4518814"/>
              <a:ext cx="4758517" cy="211444"/>
              <a:chOff x="4592998" y="4580673"/>
              <a:chExt cx="4758517" cy="211444"/>
            </a:xfrm>
          </p:grpSpPr>
          <p:sp>
            <p:nvSpPr>
              <p:cNvPr id="102" name="任意多边形: 形状 88">
                <a:extLst>
                  <a:ext uri="{FF2B5EF4-FFF2-40B4-BE49-F238E27FC236}">
                    <a16:creationId xmlns:a16="http://schemas.microsoft.com/office/drawing/2014/main" id="{EBCCAB0B-45BD-4042-8661-7CF91650FE28}"/>
                  </a:ext>
                </a:extLst>
              </p:cNvPr>
              <p:cNvSpPr/>
              <p:nvPr/>
            </p:nvSpPr>
            <p:spPr>
              <a:xfrm>
                <a:off x="4592998" y="4586371"/>
                <a:ext cx="4758517" cy="200050"/>
              </a:xfrm>
              <a:custGeom>
                <a:avLst/>
                <a:gdLst>
                  <a:gd name="connsiteX0" fmla="*/ 1826200 w 4758517"/>
                  <a:gd name="connsiteY0" fmla="*/ 159716 h 200050"/>
                  <a:gd name="connsiteX1" fmla="*/ 1856042 w 4758517"/>
                  <a:gd name="connsiteY1" fmla="*/ 168968 h 200050"/>
                  <a:gd name="connsiteX2" fmla="*/ 1885835 w 4758517"/>
                  <a:gd name="connsiteY2" fmla="*/ 179681 h 200050"/>
                  <a:gd name="connsiteX3" fmla="*/ 1910126 w 4758517"/>
                  <a:gd name="connsiteY3" fmla="*/ 189956 h 200050"/>
                  <a:gd name="connsiteX4" fmla="*/ 1903990 w 4758517"/>
                  <a:gd name="connsiteY4" fmla="*/ 198939 h 200050"/>
                  <a:gd name="connsiteX5" fmla="*/ 1880398 w 4758517"/>
                  <a:gd name="connsiteY5" fmla="*/ 188325 h 200050"/>
                  <a:gd name="connsiteX6" fmla="*/ 1850669 w 4758517"/>
                  <a:gd name="connsiteY6" fmla="*/ 177125 h 200050"/>
                  <a:gd name="connsiteX7" fmla="*/ 1820503 w 4758517"/>
                  <a:gd name="connsiteY7" fmla="*/ 167385 h 200050"/>
                  <a:gd name="connsiteX8" fmla="*/ 3174933 w 4758517"/>
                  <a:gd name="connsiteY8" fmla="*/ 149650 h 200050"/>
                  <a:gd name="connsiteX9" fmla="*/ 3201780 w 4758517"/>
                  <a:gd name="connsiteY9" fmla="*/ 162732 h 200050"/>
                  <a:gd name="connsiteX10" fmla="*/ 3228140 w 4758517"/>
                  <a:gd name="connsiteY10" fmla="*/ 177471 h 200050"/>
                  <a:gd name="connsiteX11" fmla="*/ 3248998 w 4758517"/>
                  <a:gd name="connsiteY11" fmla="*/ 191284 h 200050"/>
                  <a:gd name="connsiteX12" fmla="*/ 3242424 w 4758517"/>
                  <a:gd name="connsiteY12" fmla="*/ 199611 h 200050"/>
                  <a:gd name="connsiteX13" fmla="*/ 3221778 w 4758517"/>
                  <a:gd name="connsiteY13" fmla="*/ 185749 h 200050"/>
                  <a:gd name="connsiteX14" fmla="*/ 3195580 w 4758517"/>
                  <a:gd name="connsiteY14" fmla="*/ 170524 h 200050"/>
                  <a:gd name="connsiteX15" fmla="*/ 3168798 w 4758517"/>
                  <a:gd name="connsiteY15" fmla="*/ 156662 h 200050"/>
                  <a:gd name="connsiteX16" fmla="*/ 4076481 w 4758517"/>
                  <a:gd name="connsiteY16" fmla="*/ 149215 h 200050"/>
                  <a:gd name="connsiteX17" fmla="*/ 4085464 w 4758517"/>
                  <a:gd name="connsiteY17" fmla="*/ 153161 h 200050"/>
                  <a:gd name="connsiteX18" fmla="*/ 4074892 w 4758517"/>
                  <a:gd name="connsiteY18" fmla="*/ 173077 h 200050"/>
                  <a:gd name="connsiteX19" fmla="*/ 4062676 w 4758517"/>
                  <a:gd name="connsiteY19" fmla="*/ 192163 h 200050"/>
                  <a:gd name="connsiteX20" fmla="*/ 4053034 w 4758517"/>
                  <a:gd name="connsiteY20" fmla="*/ 188010 h 200050"/>
                  <a:gd name="connsiteX21" fmla="*/ 4066236 w 4758517"/>
                  <a:gd name="connsiteY21" fmla="*/ 169024 h 200050"/>
                  <a:gd name="connsiteX22" fmla="*/ 4076481 w 4758517"/>
                  <a:gd name="connsiteY22" fmla="*/ 149215 h 200050"/>
                  <a:gd name="connsiteX23" fmla="*/ 4218914 w 4758517"/>
                  <a:gd name="connsiteY23" fmla="*/ 144404 h 200050"/>
                  <a:gd name="connsiteX24" fmla="*/ 4233348 w 4758517"/>
                  <a:gd name="connsiteY24" fmla="*/ 164947 h 200050"/>
                  <a:gd name="connsiteX25" fmla="*/ 4243676 w 4758517"/>
                  <a:gd name="connsiteY25" fmla="*/ 184505 h 200050"/>
                  <a:gd name="connsiteX26" fmla="*/ 4234033 w 4758517"/>
                  <a:gd name="connsiteY26" fmla="*/ 188449 h 200050"/>
                  <a:gd name="connsiteX27" fmla="*/ 4223844 w 4758517"/>
                  <a:gd name="connsiteY27" fmla="*/ 168755 h 200050"/>
                  <a:gd name="connsiteX28" fmla="*/ 4209710 w 4758517"/>
                  <a:gd name="connsiteY28" fmla="*/ 147910 h 200050"/>
                  <a:gd name="connsiteX29" fmla="*/ 4099928 w 4758517"/>
                  <a:gd name="connsiteY29" fmla="*/ 142213 h 200050"/>
                  <a:gd name="connsiteX30" fmla="*/ 4110446 w 4758517"/>
                  <a:gd name="connsiteY30" fmla="*/ 142213 h 200050"/>
                  <a:gd name="connsiteX31" fmla="*/ 4110446 w 4758517"/>
                  <a:gd name="connsiteY31" fmla="*/ 181437 h 200050"/>
                  <a:gd name="connsiteX32" fmla="*/ 4113595 w 4758517"/>
                  <a:gd name="connsiteY32" fmla="*/ 186998 h 200050"/>
                  <a:gd name="connsiteX33" fmla="*/ 4127757 w 4758517"/>
                  <a:gd name="connsiteY33" fmla="*/ 188449 h 200050"/>
                  <a:gd name="connsiteX34" fmla="*/ 4182758 w 4758517"/>
                  <a:gd name="connsiteY34" fmla="*/ 188449 h 200050"/>
                  <a:gd name="connsiteX35" fmla="*/ 4194782 w 4758517"/>
                  <a:gd name="connsiteY35" fmla="*/ 183793 h 200050"/>
                  <a:gd name="connsiteX36" fmla="*/ 4198097 w 4758517"/>
                  <a:gd name="connsiteY36" fmla="*/ 161716 h 200050"/>
                  <a:gd name="connsiteX37" fmla="*/ 4203054 w 4758517"/>
                  <a:gd name="connsiteY37" fmla="*/ 164071 h 200050"/>
                  <a:gd name="connsiteX38" fmla="*/ 4208176 w 4758517"/>
                  <a:gd name="connsiteY38" fmla="*/ 165441 h 200050"/>
                  <a:gd name="connsiteX39" fmla="*/ 4202452 w 4758517"/>
                  <a:gd name="connsiteY39" fmla="*/ 191280 h 200050"/>
                  <a:gd name="connsiteX40" fmla="*/ 4183415 w 4758517"/>
                  <a:gd name="connsiteY40" fmla="*/ 197406 h 200050"/>
                  <a:gd name="connsiteX41" fmla="*/ 4127976 w 4758517"/>
                  <a:gd name="connsiteY41" fmla="*/ 197406 h 200050"/>
                  <a:gd name="connsiteX42" fmla="*/ 4105652 w 4758517"/>
                  <a:gd name="connsiteY42" fmla="*/ 194345 h 200050"/>
                  <a:gd name="connsiteX43" fmla="*/ 4099928 w 4758517"/>
                  <a:gd name="connsiteY43" fmla="*/ 181437 h 200050"/>
                  <a:gd name="connsiteX44" fmla="*/ 292085 w 4758517"/>
                  <a:gd name="connsiteY44" fmla="*/ 137365 h 200050"/>
                  <a:gd name="connsiteX45" fmla="*/ 312107 w 4758517"/>
                  <a:gd name="connsiteY45" fmla="*/ 153832 h 200050"/>
                  <a:gd name="connsiteX46" fmla="*/ 337882 w 4758517"/>
                  <a:gd name="connsiteY46" fmla="*/ 167175 h 200050"/>
                  <a:gd name="connsiteX47" fmla="*/ 364342 w 4758517"/>
                  <a:gd name="connsiteY47" fmla="*/ 153832 h 200050"/>
                  <a:gd name="connsiteX48" fmla="*/ 385214 w 4758517"/>
                  <a:gd name="connsiteY48" fmla="*/ 137365 h 200050"/>
                  <a:gd name="connsiteX49" fmla="*/ 4140685 w 4758517"/>
                  <a:gd name="connsiteY49" fmla="*/ 133654 h 200050"/>
                  <a:gd name="connsiteX50" fmla="*/ 4157531 w 4758517"/>
                  <a:gd name="connsiteY50" fmla="*/ 150804 h 200050"/>
                  <a:gd name="connsiteX51" fmla="*/ 4170924 w 4758517"/>
                  <a:gd name="connsiteY51" fmla="*/ 167627 h 200050"/>
                  <a:gd name="connsiteX52" fmla="*/ 4161721 w 4758517"/>
                  <a:gd name="connsiteY52" fmla="*/ 172668 h 200050"/>
                  <a:gd name="connsiteX53" fmla="*/ 4149012 w 4758517"/>
                  <a:gd name="connsiteY53" fmla="*/ 155736 h 200050"/>
                  <a:gd name="connsiteX54" fmla="*/ 4132358 w 4758517"/>
                  <a:gd name="connsiteY54" fmla="*/ 137818 h 200050"/>
                  <a:gd name="connsiteX55" fmla="*/ 1811956 w 4758517"/>
                  <a:gd name="connsiteY55" fmla="*/ 129696 h 200050"/>
                  <a:gd name="connsiteX56" fmla="*/ 1822694 w 4758517"/>
                  <a:gd name="connsiteY56" fmla="*/ 129696 h 200050"/>
                  <a:gd name="connsiteX57" fmla="*/ 1808841 w 4758517"/>
                  <a:gd name="connsiteY57" fmla="*/ 164999 h 200050"/>
                  <a:gd name="connsiteX58" fmla="*/ 1777749 w 4758517"/>
                  <a:gd name="connsiteY58" fmla="*/ 187156 h 200050"/>
                  <a:gd name="connsiteX59" fmla="*/ 1722114 w 4758517"/>
                  <a:gd name="connsiteY59" fmla="*/ 199378 h 200050"/>
                  <a:gd name="connsiteX60" fmla="*/ 1720225 w 4758517"/>
                  <a:gd name="connsiteY60" fmla="*/ 194722 h 200050"/>
                  <a:gd name="connsiteX61" fmla="*/ 1717512 w 4758517"/>
                  <a:gd name="connsiteY61" fmla="*/ 190394 h 200050"/>
                  <a:gd name="connsiteX62" fmla="*/ 1770776 w 4758517"/>
                  <a:gd name="connsiteY62" fmla="*/ 179868 h 200050"/>
                  <a:gd name="connsiteX63" fmla="*/ 1799742 w 4758517"/>
                  <a:gd name="connsiteY63" fmla="*/ 160528 h 200050"/>
                  <a:gd name="connsiteX64" fmla="*/ 1811956 w 4758517"/>
                  <a:gd name="connsiteY64" fmla="*/ 129696 h 200050"/>
                  <a:gd name="connsiteX65" fmla="*/ 4349568 w 4758517"/>
                  <a:gd name="connsiteY65" fmla="*/ 122697 h 200050"/>
                  <a:gd name="connsiteX66" fmla="*/ 4349568 w 4758517"/>
                  <a:gd name="connsiteY66" fmla="*/ 174631 h 200050"/>
                  <a:gd name="connsiteX67" fmla="*/ 4460448 w 4758517"/>
                  <a:gd name="connsiteY67" fmla="*/ 174631 h 200050"/>
                  <a:gd name="connsiteX68" fmla="*/ 4460448 w 4758517"/>
                  <a:gd name="connsiteY68" fmla="*/ 122697 h 200050"/>
                  <a:gd name="connsiteX69" fmla="*/ 4651802 w 4758517"/>
                  <a:gd name="connsiteY69" fmla="*/ 117428 h 200050"/>
                  <a:gd name="connsiteX70" fmla="*/ 4662100 w 4758517"/>
                  <a:gd name="connsiteY70" fmla="*/ 117428 h 200050"/>
                  <a:gd name="connsiteX71" fmla="*/ 4662100 w 4758517"/>
                  <a:gd name="connsiteY71" fmla="*/ 134106 h 200050"/>
                  <a:gd name="connsiteX72" fmla="*/ 4754353 w 4758517"/>
                  <a:gd name="connsiteY72" fmla="*/ 134106 h 200050"/>
                  <a:gd name="connsiteX73" fmla="*/ 4754353 w 4758517"/>
                  <a:gd name="connsiteY73" fmla="*/ 143501 h 200050"/>
                  <a:gd name="connsiteX74" fmla="*/ 4673714 w 4758517"/>
                  <a:gd name="connsiteY74" fmla="*/ 143501 h 200050"/>
                  <a:gd name="connsiteX75" fmla="*/ 4698622 w 4758517"/>
                  <a:gd name="connsiteY75" fmla="*/ 160569 h 200050"/>
                  <a:gd name="connsiteX76" fmla="*/ 4728204 w 4758517"/>
                  <a:gd name="connsiteY76" fmla="*/ 174860 h 200050"/>
                  <a:gd name="connsiteX77" fmla="*/ 4758517 w 4758517"/>
                  <a:gd name="connsiteY77" fmla="*/ 184916 h 200050"/>
                  <a:gd name="connsiteX78" fmla="*/ 4754792 w 4758517"/>
                  <a:gd name="connsiteY78" fmla="*/ 189325 h 200050"/>
                  <a:gd name="connsiteX79" fmla="*/ 4751724 w 4758517"/>
                  <a:gd name="connsiteY79" fmla="*/ 193900 h 200050"/>
                  <a:gd name="connsiteX80" fmla="*/ 4719722 w 4758517"/>
                  <a:gd name="connsiteY80" fmla="*/ 181929 h 200050"/>
                  <a:gd name="connsiteX81" fmla="*/ 4688258 w 4758517"/>
                  <a:gd name="connsiteY81" fmla="*/ 165186 h 200050"/>
                  <a:gd name="connsiteX82" fmla="*/ 4662100 w 4758517"/>
                  <a:gd name="connsiteY82" fmla="*/ 145473 h 200050"/>
                  <a:gd name="connsiteX83" fmla="*/ 4662100 w 4758517"/>
                  <a:gd name="connsiteY83" fmla="*/ 198939 h 200050"/>
                  <a:gd name="connsiteX84" fmla="*/ 4651802 w 4758517"/>
                  <a:gd name="connsiteY84" fmla="*/ 198939 h 200050"/>
                  <a:gd name="connsiteX85" fmla="*/ 4651802 w 4758517"/>
                  <a:gd name="connsiteY85" fmla="*/ 145253 h 200050"/>
                  <a:gd name="connsiteX86" fmla="*/ 4625749 w 4758517"/>
                  <a:gd name="connsiteY86" fmla="*/ 165779 h 200050"/>
                  <a:gd name="connsiteX87" fmla="*/ 4594730 w 4758517"/>
                  <a:gd name="connsiteY87" fmla="*/ 183236 h 200050"/>
                  <a:gd name="connsiteX88" fmla="*/ 4563712 w 4758517"/>
                  <a:gd name="connsiteY88" fmla="*/ 195872 h 200050"/>
                  <a:gd name="connsiteX89" fmla="*/ 4560260 w 4758517"/>
                  <a:gd name="connsiteY89" fmla="*/ 191161 h 200050"/>
                  <a:gd name="connsiteX90" fmla="*/ 4556480 w 4758517"/>
                  <a:gd name="connsiteY90" fmla="*/ 187107 h 200050"/>
                  <a:gd name="connsiteX91" fmla="*/ 4586112 w 4758517"/>
                  <a:gd name="connsiteY91" fmla="*/ 176288 h 200050"/>
                  <a:gd name="connsiteX92" fmla="*/ 4615304 w 4758517"/>
                  <a:gd name="connsiteY92" fmla="*/ 161185 h 200050"/>
                  <a:gd name="connsiteX93" fmla="*/ 4639968 w 4758517"/>
                  <a:gd name="connsiteY93" fmla="*/ 143501 h 200050"/>
                  <a:gd name="connsiteX94" fmla="*/ 4560644 w 4758517"/>
                  <a:gd name="connsiteY94" fmla="*/ 143501 h 200050"/>
                  <a:gd name="connsiteX95" fmla="*/ 4560644 w 4758517"/>
                  <a:gd name="connsiteY95" fmla="*/ 134106 h 200050"/>
                  <a:gd name="connsiteX96" fmla="*/ 4651802 w 4758517"/>
                  <a:gd name="connsiteY96" fmla="*/ 134106 h 200050"/>
                  <a:gd name="connsiteX97" fmla="*/ 4338832 w 4758517"/>
                  <a:gd name="connsiteY97" fmla="*/ 113056 h 200050"/>
                  <a:gd name="connsiteX98" fmla="*/ 4471184 w 4758517"/>
                  <a:gd name="connsiteY98" fmla="*/ 113056 h 200050"/>
                  <a:gd name="connsiteX99" fmla="*/ 4471184 w 4758517"/>
                  <a:gd name="connsiteY99" fmla="*/ 197639 h 200050"/>
                  <a:gd name="connsiteX100" fmla="*/ 4460448 w 4758517"/>
                  <a:gd name="connsiteY100" fmla="*/ 197639 h 200050"/>
                  <a:gd name="connsiteX101" fmla="*/ 4460448 w 4758517"/>
                  <a:gd name="connsiteY101" fmla="*/ 184711 h 200050"/>
                  <a:gd name="connsiteX102" fmla="*/ 4349568 w 4758517"/>
                  <a:gd name="connsiteY102" fmla="*/ 184711 h 200050"/>
                  <a:gd name="connsiteX103" fmla="*/ 4349568 w 4758517"/>
                  <a:gd name="connsiteY103" fmla="*/ 198515 h 200050"/>
                  <a:gd name="connsiteX104" fmla="*/ 4338832 w 4758517"/>
                  <a:gd name="connsiteY104" fmla="*/ 198515 h 200050"/>
                  <a:gd name="connsiteX105" fmla="*/ 2236627 w 4758517"/>
                  <a:gd name="connsiteY105" fmla="*/ 112399 h 200050"/>
                  <a:gd name="connsiteX106" fmla="*/ 2236627 w 4758517"/>
                  <a:gd name="connsiteY106" fmla="*/ 152279 h 200050"/>
                  <a:gd name="connsiteX107" fmla="*/ 2258019 w 4758517"/>
                  <a:gd name="connsiteY107" fmla="*/ 148801 h 200050"/>
                  <a:gd name="connsiteX108" fmla="*/ 2280890 w 4758517"/>
                  <a:gd name="connsiteY108" fmla="*/ 144829 h 200050"/>
                  <a:gd name="connsiteX109" fmla="*/ 2280890 w 4758517"/>
                  <a:gd name="connsiteY109" fmla="*/ 112399 h 200050"/>
                  <a:gd name="connsiteX110" fmla="*/ 1748848 w 4758517"/>
                  <a:gd name="connsiteY110" fmla="*/ 110221 h 200050"/>
                  <a:gd name="connsiteX111" fmla="*/ 1884049 w 4758517"/>
                  <a:gd name="connsiteY111" fmla="*/ 110221 h 200050"/>
                  <a:gd name="connsiteX112" fmla="*/ 1884049 w 4758517"/>
                  <a:gd name="connsiteY112" fmla="*/ 170234 h 200050"/>
                  <a:gd name="connsiteX113" fmla="*/ 1873532 w 4758517"/>
                  <a:gd name="connsiteY113" fmla="*/ 170234 h 200050"/>
                  <a:gd name="connsiteX114" fmla="*/ 1873532 w 4758517"/>
                  <a:gd name="connsiteY114" fmla="*/ 119616 h 200050"/>
                  <a:gd name="connsiteX115" fmla="*/ 1758927 w 4758517"/>
                  <a:gd name="connsiteY115" fmla="*/ 119616 h 200050"/>
                  <a:gd name="connsiteX116" fmla="*/ 1758927 w 4758517"/>
                  <a:gd name="connsiteY116" fmla="*/ 171330 h 200050"/>
                  <a:gd name="connsiteX117" fmla="*/ 1748848 w 4758517"/>
                  <a:gd name="connsiteY117" fmla="*/ 171330 h 200050"/>
                  <a:gd name="connsiteX118" fmla="*/ 3962698 w 4758517"/>
                  <a:gd name="connsiteY118" fmla="*/ 106482 h 200050"/>
                  <a:gd name="connsiteX119" fmla="*/ 3971682 w 4758517"/>
                  <a:gd name="connsiteY119" fmla="*/ 111960 h 200050"/>
                  <a:gd name="connsiteX120" fmla="*/ 3960616 w 4758517"/>
                  <a:gd name="connsiteY120" fmla="*/ 132339 h 200050"/>
                  <a:gd name="connsiteX121" fmla="*/ 3949550 w 4758517"/>
                  <a:gd name="connsiteY121" fmla="*/ 150746 h 200050"/>
                  <a:gd name="connsiteX122" fmla="*/ 3941662 w 4758517"/>
                  <a:gd name="connsiteY122" fmla="*/ 145925 h 200050"/>
                  <a:gd name="connsiteX123" fmla="*/ 3952838 w 4758517"/>
                  <a:gd name="connsiteY123" fmla="*/ 126779 h 200050"/>
                  <a:gd name="connsiteX124" fmla="*/ 3962698 w 4758517"/>
                  <a:gd name="connsiteY124" fmla="*/ 106482 h 200050"/>
                  <a:gd name="connsiteX125" fmla="*/ 3835166 w 4758517"/>
                  <a:gd name="connsiteY125" fmla="*/ 106482 h 200050"/>
                  <a:gd name="connsiteX126" fmla="*/ 3844369 w 4758517"/>
                  <a:gd name="connsiteY126" fmla="*/ 110426 h 200050"/>
                  <a:gd name="connsiteX127" fmla="*/ 3835138 w 4758517"/>
                  <a:gd name="connsiteY127" fmla="*/ 130887 h 200050"/>
                  <a:gd name="connsiteX128" fmla="*/ 3822456 w 4758517"/>
                  <a:gd name="connsiteY128" fmla="*/ 149212 h 200050"/>
                  <a:gd name="connsiteX129" fmla="*/ 3813252 w 4758517"/>
                  <a:gd name="connsiteY129" fmla="*/ 143953 h 200050"/>
                  <a:gd name="connsiteX130" fmla="*/ 3826182 w 4758517"/>
                  <a:gd name="connsiteY130" fmla="*/ 126368 h 200050"/>
                  <a:gd name="connsiteX131" fmla="*/ 3835166 w 4758517"/>
                  <a:gd name="connsiteY131" fmla="*/ 106482 h 200050"/>
                  <a:gd name="connsiteX132" fmla="*/ 3893234 w 4758517"/>
                  <a:gd name="connsiteY132" fmla="*/ 92458 h 200050"/>
                  <a:gd name="connsiteX133" fmla="*/ 3904411 w 4758517"/>
                  <a:gd name="connsiteY133" fmla="*/ 92458 h 200050"/>
                  <a:gd name="connsiteX134" fmla="*/ 3898494 w 4758517"/>
                  <a:gd name="connsiteY134" fmla="*/ 127080 h 200050"/>
                  <a:gd name="connsiteX135" fmla="*/ 3935170 w 4758517"/>
                  <a:gd name="connsiteY135" fmla="*/ 168467 h 200050"/>
                  <a:gd name="connsiteX136" fmla="*/ 3997320 w 4758517"/>
                  <a:gd name="connsiteY136" fmla="*/ 188655 h 200050"/>
                  <a:gd name="connsiteX137" fmla="*/ 3993815 w 4758517"/>
                  <a:gd name="connsiteY137" fmla="*/ 193064 h 200050"/>
                  <a:gd name="connsiteX138" fmla="*/ 3990966 w 4758517"/>
                  <a:gd name="connsiteY138" fmla="*/ 198296 h 200050"/>
                  <a:gd name="connsiteX139" fmla="*/ 3932212 w 4758517"/>
                  <a:gd name="connsiteY139" fmla="*/ 178219 h 200050"/>
                  <a:gd name="connsiteX140" fmla="*/ 3894331 w 4758517"/>
                  <a:gd name="connsiteY140" fmla="*/ 139570 h 200050"/>
                  <a:gd name="connsiteX141" fmla="*/ 3865022 w 4758517"/>
                  <a:gd name="connsiteY141" fmla="*/ 177287 h 200050"/>
                  <a:gd name="connsiteX142" fmla="*/ 3803830 w 4758517"/>
                  <a:gd name="connsiteY142" fmla="*/ 200050 h 200050"/>
                  <a:gd name="connsiteX143" fmla="*/ 3801694 w 4758517"/>
                  <a:gd name="connsiteY143" fmla="*/ 195475 h 200050"/>
                  <a:gd name="connsiteX144" fmla="*/ 3798572 w 4758517"/>
                  <a:gd name="connsiteY144" fmla="*/ 191065 h 200050"/>
                  <a:gd name="connsiteX145" fmla="*/ 3855886 w 4758517"/>
                  <a:gd name="connsiteY145" fmla="*/ 171246 h 200050"/>
                  <a:gd name="connsiteX146" fmla="*/ 3883399 w 4758517"/>
                  <a:gd name="connsiteY146" fmla="*/ 138426 h 200050"/>
                  <a:gd name="connsiteX147" fmla="*/ 3893234 w 4758517"/>
                  <a:gd name="connsiteY147" fmla="*/ 92458 h 200050"/>
                  <a:gd name="connsiteX148" fmla="*/ 4597896 w 4758517"/>
                  <a:gd name="connsiteY148" fmla="*/ 87185 h 200050"/>
                  <a:gd name="connsiteX149" fmla="*/ 4597896 w 4758517"/>
                  <a:gd name="connsiteY149" fmla="*/ 105839 h 200050"/>
                  <a:gd name="connsiteX150" fmla="*/ 4656184 w 4758517"/>
                  <a:gd name="connsiteY150" fmla="*/ 105839 h 200050"/>
                  <a:gd name="connsiteX151" fmla="*/ 4656184 w 4758517"/>
                  <a:gd name="connsiteY151" fmla="*/ 87185 h 200050"/>
                  <a:gd name="connsiteX152" fmla="*/ 286168 w 4758517"/>
                  <a:gd name="connsiteY152" fmla="*/ 84556 h 200050"/>
                  <a:gd name="connsiteX153" fmla="*/ 286168 w 4758517"/>
                  <a:gd name="connsiteY153" fmla="*/ 102989 h 200050"/>
                  <a:gd name="connsiteX154" fmla="*/ 395075 w 4758517"/>
                  <a:gd name="connsiteY154" fmla="*/ 102989 h 200050"/>
                  <a:gd name="connsiteX155" fmla="*/ 395075 w 4758517"/>
                  <a:gd name="connsiteY155" fmla="*/ 84556 h 200050"/>
                  <a:gd name="connsiteX156" fmla="*/ 4104968 w 4758517"/>
                  <a:gd name="connsiteY156" fmla="*/ 82802 h 200050"/>
                  <a:gd name="connsiteX157" fmla="*/ 4104968 w 4758517"/>
                  <a:gd name="connsiteY157" fmla="*/ 110002 h 200050"/>
                  <a:gd name="connsiteX158" fmla="*/ 4146820 w 4758517"/>
                  <a:gd name="connsiteY158" fmla="*/ 110002 h 200050"/>
                  <a:gd name="connsiteX159" fmla="*/ 4146820 w 4758517"/>
                  <a:gd name="connsiteY159" fmla="*/ 82802 h 200050"/>
                  <a:gd name="connsiteX160" fmla="*/ 3152802 w 4758517"/>
                  <a:gd name="connsiteY160" fmla="*/ 79967 h 200050"/>
                  <a:gd name="connsiteX161" fmla="*/ 3163319 w 4758517"/>
                  <a:gd name="connsiteY161" fmla="*/ 79967 h 200050"/>
                  <a:gd name="connsiteX162" fmla="*/ 3163319 w 4758517"/>
                  <a:gd name="connsiteY162" fmla="*/ 120068 h 200050"/>
                  <a:gd name="connsiteX163" fmla="*/ 3160515 w 4758517"/>
                  <a:gd name="connsiteY163" fmla="*/ 141884 h 200050"/>
                  <a:gd name="connsiteX164" fmla="*/ 3147789 w 4758517"/>
                  <a:gd name="connsiteY164" fmla="*/ 163126 h 200050"/>
                  <a:gd name="connsiteX165" fmla="*/ 3118668 w 4758517"/>
                  <a:gd name="connsiteY165" fmla="*/ 182560 h 200050"/>
                  <a:gd name="connsiteX166" fmla="*/ 3066684 w 4758517"/>
                  <a:gd name="connsiteY166" fmla="*/ 198954 h 200050"/>
                  <a:gd name="connsiteX167" fmla="*/ 3064055 w 4758517"/>
                  <a:gd name="connsiteY167" fmla="*/ 194461 h 200050"/>
                  <a:gd name="connsiteX168" fmla="*/ 3060768 w 4758517"/>
                  <a:gd name="connsiteY168" fmla="*/ 189970 h 200050"/>
                  <a:gd name="connsiteX169" fmla="*/ 3110739 w 4758517"/>
                  <a:gd name="connsiteY169" fmla="*/ 175161 h 200050"/>
                  <a:gd name="connsiteX170" fmla="*/ 3138421 w 4758517"/>
                  <a:gd name="connsiteY170" fmla="*/ 157621 h 200050"/>
                  <a:gd name="connsiteX171" fmla="*/ 3150285 w 4758517"/>
                  <a:gd name="connsiteY171" fmla="*/ 138724 h 200050"/>
                  <a:gd name="connsiteX172" fmla="*/ 3152802 w 4758517"/>
                  <a:gd name="connsiteY172" fmla="*/ 119849 h 200050"/>
                  <a:gd name="connsiteX173" fmla="*/ 4095764 w 4758517"/>
                  <a:gd name="connsiteY173" fmla="*/ 74284 h 200050"/>
                  <a:gd name="connsiteX174" fmla="*/ 4156024 w 4758517"/>
                  <a:gd name="connsiteY174" fmla="*/ 74284 h 200050"/>
                  <a:gd name="connsiteX175" fmla="*/ 4156024 w 4758517"/>
                  <a:gd name="connsiteY175" fmla="*/ 118520 h 200050"/>
                  <a:gd name="connsiteX176" fmla="*/ 4095764 w 4758517"/>
                  <a:gd name="connsiteY176" fmla="*/ 118520 h 200050"/>
                  <a:gd name="connsiteX177" fmla="*/ 4348693 w 4758517"/>
                  <a:gd name="connsiteY177" fmla="*/ 72517 h 200050"/>
                  <a:gd name="connsiteX178" fmla="*/ 4459352 w 4758517"/>
                  <a:gd name="connsiteY178" fmla="*/ 72517 h 200050"/>
                  <a:gd name="connsiteX179" fmla="*/ 4459352 w 4758517"/>
                  <a:gd name="connsiteY179" fmla="*/ 82378 h 200050"/>
                  <a:gd name="connsiteX180" fmla="*/ 4348693 w 4758517"/>
                  <a:gd name="connsiteY180" fmla="*/ 82378 h 200050"/>
                  <a:gd name="connsiteX181" fmla="*/ 58480 w 4758517"/>
                  <a:gd name="connsiteY181" fmla="*/ 69655 h 200050"/>
                  <a:gd name="connsiteX182" fmla="*/ 58480 w 4758517"/>
                  <a:gd name="connsiteY182" fmla="*/ 127093 h 200050"/>
                  <a:gd name="connsiteX183" fmla="*/ 120301 w 4758517"/>
                  <a:gd name="connsiteY183" fmla="*/ 127093 h 200050"/>
                  <a:gd name="connsiteX184" fmla="*/ 120301 w 4758517"/>
                  <a:gd name="connsiteY184" fmla="*/ 69655 h 200050"/>
                  <a:gd name="connsiteX185" fmla="*/ 2236627 w 4758517"/>
                  <a:gd name="connsiteY185" fmla="*/ 66382 h 200050"/>
                  <a:gd name="connsiteX186" fmla="*/ 2236627 w 4758517"/>
                  <a:gd name="connsiteY186" fmla="*/ 102757 h 200050"/>
                  <a:gd name="connsiteX187" fmla="*/ 2280890 w 4758517"/>
                  <a:gd name="connsiteY187" fmla="*/ 102757 h 200050"/>
                  <a:gd name="connsiteX188" fmla="*/ 2280890 w 4758517"/>
                  <a:gd name="connsiteY188" fmla="*/ 66382 h 200050"/>
                  <a:gd name="connsiteX189" fmla="*/ 1575737 w 4758517"/>
                  <a:gd name="connsiteY189" fmla="*/ 65711 h 200050"/>
                  <a:gd name="connsiteX190" fmla="*/ 1573326 w 4758517"/>
                  <a:gd name="connsiteY190" fmla="*/ 88596 h 200050"/>
                  <a:gd name="connsiteX191" fmla="*/ 1569601 w 4758517"/>
                  <a:gd name="connsiteY191" fmla="*/ 110002 h 200050"/>
                  <a:gd name="connsiteX192" fmla="*/ 1639284 w 4758517"/>
                  <a:gd name="connsiteY192" fmla="*/ 110002 h 200050"/>
                  <a:gd name="connsiteX193" fmla="*/ 1639284 w 4758517"/>
                  <a:gd name="connsiteY193" fmla="*/ 65711 h 200050"/>
                  <a:gd name="connsiteX194" fmla="*/ 1505835 w 4758517"/>
                  <a:gd name="connsiteY194" fmla="*/ 65711 h 200050"/>
                  <a:gd name="connsiteX195" fmla="*/ 1505835 w 4758517"/>
                  <a:gd name="connsiteY195" fmla="*/ 110002 h 200050"/>
                  <a:gd name="connsiteX196" fmla="*/ 1558863 w 4758517"/>
                  <a:gd name="connsiteY196" fmla="*/ 110002 h 200050"/>
                  <a:gd name="connsiteX197" fmla="*/ 1562480 w 4758517"/>
                  <a:gd name="connsiteY197" fmla="*/ 88678 h 200050"/>
                  <a:gd name="connsiteX198" fmla="*/ 1564780 w 4758517"/>
                  <a:gd name="connsiteY198" fmla="*/ 65711 h 200050"/>
                  <a:gd name="connsiteX199" fmla="*/ 4597896 w 4758517"/>
                  <a:gd name="connsiteY199" fmla="*/ 60889 h 200050"/>
                  <a:gd name="connsiteX200" fmla="*/ 4597896 w 4758517"/>
                  <a:gd name="connsiteY200" fmla="*/ 78666 h 200050"/>
                  <a:gd name="connsiteX201" fmla="*/ 4656184 w 4758517"/>
                  <a:gd name="connsiteY201" fmla="*/ 78666 h 200050"/>
                  <a:gd name="connsiteX202" fmla="*/ 4656184 w 4758517"/>
                  <a:gd name="connsiteY202" fmla="*/ 60889 h 200050"/>
                  <a:gd name="connsiteX203" fmla="*/ 48428 w 4758517"/>
                  <a:gd name="connsiteY203" fmla="*/ 59822 h 200050"/>
                  <a:gd name="connsiteX204" fmla="*/ 130573 w 4758517"/>
                  <a:gd name="connsiteY204" fmla="*/ 59822 h 200050"/>
                  <a:gd name="connsiteX205" fmla="*/ 130573 w 4758517"/>
                  <a:gd name="connsiteY205" fmla="*/ 136708 h 200050"/>
                  <a:gd name="connsiteX206" fmla="*/ 48428 w 4758517"/>
                  <a:gd name="connsiteY206" fmla="*/ 136708 h 200050"/>
                  <a:gd name="connsiteX207" fmla="*/ 286168 w 4758517"/>
                  <a:gd name="connsiteY207" fmla="*/ 58480 h 200050"/>
                  <a:gd name="connsiteX208" fmla="*/ 286168 w 4758517"/>
                  <a:gd name="connsiteY208" fmla="*/ 76256 h 200050"/>
                  <a:gd name="connsiteX209" fmla="*/ 395075 w 4758517"/>
                  <a:gd name="connsiteY209" fmla="*/ 76256 h 200050"/>
                  <a:gd name="connsiteX210" fmla="*/ 395075 w 4758517"/>
                  <a:gd name="connsiteY210" fmla="*/ 58480 h 200050"/>
                  <a:gd name="connsiteX211" fmla="*/ 2113477 w 4758517"/>
                  <a:gd name="connsiteY211" fmla="*/ 55863 h 200050"/>
                  <a:gd name="connsiteX212" fmla="*/ 2132650 w 4758517"/>
                  <a:gd name="connsiteY212" fmla="*/ 69066 h 200050"/>
                  <a:gd name="connsiteX213" fmla="*/ 2147222 w 4758517"/>
                  <a:gd name="connsiteY213" fmla="*/ 83254 h 200050"/>
                  <a:gd name="connsiteX214" fmla="*/ 2139991 w 4758517"/>
                  <a:gd name="connsiteY214" fmla="*/ 89828 h 200050"/>
                  <a:gd name="connsiteX215" fmla="*/ 2125282 w 4758517"/>
                  <a:gd name="connsiteY215" fmla="*/ 75448 h 200050"/>
                  <a:gd name="connsiteX216" fmla="*/ 2106465 w 4758517"/>
                  <a:gd name="connsiteY216" fmla="*/ 61561 h 200050"/>
                  <a:gd name="connsiteX217" fmla="*/ 2086962 w 4758517"/>
                  <a:gd name="connsiteY217" fmla="*/ 52796 h 200050"/>
                  <a:gd name="connsiteX218" fmla="*/ 2097042 w 4758517"/>
                  <a:gd name="connsiteY218" fmla="*/ 52796 h 200050"/>
                  <a:gd name="connsiteX219" fmla="*/ 2097042 w 4758517"/>
                  <a:gd name="connsiteY219" fmla="*/ 84131 h 200050"/>
                  <a:gd name="connsiteX220" fmla="*/ 2097015 w 4758517"/>
                  <a:gd name="connsiteY220" fmla="*/ 89938 h 200050"/>
                  <a:gd name="connsiteX221" fmla="*/ 2096823 w 4758517"/>
                  <a:gd name="connsiteY221" fmla="*/ 95745 h 200050"/>
                  <a:gd name="connsiteX222" fmla="*/ 2158179 w 4758517"/>
                  <a:gd name="connsiteY222" fmla="*/ 95745 h 200050"/>
                  <a:gd name="connsiteX223" fmla="*/ 2158179 w 4758517"/>
                  <a:gd name="connsiteY223" fmla="*/ 105606 h 200050"/>
                  <a:gd name="connsiteX224" fmla="*/ 2098357 w 4758517"/>
                  <a:gd name="connsiteY224" fmla="*/ 105606 h 200050"/>
                  <a:gd name="connsiteX225" fmla="*/ 2121064 w 4758517"/>
                  <a:gd name="connsiteY225" fmla="*/ 157730 h 200050"/>
                  <a:gd name="connsiteX226" fmla="*/ 2159713 w 4758517"/>
                  <a:gd name="connsiteY226" fmla="*/ 190627 h 200050"/>
                  <a:gd name="connsiteX227" fmla="*/ 2155686 w 4758517"/>
                  <a:gd name="connsiteY227" fmla="*/ 194461 h 200050"/>
                  <a:gd name="connsiteX228" fmla="*/ 2152482 w 4758517"/>
                  <a:gd name="connsiteY228" fmla="*/ 198954 h 200050"/>
                  <a:gd name="connsiteX229" fmla="*/ 2116517 w 4758517"/>
                  <a:gd name="connsiteY229" fmla="*/ 168440 h 200050"/>
                  <a:gd name="connsiteX230" fmla="*/ 2093536 w 4758517"/>
                  <a:gd name="connsiteY230" fmla="*/ 121821 h 200050"/>
                  <a:gd name="connsiteX231" fmla="*/ 2076088 w 4758517"/>
                  <a:gd name="connsiteY231" fmla="*/ 162195 h 200050"/>
                  <a:gd name="connsiteX232" fmla="*/ 2034810 w 4758517"/>
                  <a:gd name="connsiteY232" fmla="*/ 199611 h 200050"/>
                  <a:gd name="connsiteX233" fmla="*/ 2031276 w 4758517"/>
                  <a:gd name="connsiteY233" fmla="*/ 195968 h 200050"/>
                  <a:gd name="connsiteX234" fmla="*/ 2026921 w 4758517"/>
                  <a:gd name="connsiteY234" fmla="*/ 192818 h 200050"/>
                  <a:gd name="connsiteX235" fmla="*/ 2060513 w 4758517"/>
                  <a:gd name="connsiteY235" fmla="*/ 165192 h 200050"/>
                  <a:gd name="connsiteX236" fmla="*/ 2078571 w 4758517"/>
                  <a:gd name="connsiteY236" fmla="*/ 135277 h 200050"/>
                  <a:gd name="connsiteX237" fmla="*/ 2085866 w 4758517"/>
                  <a:gd name="connsiteY237" fmla="*/ 105606 h 200050"/>
                  <a:gd name="connsiteX238" fmla="*/ 2031962 w 4758517"/>
                  <a:gd name="connsiteY238" fmla="*/ 105606 h 200050"/>
                  <a:gd name="connsiteX239" fmla="*/ 2031962 w 4758517"/>
                  <a:gd name="connsiteY239" fmla="*/ 95745 h 200050"/>
                  <a:gd name="connsiteX240" fmla="*/ 2086744 w 4758517"/>
                  <a:gd name="connsiteY240" fmla="*/ 95745 h 200050"/>
                  <a:gd name="connsiteX241" fmla="*/ 2086935 w 4758517"/>
                  <a:gd name="connsiteY241" fmla="*/ 89774 h 200050"/>
                  <a:gd name="connsiteX242" fmla="*/ 2086962 w 4758517"/>
                  <a:gd name="connsiteY242" fmla="*/ 84131 h 200050"/>
                  <a:gd name="connsiteX243" fmla="*/ 1795741 w 4758517"/>
                  <a:gd name="connsiteY243" fmla="*/ 52344 h 200050"/>
                  <a:gd name="connsiteX244" fmla="*/ 1794290 w 4758517"/>
                  <a:gd name="connsiteY244" fmla="*/ 62794 h 200050"/>
                  <a:gd name="connsiteX245" fmla="*/ 1791358 w 4758517"/>
                  <a:gd name="connsiteY245" fmla="*/ 72750 h 200050"/>
                  <a:gd name="connsiteX246" fmla="*/ 1837375 w 4758517"/>
                  <a:gd name="connsiteY246" fmla="*/ 72750 h 200050"/>
                  <a:gd name="connsiteX247" fmla="*/ 1837375 w 4758517"/>
                  <a:gd name="connsiteY247" fmla="*/ 52344 h 200050"/>
                  <a:gd name="connsiteX248" fmla="*/ 1749066 w 4758517"/>
                  <a:gd name="connsiteY248" fmla="*/ 52344 h 200050"/>
                  <a:gd name="connsiteX249" fmla="*/ 1747423 w 4758517"/>
                  <a:gd name="connsiteY249" fmla="*/ 62794 h 200050"/>
                  <a:gd name="connsiteX250" fmla="*/ 1745780 w 4758517"/>
                  <a:gd name="connsiteY250" fmla="*/ 72750 h 200050"/>
                  <a:gd name="connsiteX251" fmla="*/ 1780183 w 4758517"/>
                  <a:gd name="connsiteY251" fmla="*/ 72750 h 200050"/>
                  <a:gd name="connsiteX252" fmla="*/ 1783908 w 4758517"/>
                  <a:gd name="connsiteY252" fmla="*/ 62794 h 200050"/>
                  <a:gd name="connsiteX253" fmla="*/ 1785661 w 4758517"/>
                  <a:gd name="connsiteY253" fmla="*/ 52344 h 200050"/>
                  <a:gd name="connsiteX254" fmla="*/ 1982438 w 4758517"/>
                  <a:gd name="connsiteY254" fmla="*/ 51919 h 200050"/>
                  <a:gd name="connsiteX255" fmla="*/ 1996106 w 4758517"/>
                  <a:gd name="connsiteY255" fmla="*/ 62711 h 200050"/>
                  <a:gd name="connsiteX256" fmla="*/ 2006323 w 4758517"/>
                  <a:gd name="connsiteY256" fmla="*/ 73832 h 200050"/>
                  <a:gd name="connsiteX257" fmla="*/ 2017773 w 4758517"/>
                  <a:gd name="connsiteY257" fmla="*/ 64793 h 200050"/>
                  <a:gd name="connsiteX258" fmla="*/ 2026921 w 4758517"/>
                  <a:gd name="connsiteY258" fmla="*/ 55426 h 200050"/>
                  <a:gd name="connsiteX259" fmla="*/ 2035467 w 4758517"/>
                  <a:gd name="connsiteY259" fmla="*/ 60465 h 200050"/>
                  <a:gd name="connsiteX260" fmla="*/ 2024593 w 4758517"/>
                  <a:gd name="connsiteY260" fmla="*/ 71148 h 200050"/>
                  <a:gd name="connsiteX261" fmla="*/ 2011582 w 4758517"/>
                  <a:gd name="connsiteY261" fmla="*/ 81502 h 200050"/>
                  <a:gd name="connsiteX262" fmla="*/ 2022045 w 4758517"/>
                  <a:gd name="connsiteY262" fmla="*/ 109084 h 200050"/>
                  <a:gd name="connsiteX263" fmla="*/ 2024292 w 4758517"/>
                  <a:gd name="connsiteY263" fmla="*/ 137817 h 200050"/>
                  <a:gd name="connsiteX264" fmla="*/ 2022183 w 4758517"/>
                  <a:gd name="connsiteY264" fmla="*/ 170604 h 200050"/>
                  <a:gd name="connsiteX265" fmla="*/ 2013993 w 4758517"/>
                  <a:gd name="connsiteY265" fmla="*/ 191722 h 200050"/>
                  <a:gd name="connsiteX266" fmla="*/ 2009556 w 4758517"/>
                  <a:gd name="connsiteY266" fmla="*/ 195283 h 200050"/>
                  <a:gd name="connsiteX267" fmla="*/ 2003475 w 4758517"/>
                  <a:gd name="connsiteY267" fmla="*/ 197200 h 200050"/>
                  <a:gd name="connsiteX268" fmla="*/ 1992764 w 4758517"/>
                  <a:gd name="connsiteY268" fmla="*/ 198104 h 200050"/>
                  <a:gd name="connsiteX269" fmla="*/ 1980904 w 4758517"/>
                  <a:gd name="connsiteY269" fmla="*/ 197858 h 200050"/>
                  <a:gd name="connsiteX270" fmla="*/ 1979672 w 4758517"/>
                  <a:gd name="connsiteY270" fmla="*/ 192845 h 200050"/>
                  <a:gd name="connsiteX271" fmla="*/ 1976960 w 4758517"/>
                  <a:gd name="connsiteY271" fmla="*/ 187998 h 200050"/>
                  <a:gd name="connsiteX272" fmla="*/ 1990327 w 4758517"/>
                  <a:gd name="connsiteY272" fmla="*/ 188490 h 200050"/>
                  <a:gd name="connsiteX273" fmla="*/ 1999749 w 4758517"/>
                  <a:gd name="connsiteY273" fmla="*/ 187998 h 200050"/>
                  <a:gd name="connsiteX274" fmla="*/ 2003831 w 4758517"/>
                  <a:gd name="connsiteY274" fmla="*/ 186984 h 200050"/>
                  <a:gd name="connsiteX275" fmla="*/ 2006762 w 4758517"/>
                  <a:gd name="connsiteY275" fmla="*/ 184491 h 200050"/>
                  <a:gd name="connsiteX276" fmla="*/ 2012732 w 4758517"/>
                  <a:gd name="connsiteY276" fmla="*/ 167098 h 200050"/>
                  <a:gd name="connsiteX277" fmla="*/ 2014431 w 4758517"/>
                  <a:gd name="connsiteY277" fmla="*/ 137379 h 200050"/>
                  <a:gd name="connsiteX278" fmla="*/ 2013993 w 4758517"/>
                  <a:gd name="connsiteY278" fmla="*/ 124012 h 200050"/>
                  <a:gd name="connsiteX279" fmla="*/ 1992792 w 4758517"/>
                  <a:gd name="connsiteY279" fmla="*/ 144391 h 200050"/>
                  <a:gd name="connsiteX280" fmla="*/ 1969290 w 4758517"/>
                  <a:gd name="connsiteY280" fmla="*/ 160168 h 200050"/>
                  <a:gd name="connsiteX281" fmla="*/ 1966414 w 4758517"/>
                  <a:gd name="connsiteY281" fmla="*/ 155922 h 200050"/>
                  <a:gd name="connsiteX282" fmla="*/ 1962717 w 4758517"/>
                  <a:gd name="connsiteY282" fmla="*/ 151842 h 200050"/>
                  <a:gd name="connsiteX283" fmla="*/ 1990135 w 4758517"/>
                  <a:gd name="connsiteY283" fmla="*/ 135023 h 200050"/>
                  <a:gd name="connsiteX284" fmla="*/ 2012459 w 4758517"/>
                  <a:gd name="connsiteY284" fmla="*/ 111960 h 200050"/>
                  <a:gd name="connsiteX285" fmla="*/ 2009117 w 4758517"/>
                  <a:gd name="connsiteY285" fmla="*/ 99415 h 200050"/>
                  <a:gd name="connsiteX286" fmla="*/ 2003475 w 4758517"/>
                  <a:gd name="connsiteY286" fmla="*/ 87199 h 200050"/>
                  <a:gd name="connsiteX287" fmla="*/ 1986930 w 4758517"/>
                  <a:gd name="connsiteY287" fmla="*/ 96977 h 200050"/>
                  <a:gd name="connsiteX288" fmla="*/ 1969729 w 4758517"/>
                  <a:gd name="connsiteY288" fmla="*/ 105606 h 200050"/>
                  <a:gd name="connsiteX289" fmla="*/ 1966688 w 4758517"/>
                  <a:gd name="connsiteY289" fmla="*/ 102236 h 200050"/>
                  <a:gd name="connsiteX290" fmla="*/ 1963155 w 4758517"/>
                  <a:gd name="connsiteY290" fmla="*/ 99032 h 200050"/>
                  <a:gd name="connsiteX291" fmla="*/ 1981206 w 4758517"/>
                  <a:gd name="connsiteY291" fmla="*/ 90047 h 200050"/>
                  <a:gd name="connsiteX292" fmla="*/ 1998435 w 4758517"/>
                  <a:gd name="connsiteY292" fmla="*/ 79748 h 200050"/>
                  <a:gd name="connsiteX293" fmla="*/ 1988464 w 4758517"/>
                  <a:gd name="connsiteY293" fmla="*/ 68436 h 200050"/>
                  <a:gd name="connsiteX294" fmla="*/ 1975207 w 4758517"/>
                  <a:gd name="connsiteY294" fmla="*/ 57617 h 200050"/>
                  <a:gd name="connsiteX295" fmla="*/ 4091820 w 4758517"/>
                  <a:gd name="connsiteY295" fmla="*/ 50180 h 200050"/>
                  <a:gd name="connsiteX296" fmla="*/ 4161064 w 4758517"/>
                  <a:gd name="connsiteY296" fmla="*/ 50180 h 200050"/>
                  <a:gd name="connsiteX297" fmla="*/ 4161064 w 4758517"/>
                  <a:gd name="connsiteY297" fmla="*/ 58917 h 200050"/>
                  <a:gd name="connsiteX298" fmla="*/ 4091820 w 4758517"/>
                  <a:gd name="connsiteY298" fmla="*/ 58917 h 200050"/>
                  <a:gd name="connsiteX299" fmla="*/ 275869 w 4758517"/>
                  <a:gd name="connsiteY299" fmla="*/ 49961 h 200050"/>
                  <a:gd name="connsiteX300" fmla="*/ 405812 w 4758517"/>
                  <a:gd name="connsiteY300" fmla="*/ 49961 h 200050"/>
                  <a:gd name="connsiteX301" fmla="*/ 405812 w 4758517"/>
                  <a:gd name="connsiteY301" fmla="*/ 111508 h 200050"/>
                  <a:gd name="connsiteX302" fmla="*/ 312244 w 4758517"/>
                  <a:gd name="connsiteY302" fmla="*/ 111508 h 200050"/>
                  <a:gd name="connsiteX303" fmla="*/ 306410 w 4758517"/>
                  <a:gd name="connsiteY303" fmla="*/ 120123 h 200050"/>
                  <a:gd name="connsiteX304" fmla="*/ 299754 w 4758517"/>
                  <a:gd name="connsiteY304" fmla="*/ 128408 h 200050"/>
                  <a:gd name="connsiteX305" fmla="*/ 393541 w 4758517"/>
                  <a:gd name="connsiteY305" fmla="*/ 128408 h 200050"/>
                  <a:gd name="connsiteX306" fmla="*/ 395732 w 4758517"/>
                  <a:gd name="connsiteY306" fmla="*/ 127750 h 200050"/>
                  <a:gd name="connsiteX307" fmla="*/ 402306 w 4758517"/>
                  <a:gd name="connsiteY307" fmla="*/ 132559 h 200050"/>
                  <a:gd name="connsiteX308" fmla="*/ 379955 w 4758517"/>
                  <a:gd name="connsiteY308" fmla="*/ 154545 h 200050"/>
                  <a:gd name="connsiteX309" fmla="*/ 350372 w 4758517"/>
                  <a:gd name="connsiteY309" fmla="*/ 171777 h 200050"/>
                  <a:gd name="connsiteX310" fmla="*/ 391048 w 4758517"/>
                  <a:gd name="connsiteY310" fmla="*/ 182189 h 200050"/>
                  <a:gd name="connsiteX311" fmla="*/ 435832 w 4758517"/>
                  <a:gd name="connsiteY311" fmla="*/ 187998 h 200050"/>
                  <a:gd name="connsiteX312" fmla="*/ 432436 w 4758517"/>
                  <a:gd name="connsiteY312" fmla="*/ 192736 h 200050"/>
                  <a:gd name="connsiteX313" fmla="*/ 429697 w 4758517"/>
                  <a:gd name="connsiteY313" fmla="*/ 197639 h 200050"/>
                  <a:gd name="connsiteX314" fmla="*/ 381407 w 4758517"/>
                  <a:gd name="connsiteY314" fmla="*/ 190297 h 200050"/>
                  <a:gd name="connsiteX315" fmla="*/ 337882 w 4758517"/>
                  <a:gd name="connsiteY315" fmla="*/ 177038 h 200050"/>
                  <a:gd name="connsiteX316" fmla="*/ 289838 w 4758517"/>
                  <a:gd name="connsiteY316" fmla="*/ 191229 h 200050"/>
                  <a:gd name="connsiteX317" fmla="*/ 240151 w 4758517"/>
                  <a:gd name="connsiteY317" fmla="*/ 199172 h 200050"/>
                  <a:gd name="connsiteX318" fmla="*/ 238371 w 4758517"/>
                  <a:gd name="connsiteY318" fmla="*/ 194078 h 200050"/>
                  <a:gd name="connsiteX319" fmla="*/ 235769 w 4758517"/>
                  <a:gd name="connsiteY319" fmla="*/ 189312 h 200050"/>
                  <a:gd name="connsiteX320" fmla="*/ 281320 w 4758517"/>
                  <a:gd name="connsiteY320" fmla="*/ 183066 h 200050"/>
                  <a:gd name="connsiteX321" fmla="*/ 325392 w 4758517"/>
                  <a:gd name="connsiteY321" fmla="*/ 171558 h 200050"/>
                  <a:gd name="connsiteX322" fmla="*/ 303397 w 4758517"/>
                  <a:gd name="connsiteY322" fmla="*/ 158736 h 200050"/>
                  <a:gd name="connsiteX323" fmla="*/ 285511 w 4758517"/>
                  <a:gd name="connsiteY323" fmla="*/ 143283 h 200050"/>
                  <a:gd name="connsiteX324" fmla="*/ 271322 w 4758517"/>
                  <a:gd name="connsiteY324" fmla="*/ 155064 h 200050"/>
                  <a:gd name="connsiteX325" fmla="*/ 256805 w 4758517"/>
                  <a:gd name="connsiteY325" fmla="*/ 165202 h 200050"/>
                  <a:gd name="connsiteX326" fmla="*/ 253271 w 4758517"/>
                  <a:gd name="connsiteY326" fmla="*/ 161585 h 200050"/>
                  <a:gd name="connsiteX327" fmla="*/ 248916 w 4758517"/>
                  <a:gd name="connsiteY327" fmla="*/ 157968 h 200050"/>
                  <a:gd name="connsiteX328" fmla="*/ 277567 w 4758517"/>
                  <a:gd name="connsiteY328" fmla="*/ 137539 h 200050"/>
                  <a:gd name="connsiteX329" fmla="*/ 300631 w 4758517"/>
                  <a:gd name="connsiteY329" fmla="*/ 111508 h 200050"/>
                  <a:gd name="connsiteX330" fmla="*/ 275869 w 4758517"/>
                  <a:gd name="connsiteY330" fmla="*/ 111508 h 200050"/>
                  <a:gd name="connsiteX331" fmla="*/ 2331728 w 4758517"/>
                  <a:gd name="connsiteY331" fmla="*/ 36361 h 200050"/>
                  <a:gd name="connsiteX332" fmla="*/ 2342137 w 4758517"/>
                  <a:gd name="connsiteY332" fmla="*/ 86596 h 200050"/>
                  <a:gd name="connsiteX333" fmla="*/ 2357804 w 4758517"/>
                  <a:gd name="connsiteY333" fmla="*/ 129929 h 200050"/>
                  <a:gd name="connsiteX334" fmla="*/ 2376320 w 4758517"/>
                  <a:gd name="connsiteY334" fmla="*/ 87254 h 200050"/>
                  <a:gd name="connsiteX335" fmla="*/ 2388920 w 4758517"/>
                  <a:gd name="connsiteY335" fmla="*/ 36361 h 200050"/>
                  <a:gd name="connsiteX336" fmla="*/ 4597896 w 4758517"/>
                  <a:gd name="connsiteY336" fmla="*/ 34376 h 200050"/>
                  <a:gd name="connsiteX337" fmla="*/ 4597896 w 4758517"/>
                  <a:gd name="connsiteY337" fmla="*/ 52371 h 200050"/>
                  <a:gd name="connsiteX338" fmla="*/ 4656184 w 4758517"/>
                  <a:gd name="connsiteY338" fmla="*/ 52371 h 200050"/>
                  <a:gd name="connsiteX339" fmla="*/ 4656184 w 4758517"/>
                  <a:gd name="connsiteY339" fmla="*/ 34376 h 200050"/>
                  <a:gd name="connsiteX340" fmla="*/ 3502133 w 4758517"/>
                  <a:gd name="connsiteY340" fmla="*/ 34156 h 200050"/>
                  <a:gd name="connsiteX341" fmla="*/ 3502133 w 4758517"/>
                  <a:gd name="connsiteY341" fmla="*/ 104524 h 200050"/>
                  <a:gd name="connsiteX342" fmla="*/ 3528657 w 4758517"/>
                  <a:gd name="connsiteY342" fmla="*/ 104524 h 200050"/>
                  <a:gd name="connsiteX343" fmla="*/ 3563840 w 4758517"/>
                  <a:gd name="connsiteY343" fmla="*/ 95947 h 200050"/>
                  <a:gd name="connsiteX344" fmla="*/ 3575348 w 4758517"/>
                  <a:gd name="connsiteY344" fmla="*/ 68134 h 200050"/>
                  <a:gd name="connsiteX345" fmla="*/ 3563484 w 4758517"/>
                  <a:gd name="connsiteY345" fmla="*/ 41445 h 200050"/>
                  <a:gd name="connsiteX346" fmla="*/ 3527780 w 4758517"/>
                  <a:gd name="connsiteY346" fmla="*/ 34156 h 200050"/>
                  <a:gd name="connsiteX347" fmla="*/ 3337786 w 4758517"/>
                  <a:gd name="connsiteY347" fmla="*/ 34156 h 200050"/>
                  <a:gd name="connsiteX348" fmla="*/ 3337786 w 4758517"/>
                  <a:gd name="connsiteY348" fmla="*/ 104524 h 200050"/>
                  <a:gd name="connsiteX349" fmla="*/ 3364310 w 4758517"/>
                  <a:gd name="connsiteY349" fmla="*/ 104524 h 200050"/>
                  <a:gd name="connsiteX350" fmla="*/ 3399494 w 4758517"/>
                  <a:gd name="connsiteY350" fmla="*/ 95947 h 200050"/>
                  <a:gd name="connsiteX351" fmla="*/ 3411002 w 4758517"/>
                  <a:gd name="connsiteY351" fmla="*/ 68134 h 200050"/>
                  <a:gd name="connsiteX352" fmla="*/ 3399138 w 4758517"/>
                  <a:gd name="connsiteY352" fmla="*/ 41445 h 200050"/>
                  <a:gd name="connsiteX353" fmla="*/ 3363434 w 4758517"/>
                  <a:gd name="connsiteY353" fmla="*/ 34156 h 200050"/>
                  <a:gd name="connsiteX354" fmla="*/ 2956134 w 4758517"/>
                  <a:gd name="connsiteY354" fmla="*/ 31089 h 200050"/>
                  <a:gd name="connsiteX355" fmla="*/ 2931116 w 4758517"/>
                  <a:gd name="connsiteY355" fmla="*/ 48978 h 200050"/>
                  <a:gd name="connsiteX356" fmla="*/ 2921717 w 4758517"/>
                  <a:gd name="connsiteY356" fmla="*/ 102538 h 200050"/>
                  <a:gd name="connsiteX357" fmla="*/ 2931116 w 4758517"/>
                  <a:gd name="connsiteY357" fmla="*/ 156974 h 200050"/>
                  <a:gd name="connsiteX358" fmla="*/ 2956134 w 4758517"/>
                  <a:gd name="connsiteY358" fmla="*/ 175082 h 200050"/>
                  <a:gd name="connsiteX359" fmla="*/ 2980960 w 4758517"/>
                  <a:gd name="connsiteY359" fmla="*/ 156974 h 200050"/>
                  <a:gd name="connsiteX360" fmla="*/ 2990332 w 4758517"/>
                  <a:gd name="connsiteY360" fmla="*/ 102538 h 200050"/>
                  <a:gd name="connsiteX361" fmla="*/ 2980960 w 4758517"/>
                  <a:gd name="connsiteY361" fmla="*/ 48978 h 200050"/>
                  <a:gd name="connsiteX362" fmla="*/ 2956134 w 4758517"/>
                  <a:gd name="connsiteY362" fmla="*/ 31089 h 200050"/>
                  <a:gd name="connsiteX363" fmla="*/ 2805483 w 4758517"/>
                  <a:gd name="connsiteY363" fmla="*/ 31089 h 200050"/>
                  <a:gd name="connsiteX364" fmla="*/ 2780465 w 4758517"/>
                  <a:gd name="connsiteY364" fmla="*/ 48978 h 200050"/>
                  <a:gd name="connsiteX365" fmla="*/ 2771067 w 4758517"/>
                  <a:gd name="connsiteY365" fmla="*/ 102538 h 200050"/>
                  <a:gd name="connsiteX366" fmla="*/ 2780465 w 4758517"/>
                  <a:gd name="connsiteY366" fmla="*/ 156974 h 200050"/>
                  <a:gd name="connsiteX367" fmla="*/ 2805483 w 4758517"/>
                  <a:gd name="connsiteY367" fmla="*/ 175082 h 200050"/>
                  <a:gd name="connsiteX368" fmla="*/ 2830309 w 4758517"/>
                  <a:gd name="connsiteY368" fmla="*/ 156974 h 200050"/>
                  <a:gd name="connsiteX369" fmla="*/ 2839681 w 4758517"/>
                  <a:gd name="connsiteY369" fmla="*/ 102538 h 200050"/>
                  <a:gd name="connsiteX370" fmla="*/ 2830309 w 4758517"/>
                  <a:gd name="connsiteY370" fmla="*/ 48978 h 200050"/>
                  <a:gd name="connsiteX371" fmla="*/ 2805483 w 4758517"/>
                  <a:gd name="connsiteY371" fmla="*/ 31089 h 200050"/>
                  <a:gd name="connsiteX372" fmla="*/ 2654832 w 4758517"/>
                  <a:gd name="connsiteY372" fmla="*/ 31089 h 200050"/>
                  <a:gd name="connsiteX373" fmla="*/ 2629814 w 4758517"/>
                  <a:gd name="connsiteY373" fmla="*/ 48978 h 200050"/>
                  <a:gd name="connsiteX374" fmla="*/ 2620416 w 4758517"/>
                  <a:gd name="connsiteY374" fmla="*/ 102538 h 200050"/>
                  <a:gd name="connsiteX375" fmla="*/ 2629814 w 4758517"/>
                  <a:gd name="connsiteY375" fmla="*/ 156974 h 200050"/>
                  <a:gd name="connsiteX376" fmla="*/ 2654832 w 4758517"/>
                  <a:gd name="connsiteY376" fmla="*/ 175082 h 200050"/>
                  <a:gd name="connsiteX377" fmla="*/ 2679659 w 4758517"/>
                  <a:gd name="connsiteY377" fmla="*/ 156974 h 200050"/>
                  <a:gd name="connsiteX378" fmla="*/ 2689031 w 4758517"/>
                  <a:gd name="connsiteY378" fmla="*/ 102538 h 200050"/>
                  <a:gd name="connsiteX379" fmla="*/ 2679659 w 4758517"/>
                  <a:gd name="connsiteY379" fmla="*/ 48978 h 200050"/>
                  <a:gd name="connsiteX380" fmla="*/ 2654832 w 4758517"/>
                  <a:gd name="connsiteY380" fmla="*/ 31089 h 200050"/>
                  <a:gd name="connsiteX381" fmla="*/ 1530377 w 4758517"/>
                  <a:gd name="connsiteY381" fmla="*/ 28020 h 200050"/>
                  <a:gd name="connsiteX382" fmla="*/ 1518517 w 4758517"/>
                  <a:gd name="connsiteY382" fmla="*/ 42113 h 200050"/>
                  <a:gd name="connsiteX383" fmla="*/ 1505177 w 4758517"/>
                  <a:gd name="connsiteY383" fmla="*/ 55877 h 200050"/>
                  <a:gd name="connsiteX384" fmla="*/ 1570697 w 4758517"/>
                  <a:gd name="connsiteY384" fmla="*/ 55877 h 200050"/>
                  <a:gd name="connsiteX385" fmla="*/ 1581872 w 4758517"/>
                  <a:gd name="connsiteY385" fmla="*/ 42607 h 200050"/>
                  <a:gd name="connsiteX386" fmla="*/ 1591733 w 4758517"/>
                  <a:gd name="connsiteY386" fmla="*/ 28020 h 200050"/>
                  <a:gd name="connsiteX387" fmla="*/ 2393522 w 4758517"/>
                  <a:gd name="connsiteY387" fmla="*/ 25624 h 200050"/>
                  <a:gd name="connsiteX388" fmla="*/ 2400097 w 4758517"/>
                  <a:gd name="connsiteY388" fmla="*/ 27596 h 200050"/>
                  <a:gd name="connsiteX389" fmla="*/ 2385825 w 4758517"/>
                  <a:gd name="connsiteY389" fmla="*/ 90568 h 200050"/>
                  <a:gd name="connsiteX390" fmla="*/ 2363502 w 4758517"/>
                  <a:gd name="connsiteY390" fmla="*/ 140885 h 200050"/>
                  <a:gd name="connsiteX391" fmla="*/ 2383497 w 4758517"/>
                  <a:gd name="connsiteY391" fmla="*/ 168605 h 200050"/>
                  <a:gd name="connsiteX392" fmla="*/ 2409080 w 4758517"/>
                  <a:gd name="connsiteY392" fmla="*/ 189093 h 200050"/>
                  <a:gd name="connsiteX393" fmla="*/ 2404917 w 4758517"/>
                  <a:gd name="connsiteY393" fmla="*/ 192818 h 200050"/>
                  <a:gd name="connsiteX394" fmla="*/ 2401411 w 4758517"/>
                  <a:gd name="connsiteY394" fmla="*/ 197200 h 200050"/>
                  <a:gd name="connsiteX395" fmla="*/ 2376924 w 4758517"/>
                  <a:gd name="connsiteY395" fmla="*/ 177150 h 200050"/>
                  <a:gd name="connsiteX396" fmla="*/ 2357366 w 4758517"/>
                  <a:gd name="connsiteY396" fmla="*/ 150527 h 200050"/>
                  <a:gd name="connsiteX397" fmla="*/ 2335618 w 4758517"/>
                  <a:gd name="connsiteY397" fmla="*/ 178109 h 200050"/>
                  <a:gd name="connsiteX398" fmla="*/ 2311568 w 4758517"/>
                  <a:gd name="connsiteY398" fmla="*/ 198954 h 200050"/>
                  <a:gd name="connsiteX399" fmla="*/ 2308309 w 4758517"/>
                  <a:gd name="connsiteY399" fmla="*/ 194571 h 200050"/>
                  <a:gd name="connsiteX400" fmla="*/ 2304557 w 4758517"/>
                  <a:gd name="connsiteY400" fmla="*/ 190846 h 200050"/>
                  <a:gd name="connsiteX401" fmla="*/ 2329345 w 4758517"/>
                  <a:gd name="connsiteY401" fmla="*/ 169646 h 200050"/>
                  <a:gd name="connsiteX402" fmla="*/ 2351668 w 4758517"/>
                  <a:gd name="connsiteY402" fmla="*/ 140227 h 200050"/>
                  <a:gd name="connsiteX403" fmla="*/ 2333838 w 4758517"/>
                  <a:gd name="connsiteY403" fmla="*/ 92649 h 200050"/>
                  <a:gd name="connsiteX404" fmla="*/ 2322087 w 4758517"/>
                  <a:gd name="connsiteY404" fmla="*/ 36361 h 200050"/>
                  <a:gd name="connsiteX405" fmla="*/ 2309158 w 4758517"/>
                  <a:gd name="connsiteY405" fmla="*/ 36361 h 200050"/>
                  <a:gd name="connsiteX406" fmla="*/ 2309158 w 4758517"/>
                  <a:gd name="connsiteY406" fmla="*/ 26281 h 200050"/>
                  <a:gd name="connsiteX407" fmla="*/ 2391769 w 4758517"/>
                  <a:gd name="connsiteY407" fmla="*/ 26281 h 200050"/>
                  <a:gd name="connsiteX408" fmla="*/ 1847455 w 4758517"/>
                  <a:gd name="connsiteY408" fmla="*/ 24733 h 200050"/>
                  <a:gd name="connsiteX409" fmla="*/ 1847455 w 4758517"/>
                  <a:gd name="connsiteY409" fmla="*/ 43825 h 200050"/>
                  <a:gd name="connsiteX410" fmla="*/ 1885803 w 4758517"/>
                  <a:gd name="connsiteY410" fmla="*/ 43825 h 200050"/>
                  <a:gd name="connsiteX411" fmla="*/ 1885803 w 4758517"/>
                  <a:gd name="connsiteY411" fmla="*/ 24733 h 200050"/>
                  <a:gd name="connsiteX412" fmla="*/ 1795960 w 4758517"/>
                  <a:gd name="connsiteY412" fmla="*/ 24733 h 200050"/>
                  <a:gd name="connsiteX413" fmla="*/ 1795960 w 4758517"/>
                  <a:gd name="connsiteY413" fmla="*/ 42728 h 200050"/>
                  <a:gd name="connsiteX414" fmla="*/ 1795960 w 4758517"/>
                  <a:gd name="connsiteY414" fmla="*/ 43825 h 200050"/>
                  <a:gd name="connsiteX415" fmla="*/ 1837375 w 4758517"/>
                  <a:gd name="connsiteY415" fmla="*/ 43825 h 200050"/>
                  <a:gd name="connsiteX416" fmla="*/ 1837375 w 4758517"/>
                  <a:gd name="connsiteY416" fmla="*/ 24733 h 200050"/>
                  <a:gd name="connsiteX417" fmla="*/ 3630295 w 4758517"/>
                  <a:gd name="connsiteY417" fmla="*/ 23227 h 200050"/>
                  <a:gd name="connsiteX418" fmla="*/ 3744214 w 4758517"/>
                  <a:gd name="connsiteY418" fmla="*/ 23227 h 200050"/>
                  <a:gd name="connsiteX419" fmla="*/ 3744214 w 4758517"/>
                  <a:gd name="connsiteY419" fmla="*/ 34376 h 200050"/>
                  <a:gd name="connsiteX420" fmla="*/ 3693815 w 4758517"/>
                  <a:gd name="connsiteY420" fmla="*/ 34376 h 200050"/>
                  <a:gd name="connsiteX421" fmla="*/ 3693815 w 4758517"/>
                  <a:gd name="connsiteY421" fmla="*/ 182944 h 200050"/>
                  <a:gd name="connsiteX422" fmla="*/ 3680475 w 4758517"/>
                  <a:gd name="connsiteY422" fmla="*/ 182944 h 200050"/>
                  <a:gd name="connsiteX423" fmla="*/ 3680475 w 4758517"/>
                  <a:gd name="connsiteY423" fmla="*/ 34376 h 200050"/>
                  <a:gd name="connsiteX424" fmla="*/ 3630295 w 4758517"/>
                  <a:gd name="connsiteY424" fmla="*/ 34376 h 200050"/>
                  <a:gd name="connsiteX425" fmla="*/ 3489012 w 4758517"/>
                  <a:gd name="connsiteY425" fmla="*/ 23227 h 200050"/>
                  <a:gd name="connsiteX426" fmla="*/ 3530411 w 4758517"/>
                  <a:gd name="connsiteY426" fmla="*/ 23227 h 200050"/>
                  <a:gd name="connsiteX427" fmla="*/ 3573113 w 4758517"/>
                  <a:gd name="connsiteY427" fmla="*/ 33268 h 200050"/>
                  <a:gd name="connsiteX428" fmla="*/ 3588688 w 4758517"/>
                  <a:gd name="connsiteY428" fmla="*/ 68134 h 200050"/>
                  <a:gd name="connsiteX429" fmla="*/ 3573305 w 4758517"/>
                  <a:gd name="connsiteY429" fmla="*/ 103795 h 200050"/>
                  <a:gd name="connsiteX430" fmla="*/ 3531288 w 4758517"/>
                  <a:gd name="connsiteY430" fmla="*/ 115453 h 200050"/>
                  <a:gd name="connsiteX431" fmla="*/ 3502133 w 4758517"/>
                  <a:gd name="connsiteY431" fmla="*/ 115453 h 200050"/>
                  <a:gd name="connsiteX432" fmla="*/ 3502133 w 4758517"/>
                  <a:gd name="connsiteY432" fmla="*/ 182944 h 200050"/>
                  <a:gd name="connsiteX433" fmla="*/ 3489012 w 4758517"/>
                  <a:gd name="connsiteY433" fmla="*/ 182944 h 200050"/>
                  <a:gd name="connsiteX434" fmla="*/ 3324666 w 4758517"/>
                  <a:gd name="connsiteY434" fmla="*/ 23227 h 200050"/>
                  <a:gd name="connsiteX435" fmla="*/ 3366065 w 4758517"/>
                  <a:gd name="connsiteY435" fmla="*/ 23227 h 200050"/>
                  <a:gd name="connsiteX436" fmla="*/ 3408767 w 4758517"/>
                  <a:gd name="connsiteY436" fmla="*/ 33268 h 200050"/>
                  <a:gd name="connsiteX437" fmla="*/ 3424342 w 4758517"/>
                  <a:gd name="connsiteY437" fmla="*/ 68134 h 200050"/>
                  <a:gd name="connsiteX438" fmla="*/ 3408959 w 4758517"/>
                  <a:gd name="connsiteY438" fmla="*/ 103795 h 200050"/>
                  <a:gd name="connsiteX439" fmla="*/ 3366942 w 4758517"/>
                  <a:gd name="connsiteY439" fmla="*/ 115453 h 200050"/>
                  <a:gd name="connsiteX440" fmla="*/ 3337786 w 4758517"/>
                  <a:gd name="connsiteY440" fmla="*/ 115453 h 200050"/>
                  <a:gd name="connsiteX441" fmla="*/ 3337786 w 4758517"/>
                  <a:gd name="connsiteY441" fmla="*/ 182944 h 200050"/>
                  <a:gd name="connsiteX442" fmla="*/ 3324666 w 4758517"/>
                  <a:gd name="connsiteY442" fmla="*/ 182944 h 200050"/>
                  <a:gd name="connsiteX443" fmla="*/ 2470012 w 4758517"/>
                  <a:gd name="connsiteY443" fmla="*/ 23227 h 200050"/>
                  <a:gd name="connsiteX444" fmla="*/ 2542971 w 4758517"/>
                  <a:gd name="connsiteY444" fmla="*/ 23227 h 200050"/>
                  <a:gd name="connsiteX445" fmla="*/ 2542971 w 4758517"/>
                  <a:gd name="connsiteY445" fmla="*/ 34376 h 200050"/>
                  <a:gd name="connsiteX446" fmla="*/ 2481406 w 4758517"/>
                  <a:gd name="connsiteY446" fmla="*/ 34376 h 200050"/>
                  <a:gd name="connsiteX447" fmla="*/ 2476804 w 4758517"/>
                  <a:gd name="connsiteY447" fmla="*/ 88070 h 200050"/>
                  <a:gd name="connsiteX448" fmla="*/ 2488939 w 4758517"/>
                  <a:gd name="connsiteY448" fmla="*/ 82523 h 200050"/>
                  <a:gd name="connsiteX449" fmla="*/ 2503538 w 4758517"/>
                  <a:gd name="connsiteY449" fmla="*/ 80420 h 200050"/>
                  <a:gd name="connsiteX450" fmla="*/ 2537052 w 4758517"/>
                  <a:gd name="connsiteY450" fmla="*/ 92734 h 200050"/>
                  <a:gd name="connsiteX451" fmla="*/ 2550843 w 4758517"/>
                  <a:gd name="connsiteY451" fmla="*/ 131682 h 200050"/>
                  <a:gd name="connsiteX452" fmla="*/ 2543546 w 4758517"/>
                  <a:gd name="connsiteY452" fmla="*/ 161103 h 200050"/>
                  <a:gd name="connsiteX453" fmla="*/ 2525152 w 4758517"/>
                  <a:gd name="connsiteY453" fmla="*/ 179460 h 200050"/>
                  <a:gd name="connsiteX454" fmla="*/ 2500908 w 4758517"/>
                  <a:gd name="connsiteY454" fmla="*/ 185792 h 200050"/>
                  <a:gd name="connsiteX455" fmla="*/ 2470834 w 4758517"/>
                  <a:gd name="connsiteY455" fmla="*/ 179177 h 200050"/>
                  <a:gd name="connsiteX456" fmla="*/ 2451605 w 4758517"/>
                  <a:gd name="connsiteY456" fmla="*/ 164999 h 200050"/>
                  <a:gd name="connsiteX457" fmla="*/ 2458617 w 4758517"/>
                  <a:gd name="connsiteY457" fmla="*/ 156012 h 200050"/>
                  <a:gd name="connsiteX458" fmla="*/ 2475189 w 4758517"/>
                  <a:gd name="connsiteY458" fmla="*/ 169055 h 200050"/>
                  <a:gd name="connsiteX459" fmla="*/ 2500471 w 4758517"/>
                  <a:gd name="connsiteY459" fmla="*/ 174864 h 200050"/>
                  <a:gd name="connsiteX460" fmla="*/ 2526656 w 4758517"/>
                  <a:gd name="connsiteY460" fmla="*/ 163191 h 200050"/>
                  <a:gd name="connsiteX461" fmla="*/ 2537722 w 4758517"/>
                  <a:gd name="connsiteY461" fmla="*/ 132120 h 200050"/>
                  <a:gd name="connsiteX462" fmla="*/ 2527807 w 4758517"/>
                  <a:gd name="connsiteY462" fmla="*/ 102089 h 200050"/>
                  <a:gd name="connsiteX463" fmla="*/ 2501128 w 4758517"/>
                  <a:gd name="connsiteY463" fmla="*/ 91129 h 200050"/>
                  <a:gd name="connsiteX464" fmla="*/ 2486008 w 4758517"/>
                  <a:gd name="connsiteY464" fmla="*/ 93869 h 200050"/>
                  <a:gd name="connsiteX465" fmla="*/ 2472860 w 4758517"/>
                  <a:gd name="connsiteY465" fmla="*/ 101213 h 200050"/>
                  <a:gd name="connsiteX466" fmla="*/ 2464534 w 4758517"/>
                  <a:gd name="connsiteY466" fmla="*/ 96171 h 200050"/>
                  <a:gd name="connsiteX467" fmla="*/ 2236627 w 4758517"/>
                  <a:gd name="connsiteY467" fmla="*/ 21461 h 200050"/>
                  <a:gd name="connsiteX468" fmla="*/ 2236627 w 4758517"/>
                  <a:gd name="connsiteY468" fmla="*/ 56959 h 200050"/>
                  <a:gd name="connsiteX469" fmla="*/ 2280890 w 4758517"/>
                  <a:gd name="connsiteY469" fmla="*/ 56959 h 200050"/>
                  <a:gd name="connsiteX470" fmla="*/ 2280890 w 4758517"/>
                  <a:gd name="connsiteY470" fmla="*/ 21461 h 200050"/>
                  <a:gd name="connsiteX471" fmla="*/ 10492 w 4758517"/>
                  <a:gd name="connsiteY471" fmla="*/ 20789 h 200050"/>
                  <a:gd name="connsiteX472" fmla="*/ 10492 w 4758517"/>
                  <a:gd name="connsiteY472" fmla="*/ 176836 h 200050"/>
                  <a:gd name="connsiteX473" fmla="*/ 169167 w 4758517"/>
                  <a:gd name="connsiteY473" fmla="*/ 176836 h 200050"/>
                  <a:gd name="connsiteX474" fmla="*/ 169167 w 4758517"/>
                  <a:gd name="connsiteY474" fmla="*/ 20789 h 200050"/>
                  <a:gd name="connsiteX475" fmla="*/ 2956134 w 4758517"/>
                  <a:gd name="connsiteY475" fmla="*/ 20379 h 200050"/>
                  <a:gd name="connsiteX476" fmla="*/ 2990425 w 4758517"/>
                  <a:gd name="connsiteY476" fmla="*/ 40665 h 200050"/>
                  <a:gd name="connsiteX477" fmla="*/ 3003014 w 4758517"/>
                  <a:gd name="connsiteY477" fmla="*/ 102538 h 200050"/>
                  <a:gd name="connsiteX478" fmla="*/ 2990425 w 4758517"/>
                  <a:gd name="connsiteY478" fmla="*/ 165205 h 200050"/>
                  <a:gd name="connsiteX479" fmla="*/ 2956134 w 4758517"/>
                  <a:gd name="connsiteY479" fmla="*/ 185792 h 200050"/>
                  <a:gd name="connsiteX480" fmla="*/ 2921651 w 4758517"/>
                  <a:gd name="connsiteY480" fmla="*/ 165205 h 200050"/>
                  <a:gd name="connsiteX481" fmla="*/ 2909035 w 4758517"/>
                  <a:gd name="connsiteY481" fmla="*/ 102538 h 200050"/>
                  <a:gd name="connsiteX482" fmla="*/ 2921651 w 4758517"/>
                  <a:gd name="connsiteY482" fmla="*/ 40665 h 200050"/>
                  <a:gd name="connsiteX483" fmla="*/ 2956134 w 4758517"/>
                  <a:gd name="connsiteY483" fmla="*/ 20379 h 200050"/>
                  <a:gd name="connsiteX484" fmla="*/ 2805483 w 4758517"/>
                  <a:gd name="connsiteY484" fmla="*/ 20379 h 200050"/>
                  <a:gd name="connsiteX485" fmla="*/ 2839774 w 4758517"/>
                  <a:gd name="connsiteY485" fmla="*/ 40665 h 200050"/>
                  <a:gd name="connsiteX486" fmla="*/ 2852363 w 4758517"/>
                  <a:gd name="connsiteY486" fmla="*/ 102538 h 200050"/>
                  <a:gd name="connsiteX487" fmla="*/ 2839774 w 4758517"/>
                  <a:gd name="connsiteY487" fmla="*/ 165205 h 200050"/>
                  <a:gd name="connsiteX488" fmla="*/ 2805483 w 4758517"/>
                  <a:gd name="connsiteY488" fmla="*/ 185792 h 200050"/>
                  <a:gd name="connsiteX489" fmla="*/ 2771000 w 4758517"/>
                  <a:gd name="connsiteY489" fmla="*/ 165205 h 200050"/>
                  <a:gd name="connsiteX490" fmla="*/ 2758384 w 4758517"/>
                  <a:gd name="connsiteY490" fmla="*/ 102538 h 200050"/>
                  <a:gd name="connsiteX491" fmla="*/ 2771000 w 4758517"/>
                  <a:gd name="connsiteY491" fmla="*/ 40665 h 200050"/>
                  <a:gd name="connsiteX492" fmla="*/ 2805483 w 4758517"/>
                  <a:gd name="connsiteY492" fmla="*/ 20379 h 200050"/>
                  <a:gd name="connsiteX493" fmla="*/ 2654832 w 4758517"/>
                  <a:gd name="connsiteY493" fmla="*/ 20379 h 200050"/>
                  <a:gd name="connsiteX494" fmla="*/ 2689124 w 4758517"/>
                  <a:gd name="connsiteY494" fmla="*/ 40665 h 200050"/>
                  <a:gd name="connsiteX495" fmla="*/ 2701713 w 4758517"/>
                  <a:gd name="connsiteY495" fmla="*/ 102538 h 200050"/>
                  <a:gd name="connsiteX496" fmla="*/ 2689124 w 4758517"/>
                  <a:gd name="connsiteY496" fmla="*/ 165205 h 200050"/>
                  <a:gd name="connsiteX497" fmla="*/ 2654832 w 4758517"/>
                  <a:gd name="connsiteY497" fmla="*/ 185792 h 200050"/>
                  <a:gd name="connsiteX498" fmla="*/ 2620350 w 4758517"/>
                  <a:gd name="connsiteY498" fmla="*/ 165205 h 200050"/>
                  <a:gd name="connsiteX499" fmla="*/ 2607733 w 4758517"/>
                  <a:gd name="connsiteY499" fmla="*/ 102538 h 200050"/>
                  <a:gd name="connsiteX500" fmla="*/ 2620350 w 4758517"/>
                  <a:gd name="connsiteY500" fmla="*/ 40665 h 200050"/>
                  <a:gd name="connsiteX501" fmla="*/ 2654832 w 4758517"/>
                  <a:gd name="connsiteY501" fmla="*/ 20379 h 200050"/>
                  <a:gd name="connsiteX502" fmla="*/ 3065369 w 4758517"/>
                  <a:gd name="connsiteY502" fmla="*/ 13353 h 200050"/>
                  <a:gd name="connsiteX503" fmla="*/ 3251628 w 4758517"/>
                  <a:gd name="connsiteY503" fmla="*/ 13353 h 200050"/>
                  <a:gd name="connsiteX504" fmla="*/ 3251628 w 4758517"/>
                  <a:gd name="connsiteY504" fmla="*/ 23433 h 200050"/>
                  <a:gd name="connsiteX505" fmla="*/ 3163758 w 4758517"/>
                  <a:gd name="connsiteY505" fmla="*/ 23433 h 200050"/>
                  <a:gd name="connsiteX506" fmla="*/ 3156828 w 4758517"/>
                  <a:gd name="connsiteY506" fmla="*/ 38936 h 200050"/>
                  <a:gd name="connsiteX507" fmla="*/ 3149733 w 4758517"/>
                  <a:gd name="connsiteY507" fmla="*/ 53453 h 200050"/>
                  <a:gd name="connsiteX508" fmla="*/ 3227962 w 4758517"/>
                  <a:gd name="connsiteY508" fmla="*/ 53453 h 200050"/>
                  <a:gd name="connsiteX509" fmla="*/ 3227962 w 4758517"/>
                  <a:gd name="connsiteY509" fmla="*/ 155566 h 200050"/>
                  <a:gd name="connsiteX510" fmla="*/ 3217006 w 4758517"/>
                  <a:gd name="connsiteY510" fmla="*/ 155566 h 200050"/>
                  <a:gd name="connsiteX511" fmla="*/ 3217006 w 4758517"/>
                  <a:gd name="connsiteY511" fmla="*/ 63533 h 200050"/>
                  <a:gd name="connsiteX512" fmla="*/ 3099334 w 4758517"/>
                  <a:gd name="connsiteY512" fmla="*/ 63533 h 200050"/>
                  <a:gd name="connsiteX513" fmla="*/ 3099334 w 4758517"/>
                  <a:gd name="connsiteY513" fmla="*/ 155566 h 200050"/>
                  <a:gd name="connsiteX514" fmla="*/ 3088816 w 4758517"/>
                  <a:gd name="connsiteY514" fmla="*/ 155566 h 200050"/>
                  <a:gd name="connsiteX515" fmla="*/ 3088816 w 4758517"/>
                  <a:gd name="connsiteY515" fmla="*/ 53453 h 200050"/>
                  <a:gd name="connsiteX516" fmla="*/ 3138558 w 4758517"/>
                  <a:gd name="connsiteY516" fmla="*/ 53453 h 200050"/>
                  <a:gd name="connsiteX517" fmla="*/ 3145515 w 4758517"/>
                  <a:gd name="connsiteY517" fmla="*/ 38772 h 200050"/>
                  <a:gd name="connsiteX518" fmla="*/ 3151486 w 4758517"/>
                  <a:gd name="connsiteY518" fmla="*/ 23433 h 200050"/>
                  <a:gd name="connsiteX519" fmla="*/ 3065369 w 4758517"/>
                  <a:gd name="connsiteY519" fmla="*/ 23433 h 200050"/>
                  <a:gd name="connsiteX520" fmla="*/ 2210112 w 4758517"/>
                  <a:gd name="connsiteY520" fmla="*/ 11600 h 200050"/>
                  <a:gd name="connsiteX521" fmla="*/ 2308720 w 4758517"/>
                  <a:gd name="connsiteY521" fmla="*/ 11600 h 200050"/>
                  <a:gd name="connsiteX522" fmla="*/ 2308720 w 4758517"/>
                  <a:gd name="connsiteY522" fmla="*/ 21461 h 200050"/>
                  <a:gd name="connsiteX523" fmla="*/ 2291190 w 4758517"/>
                  <a:gd name="connsiteY523" fmla="*/ 21461 h 200050"/>
                  <a:gd name="connsiteX524" fmla="*/ 2291190 w 4758517"/>
                  <a:gd name="connsiteY524" fmla="*/ 143076 h 200050"/>
                  <a:gd name="connsiteX525" fmla="*/ 2310473 w 4758517"/>
                  <a:gd name="connsiteY525" fmla="*/ 139570 h 200050"/>
                  <a:gd name="connsiteX526" fmla="*/ 2311131 w 4758517"/>
                  <a:gd name="connsiteY526" fmla="*/ 148992 h 200050"/>
                  <a:gd name="connsiteX527" fmla="*/ 2291190 w 4758517"/>
                  <a:gd name="connsiteY527" fmla="*/ 152718 h 200050"/>
                  <a:gd name="connsiteX528" fmla="*/ 2291190 w 4758517"/>
                  <a:gd name="connsiteY528" fmla="*/ 198735 h 200050"/>
                  <a:gd name="connsiteX529" fmla="*/ 2280890 w 4758517"/>
                  <a:gd name="connsiteY529" fmla="*/ 198735 h 200050"/>
                  <a:gd name="connsiteX530" fmla="*/ 2280890 w 4758517"/>
                  <a:gd name="connsiteY530" fmla="*/ 154690 h 200050"/>
                  <a:gd name="connsiteX531" fmla="*/ 2243639 w 4758517"/>
                  <a:gd name="connsiteY531" fmla="*/ 161428 h 200050"/>
                  <a:gd name="connsiteX532" fmla="*/ 2210989 w 4758517"/>
                  <a:gd name="connsiteY532" fmla="*/ 167180 h 200050"/>
                  <a:gd name="connsiteX533" fmla="*/ 2208578 w 4758517"/>
                  <a:gd name="connsiteY533" fmla="*/ 156881 h 200050"/>
                  <a:gd name="connsiteX534" fmla="*/ 2226328 w 4758517"/>
                  <a:gd name="connsiteY534" fmla="*/ 154033 h 200050"/>
                  <a:gd name="connsiteX535" fmla="*/ 2226328 w 4758517"/>
                  <a:gd name="connsiteY535" fmla="*/ 21461 h 200050"/>
                  <a:gd name="connsiteX536" fmla="*/ 2210112 w 4758517"/>
                  <a:gd name="connsiteY536" fmla="*/ 21461 h 200050"/>
                  <a:gd name="connsiteX537" fmla="*/ 3820484 w 4758517"/>
                  <a:gd name="connsiteY537" fmla="*/ 10723 h 200050"/>
                  <a:gd name="connsiteX538" fmla="*/ 3968176 w 4758517"/>
                  <a:gd name="connsiteY538" fmla="*/ 10723 h 200050"/>
                  <a:gd name="connsiteX539" fmla="*/ 3968176 w 4758517"/>
                  <a:gd name="connsiteY539" fmla="*/ 87199 h 200050"/>
                  <a:gd name="connsiteX540" fmla="*/ 3820484 w 4758517"/>
                  <a:gd name="connsiteY540" fmla="*/ 87199 h 200050"/>
                  <a:gd name="connsiteX541" fmla="*/ 3820484 w 4758517"/>
                  <a:gd name="connsiteY541" fmla="*/ 77338 h 200050"/>
                  <a:gd name="connsiteX542" fmla="*/ 3958096 w 4758517"/>
                  <a:gd name="connsiteY542" fmla="*/ 77338 h 200050"/>
                  <a:gd name="connsiteX543" fmla="*/ 3958096 w 4758517"/>
                  <a:gd name="connsiteY543" fmla="*/ 53234 h 200050"/>
                  <a:gd name="connsiteX544" fmla="*/ 3830126 w 4758517"/>
                  <a:gd name="connsiteY544" fmla="*/ 53234 h 200050"/>
                  <a:gd name="connsiteX545" fmla="*/ 3830126 w 4758517"/>
                  <a:gd name="connsiteY545" fmla="*/ 44469 h 200050"/>
                  <a:gd name="connsiteX546" fmla="*/ 3958096 w 4758517"/>
                  <a:gd name="connsiteY546" fmla="*/ 44469 h 200050"/>
                  <a:gd name="connsiteX547" fmla="*/ 3958096 w 4758517"/>
                  <a:gd name="connsiteY547" fmla="*/ 20584 h 200050"/>
                  <a:gd name="connsiteX548" fmla="*/ 3820484 w 4758517"/>
                  <a:gd name="connsiteY548" fmla="*/ 20584 h 200050"/>
                  <a:gd name="connsiteX549" fmla="*/ 0 w 4758517"/>
                  <a:gd name="connsiteY549" fmla="*/ 10299 h 200050"/>
                  <a:gd name="connsiteX550" fmla="*/ 179877 w 4758517"/>
                  <a:gd name="connsiteY550" fmla="*/ 10299 h 200050"/>
                  <a:gd name="connsiteX551" fmla="*/ 179877 w 4758517"/>
                  <a:gd name="connsiteY551" fmla="*/ 198721 h 200050"/>
                  <a:gd name="connsiteX552" fmla="*/ 169167 w 4758517"/>
                  <a:gd name="connsiteY552" fmla="*/ 198721 h 200050"/>
                  <a:gd name="connsiteX553" fmla="*/ 169167 w 4758517"/>
                  <a:gd name="connsiteY553" fmla="*/ 186888 h 200050"/>
                  <a:gd name="connsiteX554" fmla="*/ 10492 w 4758517"/>
                  <a:gd name="connsiteY554" fmla="*/ 186888 h 200050"/>
                  <a:gd name="connsiteX555" fmla="*/ 10492 w 4758517"/>
                  <a:gd name="connsiteY555" fmla="*/ 198721 h 200050"/>
                  <a:gd name="connsiteX556" fmla="*/ 0 w 4758517"/>
                  <a:gd name="connsiteY556" fmla="*/ 198721 h 200050"/>
                  <a:gd name="connsiteX557" fmla="*/ 2021662 w 4758517"/>
                  <a:gd name="connsiteY557" fmla="*/ 644 h 200050"/>
                  <a:gd name="connsiteX558" fmla="*/ 2032180 w 4758517"/>
                  <a:gd name="connsiteY558" fmla="*/ 644 h 200050"/>
                  <a:gd name="connsiteX559" fmla="*/ 2032180 w 4758517"/>
                  <a:gd name="connsiteY559" fmla="*/ 19270 h 200050"/>
                  <a:gd name="connsiteX560" fmla="*/ 2093317 w 4758517"/>
                  <a:gd name="connsiteY560" fmla="*/ 19270 h 200050"/>
                  <a:gd name="connsiteX561" fmla="*/ 2093317 w 4758517"/>
                  <a:gd name="connsiteY561" fmla="*/ 644 h 200050"/>
                  <a:gd name="connsiteX562" fmla="*/ 2103616 w 4758517"/>
                  <a:gd name="connsiteY562" fmla="*/ 644 h 200050"/>
                  <a:gd name="connsiteX563" fmla="*/ 2103616 w 4758517"/>
                  <a:gd name="connsiteY563" fmla="*/ 19270 h 200050"/>
                  <a:gd name="connsiteX564" fmla="*/ 2157959 w 4758517"/>
                  <a:gd name="connsiteY564" fmla="*/ 19270 h 200050"/>
                  <a:gd name="connsiteX565" fmla="*/ 2157959 w 4758517"/>
                  <a:gd name="connsiteY565" fmla="*/ 29130 h 200050"/>
                  <a:gd name="connsiteX566" fmla="*/ 2103616 w 4758517"/>
                  <a:gd name="connsiteY566" fmla="*/ 29130 h 200050"/>
                  <a:gd name="connsiteX567" fmla="*/ 2103616 w 4758517"/>
                  <a:gd name="connsiteY567" fmla="*/ 48413 h 200050"/>
                  <a:gd name="connsiteX568" fmla="*/ 2093317 w 4758517"/>
                  <a:gd name="connsiteY568" fmla="*/ 48413 h 200050"/>
                  <a:gd name="connsiteX569" fmla="*/ 2093317 w 4758517"/>
                  <a:gd name="connsiteY569" fmla="*/ 29130 h 200050"/>
                  <a:gd name="connsiteX570" fmla="*/ 2032180 w 4758517"/>
                  <a:gd name="connsiteY570" fmla="*/ 29130 h 200050"/>
                  <a:gd name="connsiteX571" fmla="*/ 2032180 w 4758517"/>
                  <a:gd name="connsiteY571" fmla="*/ 49070 h 200050"/>
                  <a:gd name="connsiteX572" fmla="*/ 2021662 w 4758517"/>
                  <a:gd name="connsiteY572" fmla="*/ 49070 h 200050"/>
                  <a:gd name="connsiteX573" fmla="*/ 2021662 w 4758517"/>
                  <a:gd name="connsiteY573" fmla="*/ 29130 h 200050"/>
                  <a:gd name="connsiteX574" fmla="*/ 1967319 w 4758517"/>
                  <a:gd name="connsiteY574" fmla="*/ 29130 h 200050"/>
                  <a:gd name="connsiteX575" fmla="*/ 1967319 w 4758517"/>
                  <a:gd name="connsiteY575" fmla="*/ 19270 h 200050"/>
                  <a:gd name="connsiteX576" fmla="*/ 2021662 w 4758517"/>
                  <a:gd name="connsiteY576" fmla="*/ 19270 h 200050"/>
                  <a:gd name="connsiteX577" fmla="*/ 4166762 w 4758517"/>
                  <a:gd name="connsiteY577" fmla="*/ 438 h 200050"/>
                  <a:gd name="connsiteX578" fmla="*/ 4177060 w 4758517"/>
                  <a:gd name="connsiteY578" fmla="*/ 438 h 200050"/>
                  <a:gd name="connsiteX579" fmla="*/ 4178814 w 4758517"/>
                  <a:gd name="connsiteY579" fmla="*/ 23884 h 200050"/>
                  <a:gd name="connsiteX580" fmla="*/ 4247838 w 4758517"/>
                  <a:gd name="connsiteY580" fmla="*/ 23884 h 200050"/>
                  <a:gd name="connsiteX581" fmla="*/ 4247838 w 4758517"/>
                  <a:gd name="connsiteY581" fmla="*/ 33061 h 200050"/>
                  <a:gd name="connsiteX582" fmla="*/ 4179909 w 4758517"/>
                  <a:gd name="connsiteY582" fmla="*/ 33061 h 200050"/>
                  <a:gd name="connsiteX583" fmla="*/ 4186838 w 4758517"/>
                  <a:gd name="connsiteY583" fmla="*/ 65393 h 200050"/>
                  <a:gd name="connsiteX584" fmla="*/ 4196563 w 4758517"/>
                  <a:gd name="connsiteY584" fmla="*/ 91796 h 200050"/>
                  <a:gd name="connsiteX585" fmla="*/ 4211134 w 4758517"/>
                  <a:gd name="connsiteY585" fmla="*/ 70461 h 200050"/>
                  <a:gd name="connsiteX586" fmla="*/ 4222420 w 4758517"/>
                  <a:gd name="connsiteY586" fmla="*/ 46668 h 200050"/>
                  <a:gd name="connsiteX587" fmla="*/ 4232062 w 4758517"/>
                  <a:gd name="connsiteY587" fmla="*/ 49083 h 200050"/>
                  <a:gd name="connsiteX588" fmla="*/ 4218640 w 4758517"/>
                  <a:gd name="connsiteY588" fmla="*/ 77146 h 200050"/>
                  <a:gd name="connsiteX589" fmla="*/ 4201602 w 4758517"/>
                  <a:gd name="connsiteY589" fmla="*/ 101447 h 200050"/>
                  <a:gd name="connsiteX590" fmla="*/ 4216120 w 4758517"/>
                  <a:gd name="connsiteY590" fmla="*/ 120228 h 200050"/>
                  <a:gd name="connsiteX591" fmla="*/ 4230966 w 4758517"/>
                  <a:gd name="connsiteY591" fmla="*/ 126860 h 200050"/>
                  <a:gd name="connsiteX592" fmla="*/ 4236883 w 4758517"/>
                  <a:gd name="connsiteY592" fmla="*/ 120172 h 200050"/>
                  <a:gd name="connsiteX593" fmla="*/ 4239512 w 4758517"/>
                  <a:gd name="connsiteY593" fmla="*/ 98376 h 200050"/>
                  <a:gd name="connsiteX594" fmla="*/ 4243812 w 4758517"/>
                  <a:gd name="connsiteY594" fmla="*/ 101255 h 200050"/>
                  <a:gd name="connsiteX595" fmla="*/ 4248277 w 4758517"/>
                  <a:gd name="connsiteY595" fmla="*/ 102982 h 200050"/>
                  <a:gd name="connsiteX596" fmla="*/ 4243182 w 4758517"/>
                  <a:gd name="connsiteY596" fmla="*/ 129464 h 200050"/>
                  <a:gd name="connsiteX597" fmla="*/ 4230528 w 4758517"/>
                  <a:gd name="connsiteY597" fmla="*/ 136721 h 200050"/>
                  <a:gd name="connsiteX598" fmla="*/ 4211573 w 4758517"/>
                  <a:gd name="connsiteY598" fmla="*/ 129437 h 200050"/>
                  <a:gd name="connsiteX599" fmla="*/ 4194590 w 4758517"/>
                  <a:gd name="connsiteY599" fmla="*/ 109343 h 200050"/>
                  <a:gd name="connsiteX600" fmla="*/ 4179717 w 4758517"/>
                  <a:gd name="connsiteY600" fmla="*/ 123023 h 200050"/>
                  <a:gd name="connsiteX601" fmla="*/ 4163694 w 4758517"/>
                  <a:gd name="connsiteY601" fmla="*/ 134749 h 200050"/>
                  <a:gd name="connsiteX602" fmla="*/ 4160078 w 4758517"/>
                  <a:gd name="connsiteY602" fmla="*/ 131052 h 200050"/>
                  <a:gd name="connsiteX603" fmla="*/ 4155805 w 4758517"/>
                  <a:gd name="connsiteY603" fmla="*/ 127518 h 200050"/>
                  <a:gd name="connsiteX604" fmla="*/ 4173472 w 4758517"/>
                  <a:gd name="connsiteY604" fmla="*/ 115138 h 200050"/>
                  <a:gd name="connsiteX605" fmla="*/ 4189332 w 4758517"/>
                  <a:gd name="connsiteY605" fmla="*/ 100131 h 200050"/>
                  <a:gd name="connsiteX606" fmla="*/ 4177691 w 4758517"/>
                  <a:gd name="connsiteY606" fmla="*/ 69795 h 200050"/>
                  <a:gd name="connsiteX607" fmla="*/ 4169829 w 4758517"/>
                  <a:gd name="connsiteY607" fmla="*/ 33061 h 200050"/>
                  <a:gd name="connsiteX608" fmla="*/ 4081082 w 4758517"/>
                  <a:gd name="connsiteY608" fmla="*/ 33061 h 200050"/>
                  <a:gd name="connsiteX609" fmla="*/ 4081082 w 4758517"/>
                  <a:gd name="connsiteY609" fmla="*/ 56296 h 200050"/>
                  <a:gd name="connsiteX610" fmla="*/ 4079541 w 4758517"/>
                  <a:gd name="connsiteY610" fmla="*/ 83095 h 200050"/>
                  <a:gd name="connsiteX611" fmla="*/ 4073421 w 4758517"/>
                  <a:gd name="connsiteY611" fmla="*/ 112331 h 200050"/>
                  <a:gd name="connsiteX612" fmla="*/ 4060484 w 4758517"/>
                  <a:gd name="connsiteY612" fmla="*/ 139571 h 200050"/>
                  <a:gd name="connsiteX613" fmla="*/ 4056732 w 4758517"/>
                  <a:gd name="connsiteY613" fmla="*/ 135763 h 200050"/>
                  <a:gd name="connsiteX614" fmla="*/ 4052814 w 4758517"/>
                  <a:gd name="connsiteY614" fmla="*/ 132777 h 200050"/>
                  <a:gd name="connsiteX615" fmla="*/ 4064542 w 4758517"/>
                  <a:gd name="connsiteY615" fmla="*/ 107648 h 200050"/>
                  <a:gd name="connsiteX616" fmla="*/ 4069794 w 4758517"/>
                  <a:gd name="connsiteY616" fmla="*/ 80854 h 200050"/>
                  <a:gd name="connsiteX617" fmla="*/ 4071003 w 4758517"/>
                  <a:gd name="connsiteY617" fmla="*/ 56296 h 200050"/>
                  <a:gd name="connsiteX618" fmla="*/ 4071003 w 4758517"/>
                  <a:gd name="connsiteY618" fmla="*/ 23884 h 200050"/>
                  <a:gd name="connsiteX619" fmla="*/ 4168515 w 4758517"/>
                  <a:gd name="connsiteY619" fmla="*/ 23884 h 200050"/>
                  <a:gd name="connsiteX620" fmla="*/ 4167392 w 4758517"/>
                  <a:gd name="connsiteY620" fmla="*/ 12326 h 200050"/>
                  <a:gd name="connsiteX621" fmla="*/ 4166762 w 4758517"/>
                  <a:gd name="connsiteY621" fmla="*/ 438 h 200050"/>
                  <a:gd name="connsiteX622" fmla="*/ 1786100 w 4758517"/>
                  <a:gd name="connsiteY622" fmla="*/ 438 h 200050"/>
                  <a:gd name="connsiteX623" fmla="*/ 1795960 w 4758517"/>
                  <a:gd name="connsiteY623" fmla="*/ 438 h 200050"/>
                  <a:gd name="connsiteX624" fmla="*/ 1795960 w 4758517"/>
                  <a:gd name="connsiteY624" fmla="*/ 15996 h 200050"/>
                  <a:gd name="connsiteX625" fmla="*/ 1837375 w 4758517"/>
                  <a:gd name="connsiteY625" fmla="*/ 15996 h 200050"/>
                  <a:gd name="connsiteX626" fmla="*/ 1837375 w 4758517"/>
                  <a:gd name="connsiteY626" fmla="*/ 438 h 200050"/>
                  <a:gd name="connsiteX627" fmla="*/ 1847455 w 4758517"/>
                  <a:gd name="connsiteY627" fmla="*/ 438 h 200050"/>
                  <a:gd name="connsiteX628" fmla="*/ 1847455 w 4758517"/>
                  <a:gd name="connsiteY628" fmla="*/ 15996 h 200050"/>
                  <a:gd name="connsiteX629" fmla="*/ 1895664 w 4758517"/>
                  <a:gd name="connsiteY629" fmla="*/ 15996 h 200050"/>
                  <a:gd name="connsiteX630" fmla="*/ 1895664 w 4758517"/>
                  <a:gd name="connsiteY630" fmla="*/ 52344 h 200050"/>
                  <a:gd name="connsiteX631" fmla="*/ 1847455 w 4758517"/>
                  <a:gd name="connsiteY631" fmla="*/ 52344 h 200050"/>
                  <a:gd name="connsiteX632" fmla="*/ 1847455 w 4758517"/>
                  <a:gd name="connsiteY632" fmla="*/ 72750 h 200050"/>
                  <a:gd name="connsiteX633" fmla="*/ 1908373 w 4758517"/>
                  <a:gd name="connsiteY633" fmla="*/ 72750 h 200050"/>
                  <a:gd name="connsiteX634" fmla="*/ 1908263 w 4758517"/>
                  <a:gd name="connsiteY634" fmla="*/ 74361 h 200050"/>
                  <a:gd name="connsiteX635" fmla="*/ 1908154 w 4758517"/>
                  <a:gd name="connsiteY635" fmla="*/ 77118 h 200050"/>
                  <a:gd name="connsiteX636" fmla="*/ 1905278 w 4758517"/>
                  <a:gd name="connsiteY636" fmla="*/ 92922 h 200050"/>
                  <a:gd name="connsiteX637" fmla="*/ 1901580 w 4758517"/>
                  <a:gd name="connsiteY637" fmla="*/ 100347 h 200050"/>
                  <a:gd name="connsiteX638" fmla="*/ 1897416 w 4758517"/>
                  <a:gd name="connsiteY638" fmla="*/ 102702 h 200050"/>
                  <a:gd name="connsiteX639" fmla="*/ 1891938 w 4758517"/>
                  <a:gd name="connsiteY639" fmla="*/ 103414 h 200050"/>
                  <a:gd name="connsiteX640" fmla="*/ 1884406 w 4758517"/>
                  <a:gd name="connsiteY640" fmla="*/ 103634 h 200050"/>
                  <a:gd name="connsiteX641" fmla="*/ 1873751 w 4758517"/>
                  <a:gd name="connsiteY641" fmla="*/ 103195 h 200050"/>
                  <a:gd name="connsiteX642" fmla="*/ 1872984 w 4758517"/>
                  <a:gd name="connsiteY642" fmla="*/ 99141 h 200050"/>
                  <a:gd name="connsiteX643" fmla="*/ 1871560 w 4758517"/>
                  <a:gd name="connsiteY643" fmla="*/ 95086 h 200050"/>
                  <a:gd name="connsiteX644" fmla="*/ 1881886 w 4758517"/>
                  <a:gd name="connsiteY644" fmla="*/ 95854 h 200050"/>
                  <a:gd name="connsiteX645" fmla="*/ 1888433 w 4758517"/>
                  <a:gd name="connsiteY645" fmla="*/ 95964 h 200050"/>
                  <a:gd name="connsiteX646" fmla="*/ 1891637 w 4758517"/>
                  <a:gd name="connsiteY646" fmla="*/ 95717 h 200050"/>
                  <a:gd name="connsiteX647" fmla="*/ 1893692 w 4758517"/>
                  <a:gd name="connsiteY647" fmla="*/ 94648 h 200050"/>
                  <a:gd name="connsiteX648" fmla="*/ 1895746 w 4758517"/>
                  <a:gd name="connsiteY648" fmla="*/ 90426 h 200050"/>
                  <a:gd name="connsiteX649" fmla="*/ 1897636 w 4758517"/>
                  <a:gd name="connsiteY649" fmla="*/ 81269 h 200050"/>
                  <a:gd name="connsiteX650" fmla="*/ 1847455 w 4758517"/>
                  <a:gd name="connsiteY650" fmla="*/ 81269 h 200050"/>
                  <a:gd name="connsiteX651" fmla="*/ 1847455 w 4758517"/>
                  <a:gd name="connsiteY651" fmla="*/ 104277 h 200050"/>
                  <a:gd name="connsiteX652" fmla="*/ 1837375 w 4758517"/>
                  <a:gd name="connsiteY652" fmla="*/ 104277 h 200050"/>
                  <a:gd name="connsiteX653" fmla="*/ 1837375 w 4758517"/>
                  <a:gd name="connsiteY653" fmla="*/ 81269 h 200050"/>
                  <a:gd name="connsiteX654" fmla="*/ 1787414 w 4758517"/>
                  <a:gd name="connsiteY654" fmla="*/ 81269 h 200050"/>
                  <a:gd name="connsiteX655" fmla="*/ 1766351 w 4758517"/>
                  <a:gd name="connsiteY655" fmla="*/ 101483 h 200050"/>
                  <a:gd name="connsiteX656" fmla="*/ 1726059 w 4758517"/>
                  <a:gd name="connsiteY656" fmla="*/ 118082 h 200050"/>
                  <a:gd name="connsiteX657" fmla="*/ 1723757 w 4758517"/>
                  <a:gd name="connsiteY657" fmla="*/ 113563 h 200050"/>
                  <a:gd name="connsiteX658" fmla="*/ 1720800 w 4758517"/>
                  <a:gd name="connsiteY658" fmla="*/ 109536 h 200050"/>
                  <a:gd name="connsiteX659" fmla="*/ 1754983 w 4758517"/>
                  <a:gd name="connsiteY659" fmla="*/ 96635 h 200050"/>
                  <a:gd name="connsiteX660" fmla="*/ 1774705 w 4758517"/>
                  <a:gd name="connsiteY660" fmla="*/ 81269 h 200050"/>
                  <a:gd name="connsiteX661" fmla="*/ 1734166 w 4758517"/>
                  <a:gd name="connsiteY661" fmla="*/ 81269 h 200050"/>
                  <a:gd name="connsiteX662" fmla="*/ 1737590 w 4758517"/>
                  <a:gd name="connsiteY662" fmla="*/ 63288 h 200050"/>
                  <a:gd name="connsiteX663" fmla="*/ 1740521 w 4758517"/>
                  <a:gd name="connsiteY663" fmla="*/ 43825 h 200050"/>
                  <a:gd name="connsiteX664" fmla="*/ 1786100 w 4758517"/>
                  <a:gd name="connsiteY664" fmla="*/ 43825 h 200050"/>
                  <a:gd name="connsiteX665" fmla="*/ 1786100 w 4758517"/>
                  <a:gd name="connsiteY665" fmla="*/ 42728 h 200050"/>
                  <a:gd name="connsiteX666" fmla="*/ 1786100 w 4758517"/>
                  <a:gd name="connsiteY666" fmla="*/ 24733 h 200050"/>
                  <a:gd name="connsiteX667" fmla="*/ 1730003 w 4758517"/>
                  <a:gd name="connsiteY667" fmla="*/ 24733 h 200050"/>
                  <a:gd name="connsiteX668" fmla="*/ 1730003 w 4758517"/>
                  <a:gd name="connsiteY668" fmla="*/ 15996 h 200050"/>
                  <a:gd name="connsiteX669" fmla="*/ 1786100 w 4758517"/>
                  <a:gd name="connsiteY669" fmla="*/ 15996 h 200050"/>
                  <a:gd name="connsiteX670" fmla="*/ 1535855 w 4758517"/>
                  <a:gd name="connsiteY670" fmla="*/ 438 h 200050"/>
                  <a:gd name="connsiteX671" fmla="*/ 1547469 w 4758517"/>
                  <a:gd name="connsiteY671" fmla="*/ 2410 h 200050"/>
                  <a:gd name="connsiteX672" fmla="*/ 1542648 w 4758517"/>
                  <a:gd name="connsiteY672" fmla="*/ 10436 h 200050"/>
                  <a:gd name="connsiteX673" fmla="*/ 1537170 w 4758517"/>
                  <a:gd name="connsiteY673" fmla="*/ 18626 h 200050"/>
                  <a:gd name="connsiteX674" fmla="*/ 1597649 w 4758517"/>
                  <a:gd name="connsiteY674" fmla="*/ 18626 h 200050"/>
                  <a:gd name="connsiteX675" fmla="*/ 1599621 w 4758517"/>
                  <a:gd name="connsiteY675" fmla="*/ 17968 h 200050"/>
                  <a:gd name="connsiteX676" fmla="*/ 1606415 w 4758517"/>
                  <a:gd name="connsiteY676" fmla="*/ 22777 h 200050"/>
                  <a:gd name="connsiteX677" fmla="*/ 1595485 w 4758517"/>
                  <a:gd name="connsiteY677" fmla="*/ 39813 h 200050"/>
                  <a:gd name="connsiteX678" fmla="*/ 1582748 w 4758517"/>
                  <a:gd name="connsiteY678" fmla="*/ 55877 h 200050"/>
                  <a:gd name="connsiteX679" fmla="*/ 1650021 w 4758517"/>
                  <a:gd name="connsiteY679" fmla="*/ 55877 h 200050"/>
                  <a:gd name="connsiteX680" fmla="*/ 1650021 w 4758517"/>
                  <a:gd name="connsiteY680" fmla="*/ 119835 h 200050"/>
                  <a:gd name="connsiteX681" fmla="*/ 1591513 w 4758517"/>
                  <a:gd name="connsiteY681" fmla="*/ 119835 h 200050"/>
                  <a:gd name="connsiteX682" fmla="*/ 1591513 w 4758517"/>
                  <a:gd name="connsiteY682" fmla="*/ 177271 h 200050"/>
                  <a:gd name="connsiteX683" fmla="*/ 1593897 w 4758517"/>
                  <a:gd name="connsiteY683" fmla="*/ 183189 h 200050"/>
                  <a:gd name="connsiteX684" fmla="*/ 1604661 w 4758517"/>
                  <a:gd name="connsiteY684" fmla="*/ 184505 h 200050"/>
                  <a:gd name="connsiteX685" fmla="*/ 1644323 w 4758517"/>
                  <a:gd name="connsiteY685" fmla="*/ 184505 h 200050"/>
                  <a:gd name="connsiteX686" fmla="*/ 1652002 w 4758517"/>
                  <a:gd name="connsiteY686" fmla="*/ 182394 h 200050"/>
                  <a:gd name="connsiteX687" fmla="*/ 1655637 w 4758517"/>
                  <a:gd name="connsiteY687" fmla="*/ 173170 h 200050"/>
                  <a:gd name="connsiteX688" fmla="*/ 1657033 w 4758517"/>
                  <a:gd name="connsiteY688" fmla="*/ 152499 h 200050"/>
                  <a:gd name="connsiteX689" fmla="*/ 1661908 w 4758517"/>
                  <a:gd name="connsiteY689" fmla="*/ 155020 h 200050"/>
                  <a:gd name="connsiteX690" fmla="*/ 1667113 w 4758517"/>
                  <a:gd name="connsiteY690" fmla="*/ 156883 h 200050"/>
                  <a:gd name="connsiteX691" fmla="*/ 1661772 w 4758517"/>
                  <a:gd name="connsiteY691" fmla="*/ 186952 h 200050"/>
                  <a:gd name="connsiteX692" fmla="*/ 1644762 w 4758517"/>
                  <a:gd name="connsiteY692" fmla="*/ 194338 h 200050"/>
                  <a:gd name="connsiteX693" fmla="*/ 1604223 w 4758517"/>
                  <a:gd name="connsiteY693" fmla="*/ 194338 h 200050"/>
                  <a:gd name="connsiteX694" fmla="*/ 1585789 w 4758517"/>
                  <a:gd name="connsiteY694" fmla="*/ 190975 h 200050"/>
                  <a:gd name="connsiteX695" fmla="*/ 1580996 w 4758517"/>
                  <a:gd name="connsiteY695" fmla="*/ 177271 h 200050"/>
                  <a:gd name="connsiteX696" fmla="*/ 1580996 w 4758517"/>
                  <a:gd name="connsiteY696" fmla="*/ 119835 h 200050"/>
                  <a:gd name="connsiteX697" fmla="*/ 1566971 w 4758517"/>
                  <a:gd name="connsiteY697" fmla="*/ 119835 h 200050"/>
                  <a:gd name="connsiteX698" fmla="*/ 1551640 w 4758517"/>
                  <a:gd name="connsiteY698" fmla="*/ 152343 h 200050"/>
                  <a:gd name="connsiteX699" fmla="*/ 1523795 w 4758517"/>
                  <a:gd name="connsiteY699" fmla="*/ 178219 h 200050"/>
                  <a:gd name="connsiteX700" fmla="*/ 1479101 w 4758517"/>
                  <a:gd name="connsiteY700" fmla="*/ 196530 h 200050"/>
                  <a:gd name="connsiteX701" fmla="*/ 1476444 w 4758517"/>
                  <a:gd name="connsiteY701" fmla="*/ 191798 h 200050"/>
                  <a:gd name="connsiteX702" fmla="*/ 1472966 w 4758517"/>
                  <a:gd name="connsiteY702" fmla="*/ 187564 h 200050"/>
                  <a:gd name="connsiteX703" fmla="*/ 1515046 w 4758517"/>
                  <a:gd name="connsiteY703" fmla="*/ 171422 h 200050"/>
                  <a:gd name="connsiteX704" fmla="*/ 1541399 w 4758517"/>
                  <a:gd name="connsiteY704" fmla="*/ 148552 h 200050"/>
                  <a:gd name="connsiteX705" fmla="*/ 1556015 w 4758517"/>
                  <a:gd name="connsiteY705" fmla="*/ 119835 h 200050"/>
                  <a:gd name="connsiteX706" fmla="*/ 1495316 w 4758517"/>
                  <a:gd name="connsiteY706" fmla="*/ 119835 h 200050"/>
                  <a:gd name="connsiteX707" fmla="*/ 1495316 w 4758517"/>
                  <a:gd name="connsiteY707" fmla="*/ 64618 h 200050"/>
                  <a:gd name="connsiteX708" fmla="*/ 1487373 w 4758517"/>
                  <a:gd name="connsiteY708" fmla="*/ 71138 h 200050"/>
                  <a:gd name="connsiteX709" fmla="*/ 1479101 w 4758517"/>
                  <a:gd name="connsiteY709" fmla="*/ 77331 h 200050"/>
                  <a:gd name="connsiteX710" fmla="*/ 1475486 w 4758517"/>
                  <a:gd name="connsiteY710" fmla="*/ 73384 h 200050"/>
                  <a:gd name="connsiteX711" fmla="*/ 1471212 w 4758517"/>
                  <a:gd name="connsiteY711" fmla="*/ 70095 h 200050"/>
                  <a:gd name="connsiteX712" fmla="*/ 1510519 w 4758517"/>
                  <a:gd name="connsiteY712" fmla="*/ 35845 h 200050"/>
                  <a:gd name="connsiteX713" fmla="*/ 1535855 w 4758517"/>
                  <a:gd name="connsiteY713" fmla="*/ 438 h 200050"/>
                  <a:gd name="connsiteX714" fmla="*/ 288579 w 4758517"/>
                  <a:gd name="connsiteY714" fmla="*/ 438 h 200050"/>
                  <a:gd name="connsiteX715" fmla="*/ 298001 w 4758517"/>
                  <a:gd name="connsiteY715" fmla="*/ 3506 h 200050"/>
                  <a:gd name="connsiteX716" fmla="*/ 292577 w 4758517"/>
                  <a:gd name="connsiteY716" fmla="*/ 13421 h 200050"/>
                  <a:gd name="connsiteX717" fmla="*/ 286168 w 4758517"/>
                  <a:gd name="connsiteY717" fmla="*/ 23008 h 200050"/>
                  <a:gd name="connsiteX718" fmla="*/ 422027 w 4758517"/>
                  <a:gd name="connsiteY718" fmla="*/ 23008 h 200050"/>
                  <a:gd name="connsiteX719" fmla="*/ 422027 w 4758517"/>
                  <a:gd name="connsiteY719" fmla="*/ 32403 h 200050"/>
                  <a:gd name="connsiteX720" fmla="*/ 279375 w 4758517"/>
                  <a:gd name="connsiteY720" fmla="*/ 32403 h 200050"/>
                  <a:gd name="connsiteX721" fmla="*/ 262995 w 4758517"/>
                  <a:gd name="connsiteY721" fmla="*/ 50547 h 200050"/>
                  <a:gd name="connsiteX722" fmla="*/ 245629 w 4758517"/>
                  <a:gd name="connsiteY722" fmla="*/ 65722 h 200050"/>
                  <a:gd name="connsiteX723" fmla="*/ 242671 w 4758517"/>
                  <a:gd name="connsiteY723" fmla="*/ 61224 h 200050"/>
                  <a:gd name="connsiteX724" fmla="*/ 239055 w 4758517"/>
                  <a:gd name="connsiteY724" fmla="*/ 56732 h 200050"/>
                  <a:gd name="connsiteX725" fmla="*/ 266858 w 4758517"/>
                  <a:gd name="connsiteY725" fmla="*/ 31876 h 200050"/>
                  <a:gd name="connsiteX726" fmla="*/ 288579 w 4758517"/>
                  <a:gd name="connsiteY726" fmla="*/ 438 h 200050"/>
                  <a:gd name="connsiteX727" fmla="*/ 4408734 w 4758517"/>
                  <a:gd name="connsiteY727" fmla="*/ 425 h 200050"/>
                  <a:gd name="connsiteX728" fmla="*/ 4417718 w 4758517"/>
                  <a:gd name="connsiteY728" fmla="*/ 4588 h 200050"/>
                  <a:gd name="connsiteX729" fmla="*/ 4414294 w 4758517"/>
                  <a:gd name="connsiteY729" fmla="*/ 9600 h 200050"/>
                  <a:gd name="connsiteX730" fmla="*/ 4410706 w 4758517"/>
                  <a:gd name="connsiteY730" fmla="*/ 14449 h 200050"/>
                  <a:gd name="connsiteX731" fmla="*/ 4452477 w 4758517"/>
                  <a:gd name="connsiteY731" fmla="*/ 50824 h 200050"/>
                  <a:gd name="connsiteX732" fmla="*/ 4504931 w 4758517"/>
                  <a:gd name="connsiteY732" fmla="*/ 79310 h 200050"/>
                  <a:gd name="connsiteX733" fmla="*/ 4500630 w 4758517"/>
                  <a:gd name="connsiteY733" fmla="*/ 83583 h 200050"/>
                  <a:gd name="connsiteX734" fmla="*/ 4497480 w 4758517"/>
                  <a:gd name="connsiteY734" fmla="*/ 88513 h 200050"/>
                  <a:gd name="connsiteX735" fmla="*/ 4446532 w 4758517"/>
                  <a:gd name="connsiteY735" fmla="*/ 59096 h 200050"/>
                  <a:gd name="connsiteX736" fmla="*/ 4404789 w 4758517"/>
                  <a:gd name="connsiteY736" fmla="*/ 22118 h 200050"/>
                  <a:gd name="connsiteX737" fmla="*/ 4363073 w 4758517"/>
                  <a:gd name="connsiteY737" fmla="*/ 61068 h 200050"/>
                  <a:gd name="connsiteX738" fmla="*/ 4312316 w 4758517"/>
                  <a:gd name="connsiteY738" fmla="*/ 89828 h 200050"/>
                  <a:gd name="connsiteX739" fmla="*/ 4309085 w 4758517"/>
                  <a:gd name="connsiteY739" fmla="*/ 85473 h 200050"/>
                  <a:gd name="connsiteX740" fmla="*/ 4304868 w 4758517"/>
                  <a:gd name="connsiteY740" fmla="*/ 81282 h 200050"/>
                  <a:gd name="connsiteX741" fmla="*/ 4364525 w 4758517"/>
                  <a:gd name="connsiteY741" fmla="*/ 47263 h 200050"/>
                  <a:gd name="connsiteX742" fmla="*/ 4408734 w 4758517"/>
                  <a:gd name="connsiteY742" fmla="*/ 425 h 200050"/>
                  <a:gd name="connsiteX743" fmla="*/ 4197878 w 4758517"/>
                  <a:gd name="connsiteY743" fmla="*/ 219 h 200050"/>
                  <a:gd name="connsiteX744" fmla="*/ 4214559 w 4758517"/>
                  <a:gd name="connsiteY744" fmla="*/ 7560 h 200050"/>
                  <a:gd name="connsiteX745" fmla="*/ 4228117 w 4758517"/>
                  <a:gd name="connsiteY745" fmla="*/ 16215 h 200050"/>
                  <a:gd name="connsiteX746" fmla="*/ 4221981 w 4758517"/>
                  <a:gd name="connsiteY746" fmla="*/ 23008 h 200050"/>
                  <a:gd name="connsiteX747" fmla="*/ 4208314 w 4758517"/>
                  <a:gd name="connsiteY747" fmla="*/ 14024 h 200050"/>
                  <a:gd name="connsiteX748" fmla="*/ 4191523 w 4758517"/>
                  <a:gd name="connsiteY748" fmla="*/ 6354 h 200050"/>
                  <a:gd name="connsiteX749" fmla="*/ 4606662 w 4758517"/>
                  <a:gd name="connsiteY749" fmla="*/ 0 h 200050"/>
                  <a:gd name="connsiteX750" fmla="*/ 4617836 w 4758517"/>
                  <a:gd name="connsiteY750" fmla="*/ 1972 h 200050"/>
                  <a:gd name="connsiteX751" fmla="*/ 4611509 w 4758517"/>
                  <a:gd name="connsiteY751" fmla="*/ 13339 h 200050"/>
                  <a:gd name="connsiteX752" fmla="*/ 4604032 w 4758517"/>
                  <a:gd name="connsiteY752" fmla="*/ 25199 h 200050"/>
                  <a:gd name="connsiteX753" fmla="*/ 4662319 w 4758517"/>
                  <a:gd name="connsiteY753" fmla="*/ 25199 h 200050"/>
                  <a:gd name="connsiteX754" fmla="*/ 4656978 w 4758517"/>
                  <a:gd name="connsiteY754" fmla="*/ 14024 h 200050"/>
                  <a:gd name="connsiteX755" fmla="*/ 4650487 w 4758517"/>
                  <a:gd name="connsiteY755" fmla="*/ 2849 h 200050"/>
                  <a:gd name="connsiteX756" fmla="*/ 4659910 w 4758517"/>
                  <a:gd name="connsiteY756" fmla="*/ 0 h 200050"/>
                  <a:gd name="connsiteX757" fmla="*/ 4667634 w 4758517"/>
                  <a:gd name="connsiteY757" fmla="*/ 12928 h 200050"/>
                  <a:gd name="connsiteX758" fmla="*/ 4673714 w 4758517"/>
                  <a:gd name="connsiteY758" fmla="*/ 25199 h 200050"/>
                  <a:gd name="connsiteX759" fmla="*/ 4739672 w 4758517"/>
                  <a:gd name="connsiteY759" fmla="*/ 25199 h 200050"/>
                  <a:gd name="connsiteX760" fmla="*/ 4739672 w 4758517"/>
                  <a:gd name="connsiteY760" fmla="*/ 34376 h 200050"/>
                  <a:gd name="connsiteX761" fmla="*/ 4666483 w 4758517"/>
                  <a:gd name="connsiteY761" fmla="*/ 34376 h 200050"/>
                  <a:gd name="connsiteX762" fmla="*/ 4666483 w 4758517"/>
                  <a:gd name="connsiteY762" fmla="*/ 52371 h 200050"/>
                  <a:gd name="connsiteX763" fmla="*/ 4731344 w 4758517"/>
                  <a:gd name="connsiteY763" fmla="*/ 52371 h 200050"/>
                  <a:gd name="connsiteX764" fmla="*/ 4731344 w 4758517"/>
                  <a:gd name="connsiteY764" fmla="*/ 60889 h 200050"/>
                  <a:gd name="connsiteX765" fmla="*/ 4666483 w 4758517"/>
                  <a:gd name="connsiteY765" fmla="*/ 60889 h 200050"/>
                  <a:gd name="connsiteX766" fmla="*/ 4666483 w 4758517"/>
                  <a:gd name="connsiteY766" fmla="*/ 78666 h 200050"/>
                  <a:gd name="connsiteX767" fmla="*/ 4732222 w 4758517"/>
                  <a:gd name="connsiteY767" fmla="*/ 78666 h 200050"/>
                  <a:gd name="connsiteX768" fmla="*/ 4732222 w 4758517"/>
                  <a:gd name="connsiteY768" fmla="*/ 87185 h 200050"/>
                  <a:gd name="connsiteX769" fmla="*/ 4666483 w 4758517"/>
                  <a:gd name="connsiteY769" fmla="*/ 87185 h 200050"/>
                  <a:gd name="connsiteX770" fmla="*/ 4666483 w 4758517"/>
                  <a:gd name="connsiteY770" fmla="*/ 105839 h 200050"/>
                  <a:gd name="connsiteX771" fmla="*/ 4747779 w 4758517"/>
                  <a:gd name="connsiteY771" fmla="*/ 105839 h 200050"/>
                  <a:gd name="connsiteX772" fmla="*/ 4747779 w 4758517"/>
                  <a:gd name="connsiteY772" fmla="*/ 115014 h 200050"/>
                  <a:gd name="connsiteX773" fmla="*/ 4597896 w 4758517"/>
                  <a:gd name="connsiteY773" fmla="*/ 115014 h 200050"/>
                  <a:gd name="connsiteX774" fmla="*/ 4597896 w 4758517"/>
                  <a:gd name="connsiteY774" fmla="*/ 122256 h 200050"/>
                  <a:gd name="connsiteX775" fmla="*/ 4587597 w 4758517"/>
                  <a:gd name="connsiteY775" fmla="*/ 122256 h 200050"/>
                  <a:gd name="connsiteX776" fmla="*/ 4587597 w 4758517"/>
                  <a:gd name="connsiteY776" fmla="*/ 47104 h 200050"/>
                  <a:gd name="connsiteX777" fmla="*/ 4563932 w 4758517"/>
                  <a:gd name="connsiteY777" fmla="*/ 70546 h 200050"/>
                  <a:gd name="connsiteX778" fmla="*/ 4560234 w 4758517"/>
                  <a:gd name="connsiteY778" fmla="*/ 66953 h 200050"/>
                  <a:gd name="connsiteX779" fmla="*/ 4556042 w 4758517"/>
                  <a:gd name="connsiteY779" fmla="*/ 64182 h 200050"/>
                  <a:gd name="connsiteX780" fmla="*/ 4586856 w 4758517"/>
                  <a:gd name="connsiteY780" fmla="*/ 32259 h 200050"/>
                  <a:gd name="connsiteX781" fmla="*/ 4606662 w 4758517"/>
                  <a:gd name="connsiteY781" fmla="*/ 0 h 200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Lst>
                <a:rect l="l" t="t" r="r" b="b"/>
                <a:pathLst>
                  <a:path w="4758517" h="200050">
                    <a:moveTo>
                      <a:pt x="1826200" y="159716"/>
                    </a:moveTo>
                    <a:cubicBezTo>
                      <a:pt x="1835701" y="162398"/>
                      <a:pt x="1845648" y="165482"/>
                      <a:pt x="1856042" y="168968"/>
                    </a:cubicBezTo>
                    <a:cubicBezTo>
                      <a:pt x="1866436" y="172454"/>
                      <a:pt x="1876366" y="176025"/>
                      <a:pt x="1885835" y="179681"/>
                    </a:cubicBezTo>
                    <a:cubicBezTo>
                      <a:pt x="1895303" y="183337"/>
                      <a:pt x="1903401" y="186762"/>
                      <a:pt x="1910126" y="189956"/>
                    </a:cubicBezTo>
                    <a:lnTo>
                      <a:pt x="1903990" y="198939"/>
                    </a:lnTo>
                    <a:cubicBezTo>
                      <a:pt x="1897623" y="195669"/>
                      <a:pt x="1889759" y="192131"/>
                      <a:pt x="1880398" y="188325"/>
                    </a:cubicBezTo>
                    <a:cubicBezTo>
                      <a:pt x="1871036" y="184518"/>
                      <a:pt x="1861126" y="180785"/>
                      <a:pt x="1850669" y="177125"/>
                    </a:cubicBezTo>
                    <a:cubicBezTo>
                      <a:pt x="1840212" y="173465"/>
                      <a:pt x="1830157" y="170218"/>
                      <a:pt x="1820503" y="167385"/>
                    </a:cubicBezTo>
                    <a:close/>
                    <a:moveTo>
                      <a:pt x="3174933" y="149650"/>
                    </a:moveTo>
                    <a:cubicBezTo>
                      <a:pt x="3183546" y="153520"/>
                      <a:pt x="3192495" y="157880"/>
                      <a:pt x="3201780" y="162732"/>
                    </a:cubicBezTo>
                    <a:cubicBezTo>
                      <a:pt x="3211066" y="167584"/>
                      <a:pt x="3219853" y="172498"/>
                      <a:pt x="3228140" y="177471"/>
                    </a:cubicBezTo>
                    <a:cubicBezTo>
                      <a:pt x="3236428" y="182445"/>
                      <a:pt x="3243381" y="187049"/>
                      <a:pt x="3248998" y="191284"/>
                    </a:cubicBezTo>
                    <a:lnTo>
                      <a:pt x="3242424" y="199611"/>
                    </a:lnTo>
                    <a:cubicBezTo>
                      <a:pt x="3236881" y="195445"/>
                      <a:pt x="3230000" y="190824"/>
                      <a:pt x="3221778" y="185749"/>
                    </a:cubicBezTo>
                    <a:cubicBezTo>
                      <a:pt x="3213556" y="180674"/>
                      <a:pt x="3204824" y="175599"/>
                      <a:pt x="3195580" y="170524"/>
                    </a:cubicBezTo>
                    <a:cubicBezTo>
                      <a:pt x="3186336" y="165449"/>
                      <a:pt x="3177408" y="160828"/>
                      <a:pt x="3168798" y="156662"/>
                    </a:cubicBezTo>
                    <a:close/>
                    <a:moveTo>
                      <a:pt x="4076481" y="149215"/>
                    </a:moveTo>
                    <a:lnTo>
                      <a:pt x="4085464" y="153161"/>
                    </a:lnTo>
                    <a:cubicBezTo>
                      <a:pt x="4082352" y="159211"/>
                      <a:pt x="4078828" y="165850"/>
                      <a:pt x="4074892" y="173077"/>
                    </a:cubicBezTo>
                    <a:cubicBezTo>
                      <a:pt x="4070957" y="180304"/>
                      <a:pt x="4066885" y="186666"/>
                      <a:pt x="4062676" y="192163"/>
                    </a:cubicBezTo>
                    <a:lnTo>
                      <a:pt x="4053034" y="188010"/>
                    </a:lnTo>
                    <a:cubicBezTo>
                      <a:pt x="4057708" y="182600"/>
                      <a:pt x="4062110" y="176270"/>
                      <a:pt x="4066236" y="169024"/>
                    </a:cubicBezTo>
                    <a:cubicBezTo>
                      <a:pt x="4070364" y="161777"/>
                      <a:pt x="4073778" y="155174"/>
                      <a:pt x="4076481" y="149215"/>
                    </a:cubicBezTo>
                    <a:close/>
                    <a:moveTo>
                      <a:pt x="4218914" y="144404"/>
                    </a:moveTo>
                    <a:cubicBezTo>
                      <a:pt x="4223986" y="150760"/>
                      <a:pt x="4228798" y="157607"/>
                      <a:pt x="4233348" y="164947"/>
                    </a:cubicBezTo>
                    <a:cubicBezTo>
                      <a:pt x="4237901" y="172288"/>
                      <a:pt x="4241342" y="178808"/>
                      <a:pt x="4243676" y="184505"/>
                    </a:cubicBezTo>
                    <a:lnTo>
                      <a:pt x="4234033" y="188449"/>
                    </a:lnTo>
                    <a:cubicBezTo>
                      <a:pt x="4231705" y="182747"/>
                      <a:pt x="4228309" y="176183"/>
                      <a:pt x="4223844" y="168755"/>
                    </a:cubicBezTo>
                    <a:cubicBezTo>
                      <a:pt x="4219380" y="161328"/>
                      <a:pt x="4214668" y="154379"/>
                      <a:pt x="4209710" y="147910"/>
                    </a:cubicBezTo>
                    <a:close/>
                    <a:moveTo>
                      <a:pt x="4099928" y="142213"/>
                    </a:moveTo>
                    <a:lnTo>
                      <a:pt x="4110446" y="142213"/>
                    </a:lnTo>
                    <a:lnTo>
                      <a:pt x="4110446" y="181437"/>
                    </a:lnTo>
                    <a:cubicBezTo>
                      <a:pt x="4110249" y="184126"/>
                      <a:pt x="4111299" y="185980"/>
                      <a:pt x="4113595" y="186998"/>
                    </a:cubicBezTo>
                    <a:cubicBezTo>
                      <a:pt x="4115892" y="188015"/>
                      <a:pt x="4120613" y="188499"/>
                      <a:pt x="4127757" y="188449"/>
                    </a:cubicBezTo>
                    <a:lnTo>
                      <a:pt x="4182758" y="188449"/>
                    </a:lnTo>
                    <a:cubicBezTo>
                      <a:pt x="4188806" y="188787"/>
                      <a:pt x="4192814" y="187235"/>
                      <a:pt x="4194782" y="183793"/>
                    </a:cubicBezTo>
                    <a:cubicBezTo>
                      <a:pt x="4196750" y="180350"/>
                      <a:pt x="4197854" y="172991"/>
                      <a:pt x="4198097" y="161716"/>
                    </a:cubicBezTo>
                    <a:cubicBezTo>
                      <a:pt x="4199571" y="162610"/>
                      <a:pt x="4201224" y="163395"/>
                      <a:pt x="4203054" y="164071"/>
                    </a:cubicBezTo>
                    <a:cubicBezTo>
                      <a:pt x="4204885" y="164747"/>
                      <a:pt x="4206592" y="165203"/>
                      <a:pt x="4208176" y="165441"/>
                    </a:cubicBezTo>
                    <a:cubicBezTo>
                      <a:pt x="4207679" y="178273"/>
                      <a:pt x="4205771" y="186885"/>
                      <a:pt x="4202452" y="191280"/>
                    </a:cubicBezTo>
                    <a:cubicBezTo>
                      <a:pt x="4199133" y="195675"/>
                      <a:pt x="4192787" y="197717"/>
                      <a:pt x="4183415" y="197406"/>
                    </a:cubicBezTo>
                    <a:lnTo>
                      <a:pt x="4127976" y="197406"/>
                    </a:lnTo>
                    <a:cubicBezTo>
                      <a:pt x="4117124" y="197561"/>
                      <a:pt x="4109684" y="196540"/>
                      <a:pt x="4105652" y="194345"/>
                    </a:cubicBezTo>
                    <a:cubicBezTo>
                      <a:pt x="4101621" y="192149"/>
                      <a:pt x="4099713" y="187847"/>
                      <a:pt x="4099928" y="181437"/>
                    </a:cubicBezTo>
                    <a:close/>
                    <a:moveTo>
                      <a:pt x="292085" y="137365"/>
                    </a:moveTo>
                    <a:cubicBezTo>
                      <a:pt x="297704" y="143388"/>
                      <a:pt x="304378" y="148877"/>
                      <a:pt x="312107" y="153832"/>
                    </a:cubicBezTo>
                    <a:cubicBezTo>
                      <a:pt x="319836" y="158786"/>
                      <a:pt x="328428" y="163234"/>
                      <a:pt x="337882" y="167175"/>
                    </a:cubicBezTo>
                    <a:cubicBezTo>
                      <a:pt x="347469" y="163234"/>
                      <a:pt x="356289" y="158786"/>
                      <a:pt x="364342" y="153832"/>
                    </a:cubicBezTo>
                    <a:cubicBezTo>
                      <a:pt x="372395" y="148877"/>
                      <a:pt x="379352" y="143388"/>
                      <a:pt x="385214" y="137365"/>
                    </a:cubicBezTo>
                    <a:close/>
                    <a:moveTo>
                      <a:pt x="4140685" y="133654"/>
                    </a:moveTo>
                    <a:cubicBezTo>
                      <a:pt x="4146260" y="138795"/>
                      <a:pt x="4151874" y="144512"/>
                      <a:pt x="4157531" y="150804"/>
                    </a:cubicBezTo>
                    <a:cubicBezTo>
                      <a:pt x="4163187" y="157097"/>
                      <a:pt x="4167652" y="162704"/>
                      <a:pt x="4170924" y="167627"/>
                    </a:cubicBezTo>
                    <a:lnTo>
                      <a:pt x="4161721" y="172668"/>
                    </a:lnTo>
                    <a:cubicBezTo>
                      <a:pt x="4158690" y="167763"/>
                      <a:pt x="4154454" y="162120"/>
                      <a:pt x="4149012" y="155736"/>
                    </a:cubicBezTo>
                    <a:cubicBezTo>
                      <a:pt x="4143571" y="149352"/>
                      <a:pt x="4138019" y="143379"/>
                      <a:pt x="4132358" y="137818"/>
                    </a:cubicBezTo>
                    <a:close/>
                    <a:moveTo>
                      <a:pt x="1811956" y="129696"/>
                    </a:moveTo>
                    <a:lnTo>
                      <a:pt x="1822694" y="129696"/>
                    </a:lnTo>
                    <a:cubicBezTo>
                      <a:pt x="1820340" y="143923"/>
                      <a:pt x="1815722" y="155691"/>
                      <a:pt x="1808841" y="164999"/>
                    </a:cubicBezTo>
                    <a:cubicBezTo>
                      <a:pt x="1801958" y="174309"/>
                      <a:pt x="1791594" y="181694"/>
                      <a:pt x="1777749" y="187156"/>
                    </a:cubicBezTo>
                    <a:cubicBezTo>
                      <a:pt x="1763903" y="192617"/>
                      <a:pt x="1745358" y="196691"/>
                      <a:pt x="1722114" y="199378"/>
                    </a:cubicBezTo>
                    <a:cubicBezTo>
                      <a:pt x="1721744" y="197991"/>
                      <a:pt x="1721115" y="196438"/>
                      <a:pt x="1720225" y="194722"/>
                    </a:cubicBezTo>
                    <a:cubicBezTo>
                      <a:pt x="1719334" y="193005"/>
                      <a:pt x="1718430" y="191563"/>
                      <a:pt x="1717512" y="190394"/>
                    </a:cubicBezTo>
                    <a:cubicBezTo>
                      <a:pt x="1739946" y="188131"/>
                      <a:pt x="1757701" y="184622"/>
                      <a:pt x="1770776" y="179868"/>
                    </a:cubicBezTo>
                    <a:cubicBezTo>
                      <a:pt x="1783853" y="175113"/>
                      <a:pt x="1793508" y="168666"/>
                      <a:pt x="1799742" y="160528"/>
                    </a:cubicBezTo>
                    <a:cubicBezTo>
                      <a:pt x="1805976" y="152389"/>
                      <a:pt x="1810048" y="142112"/>
                      <a:pt x="1811956" y="129696"/>
                    </a:cubicBezTo>
                    <a:close/>
                    <a:moveTo>
                      <a:pt x="4349568" y="122697"/>
                    </a:moveTo>
                    <a:lnTo>
                      <a:pt x="4349568" y="174631"/>
                    </a:lnTo>
                    <a:lnTo>
                      <a:pt x="4460448" y="174631"/>
                    </a:lnTo>
                    <a:lnTo>
                      <a:pt x="4460448" y="122697"/>
                    </a:lnTo>
                    <a:close/>
                    <a:moveTo>
                      <a:pt x="4651802" y="117428"/>
                    </a:moveTo>
                    <a:lnTo>
                      <a:pt x="4662100" y="117428"/>
                    </a:lnTo>
                    <a:lnTo>
                      <a:pt x="4662100" y="134106"/>
                    </a:lnTo>
                    <a:lnTo>
                      <a:pt x="4754353" y="134106"/>
                    </a:lnTo>
                    <a:lnTo>
                      <a:pt x="4754353" y="143501"/>
                    </a:lnTo>
                    <a:lnTo>
                      <a:pt x="4673714" y="143501"/>
                    </a:lnTo>
                    <a:cubicBezTo>
                      <a:pt x="4680909" y="149531"/>
                      <a:pt x="4689212" y="155220"/>
                      <a:pt x="4698622" y="160569"/>
                    </a:cubicBezTo>
                    <a:cubicBezTo>
                      <a:pt x="4708032" y="165917"/>
                      <a:pt x="4717893" y="170681"/>
                      <a:pt x="4728204" y="174860"/>
                    </a:cubicBezTo>
                    <a:cubicBezTo>
                      <a:pt x="4738515" y="179040"/>
                      <a:pt x="4748619" y="182391"/>
                      <a:pt x="4758517" y="184916"/>
                    </a:cubicBezTo>
                    <a:cubicBezTo>
                      <a:pt x="4757274" y="186180"/>
                      <a:pt x="4756033" y="187650"/>
                      <a:pt x="4754792" y="189325"/>
                    </a:cubicBezTo>
                    <a:cubicBezTo>
                      <a:pt x="4753550" y="191001"/>
                      <a:pt x="4752527" y="192526"/>
                      <a:pt x="4751724" y="193900"/>
                    </a:cubicBezTo>
                    <a:cubicBezTo>
                      <a:pt x="4741365" y="190855"/>
                      <a:pt x="4730698" y="186865"/>
                      <a:pt x="4719722" y="181929"/>
                    </a:cubicBezTo>
                    <a:cubicBezTo>
                      <a:pt x="4708748" y="176993"/>
                      <a:pt x="4698260" y="171412"/>
                      <a:pt x="4688258" y="165186"/>
                    </a:cubicBezTo>
                    <a:cubicBezTo>
                      <a:pt x="4678256" y="158960"/>
                      <a:pt x="4669537" y="152389"/>
                      <a:pt x="4662100" y="145473"/>
                    </a:cubicBezTo>
                    <a:lnTo>
                      <a:pt x="4662100" y="198939"/>
                    </a:lnTo>
                    <a:lnTo>
                      <a:pt x="4651802" y="198939"/>
                    </a:lnTo>
                    <a:lnTo>
                      <a:pt x="4651802" y="145253"/>
                    </a:lnTo>
                    <a:cubicBezTo>
                      <a:pt x="4644359" y="152461"/>
                      <a:pt x="4635676" y="159303"/>
                      <a:pt x="4625749" y="165779"/>
                    </a:cubicBezTo>
                    <a:cubicBezTo>
                      <a:pt x="4615824" y="172255"/>
                      <a:pt x="4605484" y="178074"/>
                      <a:pt x="4594730" y="183236"/>
                    </a:cubicBezTo>
                    <a:cubicBezTo>
                      <a:pt x="4583976" y="188397"/>
                      <a:pt x="4573638" y="192609"/>
                      <a:pt x="4563712" y="195872"/>
                    </a:cubicBezTo>
                    <a:cubicBezTo>
                      <a:pt x="4562698" y="194384"/>
                      <a:pt x="4561548" y="192814"/>
                      <a:pt x="4560260" y="191161"/>
                    </a:cubicBezTo>
                    <a:cubicBezTo>
                      <a:pt x="4558974" y="189508"/>
                      <a:pt x="4557713" y="188157"/>
                      <a:pt x="4556480" y="187107"/>
                    </a:cubicBezTo>
                    <a:cubicBezTo>
                      <a:pt x="4566090" y="184357"/>
                      <a:pt x="4575967" y="180751"/>
                      <a:pt x="4586112" y="176288"/>
                    </a:cubicBezTo>
                    <a:cubicBezTo>
                      <a:pt x="4596256" y="171826"/>
                      <a:pt x="4605987" y="166792"/>
                      <a:pt x="4615304" y="161185"/>
                    </a:cubicBezTo>
                    <a:cubicBezTo>
                      <a:pt x="4624622" y="155578"/>
                      <a:pt x="4632844" y="149683"/>
                      <a:pt x="4639968" y="143501"/>
                    </a:cubicBezTo>
                    <a:lnTo>
                      <a:pt x="4560644" y="143501"/>
                    </a:lnTo>
                    <a:lnTo>
                      <a:pt x="4560644" y="134106"/>
                    </a:lnTo>
                    <a:lnTo>
                      <a:pt x="4651802" y="134106"/>
                    </a:lnTo>
                    <a:close/>
                    <a:moveTo>
                      <a:pt x="4338832" y="113056"/>
                    </a:moveTo>
                    <a:lnTo>
                      <a:pt x="4471184" y="113056"/>
                    </a:lnTo>
                    <a:lnTo>
                      <a:pt x="4471184" y="197639"/>
                    </a:lnTo>
                    <a:lnTo>
                      <a:pt x="4460448" y="197639"/>
                    </a:lnTo>
                    <a:lnTo>
                      <a:pt x="4460448" y="184711"/>
                    </a:lnTo>
                    <a:lnTo>
                      <a:pt x="4349568" y="184711"/>
                    </a:lnTo>
                    <a:lnTo>
                      <a:pt x="4349568" y="198515"/>
                    </a:lnTo>
                    <a:lnTo>
                      <a:pt x="4338832" y="198515"/>
                    </a:lnTo>
                    <a:close/>
                    <a:moveTo>
                      <a:pt x="2236627" y="112399"/>
                    </a:moveTo>
                    <a:lnTo>
                      <a:pt x="2236627" y="152279"/>
                    </a:lnTo>
                    <a:cubicBezTo>
                      <a:pt x="2243442" y="151188"/>
                      <a:pt x="2250573" y="150029"/>
                      <a:pt x="2258019" y="148801"/>
                    </a:cubicBezTo>
                    <a:cubicBezTo>
                      <a:pt x="2265465" y="147573"/>
                      <a:pt x="2273089" y="146249"/>
                      <a:pt x="2280890" y="144829"/>
                    </a:cubicBezTo>
                    <a:lnTo>
                      <a:pt x="2280890" y="112399"/>
                    </a:lnTo>
                    <a:close/>
                    <a:moveTo>
                      <a:pt x="1748848" y="110221"/>
                    </a:moveTo>
                    <a:lnTo>
                      <a:pt x="1884049" y="110221"/>
                    </a:lnTo>
                    <a:lnTo>
                      <a:pt x="1884049" y="170234"/>
                    </a:lnTo>
                    <a:lnTo>
                      <a:pt x="1873532" y="170234"/>
                    </a:lnTo>
                    <a:lnTo>
                      <a:pt x="1873532" y="119616"/>
                    </a:lnTo>
                    <a:lnTo>
                      <a:pt x="1758927" y="119616"/>
                    </a:lnTo>
                    <a:lnTo>
                      <a:pt x="1758927" y="171330"/>
                    </a:lnTo>
                    <a:lnTo>
                      <a:pt x="1748848" y="171330"/>
                    </a:lnTo>
                    <a:close/>
                    <a:moveTo>
                      <a:pt x="3962698" y="106482"/>
                    </a:moveTo>
                    <a:lnTo>
                      <a:pt x="3971682" y="111960"/>
                    </a:lnTo>
                    <a:cubicBezTo>
                      <a:pt x="3968213" y="118589"/>
                      <a:pt x="3964524" y="125382"/>
                      <a:pt x="3960616" y="132339"/>
                    </a:cubicBezTo>
                    <a:cubicBezTo>
                      <a:pt x="3956709" y="139296"/>
                      <a:pt x="3953020" y="145432"/>
                      <a:pt x="3949550" y="150746"/>
                    </a:cubicBezTo>
                    <a:lnTo>
                      <a:pt x="3941662" y="145925"/>
                    </a:lnTo>
                    <a:cubicBezTo>
                      <a:pt x="3945195" y="140433"/>
                      <a:pt x="3948921" y="134051"/>
                      <a:pt x="3952838" y="126779"/>
                    </a:cubicBezTo>
                    <a:cubicBezTo>
                      <a:pt x="3956754" y="119506"/>
                      <a:pt x="3960042" y="112741"/>
                      <a:pt x="3962698" y="106482"/>
                    </a:cubicBezTo>
                    <a:close/>
                    <a:moveTo>
                      <a:pt x="3835166" y="106482"/>
                    </a:moveTo>
                    <a:lnTo>
                      <a:pt x="3844369" y="110426"/>
                    </a:lnTo>
                    <a:cubicBezTo>
                      <a:pt x="3841854" y="116986"/>
                      <a:pt x="3838777" y="123807"/>
                      <a:pt x="3835138" y="130887"/>
                    </a:cubicBezTo>
                    <a:cubicBezTo>
                      <a:pt x="3831500" y="137968"/>
                      <a:pt x="3827273" y="144076"/>
                      <a:pt x="3822456" y="149212"/>
                    </a:cubicBezTo>
                    <a:lnTo>
                      <a:pt x="3813252" y="143953"/>
                    </a:lnTo>
                    <a:cubicBezTo>
                      <a:pt x="3818110" y="139132"/>
                      <a:pt x="3822420" y="133270"/>
                      <a:pt x="3826182" y="126368"/>
                    </a:cubicBezTo>
                    <a:cubicBezTo>
                      <a:pt x="3829943" y="119465"/>
                      <a:pt x="3832938" y="112836"/>
                      <a:pt x="3835166" y="106482"/>
                    </a:cubicBezTo>
                    <a:close/>
                    <a:moveTo>
                      <a:pt x="3893234" y="92458"/>
                    </a:moveTo>
                    <a:lnTo>
                      <a:pt x="3904411" y="92458"/>
                    </a:lnTo>
                    <a:cubicBezTo>
                      <a:pt x="3903095" y="104984"/>
                      <a:pt x="3901124" y="116525"/>
                      <a:pt x="3898494" y="127080"/>
                    </a:cubicBezTo>
                    <a:cubicBezTo>
                      <a:pt x="3906159" y="144396"/>
                      <a:pt x="3918384" y="158191"/>
                      <a:pt x="3935170" y="168467"/>
                    </a:cubicBezTo>
                    <a:cubicBezTo>
                      <a:pt x="3951957" y="178744"/>
                      <a:pt x="3972673" y="185473"/>
                      <a:pt x="3997320" y="188655"/>
                    </a:cubicBezTo>
                    <a:cubicBezTo>
                      <a:pt x="3996179" y="189809"/>
                      <a:pt x="3995011" y="191279"/>
                      <a:pt x="3993815" y="193064"/>
                    </a:cubicBezTo>
                    <a:cubicBezTo>
                      <a:pt x="3992618" y="194850"/>
                      <a:pt x="3991670" y="196594"/>
                      <a:pt x="3990966" y="198296"/>
                    </a:cubicBezTo>
                    <a:cubicBezTo>
                      <a:pt x="3968026" y="194521"/>
                      <a:pt x="3948441" y="187829"/>
                      <a:pt x="3932212" y="178219"/>
                    </a:cubicBezTo>
                    <a:cubicBezTo>
                      <a:pt x="3915982" y="168609"/>
                      <a:pt x="3903355" y="155726"/>
                      <a:pt x="3894331" y="139570"/>
                    </a:cubicBezTo>
                    <a:cubicBezTo>
                      <a:pt x="3888779" y="154676"/>
                      <a:pt x="3879010" y="167249"/>
                      <a:pt x="3865022" y="177287"/>
                    </a:cubicBezTo>
                    <a:cubicBezTo>
                      <a:pt x="3851034" y="187326"/>
                      <a:pt x="3830638" y="194914"/>
                      <a:pt x="3803830" y="200050"/>
                    </a:cubicBezTo>
                    <a:cubicBezTo>
                      <a:pt x="3803364" y="198757"/>
                      <a:pt x="3802653" y="197233"/>
                      <a:pt x="3801694" y="195475"/>
                    </a:cubicBezTo>
                    <a:cubicBezTo>
                      <a:pt x="3800736" y="193717"/>
                      <a:pt x="3799694" y="192247"/>
                      <a:pt x="3798572" y="191065"/>
                    </a:cubicBezTo>
                    <a:cubicBezTo>
                      <a:pt x="3823653" y="186614"/>
                      <a:pt x="3842759" y="180007"/>
                      <a:pt x="3855886" y="171246"/>
                    </a:cubicBezTo>
                    <a:cubicBezTo>
                      <a:pt x="3869013" y="162485"/>
                      <a:pt x="3878184" y="151545"/>
                      <a:pt x="3883399" y="138426"/>
                    </a:cubicBezTo>
                    <a:cubicBezTo>
                      <a:pt x="3888613" y="125307"/>
                      <a:pt x="3891891" y="109984"/>
                      <a:pt x="3893234" y="92458"/>
                    </a:cubicBezTo>
                    <a:close/>
                    <a:moveTo>
                      <a:pt x="4597896" y="87185"/>
                    </a:moveTo>
                    <a:lnTo>
                      <a:pt x="4597896" y="105839"/>
                    </a:lnTo>
                    <a:lnTo>
                      <a:pt x="4656184" y="105839"/>
                    </a:lnTo>
                    <a:lnTo>
                      <a:pt x="4656184" y="87185"/>
                    </a:lnTo>
                    <a:close/>
                    <a:moveTo>
                      <a:pt x="286168" y="84556"/>
                    </a:moveTo>
                    <a:lnTo>
                      <a:pt x="286168" y="102989"/>
                    </a:lnTo>
                    <a:lnTo>
                      <a:pt x="395075" y="102989"/>
                    </a:lnTo>
                    <a:lnTo>
                      <a:pt x="395075" y="84556"/>
                    </a:lnTo>
                    <a:close/>
                    <a:moveTo>
                      <a:pt x="4104968" y="82802"/>
                    </a:moveTo>
                    <a:lnTo>
                      <a:pt x="4104968" y="110002"/>
                    </a:lnTo>
                    <a:lnTo>
                      <a:pt x="4146820" y="110002"/>
                    </a:lnTo>
                    <a:lnTo>
                      <a:pt x="4146820" y="82802"/>
                    </a:lnTo>
                    <a:close/>
                    <a:moveTo>
                      <a:pt x="3152802" y="79967"/>
                    </a:moveTo>
                    <a:lnTo>
                      <a:pt x="3163319" y="79967"/>
                    </a:lnTo>
                    <a:lnTo>
                      <a:pt x="3163319" y="120068"/>
                    </a:lnTo>
                    <a:cubicBezTo>
                      <a:pt x="3163499" y="127334"/>
                      <a:pt x="3162565" y="134605"/>
                      <a:pt x="3160515" y="141884"/>
                    </a:cubicBezTo>
                    <a:cubicBezTo>
                      <a:pt x="3158466" y="149164"/>
                      <a:pt x="3154224" y="156244"/>
                      <a:pt x="3147789" y="163126"/>
                    </a:cubicBezTo>
                    <a:cubicBezTo>
                      <a:pt x="3141353" y="170008"/>
                      <a:pt x="3131646" y="176486"/>
                      <a:pt x="3118668" y="182560"/>
                    </a:cubicBezTo>
                    <a:cubicBezTo>
                      <a:pt x="3105690" y="188634"/>
                      <a:pt x="3088362" y="194098"/>
                      <a:pt x="3066684" y="198954"/>
                    </a:cubicBezTo>
                    <a:cubicBezTo>
                      <a:pt x="3066081" y="197676"/>
                      <a:pt x="3065205" y="196178"/>
                      <a:pt x="3064055" y="194461"/>
                    </a:cubicBezTo>
                    <a:cubicBezTo>
                      <a:pt x="3062904" y="192745"/>
                      <a:pt x="3061808" y="191248"/>
                      <a:pt x="3060768" y="189970"/>
                    </a:cubicBezTo>
                    <a:cubicBezTo>
                      <a:pt x="3081678" y="185604"/>
                      <a:pt x="3098336" y="180667"/>
                      <a:pt x="3110739" y="175161"/>
                    </a:cubicBezTo>
                    <a:cubicBezTo>
                      <a:pt x="3123142" y="169655"/>
                      <a:pt x="3132370" y="163808"/>
                      <a:pt x="3138421" y="157621"/>
                    </a:cubicBezTo>
                    <a:cubicBezTo>
                      <a:pt x="3144472" y="151433"/>
                      <a:pt x="3148428" y="145135"/>
                      <a:pt x="3150285" y="138724"/>
                    </a:cubicBezTo>
                    <a:cubicBezTo>
                      <a:pt x="3152142" y="132314"/>
                      <a:pt x="3152981" y="126022"/>
                      <a:pt x="3152802" y="119849"/>
                    </a:cubicBezTo>
                    <a:close/>
                    <a:moveTo>
                      <a:pt x="4095764" y="74284"/>
                    </a:moveTo>
                    <a:lnTo>
                      <a:pt x="4156024" y="74284"/>
                    </a:lnTo>
                    <a:lnTo>
                      <a:pt x="4156024" y="118520"/>
                    </a:lnTo>
                    <a:lnTo>
                      <a:pt x="4095764" y="118520"/>
                    </a:lnTo>
                    <a:close/>
                    <a:moveTo>
                      <a:pt x="4348693" y="72517"/>
                    </a:moveTo>
                    <a:lnTo>
                      <a:pt x="4459352" y="72517"/>
                    </a:lnTo>
                    <a:lnTo>
                      <a:pt x="4459352" y="82378"/>
                    </a:lnTo>
                    <a:lnTo>
                      <a:pt x="4348693" y="82378"/>
                    </a:lnTo>
                    <a:close/>
                    <a:moveTo>
                      <a:pt x="58480" y="69655"/>
                    </a:moveTo>
                    <a:lnTo>
                      <a:pt x="58480" y="127093"/>
                    </a:lnTo>
                    <a:lnTo>
                      <a:pt x="120301" y="127093"/>
                    </a:lnTo>
                    <a:lnTo>
                      <a:pt x="120301" y="69655"/>
                    </a:lnTo>
                    <a:close/>
                    <a:moveTo>
                      <a:pt x="2236627" y="66382"/>
                    </a:moveTo>
                    <a:lnTo>
                      <a:pt x="2236627" y="102757"/>
                    </a:lnTo>
                    <a:lnTo>
                      <a:pt x="2280890" y="102757"/>
                    </a:lnTo>
                    <a:lnTo>
                      <a:pt x="2280890" y="66382"/>
                    </a:lnTo>
                    <a:close/>
                    <a:moveTo>
                      <a:pt x="1575737" y="65711"/>
                    </a:moveTo>
                    <a:cubicBezTo>
                      <a:pt x="1575097" y="73599"/>
                      <a:pt x="1574294" y="81228"/>
                      <a:pt x="1573326" y="88596"/>
                    </a:cubicBezTo>
                    <a:cubicBezTo>
                      <a:pt x="1572358" y="95964"/>
                      <a:pt x="1571117" y="103099"/>
                      <a:pt x="1569601" y="110002"/>
                    </a:cubicBezTo>
                    <a:lnTo>
                      <a:pt x="1639284" y="110002"/>
                    </a:lnTo>
                    <a:lnTo>
                      <a:pt x="1639284" y="65711"/>
                    </a:lnTo>
                    <a:close/>
                    <a:moveTo>
                      <a:pt x="1505835" y="65711"/>
                    </a:moveTo>
                    <a:lnTo>
                      <a:pt x="1505835" y="110002"/>
                    </a:lnTo>
                    <a:lnTo>
                      <a:pt x="1558863" y="110002"/>
                    </a:lnTo>
                    <a:cubicBezTo>
                      <a:pt x="1560370" y="103195"/>
                      <a:pt x="1561575" y="96088"/>
                      <a:pt x="1562480" y="88678"/>
                    </a:cubicBezTo>
                    <a:cubicBezTo>
                      <a:pt x="1563383" y="81269"/>
                      <a:pt x="1564150" y="73613"/>
                      <a:pt x="1564780" y="65711"/>
                    </a:cubicBezTo>
                    <a:close/>
                    <a:moveTo>
                      <a:pt x="4597896" y="60889"/>
                    </a:moveTo>
                    <a:lnTo>
                      <a:pt x="4597896" y="78666"/>
                    </a:lnTo>
                    <a:lnTo>
                      <a:pt x="4656184" y="78666"/>
                    </a:lnTo>
                    <a:lnTo>
                      <a:pt x="4656184" y="60889"/>
                    </a:lnTo>
                    <a:close/>
                    <a:moveTo>
                      <a:pt x="48428" y="59822"/>
                    </a:moveTo>
                    <a:lnTo>
                      <a:pt x="130573" y="59822"/>
                    </a:lnTo>
                    <a:lnTo>
                      <a:pt x="130573" y="136708"/>
                    </a:lnTo>
                    <a:lnTo>
                      <a:pt x="48428" y="136708"/>
                    </a:lnTo>
                    <a:close/>
                    <a:moveTo>
                      <a:pt x="286168" y="58480"/>
                    </a:moveTo>
                    <a:lnTo>
                      <a:pt x="286168" y="76256"/>
                    </a:lnTo>
                    <a:lnTo>
                      <a:pt x="395075" y="76256"/>
                    </a:lnTo>
                    <a:lnTo>
                      <a:pt x="395075" y="58480"/>
                    </a:lnTo>
                    <a:close/>
                    <a:moveTo>
                      <a:pt x="2113477" y="55863"/>
                    </a:moveTo>
                    <a:cubicBezTo>
                      <a:pt x="2120033" y="59634"/>
                      <a:pt x="2126424" y="64035"/>
                      <a:pt x="2132650" y="69066"/>
                    </a:cubicBezTo>
                    <a:cubicBezTo>
                      <a:pt x="2138877" y="74097"/>
                      <a:pt x="2143735" y="78827"/>
                      <a:pt x="2147222" y="83254"/>
                    </a:cubicBezTo>
                    <a:lnTo>
                      <a:pt x="2139991" y="89828"/>
                    </a:lnTo>
                    <a:cubicBezTo>
                      <a:pt x="2136308" y="85405"/>
                      <a:pt x="2131405" y="80611"/>
                      <a:pt x="2125282" y="75448"/>
                    </a:cubicBezTo>
                    <a:cubicBezTo>
                      <a:pt x="2119161" y="70285"/>
                      <a:pt x="2112888" y="65656"/>
                      <a:pt x="2106465" y="61561"/>
                    </a:cubicBezTo>
                    <a:close/>
                    <a:moveTo>
                      <a:pt x="2086962" y="52796"/>
                    </a:moveTo>
                    <a:lnTo>
                      <a:pt x="2097042" y="52796"/>
                    </a:lnTo>
                    <a:lnTo>
                      <a:pt x="2097042" y="84131"/>
                    </a:lnTo>
                    <a:cubicBezTo>
                      <a:pt x="2097047" y="86094"/>
                      <a:pt x="2097037" y="88029"/>
                      <a:pt x="2097015" y="89938"/>
                    </a:cubicBezTo>
                    <a:cubicBezTo>
                      <a:pt x="2096992" y="91846"/>
                      <a:pt x="2096928" y="93781"/>
                      <a:pt x="2096823" y="95745"/>
                    </a:cubicBezTo>
                    <a:lnTo>
                      <a:pt x="2158179" y="95745"/>
                    </a:lnTo>
                    <a:lnTo>
                      <a:pt x="2158179" y="105606"/>
                    </a:lnTo>
                    <a:lnTo>
                      <a:pt x="2098357" y="105606"/>
                    </a:lnTo>
                    <a:cubicBezTo>
                      <a:pt x="2103365" y="125706"/>
                      <a:pt x="2110934" y="143081"/>
                      <a:pt x="2121064" y="157730"/>
                    </a:cubicBezTo>
                    <a:cubicBezTo>
                      <a:pt x="2131195" y="172380"/>
                      <a:pt x="2144077" y="183345"/>
                      <a:pt x="2159713" y="190627"/>
                    </a:cubicBezTo>
                    <a:cubicBezTo>
                      <a:pt x="2158357" y="191658"/>
                      <a:pt x="2157015" y="192937"/>
                      <a:pt x="2155686" y="194461"/>
                    </a:cubicBezTo>
                    <a:cubicBezTo>
                      <a:pt x="2154358" y="195986"/>
                      <a:pt x="2153289" y="197484"/>
                      <a:pt x="2152482" y="198954"/>
                    </a:cubicBezTo>
                    <a:cubicBezTo>
                      <a:pt x="2138261" y="191741"/>
                      <a:pt x="2126273" y="181570"/>
                      <a:pt x="2116517" y="168440"/>
                    </a:cubicBezTo>
                    <a:cubicBezTo>
                      <a:pt x="2106761" y="155311"/>
                      <a:pt x="2099101" y="139771"/>
                      <a:pt x="2093536" y="121821"/>
                    </a:cubicBezTo>
                    <a:cubicBezTo>
                      <a:pt x="2090857" y="135334"/>
                      <a:pt x="2085040" y="148792"/>
                      <a:pt x="2076088" y="162195"/>
                    </a:cubicBezTo>
                    <a:cubicBezTo>
                      <a:pt x="2067136" y="175598"/>
                      <a:pt x="2053377" y="188070"/>
                      <a:pt x="2034810" y="199611"/>
                    </a:cubicBezTo>
                    <a:cubicBezTo>
                      <a:pt x="2033893" y="198465"/>
                      <a:pt x="2032714" y="197251"/>
                      <a:pt x="2031276" y="195968"/>
                    </a:cubicBezTo>
                    <a:cubicBezTo>
                      <a:pt x="2029839" y="194685"/>
                      <a:pt x="2028386" y="193635"/>
                      <a:pt x="2026921" y="192818"/>
                    </a:cubicBezTo>
                    <a:cubicBezTo>
                      <a:pt x="2041105" y="184202"/>
                      <a:pt x="2052302" y="174993"/>
                      <a:pt x="2060513" y="165192"/>
                    </a:cubicBezTo>
                    <a:cubicBezTo>
                      <a:pt x="2068723" y="155391"/>
                      <a:pt x="2074743" y="145419"/>
                      <a:pt x="2078571" y="135277"/>
                    </a:cubicBezTo>
                    <a:cubicBezTo>
                      <a:pt x="2082398" y="125135"/>
                      <a:pt x="2084831" y="115244"/>
                      <a:pt x="2085866" y="105606"/>
                    </a:cubicBezTo>
                    <a:lnTo>
                      <a:pt x="2031962" y="105606"/>
                    </a:lnTo>
                    <a:lnTo>
                      <a:pt x="2031962" y="95745"/>
                    </a:lnTo>
                    <a:lnTo>
                      <a:pt x="2086744" y="95745"/>
                    </a:lnTo>
                    <a:cubicBezTo>
                      <a:pt x="2086848" y="93672"/>
                      <a:pt x="2086912" y="91682"/>
                      <a:pt x="2086935" y="89774"/>
                    </a:cubicBezTo>
                    <a:cubicBezTo>
                      <a:pt x="2086958" y="87865"/>
                      <a:pt x="2086966" y="85984"/>
                      <a:pt x="2086962" y="84131"/>
                    </a:cubicBezTo>
                    <a:close/>
                    <a:moveTo>
                      <a:pt x="1795741" y="52344"/>
                    </a:moveTo>
                    <a:cubicBezTo>
                      <a:pt x="1795436" y="55950"/>
                      <a:pt x="1794951" y="59434"/>
                      <a:pt x="1794290" y="62794"/>
                    </a:cubicBezTo>
                    <a:cubicBezTo>
                      <a:pt x="1793627" y="66153"/>
                      <a:pt x="1792650" y="69473"/>
                      <a:pt x="1791358" y="72750"/>
                    </a:cubicBezTo>
                    <a:lnTo>
                      <a:pt x="1837375" y="72750"/>
                    </a:lnTo>
                    <a:lnTo>
                      <a:pt x="1837375" y="52344"/>
                    </a:lnTo>
                    <a:close/>
                    <a:moveTo>
                      <a:pt x="1749066" y="52344"/>
                    </a:moveTo>
                    <a:cubicBezTo>
                      <a:pt x="1748519" y="55868"/>
                      <a:pt x="1747971" y="59352"/>
                      <a:pt x="1747423" y="62794"/>
                    </a:cubicBezTo>
                    <a:cubicBezTo>
                      <a:pt x="1746876" y="66236"/>
                      <a:pt x="1746327" y="69555"/>
                      <a:pt x="1745780" y="72750"/>
                    </a:cubicBezTo>
                    <a:lnTo>
                      <a:pt x="1780183" y="72750"/>
                    </a:lnTo>
                    <a:cubicBezTo>
                      <a:pt x="1781808" y="69473"/>
                      <a:pt x="1783050" y="66153"/>
                      <a:pt x="1783908" y="62794"/>
                    </a:cubicBezTo>
                    <a:cubicBezTo>
                      <a:pt x="1784767" y="59434"/>
                      <a:pt x="1785350" y="55950"/>
                      <a:pt x="1785661" y="52344"/>
                    </a:cubicBezTo>
                    <a:close/>
                    <a:moveTo>
                      <a:pt x="1982438" y="51919"/>
                    </a:moveTo>
                    <a:cubicBezTo>
                      <a:pt x="1987583" y="55434"/>
                      <a:pt x="1992139" y="59032"/>
                      <a:pt x="1996106" y="62711"/>
                    </a:cubicBezTo>
                    <a:cubicBezTo>
                      <a:pt x="2000073" y="66391"/>
                      <a:pt x="2003479" y="70097"/>
                      <a:pt x="2006323" y="73832"/>
                    </a:cubicBezTo>
                    <a:cubicBezTo>
                      <a:pt x="2010496" y="70874"/>
                      <a:pt x="2014312" y="67861"/>
                      <a:pt x="2017773" y="64793"/>
                    </a:cubicBezTo>
                    <a:cubicBezTo>
                      <a:pt x="2021233" y="61726"/>
                      <a:pt x="2024283" y="58603"/>
                      <a:pt x="2026921" y="55426"/>
                    </a:cubicBezTo>
                    <a:lnTo>
                      <a:pt x="2035467" y="60465"/>
                    </a:lnTo>
                    <a:cubicBezTo>
                      <a:pt x="2032267" y="64081"/>
                      <a:pt x="2028642" y="67642"/>
                      <a:pt x="2024593" y="71148"/>
                    </a:cubicBezTo>
                    <a:cubicBezTo>
                      <a:pt x="2020544" y="74654"/>
                      <a:pt x="2016207" y="78105"/>
                      <a:pt x="2011582" y="81502"/>
                    </a:cubicBezTo>
                    <a:cubicBezTo>
                      <a:pt x="2016905" y="90490"/>
                      <a:pt x="2020393" y="99685"/>
                      <a:pt x="2022045" y="109084"/>
                    </a:cubicBezTo>
                    <a:cubicBezTo>
                      <a:pt x="2023698" y="118484"/>
                      <a:pt x="2024447" y="128061"/>
                      <a:pt x="2024292" y="137817"/>
                    </a:cubicBezTo>
                    <a:cubicBezTo>
                      <a:pt x="2024369" y="150568"/>
                      <a:pt x="2023667" y="161497"/>
                      <a:pt x="2022183" y="170604"/>
                    </a:cubicBezTo>
                    <a:cubicBezTo>
                      <a:pt x="2020699" y="179711"/>
                      <a:pt x="2017969" y="186751"/>
                      <a:pt x="2013993" y="191722"/>
                    </a:cubicBezTo>
                    <a:cubicBezTo>
                      <a:pt x="2012788" y="193156"/>
                      <a:pt x="2011308" y="194343"/>
                      <a:pt x="2009556" y="195283"/>
                    </a:cubicBezTo>
                    <a:cubicBezTo>
                      <a:pt x="2007802" y="196223"/>
                      <a:pt x="2005775" y="196863"/>
                      <a:pt x="2003475" y="197200"/>
                    </a:cubicBezTo>
                    <a:cubicBezTo>
                      <a:pt x="2000165" y="197735"/>
                      <a:pt x="1996595" y="198036"/>
                      <a:pt x="1992764" y="198104"/>
                    </a:cubicBezTo>
                    <a:cubicBezTo>
                      <a:pt x="1988935" y="198173"/>
                      <a:pt x="1984981" y="198090"/>
                      <a:pt x="1980904" y="197858"/>
                    </a:cubicBezTo>
                    <a:cubicBezTo>
                      <a:pt x="1980781" y="196283"/>
                      <a:pt x="1980370" y="194612"/>
                      <a:pt x="1979672" y="192845"/>
                    </a:cubicBezTo>
                    <a:cubicBezTo>
                      <a:pt x="1978973" y="191079"/>
                      <a:pt x="1978070" y="189463"/>
                      <a:pt x="1976960" y="187998"/>
                    </a:cubicBezTo>
                    <a:cubicBezTo>
                      <a:pt x="1981936" y="188326"/>
                      <a:pt x="1986392" y="188490"/>
                      <a:pt x="1990327" y="188490"/>
                    </a:cubicBezTo>
                    <a:cubicBezTo>
                      <a:pt x="1994262" y="188490"/>
                      <a:pt x="1997403" y="188326"/>
                      <a:pt x="1999749" y="187998"/>
                    </a:cubicBezTo>
                    <a:cubicBezTo>
                      <a:pt x="2001370" y="187893"/>
                      <a:pt x="2002730" y="187555"/>
                      <a:pt x="2003831" y="186984"/>
                    </a:cubicBezTo>
                    <a:cubicBezTo>
                      <a:pt x="2004931" y="186413"/>
                      <a:pt x="2005908" y="185582"/>
                      <a:pt x="2006762" y="184491"/>
                    </a:cubicBezTo>
                    <a:cubicBezTo>
                      <a:pt x="2009574" y="181008"/>
                      <a:pt x="2011564" y="175210"/>
                      <a:pt x="2012732" y="167098"/>
                    </a:cubicBezTo>
                    <a:cubicBezTo>
                      <a:pt x="2013901" y="158985"/>
                      <a:pt x="2014467" y="149079"/>
                      <a:pt x="2014431" y="137379"/>
                    </a:cubicBezTo>
                    <a:cubicBezTo>
                      <a:pt x="2014394" y="133033"/>
                      <a:pt x="2014249" y="128577"/>
                      <a:pt x="2013993" y="124012"/>
                    </a:cubicBezTo>
                    <a:cubicBezTo>
                      <a:pt x="2007802" y="131161"/>
                      <a:pt x="2000736" y="137954"/>
                      <a:pt x="1992792" y="144391"/>
                    </a:cubicBezTo>
                    <a:cubicBezTo>
                      <a:pt x="1984849" y="150828"/>
                      <a:pt x="1977015" y="156087"/>
                      <a:pt x="1969290" y="160168"/>
                    </a:cubicBezTo>
                    <a:cubicBezTo>
                      <a:pt x="1968592" y="158904"/>
                      <a:pt x="1967634" y="157488"/>
                      <a:pt x="1966414" y="155922"/>
                    </a:cubicBezTo>
                    <a:cubicBezTo>
                      <a:pt x="1965196" y="154356"/>
                      <a:pt x="1963963" y="152996"/>
                      <a:pt x="1962717" y="151842"/>
                    </a:cubicBezTo>
                    <a:cubicBezTo>
                      <a:pt x="1971870" y="147906"/>
                      <a:pt x="1981009" y="142300"/>
                      <a:pt x="1990135" y="135023"/>
                    </a:cubicBezTo>
                    <a:cubicBezTo>
                      <a:pt x="1999261" y="127746"/>
                      <a:pt x="2006702" y="120059"/>
                      <a:pt x="2012459" y="111960"/>
                    </a:cubicBezTo>
                    <a:cubicBezTo>
                      <a:pt x="2011701" y="107696"/>
                      <a:pt x="2010587" y="103514"/>
                      <a:pt x="2009117" y="99415"/>
                    </a:cubicBezTo>
                    <a:cubicBezTo>
                      <a:pt x="2007648" y="95316"/>
                      <a:pt x="2005766" y="91244"/>
                      <a:pt x="2003475" y="87199"/>
                    </a:cubicBezTo>
                    <a:cubicBezTo>
                      <a:pt x="1998097" y="90609"/>
                      <a:pt x="1992582" y="93868"/>
                      <a:pt x="1986930" y="96977"/>
                    </a:cubicBezTo>
                    <a:cubicBezTo>
                      <a:pt x="1981279" y="100086"/>
                      <a:pt x="1975545" y="102962"/>
                      <a:pt x="1969729" y="105606"/>
                    </a:cubicBezTo>
                    <a:cubicBezTo>
                      <a:pt x="1968921" y="104578"/>
                      <a:pt x="1967907" y="103455"/>
                      <a:pt x="1966688" y="102236"/>
                    </a:cubicBezTo>
                    <a:cubicBezTo>
                      <a:pt x="1965470" y="101017"/>
                      <a:pt x="1964292" y="99949"/>
                      <a:pt x="1963155" y="99032"/>
                    </a:cubicBezTo>
                    <a:cubicBezTo>
                      <a:pt x="1969213" y="96283"/>
                      <a:pt x="1975230" y="93288"/>
                      <a:pt x="1981206" y="90047"/>
                    </a:cubicBezTo>
                    <a:cubicBezTo>
                      <a:pt x="1987181" y="86806"/>
                      <a:pt x="1992925" y="83373"/>
                      <a:pt x="1998435" y="79748"/>
                    </a:cubicBezTo>
                    <a:cubicBezTo>
                      <a:pt x="1995604" y="75909"/>
                      <a:pt x="1992281" y="72138"/>
                      <a:pt x="1988464" y="68436"/>
                    </a:cubicBezTo>
                    <a:cubicBezTo>
                      <a:pt x="1984648" y="64733"/>
                      <a:pt x="1980228" y="61127"/>
                      <a:pt x="1975207" y="57617"/>
                    </a:cubicBezTo>
                    <a:close/>
                    <a:moveTo>
                      <a:pt x="4091820" y="50180"/>
                    </a:moveTo>
                    <a:lnTo>
                      <a:pt x="4161064" y="50180"/>
                    </a:lnTo>
                    <a:lnTo>
                      <a:pt x="4161064" y="58917"/>
                    </a:lnTo>
                    <a:lnTo>
                      <a:pt x="4091820" y="58917"/>
                    </a:lnTo>
                    <a:close/>
                    <a:moveTo>
                      <a:pt x="275869" y="49961"/>
                    </a:moveTo>
                    <a:lnTo>
                      <a:pt x="405812" y="49961"/>
                    </a:lnTo>
                    <a:lnTo>
                      <a:pt x="405812" y="111508"/>
                    </a:lnTo>
                    <a:lnTo>
                      <a:pt x="312244" y="111508"/>
                    </a:lnTo>
                    <a:cubicBezTo>
                      <a:pt x="310478" y="114380"/>
                      <a:pt x="308533" y="117251"/>
                      <a:pt x="306410" y="120123"/>
                    </a:cubicBezTo>
                    <a:cubicBezTo>
                      <a:pt x="304287" y="122994"/>
                      <a:pt x="302068" y="125756"/>
                      <a:pt x="299754" y="128408"/>
                    </a:cubicBezTo>
                    <a:lnTo>
                      <a:pt x="393541" y="128408"/>
                    </a:lnTo>
                    <a:lnTo>
                      <a:pt x="395732" y="127750"/>
                    </a:lnTo>
                    <a:lnTo>
                      <a:pt x="402306" y="132559"/>
                    </a:lnTo>
                    <a:cubicBezTo>
                      <a:pt x="396225" y="140748"/>
                      <a:pt x="388775" y="148077"/>
                      <a:pt x="379955" y="154545"/>
                    </a:cubicBezTo>
                    <a:cubicBezTo>
                      <a:pt x="371135" y="161015"/>
                      <a:pt x="361274" y="166758"/>
                      <a:pt x="350372" y="171777"/>
                    </a:cubicBezTo>
                    <a:cubicBezTo>
                      <a:pt x="363041" y="176043"/>
                      <a:pt x="376599" y="179513"/>
                      <a:pt x="391048" y="182189"/>
                    </a:cubicBezTo>
                    <a:cubicBezTo>
                      <a:pt x="405497" y="184864"/>
                      <a:pt x="420425" y="186801"/>
                      <a:pt x="435832" y="187998"/>
                    </a:cubicBezTo>
                    <a:cubicBezTo>
                      <a:pt x="434618" y="189371"/>
                      <a:pt x="433486" y="190951"/>
                      <a:pt x="432436" y="192736"/>
                    </a:cubicBezTo>
                    <a:cubicBezTo>
                      <a:pt x="431386" y="194521"/>
                      <a:pt x="430473" y="196155"/>
                      <a:pt x="429697" y="197639"/>
                    </a:cubicBezTo>
                    <a:cubicBezTo>
                      <a:pt x="413066" y="196123"/>
                      <a:pt x="396969" y="193676"/>
                      <a:pt x="381407" y="190297"/>
                    </a:cubicBezTo>
                    <a:cubicBezTo>
                      <a:pt x="365844" y="186919"/>
                      <a:pt x="351336" y="182499"/>
                      <a:pt x="337882" y="177038"/>
                    </a:cubicBezTo>
                    <a:cubicBezTo>
                      <a:pt x="322607" y="182919"/>
                      <a:pt x="306593" y="187650"/>
                      <a:pt x="289838" y="191229"/>
                    </a:cubicBezTo>
                    <a:cubicBezTo>
                      <a:pt x="273084" y="194809"/>
                      <a:pt x="256522" y="197456"/>
                      <a:pt x="240151" y="199172"/>
                    </a:cubicBezTo>
                    <a:cubicBezTo>
                      <a:pt x="239790" y="197584"/>
                      <a:pt x="239197" y="195886"/>
                      <a:pt x="238371" y="194078"/>
                    </a:cubicBezTo>
                    <a:cubicBezTo>
                      <a:pt x="237544" y="192270"/>
                      <a:pt x="236677" y="190681"/>
                      <a:pt x="235769" y="189312"/>
                    </a:cubicBezTo>
                    <a:cubicBezTo>
                      <a:pt x="250802" y="188024"/>
                      <a:pt x="265986" y="185942"/>
                      <a:pt x="281320" y="183066"/>
                    </a:cubicBezTo>
                    <a:cubicBezTo>
                      <a:pt x="296654" y="180189"/>
                      <a:pt x="311345" y="176353"/>
                      <a:pt x="325392" y="171558"/>
                    </a:cubicBezTo>
                    <a:cubicBezTo>
                      <a:pt x="317471" y="167723"/>
                      <a:pt x="310140" y="163449"/>
                      <a:pt x="303397" y="158736"/>
                    </a:cubicBezTo>
                    <a:cubicBezTo>
                      <a:pt x="296654" y="154023"/>
                      <a:pt x="290692" y="148872"/>
                      <a:pt x="285511" y="143283"/>
                    </a:cubicBezTo>
                    <a:cubicBezTo>
                      <a:pt x="280890" y="147457"/>
                      <a:pt x="276161" y="151384"/>
                      <a:pt x="271322" y="155064"/>
                    </a:cubicBezTo>
                    <a:cubicBezTo>
                      <a:pt x="266483" y="158745"/>
                      <a:pt x="261644" y="162124"/>
                      <a:pt x="256805" y="165202"/>
                    </a:cubicBezTo>
                    <a:cubicBezTo>
                      <a:pt x="255970" y="164243"/>
                      <a:pt x="254791" y="163037"/>
                      <a:pt x="253271" y="161585"/>
                    </a:cubicBezTo>
                    <a:cubicBezTo>
                      <a:pt x="251751" y="160133"/>
                      <a:pt x="250299" y="158927"/>
                      <a:pt x="248916" y="157968"/>
                    </a:cubicBezTo>
                    <a:cubicBezTo>
                      <a:pt x="258932" y="152307"/>
                      <a:pt x="268482" y="145498"/>
                      <a:pt x="277567" y="137539"/>
                    </a:cubicBezTo>
                    <a:cubicBezTo>
                      <a:pt x="286652" y="129581"/>
                      <a:pt x="294340" y="120904"/>
                      <a:pt x="300631" y="111508"/>
                    </a:cubicBezTo>
                    <a:lnTo>
                      <a:pt x="275869" y="111508"/>
                    </a:lnTo>
                    <a:close/>
                    <a:moveTo>
                      <a:pt x="2331728" y="36361"/>
                    </a:moveTo>
                    <a:cubicBezTo>
                      <a:pt x="2334431" y="54147"/>
                      <a:pt x="2337900" y="70892"/>
                      <a:pt x="2342137" y="86596"/>
                    </a:cubicBezTo>
                    <a:cubicBezTo>
                      <a:pt x="2346374" y="102300"/>
                      <a:pt x="2351596" y="116745"/>
                      <a:pt x="2357804" y="129929"/>
                    </a:cubicBezTo>
                    <a:cubicBezTo>
                      <a:pt x="2364853" y="117100"/>
                      <a:pt x="2371026" y="102875"/>
                      <a:pt x="2376320" y="87254"/>
                    </a:cubicBezTo>
                    <a:cubicBezTo>
                      <a:pt x="2381616" y="71632"/>
                      <a:pt x="2385816" y="54667"/>
                      <a:pt x="2388920" y="36361"/>
                    </a:cubicBezTo>
                    <a:close/>
                    <a:moveTo>
                      <a:pt x="4597896" y="34376"/>
                    </a:moveTo>
                    <a:lnTo>
                      <a:pt x="4597896" y="52371"/>
                    </a:lnTo>
                    <a:lnTo>
                      <a:pt x="4656184" y="52371"/>
                    </a:lnTo>
                    <a:lnTo>
                      <a:pt x="4656184" y="34376"/>
                    </a:lnTo>
                    <a:close/>
                    <a:moveTo>
                      <a:pt x="3502133" y="34156"/>
                    </a:moveTo>
                    <a:lnTo>
                      <a:pt x="3502133" y="104524"/>
                    </a:lnTo>
                    <a:lnTo>
                      <a:pt x="3528657" y="104524"/>
                    </a:lnTo>
                    <a:cubicBezTo>
                      <a:pt x="3544412" y="104610"/>
                      <a:pt x="3556141" y="101751"/>
                      <a:pt x="3563840" y="95947"/>
                    </a:cubicBezTo>
                    <a:cubicBezTo>
                      <a:pt x="3571540" y="90142"/>
                      <a:pt x="3575377" y="80871"/>
                      <a:pt x="3575348" y="68134"/>
                    </a:cubicBezTo>
                    <a:cubicBezTo>
                      <a:pt x="3575354" y="55401"/>
                      <a:pt x="3571398" y="46505"/>
                      <a:pt x="3563484" y="41445"/>
                    </a:cubicBezTo>
                    <a:cubicBezTo>
                      <a:pt x="3555570" y="36385"/>
                      <a:pt x="3543668" y="33955"/>
                      <a:pt x="3527780" y="34156"/>
                    </a:cubicBezTo>
                    <a:close/>
                    <a:moveTo>
                      <a:pt x="3337786" y="34156"/>
                    </a:moveTo>
                    <a:lnTo>
                      <a:pt x="3337786" y="104524"/>
                    </a:lnTo>
                    <a:lnTo>
                      <a:pt x="3364310" y="104524"/>
                    </a:lnTo>
                    <a:cubicBezTo>
                      <a:pt x="3380066" y="104610"/>
                      <a:pt x="3391795" y="101751"/>
                      <a:pt x="3399494" y="95947"/>
                    </a:cubicBezTo>
                    <a:cubicBezTo>
                      <a:pt x="3407194" y="90142"/>
                      <a:pt x="3411030" y="80871"/>
                      <a:pt x="3411002" y="68134"/>
                    </a:cubicBezTo>
                    <a:cubicBezTo>
                      <a:pt x="3411007" y="55401"/>
                      <a:pt x="3407052" y="46505"/>
                      <a:pt x="3399138" y="41445"/>
                    </a:cubicBezTo>
                    <a:cubicBezTo>
                      <a:pt x="3391224" y="36385"/>
                      <a:pt x="3379322" y="33955"/>
                      <a:pt x="3363434" y="34156"/>
                    </a:cubicBezTo>
                    <a:close/>
                    <a:moveTo>
                      <a:pt x="2956134" y="31089"/>
                    </a:moveTo>
                    <a:cubicBezTo>
                      <a:pt x="2945589" y="31093"/>
                      <a:pt x="2937249" y="37056"/>
                      <a:pt x="2931116" y="48978"/>
                    </a:cubicBezTo>
                    <a:cubicBezTo>
                      <a:pt x="2924982" y="60901"/>
                      <a:pt x="2921849" y="78754"/>
                      <a:pt x="2921717" y="102538"/>
                    </a:cubicBezTo>
                    <a:cubicBezTo>
                      <a:pt x="2921849" y="126751"/>
                      <a:pt x="2924982" y="144897"/>
                      <a:pt x="2931116" y="156974"/>
                    </a:cubicBezTo>
                    <a:cubicBezTo>
                      <a:pt x="2937249" y="169051"/>
                      <a:pt x="2945589" y="175087"/>
                      <a:pt x="2956134" y="175082"/>
                    </a:cubicBezTo>
                    <a:cubicBezTo>
                      <a:pt x="2966574" y="175087"/>
                      <a:pt x="2974849" y="169051"/>
                      <a:pt x="2980960" y="156974"/>
                    </a:cubicBezTo>
                    <a:cubicBezTo>
                      <a:pt x="2987071" y="144897"/>
                      <a:pt x="2990194" y="126751"/>
                      <a:pt x="2990332" y="102538"/>
                    </a:cubicBezTo>
                    <a:cubicBezTo>
                      <a:pt x="2990194" y="78754"/>
                      <a:pt x="2987071" y="60901"/>
                      <a:pt x="2980960" y="48978"/>
                    </a:cubicBezTo>
                    <a:cubicBezTo>
                      <a:pt x="2974849" y="37056"/>
                      <a:pt x="2966574" y="31093"/>
                      <a:pt x="2956134" y="31089"/>
                    </a:cubicBezTo>
                    <a:close/>
                    <a:moveTo>
                      <a:pt x="2805483" y="31089"/>
                    </a:moveTo>
                    <a:cubicBezTo>
                      <a:pt x="2794938" y="31093"/>
                      <a:pt x="2786599" y="37056"/>
                      <a:pt x="2780465" y="48978"/>
                    </a:cubicBezTo>
                    <a:cubicBezTo>
                      <a:pt x="2774332" y="60901"/>
                      <a:pt x="2771199" y="78754"/>
                      <a:pt x="2771067" y="102538"/>
                    </a:cubicBezTo>
                    <a:cubicBezTo>
                      <a:pt x="2771199" y="126751"/>
                      <a:pt x="2774332" y="144897"/>
                      <a:pt x="2780465" y="156974"/>
                    </a:cubicBezTo>
                    <a:cubicBezTo>
                      <a:pt x="2786599" y="169051"/>
                      <a:pt x="2794938" y="175087"/>
                      <a:pt x="2805483" y="175082"/>
                    </a:cubicBezTo>
                    <a:cubicBezTo>
                      <a:pt x="2815923" y="175087"/>
                      <a:pt x="2824199" y="169051"/>
                      <a:pt x="2830309" y="156974"/>
                    </a:cubicBezTo>
                    <a:cubicBezTo>
                      <a:pt x="2836420" y="144897"/>
                      <a:pt x="2839544" y="126751"/>
                      <a:pt x="2839681" y="102538"/>
                    </a:cubicBezTo>
                    <a:cubicBezTo>
                      <a:pt x="2839544" y="78754"/>
                      <a:pt x="2836420" y="60901"/>
                      <a:pt x="2830309" y="48978"/>
                    </a:cubicBezTo>
                    <a:cubicBezTo>
                      <a:pt x="2824199" y="37056"/>
                      <a:pt x="2815923" y="31093"/>
                      <a:pt x="2805483" y="31089"/>
                    </a:cubicBezTo>
                    <a:close/>
                    <a:moveTo>
                      <a:pt x="2654832" y="31089"/>
                    </a:moveTo>
                    <a:cubicBezTo>
                      <a:pt x="2644287" y="31093"/>
                      <a:pt x="2635948" y="37056"/>
                      <a:pt x="2629814" y="48978"/>
                    </a:cubicBezTo>
                    <a:cubicBezTo>
                      <a:pt x="2623681" y="60901"/>
                      <a:pt x="2620548" y="78754"/>
                      <a:pt x="2620416" y="102538"/>
                    </a:cubicBezTo>
                    <a:cubicBezTo>
                      <a:pt x="2620548" y="126751"/>
                      <a:pt x="2623681" y="144897"/>
                      <a:pt x="2629814" y="156974"/>
                    </a:cubicBezTo>
                    <a:cubicBezTo>
                      <a:pt x="2635948" y="169051"/>
                      <a:pt x="2644287" y="175087"/>
                      <a:pt x="2654832" y="175082"/>
                    </a:cubicBezTo>
                    <a:cubicBezTo>
                      <a:pt x="2665273" y="175087"/>
                      <a:pt x="2673548" y="169051"/>
                      <a:pt x="2679659" y="156974"/>
                    </a:cubicBezTo>
                    <a:cubicBezTo>
                      <a:pt x="2685770" y="144897"/>
                      <a:pt x="2688893" y="126751"/>
                      <a:pt x="2689031" y="102538"/>
                    </a:cubicBezTo>
                    <a:cubicBezTo>
                      <a:pt x="2688893" y="78754"/>
                      <a:pt x="2685770" y="60901"/>
                      <a:pt x="2679659" y="48978"/>
                    </a:cubicBezTo>
                    <a:cubicBezTo>
                      <a:pt x="2673548" y="37056"/>
                      <a:pt x="2665273" y="31093"/>
                      <a:pt x="2654832" y="31089"/>
                    </a:cubicBezTo>
                    <a:close/>
                    <a:moveTo>
                      <a:pt x="1530377" y="28020"/>
                    </a:moveTo>
                    <a:cubicBezTo>
                      <a:pt x="1526656" y="32746"/>
                      <a:pt x="1522703" y="37443"/>
                      <a:pt x="1518517" y="42113"/>
                    </a:cubicBezTo>
                    <a:cubicBezTo>
                      <a:pt x="1514330" y="46783"/>
                      <a:pt x="1509884" y="51372"/>
                      <a:pt x="1505177" y="55877"/>
                    </a:cubicBezTo>
                    <a:lnTo>
                      <a:pt x="1570697" y="55877"/>
                    </a:lnTo>
                    <a:cubicBezTo>
                      <a:pt x="1574476" y="51947"/>
                      <a:pt x="1578202" y="47524"/>
                      <a:pt x="1581872" y="42607"/>
                    </a:cubicBezTo>
                    <a:cubicBezTo>
                      <a:pt x="1585543" y="37690"/>
                      <a:pt x="1588830" y="32828"/>
                      <a:pt x="1591733" y="28020"/>
                    </a:cubicBezTo>
                    <a:close/>
                    <a:moveTo>
                      <a:pt x="2393522" y="25624"/>
                    </a:moveTo>
                    <a:lnTo>
                      <a:pt x="2400097" y="27596"/>
                    </a:lnTo>
                    <a:cubicBezTo>
                      <a:pt x="2396777" y="50710"/>
                      <a:pt x="2392020" y="71700"/>
                      <a:pt x="2385825" y="90568"/>
                    </a:cubicBezTo>
                    <a:cubicBezTo>
                      <a:pt x="2379630" y="109435"/>
                      <a:pt x="2372189" y="126208"/>
                      <a:pt x="2363502" y="140885"/>
                    </a:cubicBezTo>
                    <a:cubicBezTo>
                      <a:pt x="2369291" y="151220"/>
                      <a:pt x="2375956" y="160460"/>
                      <a:pt x="2383497" y="168605"/>
                    </a:cubicBezTo>
                    <a:cubicBezTo>
                      <a:pt x="2391039" y="176749"/>
                      <a:pt x="2399567" y="183578"/>
                      <a:pt x="2409080" y="189093"/>
                    </a:cubicBezTo>
                    <a:cubicBezTo>
                      <a:pt x="2407720" y="190115"/>
                      <a:pt x="2406333" y="191357"/>
                      <a:pt x="2404917" y="192818"/>
                    </a:cubicBezTo>
                    <a:cubicBezTo>
                      <a:pt x="2403501" y="194279"/>
                      <a:pt x="2402333" y="195740"/>
                      <a:pt x="2401411" y="197200"/>
                    </a:cubicBezTo>
                    <a:cubicBezTo>
                      <a:pt x="2392344" y="191613"/>
                      <a:pt x="2384183" y="184929"/>
                      <a:pt x="2376924" y="177150"/>
                    </a:cubicBezTo>
                    <a:cubicBezTo>
                      <a:pt x="2369665" y="169372"/>
                      <a:pt x="2363145" y="160497"/>
                      <a:pt x="2357366" y="150527"/>
                    </a:cubicBezTo>
                    <a:cubicBezTo>
                      <a:pt x="2350555" y="160830"/>
                      <a:pt x="2343305" y="170024"/>
                      <a:pt x="2335618" y="178109"/>
                    </a:cubicBezTo>
                    <a:cubicBezTo>
                      <a:pt x="2327930" y="186194"/>
                      <a:pt x="2319914" y="193142"/>
                      <a:pt x="2311568" y="198954"/>
                    </a:cubicBezTo>
                    <a:cubicBezTo>
                      <a:pt x="2310660" y="197575"/>
                      <a:pt x="2309573" y="196114"/>
                      <a:pt x="2308309" y="194571"/>
                    </a:cubicBezTo>
                    <a:cubicBezTo>
                      <a:pt x="2307044" y="193028"/>
                      <a:pt x="2305794" y="191786"/>
                      <a:pt x="2304557" y="190846"/>
                    </a:cubicBezTo>
                    <a:cubicBezTo>
                      <a:pt x="2313134" y="185230"/>
                      <a:pt x="2321397" y="178164"/>
                      <a:pt x="2329345" y="169646"/>
                    </a:cubicBezTo>
                    <a:cubicBezTo>
                      <a:pt x="2337293" y="161126"/>
                      <a:pt x="2344734" y="151321"/>
                      <a:pt x="2351668" y="140227"/>
                    </a:cubicBezTo>
                    <a:cubicBezTo>
                      <a:pt x="2344589" y="125943"/>
                      <a:pt x="2338644" y="110084"/>
                      <a:pt x="2333838" y="92649"/>
                    </a:cubicBezTo>
                    <a:cubicBezTo>
                      <a:pt x="2329030" y="75215"/>
                      <a:pt x="2325114" y="56452"/>
                      <a:pt x="2322087" y="36361"/>
                    </a:cubicBezTo>
                    <a:lnTo>
                      <a:pt x="2309158" y="36361"/>
                    </a:lnTo>
                    <a:lnTo>
                      <a:pt x="2309158" y="26281"/>
                    </a:lnTo>
                    <a:lnTo>
                      <a:pt x="2391769" y="26281"/>
                    </a:lnTo>
                    <a:close/>
                    <a:moveTo>
                      <a:pt x="1847455" y="24733"/>
                    </a:moveTo>
                    <a:lnTo>
                      <a:pt x="1847455" y="43825"/>
                    </a:lnTo>
                    <a:lnTo>
                      <a:pt x="1885803" y="43825"/>
                    </a:lnTo>
                    <a:lnTo>
                      <a:pt x="1885803" y="24733"/>
                    </a:lnTo>
                    <a:close/>
                    <a:moveTo>
                      <a:pt x="1795960" y="24733"/>
                    </a:moveTo>
                    <a:lnTo>
                      <a:pt x="1795960" y="42728"/>
                    </a:lnTo>
                    <a:lnTo>
                      <a:pt x="1795960" y="43825"/>
                    </a:lnTo>
                    <a:lnTo>
                      <a:pt x="1837375" y="43825"/>
                    </a:lnTo>
                    <a:lnTo>
                      <a:pt x="1837375" y="24733"/>
                    </a:lnTo>
                    <a:close/>
                    <a:moveTo>
                      <a:pt x="3630295" y="23227"/>
                    </a:moveTo>
                    <a:lnTo>
                      <a:pt x="3744214" y="23227"/>
                    </a:lnTo>
                    <a:lnTo>
                      <a:pt x="3744214" y="34376"/>
                    </a:lnTo>
                    <a:lnTo>
                      <a:pt x="3693815" y="34376"/>
                    </a:lnTo>
                    <a:lnTo>
                      <a:pt x="3693815" y="182944"/>
                    </a:lnTo>
                    <a:lnTo>
                      <a:pt x="3680475" y="182944"/>
                    </a:lnTo>
                    <a:lnTo>
                      <a:pt x="3680475" y="34376"/>
                    </a:lnTo>
                    <a:lnTo>
                      <a:pt x="3630295" y="34376"/>
                    </a:lnTo>
                    <a:close/>
                    <a:moveTo>
                      <a:pt x="3489012" y="23227"/>
                    </a:moveTo>
                    <a:lnTo>
                      <a:pt x="3530411" y="23227"/>
                    </a:lnTo>
                    <a:cubicBezTo>
                      <a:pt x="3548663" y="23030"/>
                      <a:pt x="3562897" y="26376"/>
                      <a:pt x="3573113" y="33268"/>
                    </a:cubicBezTo>
                    <a:cubicBezTo>
                      <a:pt x="3583329" y="40159"/>
                      <a:pt x="3588520" y="51781"/>
                      <a:pt x="3588688" y="68134"/>
                    </a:cubicBezTo>
                    <a:cubicBezTo>
                      <a:pt x="3588516" y="84108"/>
                      <a:pt x="3583388" y="95995"/>
                      <a:pt x="3573305" y="103795"/>
                    </a:cubicBezTo>
                    <a:cubicBezTo>
                      <a:pt x="3563222" y="111596"/>
                      <a:pt x="3549216" y="115481"/>
                      <a:pt x="3531288" y="115453"/>
                    </a:cubicBezTo>
                    <a:lnTo>
                      <a:pt x="3502133" y="115453"/>
                    </a:lnTo>
                    <a:lnTo>
                      <a:pt x="3502133" y="182944"/>
                    </a:lnTo>
                    <a:lnTo>
                      <a:pt x="3489012" y="182944"/>
                    </a:lnTo>
                    <a:close/>
                    <a:moveTo>
                      <a:pt x="3324666" y="23227"/>
                    </a:moveTo>
                    <a:lnTo>
                      <a:pt x="3366065" y="23227"/>
                    </a:lnTo>
                    <a:cubicBezTo>
                      <a:pt x="3384317" y="23030"/>
                      <a:pt x="3398551" y="26376"/>
                      <a:pt x="3408767" y="33268"/>
                    </a:cubicBezTo>
                    <a:cubicBezTo>
                      <a:pt x="3418982" y="40159"/>
                      <a:pt x="3424174" y="51781"/>
                      <a:pt x="3424342" y="68134"/>
                    </a:cubicBezTo>
                    <a:cubicBezTo>
                      <a:pt x="3424170" y="84108"/>
                      <a:pt x="3419042" y="95995"/>
                      <a:pt x="3408959" y="103795"/>
                    </a:cubicBezTo>
                    <a:cubicBezTo>
                      <a:pt x="3398876" y="111596"/>
                      <a:pt x="3384870" y="115481"/>
                      <a:pt x="3366942" y="115453"/>
                    </a:cubicBezTo>
                    <a:lnTo>
                      <a:pt x="3337786" y="115453"/>
                    </a:lnTo>
                    <a:lnTo>
                      <a:pt x="3337786" y="182944"/>
                    </a:lnTo>
                    <a:lnTo>
                      <a:pt x="3324666" y="182944"/>
                    </a:lnTo>
                    <a:close/>
                    <a:moveTo>
                      <a:pt x="2470012" y="23227"/>
                    </a:moveTo>
                    <a:lnTo>
                      <a:pt x="2542971" y="23227"/>
                    </a:lnTo>
                    <a:lnTo>
                      <a:pt x="2542971" y="34376"/>
                    </a:lnTo>
                    <a:lnTo>
                      <a:pt x="2481406" y="34376"/>
                    </a:lnTo>
                    <a:lnTo>
                      <a:pt x="2476804" y="88070"/>
                    </a:lnTo>
                    <a:cubicBezTo>
                      <a:pt x="2480590" y="85743"/>
                      <a:pt x="2484633" y="83893"/>
                      <a:pt x="2488939" y="82523"/>
                    </a:cubicBezTo>
                    <a:cubicBezTo>
                      <a:pt x="2493244" y="81153"/>
                      <a:pt x="2498110" y="80451"/>
                      <a:pt x="2503538" y="80420"/>
                    </a:cubicBezTo>
                    <a:cubicBezTo>
                      <a:pt x="2517014" y="80336"/>
                      <a:pt x="2528184" y="84441"/>
                      <a:pt x="2537052" y="92734"/>
                    </a:cubicBezTo>
                    <a:cubicBezTo>
                      <a:pt x="2545918" y="101028"/>
                      <a:pt x="2550515" y="114010"/>
                      <a:pt x="2550843" y="131682"/>
                    </a:cubicBezTo>
                    <a:cubicBezTo>
                      <a:pt x="2550697" y="143253"/>
                      <a:pt x="2548264" y="153059"/>
                      <a:pt x="2543546" y="161103"/>
                    </a:cubicBezTo>
                    <a:cubicBezTo>
                      <a:pt x="2538826" y="169146"/>
                      <a:pt x="2532695" y="175265"/>
                      <a:pt x="2525152" y="179460"/>
                    </a:cubicBezTo>
                    <a:cubicBezTo>
                      <a:pt x="2517608" y="183655"/>
                      <a:pt x="2509528" y="185765"/>
                      <a:pt x="2500908" y="185792"/>
                    </a:cubicBezTo>
                    <a:cubicBezTo>
                      <a:pt x="2488665" y="185556"/>
                      <a:pt x="2478640" y="183351"/>
                      <a:pt x="2470834" y="179177"/>
                    </a:cubicBezTo>
                    <a:cubicBezTo>
                      <a:pt x="2463027" y="175002"/>
                      <a:pt x="2456618" y="170277"/>
                      <a:pt x="2451605" y="164999"/>
                    </a:cubicBezTo>
                    <a:lnTo>
                      <a:pt x="2458617" y="156012"/>
                    </a:lnTo>
                    <a:cubicBezTo>
                      <a:pt x="2463087" y="161017"/>
                      <a:pt x="2468610" y="165364"/>
                      <a:pt x="2475189" y="169055"/>
                    </a:cubicBezTo>
                    <a:cubicBezTo>
                      <a:pt x="2481767" y="172744"/>
                      <a:pt x="2490194" y="174681"/>
                      <a:pt x="2500471" y="174864"/>
                    </a:cubicBezTo>
                    <a:cubicBezTo>
                      <a:pt x="2510843" y="174699"/>
                      <a:pt x="2519571" y="170808"/>
                      <a:pt x="2526656" y="163191"/>
                    </a:cubicBezTo>
                    <a:cubicBezTo>
                      <a:pt x="2533742" y="155574"/>
                      <a:pt x="2537430" y="145217"/>
                      <a:pt x="2537722" y="132120"/>
                    </a:cubicBezTo>
                    <a:cubicBezTo>
                      <a:pt x="2537594" y="119287"/>
                      <a:pt x="2534290" y="109277"/>
                      <a:pt x="2527807" y="102089"/>
                    </a:cubicBezTo>
                    <a:cubicBezTo>
                      <a:pt x="2521324" y="94902"/>
                      <a:pt x="2512431" y="91248"/>
                      <a:pt x="2501128" y="91129"/>
                    </a:cubicBezTo>
                    <a:cubicBezTo>
                      <a:pt x="2495430" y="91166"/>
                      <a:pt x="2490391" y="92079"/>
                      <a:pt x="2486008" y="93869"/>
                    </a:cubicBezTo>
                    <a:cubicBezTo>
                      <a:pt x="2481626" y="95660"/>
                      <a:pt x="2477243" y="98108"/>
                      <a:pt x="2472860" y="101213"/>
                    </a:cubicBezTo>
                    <a:lnTo>
                      <a:pt x="2464534" y="96171"/>
                    </a:lnTo>
                    <a:close/>
                    <a:moveTo>
                      <a:pt x="2236627" y="21461"/>
                    </a:moveTo>
                    <a:lnTo>
                      <a:pt x="2236627" y="56959"/>
                    </a:lnTo>
                    <a:lnTo>
                      <a:pt x="2280890" y="56959"/>
                    </a:lnTo>
                    <a:lnTo>
                      <a:pt x="2280890" y="21461"/>
                    </a:lnTo>
                    <a:close/>
                    <a:moveTo>
                      <a:pt x="10492" y="20789"/>
                    </a:moveTo>
                    <a:lnTo>
                      <a:pt x="10492" y="176836"/>
                    </a:lnTo>
                    <a:lnTo>
                      <a:pt x="169167" y="176836"/>
                    </a:lnTo>
                    <a:lnTo>
                      <a:pt x="169167" y="20789"/>
                    </a:lnTo>
                    <a:close/>
                    <a:moveTo>
                      <a:pt x="2956134" y="20379"/>
                    </a:moveTo>
                    <a:cubicBezTo>
                      <a:pt x="2970747" y="20337"/>
                      <a:pt x="2982177" y="27099"/>
                      <a:pt x="2990425" y="40665"/>
                    </a:cubicBezTo>
                    <a:cubicBezTo>
                      <a:pt x="2998673" y="54231"/>
                      <a:pt x="3002868" y="74856"/>
                      <a:pt x="3003014" y="102538"/>
                    </a:cubicBezTo>
                    <a:cubicBezTo>
                      <a:pt x="3002868" y="130554"/>
                      <a:pt x="2998673" y="151443"/>
                      <a:pt x="2990425" y="165205"/>
                    </a:cubicBezTo>
                    <a:cubicBezTo>
                      <a:pt x="2982177" y="178968"/>
                      <a:pt x="2970747" y="185830"/>
                      <a:pt x="2956134" y="185792"/>
                    </a:cubicBezTo>
                    <a:cubicBezTo>
                      <a:pt x="2941416" y="185830"/>
                      <a:pt x="2929921" y="178968"/>
                      <a:pt x="2921651" y="165205"/>
                    </a:cubicBezTo>
                    <a:cubicBezTo>
                      <a:pt x="2913380" y="151443"/>
                      <a:pt x="2909175" y="130554"/>
                      <a:pt x="2909035" y="102538"/>
                    </a:cubicBezTo>
                    <a:cubicBezTo>
                      <a:pt x="2909175" y="74856"/>
                      <a:pt x="2913380" y="54231"/>
                      <a:pt x="2921651" y="40665"/>
                    </a:cubicBezTo>
                    <a:cubicBezTo>
                      <a:pt x="2929921" y="27099"/>
                      <a:pt x="2941416" y="20337"/>
                      <a:pt x="2956134" y="20379"/>
                    </a:cubicBezTo>
                    <a:close/>
                    <a:moveTo>
                      <a:pt x="2805483" y="20379"/>
                    </a:moveTo>
                    <a:cubicBezTo>
                      <a:pt x="2820096" y="20337"/>
                      <a:pt x="2831527" y="27099"/>
                      <a:pt x="2839774" y="40665"/>
                    </a:cubicBezTo>
                    <a:cubicBezTo>
                      <a:pt x="2848022" y="54231"/>
                      <a:pt x="2852218" y="74856"/>
                      <a:pt x="2852363" y="102538"/>
                    </a:cubicBezTo>
                    <a:cubicBezTo>
                      <a:pt x="2852218" y="130554"/>
                      <a:pt x="2848022" y="151443"/>
                      <a:pt x="2839774" y="165205"/>
                    </a:cubicBezTo>
                    <a:cubicBezTo>
                      <a:pt x="2831527" y="178968"/>
                      <a:pt x="2820096" y="185830"/>
                      <a:pt x="2805483" y="185792"/>
                    </a:cubicBezTo>
                    <a:cubicBezTo>
                      <a:pt x="2790765" y="185830"/>
                      <a:pt x="2779271" y="178968"/>
                      <a:pt x="2771000" y="165205"/>
                    </a:cubicBezTo>
                    <a:cubicBezTo>
                      <a:pt x="2762730" y="151443"/>
                      <a:pt x="2758525" y="130554"/>
                      <a:pt x="2758384" y="102538"/>
                    </a:cubicBezTo>
                    <a:cubicBezTo>
                      <a:pt x="2758525" y="74856"/>
                      <a:pt x="2762730" y="54231"/>
                      <a:pt x="2771000" y="40665"/>
                    </a:cubicBezTo>
                    <a:cubicBezTo>
                      <a:pt x="2779271" y="27099"/>
                      <a:pt x="2790765" y="20337"/>
                      <a:pt x="2805483" y="20379"/>
                    </a:cubicBezTo>
                    <a:close/>
                    <a:moveTo>
                      <a:pt x="2654832" y="20379"/>
                    </a:moveTo>
                    <a:cubicBezTo>
                      <a:pt x="2669446" y="20337"/>
                      <a:pt x="2680876" y="27099"/>
                      <a:pt x="2689124" y="40665"/>
                    </a:cubicBezTo>
                    <a:cubicBezTo>
                      <a:pt x="2697371" y="54231"/>
                      <a:pt x="2701567" y="74856"/>
                      <a:pt x="2701713" y="102538"/>
                    </a:cubicBezTo>
                    <a:cubicBezTo>
                      <a:pt x="2701567" y="130554"/>
                      <a:pt x="2697371" y="151443"/>
                      <a:pt x="2689124" y="165205"/>
                    </a:cubicBezTo>
                    <a:cubicBezTo>
                      <a:pt x="2680876" y="178968"/>
                      <a:pt x="2669446" y="185830"/>
                      <a:pt x="2654832" y="185792"/>
                    </a:cubicBezTo>
                    <a:cubicBezTo>
                      <a:pt x="2640114" y="185830"/>
                      <a:pt x="2628620" y="178968"/>
                      <a:pt x="2620350" y="165205"/>
                    </a:cubicBezTo>
                    <a:cubicBezTo>
                      <a:pt x="2612079" y="151443"/>
                      <a:pt x="2607874" y="130554"/>
                      <a:pt x="2607733" y="102538"/>
                    </a:cubicBezTo>
                    <a:cubicBezTo>
                      <a:pt x="2607874" y="74856"/>
                      <a:pt x="2612079" y="54231"/>
                      <a:pt x="2620350" y="40665"/>
                    </a:cubicBezTo>
                    <a:cubicBezTo>
                      <a:pt x="2628620" y="27099"/>
                      <a:pt x="2640114" y="20337"/>
                      <a:pt x="2654832" y="20379"/>
                    </a:cubicBezTo>
                    <a:close/>
                    <a:moveTo>
                      <a:pt x="3065369" y="13353"/>
                    </a:moveTo>
                    <a:lnTo>
                      <a:pt x="3251628" y="13353"/>
                    </a:lnTo>
                    <a:lnTo>
                      <a:pt x="3251628" y="23433"/>
                    </a:lnTo>
                    <a:lnTo>
                      <a:pt x="3163758" y="23433"/>
                    </a:lnTo>
                    <a:cubicBezTo>
                      <a:pt x="3161544" y="28546"/>
                      <a:pt x="3159233" y="33713"/>
                      <a:pt x="3156828" y="38936"/>
                    </a:cubicBezTo>
                    <a:cubicBezTo>
                      <a:pt x="3154422" y="44159"/>
                      <a:pt x="3152057" y="48998"/>
                      <a:pt x="3149733" y="53453"/>
                    </a:cubicBezTo>
                    <a:lnTo>
                      <a:pt x="3227962" y="53453"/>
                    </a:lnTo>
                    <a:lnTo>
                      <a:pt x="3227962" y="155566"/>
                    </a:lnTo>
                    <a:lnTo>
                      <a:pt x="3217006" y="155566"/>
                    </a:lnTo>
                    <a:lnTo>
                      <a:pt x="3217006" y="63533"/>
                    </a:lnTo>
                    <a:lnTo>
                      <a:pt x="3099334" y="63533"/>
                    </a:lnTo>
                    <a:lnTo>
                      <a:pt x="3099334" y="155566"/>
                    </a:lnTo>
                    <a:lnTo>
                      <a:pt x="3088816" y="155566"/>
                    </a:lnTo>
                    <a:lnTo>
                      <a:pt x="3088816" y="53453"/>
                    </a:lnTo>
                    <a:lnTo>
                      <a:pt x="3138558" y="53453"/>
                    </a:lnTo>
                    <a:cubicBezTo>
                      <a:pt x="3140904" y="49052"/>
                      <a:pt x="3143223" y="44159"/>
                      <a:pt x="3145515" y="38772"/>
                    </a:cubicBezTo>
                    <a:cubicBezTo>
                      <a:pt x="3147806" y="33385"/>
                      <a:pt x="3149797" y="28272"/>
                      <a:pt x="3151486" y="23433"/>
                    </a:cubicBezTo>
                    <a:lnTo>
                      <a:pt x="3065369" y="23433"/>
                    </a:lnTo>
                    <a:close/>
                    <a:moveTo>
                      <a:pt x="2210112" y="11600"/>
                    </a:moveTo>
                    <a:lnTo>
                      <a:pt x="2308720" y="11600"/>
                    </a:lnTo>
                    <a:lnTo>
                      <a:pt x="2308720" y="21461"/>
                    </a:lnTo>
                    <a:lnTo>
                      <a:pt x="2291190" y="21461"/>
                    </a:lnTo>
                    <a:lnTo>
                      <a:pt x="2291190" y="143076"/>
                    </a:lnTo>
                    <a:lnTo>
                      <a:pt x="2310473" y="139570"/>
                    </a:lnTo>
                    <a:lnTo>
                      <a:pt x="2311131" y="148992"/>
                    </a:lnTo>
                    <a:lnTo>
                      <a:pt x="2291190" y="152718"/>
                    </a:lnTo>
                    <a:lnTo>
                      <a:pt x="2291190" y="198735"/>
                    </a:lnTo>
                    <a:lnTo>
                      <a:pt x="2280890" y="198735"/>
                    </a:lnTo>
                    <a:lnTo>
                      <a:pt x="2280890" y="154690"/>
                    </a:lnTo>
                    <a:cubicBezTo>
                      <a:pt x="2267980" y="157100"/>
                      <a:pt x="2255563" y="159346"/>
                      <a:pt x="2243639" y="161428"/>
                    </a:cubicBezTo>
                    <a:cubicBezTo>
                      <a:pt x="2231715" y="163510"/>
                      <a:pt x="2220831" y="165427"/>
                      <a:pt x="2210989" y="167180"/>
                    </a:cubicBezTo>
                    <a:lnTo>
                      <a:pt x="2208578" y="156881"/>
                    </a:lnTo>
                    <a:lnTo>
                      <a:pt x="2226328" y="154033"/>
                    </a:lnTo>
                    <a:lnTo>
                      <a:pt x="2226328" y="21461"/>
                    </a:lnTo>
                    <a:lnTo>
                      <a:pt x="2210112" y="21461"/>
                    </a:lnTo>
                    <a:close/>
                    <a:moveTo>
                      <a:pt x="3820484" y="10723"/>
                    </a:moveTo>
                    <a:lnTo>
                      <a:pt x="3968176" y="10723"/>
                    </a:lnTo>
                    <a:lnTo>
                      <a:pt x="3968176" y="87199"/>
                    </a:lnTo>
                    <a:lnTo>
                      <a:pt x="3820484" y="87199"/>
                    </a:lnTo>
                    <a:lnTo>
                      <a:pt x="3820484" y="77338"/>
                    </a:lnTo>
                    <a:lnTo>
                      <a:pt x="3958096" y="77338"/>
                    </a:lnTo>
                    <a:lnTo>
                      <a:pt x="3958096" y="53234"/>
                    </a:lnTo>
                    <a:lnTo>
                      <a:pt x="3830126" y="53234"/>
                    </a:lnTo>
                    <a:lnTo>
                      <a:pt x="3830126" y="44469"/>
                    </a:lnTo>
                    <a:lnTo>
                      <a:pt x="3958096" y="44469"/>
                    </a:lnTo>
                    <a:lnTo>
                      <a:pt x="3958096" y="20584"/>
                    </a:lnTo>
                    <a:lnTo>
                      <a:pt x="3820484" y="20584"/>
                    </a:lnTo>
                    <a:close/>
                    <a:moveTo>
                      <a:pt x="0" y="10299"/>
                    </a:moveTo>
                    <a:lnTo>
                      <a:pt x="179877" y="10299"/>
                    </a:lnTo>
                    <a:lnTo>
                      <a:pt x="179877" y="198721"/>
                    </a:lnTo>
                    <a:lnTo>
                      <a:pt x="169167" y="198721"/>
                    </a:lnTo>
                    <a:lnTo>
                      <a:pt x="169167" y="186888"/>
                    </a:lnTo>
                    <a:lnTo>
                      <a:pt x="10492" y="186888"/>
                    </a:lnTo>
                    <a:lnTo>
                      <a:pt x="10492" y="198721"/>
                    </a:lnTo>
                    <a:lnTo>
                      <a:pt x="0" y="198721"/>
                    </a:lnTo>
                    <a:close/>
                    <a:moveTo>
                      <a:pt x="2021662" y="644"/>
                    </a:moveTo>
                    <a:lnTo>
                      <a:pt x="2032180" y="644"/>
                    </a:lnTo>
                    <a:lnTo>
                      <a:pt x="2032180" y="19270"/>
                    </a:lnTo>
                    <a:lnTo>
                      <a:pt x="2093317" y="19270"/>
                    </a:lnTo>
                    <a:lnTo>
                      <a:pt x="2093317" y="644"/>
                    </a:lnTo>
                    <a:lnTo>
                      <a:pt x="2103616" y="644"/>
                    </a:lnTo>
                    <a:lnTo>
                      <a:pt x="2103616" y="19270"/>
                    </a:lnTo>
                    <a:lnTo>
                      <a:pt x="2157959" y="19270"/>
                    </a:lnTo>
                    <a:lnTo>
                      <a:pt x="2157959" y="29130"/>
                    </a:lnTo>
                    <a:lnTo>
                      <a:pt x="2103616" y="29130"/>
                    </a:lnTo>
                    <a:lnTo>
                      <a:pt x="2103616" y="48413"/>
                    </a:lnTo>
                    <a:lnTo>
                      <a:pt x="2093317" y="48413"/>
                    </a:lnTo>
                    <a:lnTo>
                      <a:pt x="2093317" y="29130"/>
                    </a:lnTo>
                    <a:lnTo>
                      <a:pt x="2032180" y="29130"/>
                    </a:lnTo>
                    <a:lnTo>
                      <a:pt x="2032180" y="49070"/>
                    </a:lnTo>
                    <a:lnTo>
                      <a:pt x="2021662" y="49070"/>
                    </a:lnTo>
                    <a:lnTo>
                      <a:pt x="2021662" y="29130"/>
                    </a:lnTo>
                    <a:lnTo>
                      <a:pt x="1967319" y="29130"/>
                    </a:lnTo>
                    <a:lnTo>
                      <a:pt x="1967319" y="19270"/>
                    </a:lnTo>
                    <a:lnTo>
                      <a:pt x="2021662" y="19270"/>
                    </a:lnTo>
                    <a:close/>
                    <a:moveTo>
                      <a:pt x="4166762" y="438"/>
                    </a:moveTo>
                    <a:lnTo>
                      <a:pt x="4177060" y="438"/>
                    </a:lnTo>
                    <a:cubicBezTo>
                      <a:pt x="4177316" y="8582"/>
                      <a:pt x="4177900" y="16398"/>
                      <a:pt x="4178814" y="23884"/>
                    </a:cubicBezTo>
                    <a:lnTo>
                      <a:pt x="4247838" y="23884"/>
                    </a:lnTo>
                    <a:lnTo>
                      <a:pt x="4247838" y="33061"/>
                    </a:lnTo>
                    <a:lnTo>
                      <a:pt x="4179909" y="33061"/>
                    </a:lnTo>
                    <a:cubicBezTo>
                      <a:pt x="4181685" y="44716"/>
                      <a:pt x="4183994" y="55493"/>
                      <a:pt x="4186838" y="65393"/>
                    </a:cubicBezTo>
                    <a:cubicBezTo>
                      <a:pt x="4189684" y="75294"/>
                      <a:pt x="4192925" y="84095"/>
                      <a:pt x="4196563" y="91796"/>
                    </a:cubicBezTo>
                    <a:cubicBezTo>
                      <a:pt x="4201940" y="85110"/>
                      <a:pt x="4206798" y="77998"/>
                      <a:pt x="4211134" y="70461"/>
                    </a:cubicBezTo>
                    <a:cubicBezTo>
                      <a:pt x="4215472" y="62925"/>
                      <a:pt x="4219234" y="54994"/>
                      <a:pt x="4222420" y="46668"/>
                    </a:cubicBezTo>
                    <a:lnTo>
                      <a:pt x="4232062" y="49083"/>
                    </a:lnTo>
                    <a:cubicBezTo>
                      <a:pt x="4228218" y="59053"/>
                      <a:pt x="4223744" y="68407"/>
                      <a:pt x="4218640" y="77146"/>
                    </a:cubicBezTo>
                    <a:cubicBezTo>
                      <a:pt x="4213536" y="85885"/>
                      <a:pt x="4207857" y="93986"/>
                      <a:pt x="4201602" y="101447"/>
                    </a:cubicBezTo>
                    <a:cubicBezTo>
                      <a:pt x="4206250" y="109593"/>
                      <a:pt x="4211090" y="115854"/>
                      <a:pt x="4216120" y="120228"/>
                    </a:cubicBezTo>
                    <a:cubicBezTo>
                      <a:pt x="4221150" y="124604"/>
                      <a:pt x="4226100" y="126814"/>
                      <a:pt x="4230966" y="126860"/>
                    </a:cubicBezTo>
                    <a:cubicBezTo>
                      <a:pt x="4233568" y="126850"/>
                      <a:pt x="4235540" y="124621"/>
                      <a:pt x="4236883" y="120172"/>
                    </a:cubicBezTo>
                    <a:cubicBezTo>
                      <a:pt x="4238224" y="115724"/>
                      <a:pt x="4239101" y="108458"/>
                      <a:pt x="4239512" y="98376"/>
                    </a:cubicBezTo>
                    <a:cubicBezTo>
                      <a:pt x="4240768" y="99487"/>
                      <a:pt x="4242201" y="100447"/>
                      <a:pt x="4243812" y="101255"/>
                    </a:cubicBezTo>
                    <a:cubicBezTo>
                      <a:pt x="4245424" y="102064"/>
                      <a:pt x="4246912" y="102640"/>
                      <a:pt x="4248277" y="102982"/>
                    </a:cubicBezTo>
                    <a:cubicBezTo>
                      <a:pt x="4247510" y="115602"/>
                      <a:pt x="4245812" y="124429"/>
                      <a:pt x="4243182" y="129464"/>
                    </a:cubicBezTo>
                    <a:cubicBezTo>
                      <a:pt x="4240553" y="134498"/>
                      <a:pt x="4236334" y="136917"/>
                      <a:pt x="4230528" y="136721"/>
                    </a:cubicBezTo>
                    <a:cubicBezTo>
                      <a:pt x="4224018" y="136648"/>
                      <a:pt x="4217699" y="134220"/>
                      <a:pt x="4211573" y="129437"/>
                    </a:cubicBezTo>
                    <a:cubicBezTo>
                      <a:pt x="4205447" y="124654"/>
                      <a:pt x="4199786" y="117956"/>
                      <a:pt x="4194590" y="109343"/>
                    </a:cubicBezTo>
                    <a:cubicBezTo>
                      <a:pt x="4189865" y="114253"/>
                      <a:pt x="4184908" y="118813"/>
                      <a:pt x="4179717" y="123023"/>
                    </a:cubicBezTo>
                    <a:cubicBezTo>
                      <a:pt x="4174526" y="127233"/>
                      <a:pt x="4169186" y="131142"/>
                      <a:pt x="4163694" y="134749"/>
                    </a:cubicBezTo>
                    <a:cubicBezTo>
                      <a:pt x="4162844" y="133695"/>
                      <a:pt x="4161640" y="132462"/>
                      <a:pt x="4160078" y="131052"/>
                    </a:cubicBezTo>
                    <a:cubicBezTo>
                      <a:pt x="4158516" y="129641"/>
                      <a:pt x="4157092" y="128463"/>
                      <a:pt x="4155805" y="127518"/>
                    </a:cubicBezTo>
                    <a:cubicBezTo>
                      <a:pt x="4161954" y="123798"/>
                      <a:pt x="4167843" y="119671"/>
                      <a:pt x="4173472" y="115138"/>
                    </a:cubicBezTo>
                    <a:cubicBezTo>
                      <a:pt x="4179102" y="110604"/>
                      <a:pt x="4184387" y="105602"/>
                      <a:pt x="4189332" y="100131"/>
                    </a:cubicBezTo>
                    <a:cubicBezTo>
                      <a:pt x="4184917" y="91208"/>
                      <a:pt x="4181037" y="81095"/>
                      <a:pt x="4177691" y="69795"/>
                    </a:cubicBezTo>
                    <a:cubicBezTo>
                      <a:pt x="4174344" y="58494"/>
                      <a:pt x="4171724" y="46249"/>
                      <a:pt x="4169829" y="33061"/>
                    </a:cubicBezTo>
                    <a:lnTo>
                      <a:pt x="4081082" y="33061"/>
                    </a:lnTo>
                    <a:lnTo>
                      <a:pt x="4081082" y="56296"/>
                    </a:lnTo>
                    <a:cubicBezTo>
                      <a:pt x="4081144" y="64454"/>
                      <a:pt x="4080630" y="73387"/>
                      <a:pt x="4079541" y="83095"/>
                    </a:cubicBezTo>
                    <a:cubicBezTo>
                      <a:pt x="4078450" y="92804"/>
                      <a:pt x="4076410" y="102549"/>
                      <a:pt x="4073421" y="112331"/>
                    </a:cubicBezTo>
                    <a:cubicBezTo>
                      <a:pt x="4070432" y="122113"/>
                      <a:pt x="4066120" y="131193"/>
                      <a:pt x="4060484" y="139571"/>
                    </a:cubicBezTo>
                    <a:cubicBezTo>
                      <a:pt x="4059521" y="138398"/>
                      <a:pt x="4058270" y="137128"/>
                      <a:pt x="4056732" y="135763"/>
                    </a:cubicBezTo>
                    <a:cubicBezTo>
                      <a:pt x="4055194" y="134398"/>
                      <a:pt x="4053888" y="133403"/>
                      <a:pt x="4052814" y="132777"/>
                    </a:cubicBezTo>
                    <a:cubicBezTo>
                      <a:pt x="4058006" y="125004"/>
                      <a:pt x="4061916" y="116627"/>
                      <a:pt x="4064542" y="107648"/>
                    </a:cubicBezTo>
                    <a:cubicBezTo>
                      <a:pt x="4067170" y="98669"/>
                      <a:pt x="4068919" y="89738"/>
                      <a:pt x="4069794" y="80854"/>
                    </a:cubicBezTo>
                    <a:cubicBezTo>
                      <a:pt x="4070667" y="71969"/>
                      <a:pt x="4071070" y="63784"/>
                      <a:pt x="4071003" y="56296"/>
                    </a:cubicBezTo>
                    <a:lnTo>
                      <a:pt x="4071003" y="23884"/>
                    </a:lnTo>
                    <a:lnTo>
                      <a:pt x="4168515" y="23884"/>
                    </a:lnTo>
                    <a:cubicBezTo>
                      <a:pt x="4168072" y="20141"/>
                      <a:pt x="4167697" y="16288"/>
                      <a:pt x="4167392" y="12326"/>
                    </a:cubicBezTo>
                    <a:cubicBezTo>
                      <a:pt x="4167086" y="8363"/>
                      <a:pt x="4166876" y="4401"/>
                      <a:pt x="4166762" y="438"/>
                    </a:cubicBezTo>
                    <a:close/>
                    <a:moveTo>
                      <a:pt x="1786100" y="438"/>
                    </a:moveTo>
                    <a:lnTo>
                      <a:pt x="1795960" y="438"/>
                    </a:lnTo>
                    <a:lnTo>
                      <a:pt x="1795960" y="15996"/>
                    </a:lnTo>
                    <a:lnTo>
                      <a:pt x="1837375" y="15996"/>
                    </a:lnTo>
                    <a:lnTo>
                      <a:pt x="1837375" y="438"/>
                    </a:lnTo>
                    <a:lnTo>
                      <a:pt x="1847455" y="438"/>
                    </a:lnTo>
                    <a:lnTo>
                      <a:pt x="1847455" y="15996"/>
                    </a:lnTo>
                    <a:lnTo>
                      <a:pt x="1895664" y="15996"/>
                    </a:lnTo>
                    <a:lnTo>
                      <a:pt x="1895664" y="52344"/>
                    </a:lnTo>
                    <a:lnTo>
                      <a:pt x="1847455" y="52344"/>
                    </a:lnTo>
                    <a:lnTo>
                      <a:pt x="1847455" y="72750"/>
                    </a:lnTo>
                    <a:lnTo>
                      <a:pt x="1908373" y="72750"/>
                    </a:lnTo>
                    <a:cubicBezTo>
                      <a:pt x="1908364" y="72836"/>
                      <a:pt x="1908327" y="73373"/>
                      <a:pt x="1908263" y="74361"/>
                    </a:cubicBezTo>
                    <a:cubicBezTo>
                      <a:pt x="1908199" y="75348"/>
                      <a:pt x="1908163" y="76268"/>
                      <a:pt x="1908154" y="77118"/>
                    </a:cubicBezTo>
                    <a:cubicBezTo>
                      <a:pt x="1907209" y="84042"/>
                      <a:pt x="1906250" y="89310"/>
                      <a:pt x="1905278" y="92922"/>
                    </a:cubicBezTo>
                    <a:cubicBezTo>
                      <a:pt x="1904305" y="96534"/>
                      <a:pt x="1903073" y="99009"/>
                      <a:pt x="1901580" y="100347"/>
                    </a:cubicBezTo>
                    <a:cubicBezTo>
                      <a:pt x="1900302" y="101433"/>
                      <a:pt x="1898914" y="102218"/>
                      <a:pt x="1897416" y="102702"/>
                    </a:cubicBezTo>
                    <a:cubicBezTo>
                      <a:pt x="1895920" y="103186"/>
                      <a:pt x="1894093" y="103423"/>
                      <a:pt x="1891938" y="103414"/>
                    </a:cubicBezTo>
                    <a:cubicBezTo>
                      <a:pt x="1890208" y="103624"/>
                      <a:pt x="1887697" y="103697"/>
                      <a:pt x="1884406" y="103634"/>
                    </a:cubicBezTo>
                    <a:cubicBezTo>
                      <a:pt x="1881114" y="103570"/>
                      <a:pt x="1877563" y="103423"/>
                      <a:pt x="1873751" y="103195"/>
                    </a:cubicBezTo>
                    <a:cubicBezTo>
                      <a:pt x="1873632" y="101953"/>
                      <a:pt x="1873376" y="100602"/>
                      <a:pt x="1872984" y="99141"/>
                    </a:cubicBezTo>
                    <a:cubicBezTo>
                      <a:pt x="1872591" y="97680"/>
                      <a:pt x="1872116" y="96329"/>
                      <a:pt x="1871560" y="95086"/>
                    </a:cubicBezTo>
                    <a:cubicBezTo>
                      <a:pt x="1875371" y="95507"/>
                      <a:pt x="1878813" y="95763"/>
                      <a:pt x="1881886" y="95854"/>
                    </a:cubicBezTo>
                    <a:cubicBezTo>
                      <a:pt x="1884958" y="95945"/>
                      <a:pt x="1887140" y="95982"/>
                      <a:pt x="1888433" y="95964"/>
                    </a:cubicBezTo>
                    <a:cubicBezTo>
                      <a:pt x="1889733" y="95978"/>
                      <a:pt x="1890802" y="95895"/>
                      <a:pt x="1891637" y="95717"/>
                    </a:cubicBezTo>
                    <a:cubicBezTo>
                      <a:pt x="1892472" y="95539"/>
                      <a:pt x="1893157" y="95183"/>
                      <a:pt x="1893692" y="94648"/>
                    </a:cubicBezTo>
                    <a:cubicBezTo>
                      <a:pt x="1894444" y="93926"/>
                      <a:pt x="1895129" y="92518"/>
                      <a:pt x="1895746" y="90426"/>
                    </a:cubicBezTo>
                    <a:cubicBezTo>
                      <a:pt x="1896362" y="88333"/>
                      <a:pt x="1896992" y="85280"/>
                      <a:pt x="1897636" y="81269"/>
                    </a:cubicBezTo>
                    <a:lnTo>
                      <a:pt x="1847455" y="81269"/>
                    </a:lnTo>
                    <a:lnTo>
                      <a:pt x="1847455" y="104277"/>
                    </a:lnTo>
                    <a:lnTo>
                      <a:pt x="1837375" y="104277"/>
                    </a:lnTo>
                    <a:lnTo>
                      <a:pt x="1837375" y="81269"/>
                    </a:lnTo>
                    <a:lnTo>
                      <a:pt x="1787414" y="81269"/>
                    </a:lnTo>
                    <a:cubicBezTo>
                      <a:pt x="1783091" y="88610"/>
                      <a:pt x="1776070" y="95347"/>
                      <a:pt x="1766351" y="101483"/>
                    </a:cubicBezTo>
                    <a:cubicBezTo>
                      <a:pt x="1756631" y="107619"/>
                      <a:pt x="1743201" y="113151"/>
                      <a:pt x="1726059" y="118082"/>
                    </a:cubicBezTo>
                    <a:cubicBezTo>
                      <a:pt x="1725483" y="116699"/>
                      <a:pt x="1724716" y="115192"/>
                      <a:pt x="1723757" y="113563"/>
                    </a:cubicBezTo>
                    <a:cubicBezTo>
                      <a:pt x="1722799" y="111933"/>
                      <a:pt x="1721813" y="110591"/>
                      <a:pt x="1720800" y="109536"/>
                    </a:cubicBezTo>
                    <a:cubicBezTo>
                      <a:pt x="1734933" y="105688"/>
                      <a:pt x="1746327" y="101387"/>
                      <a:pt x="1754983" y="96635"/>
                    </a:cubicBezTo>
                    <a:cubicBezTo>
                      <a:pt x="1763639" y="91883"/>
                      <a:pt x="1770213" y="86761"/>
                      <a:pt x="1774705" y="81269"/>
                    </a:cubicBezTo>
                    <a:lnTo>
                      <a:pt x="1734166" y="81269"/>
                    </a:lnTo>
                    <a:cubicBezTo>
                      <a:pt x="1735294" y="76062"/>
                      <a:pt x="1736435" y="70068"/>
                      <a:pt x="1737590" y="63288"/>
                    </a:cubicBezTo>
                    <a:cubicBezTo>
                      <a:pt x="1738745" y="56507"/>
                      <a:pt x="1739722" y="50020"/>
                      <a:pt x="1740521" y="43825"/>
                    </a:cubicBezTo>
                    <a:lnTo>
                      <a:pt x="1786100" y="43825"/>
                    </a:lnTo>
                    <a:lnTo>
                      <a:pt x="1786100" y="42728"/>
                    </a:lnTo>
                    <a:lnTo>
                      <a:pt x="1786100" y="24733"/>
                    </a:lnTo>
                    <a:lnTo>
                      <a:pt x="1730003" y="24733"/>
                    </a:lnTo>
                    <a:lnTo>
                      <a:pt x="1730003" y="15996"/>
                    </a:lnTo>
                    <a:lnTo>
                      <a:pt x="1786100" y="15996"/>
                    </a:lnTo>
                    <a:close/>
                    <a:moveTo>
                      <a:pt x="1535855" y="438"/>
                    </a:moveTo>
                    <a:lnTo>
                      <a:pt x="1547469" y="2410"/>
                    </a:lnTo>
                    <a:cubicBezTo>
                      <a:pt x="1545944" y="5044"/>
                      <a:pt x="1544338" y="7719"/>
                      <a:pt x="1542648" y="10436"/>
                    </a:cubicBezTo>
                    <a:cubicBezTo>
                      <a:pt x="1540959" y="13152"/>
                      <a:pt x="1539133" y="15882"/>
                      <a:pt x="1537170" y="18626"/>
                    </a:cubicBezTo>
                    <a:lnTo>
                      <a:pt x="1597649" y="18626"/>
                    </a:lnTo>
                    <a:lnTo>
                      <a:pt x="1599621" y="17968"/>
                    </a:lnTo>
                    <a:lnTo>
                      <a:pt x="1606415" y="22777"/>
                    </a:lnTo>
                    <a:cubicBezTo>
                      <a:pt x="1603278" y="28342"/>
                      <a:pt x="1599635" y="34020"/>
                      <a:pt x="1595485" y="39813"/>
                    </a:cubicBezTo>
                    <a:cubicBezTo>
                      <a:pt x="1591336" y="45605"/>
                      <a:pt x="1587090" y="50960"/>
                      <a:pt x="1582748" y="55877"/>
                    </a:cubicBezTo>
                    <a:lnTo>
                      <a:pt x="1650021" y="55877"/>
                    </a:lnTo>
                    <a:lnTo>
                      <a:pt x="1650021" y="119835"/>
                    </a:lnTo>
                    <a:lnTo>
                      <a:pt x="1591513" y="119835"/>
                    </a:lnTo>
                    <a:lnTo>
                      <a:pt x="1591513" y="177271"/>
                    </a:lnTo>
                    <a:cubicBezTo>
                      <a:pt x="1591363" y="180258"/>
                      <a:pt x="1592158" y="182230"/>
                      <a:pt x="1593897" y="183189"/>
                    </a:cubicBezTo>
                    <a:cubicBezTo>
                      <a:pt x="1595636" y="184148"/>
                      <a:pt x="1599225" y="184587"/>
                      <a:pt x="1604661" y="184505"/>
                    </a:cubicBezTo>
                    <a:lnTo>
                      <a:pt x="1644323" y="184505"/>
                    </a:lnTo>
                    <a:cubicBezTo>
                      <a:pt x="1647707" y="184625"/>
                      <a:pt x="1650266" y="183922"/>
                      <a:pt x="1652002" y="182394"/>
                    </a:cubicBezTo>
                    <a:cubicBezTo>
                      <a:pt x="1653737" y="180866"/>
                      <a:pt x="1654948" y="177792"/>
                      <a:pt x="1655637" y="173170"/>
                    </a:cubicBezTo>
                    <a:cubicBezTo>
                      <a:pt x="1656326" y="168549"/>
                      <a:pt x="1656791" y="161658"/>
                      <a:pt x="1657033" y="152499"/>
                    </a:cubicBezTo>
                    <a:cubicBezTo>
                      <a:pt x="1658494" y="153394"/>
                      <a:pt x="1660119" y="154234"/>
                      <a:pt x="1661908" y="155020"/>
                    </a:cubicBezTo>
                    <a:cubicBezTo>
                      <a:pt x="1663698" y="155805"/>
                      <a:pt x="1665433" y="156426"/>
                      <a:pt x="1667113" y="156883"/>
                    </a:cubicBezTo>
                    <a:cubicBezTo>
                      <a:pt x="1666496" y="171675"/>
                      <a:pt x="1664716" y="181698"/>
                      <a:pt x="1661772" y="186952"/>
                    </a:cubicBezTo>
                    <a:cubicBezTo>
                      <a:pt x="1658827" y="192206"/>
                      <a:pt x="1653158" y="194668"/>
                      <a:pt x="1644762" y="194338"/>
                    </a:cubicBezTo>
                    <a:lnTo>
                      <a:pt x="1604223" y="194338"/>
                    </a:lnTo>
                    <a:cubicBezTo>
                      <a:pt x="1595299" y="194489"/>
                      <a:pt x="1589154" y="193368"/>
                      <a:pt x="1585789" y="190975"/>
                    </a:cubicBezTo>
                    <a:cubicBezTo>
                      <a:pt x="1582425" y="188583"/>
                      <a:pt x="1580827" y="184015"/>
                      <a:pt x="1580996" y="177271"/>
                    </a:cubicBezTo>
                    <a:lnTo>
                      <a:pt x="1580996" y="119835"/>
                    </a:lnTo>
                    <a:lnTo>
                      <a:pt x="1566971" y="119835"/>
                    </a:lnTo>
                    <a:cubicBezTo>
                      <a:pt x="1563586" y="131699"/>
                      <a:pt x="1558475" y="142535"/>
                      <a:pt x="1551640" y="152343"/>
                    </a:cubicBezTo>
                    <a:cubicBezTo>
                      <a:pt x="1544806" y="162152"/>
                      <a:pt x="1535524" y="170777"/>
                      <a:pt x="1523795" y="178219"/>
                    </a:cubicBezTo>
                    <a:cubicBezTo>
                      <a:pt x="1512067" y="185661"/>
                      <a:pt x="1497168" y="191765"/>
                      <a:pt x="1479101" y="196530"/>
                    </a:cubicBezTo>
                    <a:cubicBezTo>
                      <a:pt x="1478503" y="195129"/>
                      <a:pt x="1477617" y="193552"/>
                      <a:pt x="1476444" y="191798"/>
                    </a:cubicBezTo>
                    <a:cubicBezTo>
                      <a:pt x="1475271" y="190045"/>
                      <a:pt x="1474112" y="188634"/>
                      <a:pt x="1472966" y="187564"/>
                    </a:cubicBezTo>
                    <a:cubicBezTo>
                      <a:pt x="1489947" y="183378"/>
                      <a:pt x="1503974" y="177997"/>
                      <a:pt x="1515046" y="171422"/>
                    </a:cubicBezTo>
                    <a:cubicBezTo>
                      <a:pt x="1526119" y="164847"/>
                      <a:pt x="1534903" y="157223"/>
                      <a:pt x="1541399" y="148552"/>
                    </a:cubicBezTo>
                    <a:cubicBezTo>
                      <a:pt x="1547894" y="139882"/>
                      <a:pt x="1552766" y="130309"/>
                      <a:pt x="1556015" y="119835"/>
                    </a:cubicBezTo>
                    <a:lnTo>
                      <a:pt x="1495316" y="119835"/>
                    </a:lnTo>
                    <a:lnTo>
                      <a:pt x="1495316" y="64618"/>
                    </a:lnTo>
                    <a:cubicBezTo>
                      <a:pt x="1492696" y="66900"/>
                      <a:pt x="1490048" y="69073"/>
                      <a:pt x="1487373" y="71138"/>
                    </a:cubicBezTo>
                    <a:cubicBezTo>
                      <a:pt x="1484698" y="73202"/>
                      <a:pt x="1481941" y="75266"/>
                      <a:pt x="1479101" y="77331"/>
                    </a:cubicBezTo>
                    <a:cubicBezTo>
                      <a:pt x="1478170" y="76070"/>
                      <a:pt x="1476964" y="74755"/>
                      <a:pt x="1475486" y="73384"/>
                    </a:cubicBezTo>
                    <a:cubicBezTo>
                      <a:pt x="1474007" y="72014"/>
                      <a:pt x="1472582" y="70918"/>
                      <a:pt x="1471212" y="70095"/>
                    </a:cubicBezTo>
                    <a:cubicBezTo>
                      <a:pt x="1486492" y="59737"/>
                      <a:pt x="1499594" y="48320"/>
                      <a:pt x="1510519" y="35845"/>
                    </a:cubicBezTo>
                    <a:cubicBezTo>
                      <a:pt x="1521443" y="23370"/>
                      <a:pt x="1529889" y="11568"/>
                      <a:pt x="1535855" y="438"/>
                    </a:cubicBezTo>
                    <a:close/>
                    <a:moveTo>
                      <a:pt x="288579" y="438"/>
                    </a:moveTo>
                    <a:lnTo>
                      <a:pt x="298001" y="3506"/>
                    </a:lnTo>
                    <a:cubicBezTo>
                      <a:pt x="296357" y="6811"/>
                      <a:pt x="294550" y="10116"/>
                      <a:pt x="292577" y="13421"/>
                    </a:cubicBezTo>
                    <a:cubicBezTo>
                      <a:pt x="290605" y="16727"/>
                      <a:pt x="288469" y="19922"/>
                      <a:pt x="286168" y="23008"/>
                    </a:cubicBezTo>
                    <a:lnTo>
                      <a:pt x="422027" y="23008"/>
                    </a:lnTo>
                    <a:lnTo>
                      <a:pt x="422027" y="32403"/>
                    </a:lnTo>
                    <a:lnTo>
                      <a:pt x="279375" y="32403"/>
                    </a:lnTo>
                    <a:cubicBezTo>
                      <a:pt x="274189" y="38895"/>
                      <a:pt x="268729" y="44943"/>
                      <a:pt x="262995" y="50547"/>
                    </a:cubicBezTo>
                    <a:cubicBezTo>
                      <a:pt x="257261" y="56152"/>
                      <a:pt x="251473" y="61210"/>
                      <a:pt x="245629" y="65722"/>
                    </a:cubicBezTo>
                    <a:cubicBezTo>
                      <a:pt x="245000" y="64524"/>
                      <a:pt x="244013" y="63025"/>
                      <a:pt x="242671" y="61224"/>
                    </a:cubicBezTo>
                    <a:cubicBezTo>
                      <a:pt x="241329" y="59423"/>
                      <a:pt x="240124" y="57926"/>
                      <a:pt x="239055" y="56732"/>
                    </a:cubicBezTo>
                    <a:cubicBezTo>
                      <a:pt x="248775" y="49927"/>
                      <a:pt x="258042" y="41642"/>
                      <a:pt x="266858" y="31876"/>
                    </a:cubicBezTo>
                    <a:cubicBezTo>
                      <a:pt x="275672" y="22111"/>
                      <a:pt x="282913" y="11632"/>
                      <a:pt x="288579" y="438"/>
                    </a:cubicBezTo>
                    <a:close/>
                    <a:moveTo>
                      <a:pt x="4408734" y="425"/>
                    </a:moveTo>
                    <a:lnTo>
                      <a:pt x="4417718" y="4588"/>
                    </a:lnTo>
                    <a:cubicBezTo>
                      <a:pt x="4416618" y="6245"/>
                      <a:pt x="4415476" y="7916"/>
                      <a:pt x="4414294" y="9600"/>
                    </a:cubicBezTo>
                    <a:cubicBezTo>
                      <a:pt x="4413112" y="11285"/>
                      <a:pt x="4411915" y="12901"/>
                      <a:pt x="4410706" y="14449"/>
                    </a:cubicBezTo>
                    <a:cubicBezTo>
                      <a:pt x="4422781" y="28162"/>
                      <a:pt x="4436704" y="40287"/>
                      <a:pt x="4452477" y="50824"/>
                    </a:cubicBezTo>
                    <a:cubicBezTo>
                      <a:pt x="4468250" y="61360"/>
                      <a:pt x="4485734" y="70856"/>
                      <a:pt x="4504931" y="79310"/>
                    </a:cubicBezTo>
                    <a:cubicBezTo>
                      <a:pt x="4503456" y="80461"/>
                      <a:pt x="4502023" y="81885"/>
                      <a:pt x="4500630" y="83583"/>
                    </a:cubicBezTo>
                    <a:cubicBezTo>
                      <a:pt x="4499238" y="85282"/>
                      <a:pt x="4498188" y="86925"/>
                      <a:pt x="4497480" y="88513"/>
                    </a:cubicBezTo>
                    <a:cubicBezTo>
                      <a:pt x="4478882" y="79639"/>
                      <a:pt x="4461899" y="69833"/>
                      <a:pt x="4446532" y="59096"/>
                    </a:cubicBezTo>
                    <a:cubicBezTo>
                      <a:pt x="4431166" y="48359"/>
                      <a:pt x="4417252" y="36033"/>
                      <a:pt x="4404789" y="22118"/>
                    </a:cubicBezTo>
                    <a:cubicBezTo>
                      <a:pt x="4392896" y="36389"/>
                      <a:pt x="4378991" y="49372"/>
                      <a:pt x="4363073" y="61068"/>
                    </a:cubicBezTo>
                    <a:cubicBezTo>
                      <a:pt x="4347154" y="72764"/>
                      <a:pt x="4330235" y="82351"/>
                      <a:pt x="4312316" y="89828"/>
                    </a:cubicBezTo>
                    <a:cubicBezTo>
                      <a:pt x="4311514" y="88554"/>
                      <a:pt x="4310436" y="87103"/>
                      <a:pt x="4309085" y="85473"/>
                    </a:cubicBezTo>
                    <a:cubicBezTo>
                      <a:pt x="4307734" y="83843"/>
                      <a:pt x="4306328" y="82446"/>
                      <a:pt x="4304868" y="81282"/>
                    </a:cubicBezTo>
                    <a:cubicBezTo>
                      <a:pt x="4326342" y="72737"/>
                      <a:pt x="4346227" y="61396"/>
                      <a:pt x="4364525" y="47263"/>
                    </a:cubicBezTo>
                    <a:cubicBezTo>
                      <a:pt x="4382822" y="33129"/>
                      <a:pt x="4397558" y="17516"/>
                      <a:pt x="4408734" y="425"/>
                    </a:cubicBezTo>
                    <a:close/>
                    <a:moveTo>
                      <a:pt x="4197878" y="219"/>
                    </a:moveTo>
                    <a:cubicBezTo>
                      <a:pt x="4203424" y="2255"/>
                      <a:pt x="4208984" y="4702"/>
                      <a:pt x="4214559" y="7560"/>
                    </a:cubicBezTo>
                    <a:cubicBezTo>
                      <a:pt x="4220134" y="10418"/>
                      <a:pt x="4224652" y="13303"/>
                      <a:pt x="4228117" y="16215"/>
                    </a:cubicBezTo>
                    <a:lnTo>
                      <a:pt x="4221981" y="23008"/>
                    </a:lnTo>
                    <a:cubicBezTo>
                      <a:pt x="4218426" y="20068"/>
                      <a:pt x="4213870" y="17073"/>
                      <a:pt x="4208314" y="14024"/>
                    </a:cubicBezTo>
                    <a:cubicBezTo>
                      <a:pt x="4202758" y="10975"/>
                      <a:pt x="4197161" y="8418"/>
                      <a:pt x="4191523" y="6354"/>
                    </a:cubicBezTo>
                    <a:close/>
                    <a:moveTo>
                      <a:pt x="4606662" y="0"/>
                    </a:moveTo>
                    <a:lnTo>
                      <a:pt x="4617836" y="1972"/>
                    </a:lnTo>
                    <a:cubicBezTo>
                      <a:pt x="4615878" y="5610"/>
                      <a:pt x="4613769" y="9400"/>
                      <a:pt x="4611509" y="13339"/>
                    </a:cubicBezTo>
                    <a:cubicBezTo>
                      <a:pt x="4609250" y="17279"/>
                      <a:pt x="4606756" y="21232"/>
                      <a:pt x="4604032" y="25199"/>
                    </a:cubicBezTo>
                    <a:lnTo>
                      <a:pt x="4662319" y="25199"/>
                    </a:lnTo>
                    <a:cubicBezTo>
                      <a:pt x="4660854" y="21720"/>
                      <a:pt x="4659074" y="17996"/>
                      <a:pt x="4656978" y="14024"/>
                    </a:cubicBezTo>
                    <a:cubicBezTo>
                      <a:pt x="4654882" y="10052"/>
                      <a:pt x="4652718" y="6327"/>
                      <a:pt x="4650487" y="2849"/>
                    </a:cubicBezTo>
                    <a:lnTo>
                      <a:pt x="4659910" y="0"/>
                    </a:lnTo>
                    <a:cubicBezTo>
                      <a:pt x="4662511" y="4063"/>
                      <a:pt x="4665086" y="8372"/>
                      <a:pt x="4667634" y="12928"/>
                    </a:cubicBezTo>
                    <a:cubicBezTo>
                      <a:pt x="4670180" y="17485"/>
                      <a:pt x="4672208" y="21575"/>
                      <a:pt x="4673714" y="25199"/>
                    </a:cubicBezTo>
                    <a:lnTo>
                      <a:pt x="4739672" y="25199"/>
                    </a:lnTo>
                    <a:lnTo>
                      <a:pt x="4739672" y="34376"/>
                    </a:lnTo>
                    <a:lnTo>
                      <a:pt x="4666483" y="34376"/>
                    </a:lnTo>
                    <a:lnTo>
                      <a:pt x="4666483" y="52371"/>
                    </a:lnTo>
                    <a:lnTo>
                      <a:pt x="4731344" y="52371"/>
                    </a:lnTo>
                    <a:lnTo>
                      <a:pt x="4731344" y="60889"/>
                    </a:lnTo>
                    <a:lnTo>
                      <a:pt x="4666483" y="60889"/>
                    </a:lnTo>
                    <a:lnTo>
                      <a:pt x="4666483" y="78666"/>
                    </a:lnTo>
                    <a:lnTo>
                      <a:pt x="4732222" y="78666"/>
                    </a:lnTo>
                    <a:lnTo>
                      <a:pt x="4732222" y="87185"/>
                    </a:lnTo>
                    <a:lnTo>
                      <a:pt x="4666483" y="87185"/>
                    </a:lnTo>
                    <a:lnTo>
                      <a:pt x="4666483" y="105839"/>
                    </a:lnTo>
                    <a:lnTo>
                      <a:pt x="4747779" y="105839"/>
                    </a:lnTo>
                    <a:lnTo>
                      <a:pt x="4747779" y="115014"/>
                    </a:lnTo>
                    <a:lnTo>
                      <a:pt x="4597896" y="115014"/>
                    </a:lnTo>
                    <a:lnTo>
                      <a:pt x="4597896" y="122256"/>
                    </a:lnTo>
                    <a:lnTo>
                      <a:pt x="4587597" y="122256"/>
                    </a:lnTo>
                    <a:lnTo>
                      <a:pt x="4587597" y="47104"/>
                    </a:lnTo>
                    <a:cubicBezTo>
                      <a:pt x="4580584" y="55459"/>
                      <a:pt x="4572696" y="63273"/>
                      <a:pt x="4563932" y="70546"/>
                    </a:cubicBezTo>
                    <a:cubicBezTo>
                      <a:pt x="4562904" y="69389"/>
                      <a:pt x="4561672" y="68192"/>
                      <a:pt x="4560234" y="66953"/>
                    </a:cubicBezTo>
                    <a:cubicBezTo>
                      <a:pt x="4558796" y="65713"/>
                      <a:pt x="4557398" y="64790"/>
                      <a:pt x="4556042" y="64182"/>
                    </a:cubicBezTo>
                    <a:cubicBezTo>
                      <a:pt x="4568026" y="54308"/>
                      <a:pt x="4578297" y="43668"/>
                      <a:pt x="4586856" y="32259"/>
                    </a:cubicBezTo>
                    <a:cubicBezTo>
                      <a:pt x="4595417" y="20851"/>
                      <a:pt x="4602018" y="10098"/>
                      <a:pt x="4606662" y="0"/>
                    </a:cubicBez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3" name="任意多边形: 形状 89">
                <a:extLst>
                  <a:ext uri="{FF2B5EF4-FFF2-40B4-BE49-F238E27FC236}">
                    <a16:creationId xmlns:a16="http://schemas.microsoft.com/office/drawing/2014/main" id="{10B66514-ED38-4A02-A36C-2DFEC9206F46}"/>
                  </a:ext>
                </a:extLst>
              </p:cNvPr>
              <p:cNvSpPr/>
              <p:nvPr/>
            </p:nvSpPr>
            <p:spPr>
              <a:xfrm>
                <a:off x="5205448" y="4580673"/>
                <a:ext cx="680392" cy="211444"/>
              </a:xfrm>
              <a:custGeom>
                <a:avLst/>
                <a:gdLst>
                  <a:gd name="connsiteX0" fmla="*/ 544752 w 680392"/>
                  <a:gd name="connsiteY0" fmla="*/ 143963 h 211444"/>
                  <a:gd name="connsiteX1" fmla="*/ 557352 w 680392"/>
                  <a:gd name="connsiteY1" fmla="*/ 166167 h 211444"/>
                  <a:gd name="connsiteX2" fmla="*/ 567980 w 680392"/>
                  <a:gd name="connsiteY2" fmla="*/ 186910 h 211444"/>
                  <a:gd name="connsiteX3" fmla="*/ 537521 w 680392"/>
                  <a:gd name="connsiteY3" fmla="*/ 197416 h 211444"/>
                  <a:gd name="connsiteX4" fmla="*/ 532974 w 680392"/>
                  <a:gd name="connsiteY4" fmla="*/ 186032 h 211444"/>
                  <a:gd name="connsiteX5" fmla="*/ 526783 w 680392"/>
                  <a:gd name="connsiteY5" fmla="*/ 172662 h 211444"/>
                  <a:gd name="connsiteX6" fmla="*/ 515252 w 680392"/>
                  <a:gd name="connsiteY6" fmla="*/ 199055 h 211444"/>
                  <a:gd name="connsiteX7" fmla="*/ 487122 w 680392"/>
                  <a:gd name="connsiteY7" fmla="*/ 205733 h 211444"/>
                  <a:gd name="connsiteX8" fmla="*/ 450527 w 680392"/>
                  <a:gd name="connsiteY8" fmla="*/ 205733 h 211444"/>
                  <a:gd name="connsiteX9" fmla="*/ 416617 w 680392"/>
                  <a:gd name="connsiteY9" fmla="*/ 199110 h 211444"/>
                  <a:gd name="connsiteX10" fmla="*/ 408016 w 680392"/>
                  <a:gd name="connsiteY10" fmla="*/ 175075 h 211444"/>
                  <a:gd name="connsiteX11" fmla="*/ 408016 w 680392"/>
                  <a:gd name="connsiteY11" fmla="*/ 157964 h 211444"/>
                  <a:gd name="connsiteX12" fmla="*/ 399224 w 680392"/>
                  <a:gd name="connsiteY12" fmla="*/ 179863 h 211444"/>
                  <a:gd name="connsiteX13" fmla="*/ 389610 w 680392"/>
                  <a:gd name="connsiteY13" fmla="*/ 200261 h 211444"/>
                  <a:gd name="connsiteX14" fmla="*/ 359589 w 680392"/>
                  <a:gd name="connsiteY14" fmla="*/ 188442 h 211444"/>
                  <a:gd name="connsiteX15" fmla="*/ 370737 w 680392"/>
                  <a:gd name="connsiteY15" fmla="*/ 168935 h 211444"/>
                  <a:gd name="connsiteX16" fmla="*/ 379749 w 680392"/>
                  <a:gd name="connsiteY16" fmla="*/ 147469 h 211444"/>
                  <a:gd name="connsiteX17" fmla="*/ 408016 w 680392"/>
                  <a:gd name="connsiteY17" fmla="*/ 157308 h 211444"/>
                  <a:gd name="connsiteX18" fmla="*/ 408016 w 680392"/>
                  <a:gd name="connsiteY18" fmla="*/ 145720 h 211444"/>
                  <a:gd name="connsiteX19" fmla="*/ 440228 w 680392"/>
                  <a:gd name="connsiteY19" fmla="*/ 145720 h 211444"/>
                  <a:gd name="connsiteX20" fmla="*/ 440228 w 680392"/>
                  <a:gd name="connsiteY20" fmla="*/ 174637 h 211444"/>
                  <a:gd name="connsiteX21" fmla="*/ 442693 w 680392"/>
                  <a:gd name="connsiteY21" fmla="*/ 180533 h 211444"/>
                  <a:gd name="connsiteX22" fmla="*/ 454033 w 680392"/>
                  <a:gd name="connsiteY22" fmla="*/ 181657 h 211444"/>
                  <a:gd name="connsiteX23" fmla="*/ 484930 w 680392"/>
                  <a:gd name="connsiteY23" fmla="*/ 181657 h 211444"/>
                  <a:gd name="connsiteX24" fmla="*/ 495092 w 680392"/>
                  <a:gd name="connsiteY24" fmla="*/ 177464 h 211444"/>
                  <a:gd name="connsiteX25" fmla="*/ 498516 w 680392"/>
                  <a:gd name="connsiteY25" fmla="*/ 157320 h 211444"/>
                  <a:gd name="connsiteX26" fmla="*/ 510020 w 680392"/>
                  <a:gd name="connsiteY26" fmla="*/ 162472 h 211444"/>
                  <a:gd name="connsiteX27" fmla="*/ 523496 w 680392"/>
                  <a:gd name="connsiteY27" fmla="*/ 166309 h 211444"/>
                  <a:gd name="connsiteX28" fmla="*/ 519908 w 680392"/>
                  <a:gd name="connsiteY28" fmla="*/ 159348 h 211444"/>
                  <a:gd name="connsiteX29" fmla="*/ 516485 w 680392"/>
                  <a:gd name="connsiteY29" fmla="*/ 152716 h 211444"/>
                  <a:gd name="connsiteX30" fmla="*/ 148569 w 680392"/>
                  <a:gd name="connsiteY30" fmla="*/ 105606 h 211444"/>
                  <a:gd name="connsiteX31" fmla="*/ 175960 w 680392"/>
                  <a:gd name="connsiteY31" fmla="*/ 115686 h 211444"/>
                  <a:gd name="connsiteX32" fmla="*/ 166016 w 680392"/>
                  <a:gd name="connsiteY32" fmla="*/ 141543 h 211444"/>
                  <a:gd name="connsiteX33" fmla="*/ 150979 w 680392"/>
                  <a:gd name="connsiteY33" fmla="*/ 163456 h 211444"/>
                  <a:gd name="connsiteX34" fmla="*/ 124465 w 680392"/>
                  <a:gd name="connsiteY34" fmla="*/ 147460 h 211444"/>
                  <a:gd name="connsiteX35" fmla="*/ 138899 w 680392"/>
                  <a:gd name="connsiteY35" fmla="*/ 128587 h 211444"/>
                  <a:gd name="connsiteX36" fmla="*/ 148569 w 680392"/>
                  <a:gd name="connsiteY36" fmla="*/ 105606 h 211444"/>
                  <a:gd name="connsiteX37" fmla="*/ 278511 w 680392"/>
                  <a:gd name="connsiteY37" fmla="*/ 104291 h 211444"/>
                  <a:gd name="connsiteX38" fmla="*/ 306122 w 680392"/>
                  <a:gd name="connsiteY38" fmla="*/ 120069 h 211444"/>
                  <a:gd name="connsiteX39" fmla="*/ 292207 w 680392"/>
                  <a:gd name="connsiteY39" fmla="*/ 142447 h 211444"/>
                  <a:gd name="connsiteX40" fmla="*/ 278950 w 680392"/>
                  <a:gd name="connsiteY40" fmla="*/ 161703 h 211444"/>
                  <a:gd name="connsiteX41" fmla="*/ 255284 w 680392"/>
                  <a:gd name="connsiteY41" fmla="*/ 147240 h 211444"/>
                  <a:gd name="connsiteX42" fmla="*/ 267720 w 680392"/>
                  <a:gd name="connsiteY42" fmla="*/ 126916 h 211444"/>
                  <a:gd name="connsiteX43" fmla="*/ 278511 w 680392"/>
                  <a:gd name="connsiteY43" fmla="*/ 104291 h 211444"/>
                  <a:gd name="connsiteX44" fmla="*/ 433216 w 680392"/>
                  <a:gd name="connsiteY44" fmla="*/ 101210 h 211444"/>
                  <a:gd name="connsiteX45" fmla="*/ 433216 w 680392"/>
                  <a:gd name="connsiteY45" fmla="*/ 113509 h 211444"/>
                  <a:gd name="connsiteX46" fmla="*/ 450965 w 680392"/>
                  <a:gd name="connsiteY46" fmla="*/ 113509 h 211444"/>
                  <a:gd name="connsiteX47" fmla="*/ 450965 w 680392"/>
                  <a:gd name="connsiteY47" fmla="*/ 101210 h 211444"/>
                  <a:gd name="connsiteX48" fmla="*/ 200502 w 680392"/>
                  <a:gd name="connsiteY48" fmla="*/ 99032 h 211444"/>
                  <a:gd name="connsiteX49" fmla="*/ 234247 w 680392"/>
                  <a:gd name="connsiteY49" fmla="*/ 99032 h 211444"/>
                  <a:gd name="connsiteX50" fmla="*/ 232056 w 680392"/>
                  <a:gd name="connsiteY50" fmla="*/ 118315 h 211444"/>
                  <a:gd name="connsiteX51" fmla="*/ 261310 w 680392"/>
                  <a:gd name="connsiteY51" fmla="*/ 161072 h 211444"/>
                  <a:gd name="connsiteX52" fmla="*/ 322118 w 680392"/>
                  <a:gd name="connsiteY52" fmla="*/ 179671 h 211444"/>
                  <a:gd name="connsiteX53" fmla="*/ 312038 w 680392"/>
                  <a:gd name="connsiteY53" fmla="*/ 193422 h 211444"/>
                  <a:gd name="connsiteX54" fmla="*/ 303930 w 680392"/>
                  <a:gd name="connsiteY54" fmla="*/ 208815 h 211444"/>
                  <a:gd name="connsiteX55" fmla="*/ 251723 w 680392"/>
                  <a:gd name="connsiteY55" fmla="*/ 191285 h 211444"/>
                  <a:gd name="connsiteX56" fmla="*/ 220223 w 680392"/>
                  <a:gd name="connsiteY56" fmla="*/ 157977 h 211444"/>
                  <a:gd name="connsiteX57" fmla="*/ 189491 w 680392"/>
                  <a:gd name="connsiteY57" fmla="*/ 189805 h 211444"/>
                  <a:gd name="connsiteX58" fmla="*/ 128189 w 680392"/>
                  <a:gd name="connsiteY58" fmla="*/ 211444 h 211444"/>
                  <a:gd name="connsiteX59" fmla="*/ 121369 w 680392"/>
                  <a:gd name="connsiteY59" fmla="*/ 197064 h 211444"/>
                  <a:gd name="connsiteX60" fmla="*/ 111755 w 680392"/>
                  <a:gd name="connsiteY60" fmla="*/ 183835 h 211444"/>
                  <a:gd name="connsiteX61" fmla="*/ 159118 w 680392"/>
                  <a:gd name="connsiteY61" fmla="*/ 170800 h 211444"/>
                  <a:gd name="connsiteX62" fmla="*/ 184971 w 680392"/>
                  <a:gd name="connsiteY62" fmla="*/ 152363 h 211444"/>
                  <a:gd name="connsiteX63" fmla="*/ 196403 w 680392"/>
                  <a:gd name="connsiteY63" fmla="*/ 128461 h 211444"/>
                  <a:gd name="connsiteX64" fmla="*/ 200502 w 680392"/>
                  <a:gd name="connsiteY64" fmla="*/ 99032 h 211444"/>
                  <a:gd name="connsiteX65" fmla="*/ 649057 w 680392"/>
                  <a:gd name="connsiteY65" fmla="*/ 70327 h 211444"/>
                  <a:gd name="connsiteX66" fmla="*/ 680392 w 680392"/>
                  <a:gd name="connsiteY66" fmla="*/ 70327 h 211444"/>
                  <a:gd name="connsiteX67" fmla="*/ 680392 w 680392"/>
                  <a:gd name="connsiteY67" fmla="*/ 209472 h 211444"/>
                  <a:gd name="connsiteX68" fmla="*/ 605889 w 680392"/>
                  <a:gd name="connsiteY68" fmla="*/ 209472 h 211444"/>
                  <a:gd name="connsiteX69" fmla="*/ 605889 w 680392"/>
                  <a:gd name="connsiteY69" fmla="*/ 180986 h 211444"/>
                  <a:gd name="connsiteX70" fmla="*/ 649057 w 680392"/>
                  <a:gd name="connsiteY70" fmla="*/ 180986 h 211444"/>
                  <a:gd name="connsiteX71" fmla="*/ 409112 w 680392"/>
                  <a:gd name="connsiteY71" fmla="*/ 53029 h 211444"/>
                  <a:gd name="connsiteX72" fmla="*/ 476384 w 680392"/>
                  <a:gd name="connsiteY72" fmla="*/ 53029 h 211444"/>
                  <a:gd name="connsiteX73" fmla="*/ 476384 w 680392"/>
                  <a:gd name="connsiteY73" fmla="*/ 73600 h 211444"/>
                  <a:gd name="connsiteX74" fmla="*/ 409112 w 680392"/>
                  <a:gd name="connsiteY74" fmla="*/ 73600 h 211444"/>
                  <a:gd name="connsiteX75" fmla="*/ 130161 w 680392"/>
                  <a:gd name="connsiteY75" fmla="*/ 6780 h 211444"/>
                  <a:gd name="connsiteX76" fmla="*/ 298890 w 680392"/>
                  <a:gd name="connsiteY76" fmla="*/ 6780 h 211444"/>
                  <a:gd name="connsiteX77" fmla="*/ 298890 w 680392"/>
                  <a:gd name="connsiteY77" fmla="*/ 95088 h 211444"/>
                  <a:gd name="connsiteX78" fmla="*/ 130161 w 680392"/>
                  <a:gd name="connsiteY78" fmla="*/ 95088 h 211444"/>
                  <a:gd name="connsiteX79" fmla="*/ 130161 w 680392"/>
                  <a:gd name="connsiteY79" fmla="*/ 67040 h 211444"/>
                  <a:gd name="connsiteX80" fmla="*/ 268431 w 680392"/>
                  <a:gd name="connsiteY80" fmla="*/ 67040 h 211444"/>
                  <a:gd name="connsiteX81" fmla="*/ 268431 w 680392"/>
                  <a:gd name="connsiteY81" fmla="*/ 62000 h 211444"/>
                  <a:gd name="connsiteX82" fmla="*/ 139804 w 680392"/>
                  <a:gd name="connsiteY82" fmla="*/ 62000 h 211444"/>
                  <a:gd name="connsiteX83" fmla="*/ 139804 w 680392"/>
                  <a:gd name="connsiteY83" fmla="*/ 40525 h 211444"/>
                  <a:gd name="connsiteX84" fmla="*/ 268431 w 680392"/>
                  <a:gd name="connsiteY84" fmla="*/ 40525 h 211444"/>
                  <a:gd name="connsiteX85" fmla="*/ 268431 w 680392"/>
                  <a:gd name="connsiteY85" fmla="*/ 34828 h 211444"/>
                  <a:gd name="connsiteX86" fmla="*/ 130161 w 680392"/>
                  <a:gd name="connsiteY86" fmla="*/ 34828 h 211444"/>
                  <a:gd name="connsiteX87" fmla="*/ 0 w 680392"/>
                  <a:gd name="connsiteY87" fmla="*/ 1301 h 211444"/>
                  <a:gd name="connsiteX88" fmla="*/ 74503 w 680392"/>
                  <a:gd name="connsiteY88" fmla="*/ 1301 h 211444"/>
                  <a:gd name="connsiteX89" fmla="*/ 74503 w 680392"/>
                  <a:gd name="connsiteY89" fmla="*/ 29788 h 211444"/>
                  <a:gd name="connsiteX90" fmla="*/ 31335 w 680392"/>
                  <a:gd name="connsiteY90" fmla="*/ 29788 h 211444"/>
                  <a:gd name="connsiteX91" fmla="*/ 31335 w 680392"/>
                  <a:gd name="connsiteY91" fmla="*/ 140447 h 211444"/>
                  <a:gd name="connsiteX92" fmla="*/ 0 w 680392"/>
                  <a:gd name="connsiteY92" fmla="*/ 140447 h 211444"/>
                  <a:gd name="connsiteX93" fmla="*/ 531166 w 680392"/>
                  <a:gd name="connsiteY93" fmla="*/ 0 h 211444"/>
                  <a:gd name="connsiteX94" fmla="*/ 541684 w 680392"/>
                  <a:gd name="connsiteY94" fmla="*/ 8915 h 211444"/>
                  <a:gd name="connsiteX95" fmla="*/ 550887 w 680392"/>
                  <a:gd name="connsiteY95" fmla="*/ 17520 h 211444"/>
                  <a:gd name="connsiteX96" fmla="*/ 546724 w 680392"/>
                  <a:gd name="connsiteY96" fmla="*/ 20599 h 211444"/>
                  <a:gd name="connsiteX97" fmla="*/ 563378 w 680392"/>
                  <a:gd name="connsiteY97" fmla="*/ 20599 h 211444"/>
                  <a:gd name="connsiteX98" fmla="*/ 563378 w 680392"/>
                  <a:gd name="connsiteY98" fmla="*/ 45552 h 211444"/>
                  <a:gd name="connsiteX99" fmla="*/ 509472 w 680392"/>
                  <a:gd name="connsiteY99" fmla="*/ 45552 h 211444"/>
                  <a:gd name="connsiteX100" fmla="*/ 511088 w 680392"/>
                  <a:gd name="connsiteY100" fmla="*/ 64846 h 211444"/>
                  <a:gd name="connsiteX101" fmla="*/ 513855 w 680392"/>
                  <a:gd name="connsiteY101" fmla="*/ 81514 h 211444"/>
                  <a:gd name="connsiteX102" fmla="*/ 523552 w 680392"/>
                  <a:gd name="connsiteY102" fmla="*/ 65806 h 211444"/>
                  <a:gd name="connsiteX103" fmla="*/ 530947 w 680392"/>
                  <a:gd name="connsiteY103" fmla="*/ 48631 h 211444"/>
                  <a:gd name="connsiteX104" fmla="*/ 559434 w 680392"/>
                  <a:gd name="connsiteY104" fmla="*/ 55436 h 211444"/>
                  <a:gd name="connsiteX105" fmla="*/ 545464 w 680392"/>
                  <a:gd name="connsiteY105" fmla="*/ 84869 h 211444"/>
                  <a:gd name="connsiteX106" fmla="*/ 527222 w 680392"/>
                  <a:gd name="connsiteY106" fmla="*/ 110204 h 211444"/>
                  <a:gd name="connsiteX107" fmla="*/ 531824 w 680392"/>
                  <a:gd name="connsiteY107" fmla="*/ 112973 h 211444"/>
                  <a:gd name="connsiteX108" fmla="*/ 537083 w 680392"/>
                  <a:gd name="connsiteY108" fmla="*/ 113933 h 211444"/>
                  <a:gd name="connsiteX109" fmla="*/ 542506 w 680392"/>
                  <a:gd name="connsiteY109" fmla="*/ 107905 h 211444"/>
                  <a:gd name="connsiteX110" fmla="*/ 544971 w 680392"/>
                  <a:gd name="connsiteY110" fmla="*/ 88080 h 211444"/>
                  <a:gd name="connsiteX111" fmla="*/ 556530 w 680392"/>
                  <a:gd name="connsiteY111" fmla="*/ 95958 h 211444"/>
                  <a:gd name="connsiteX112" fmla="*/ 569075 w 680392"/>
                  <a:gd name="connsiteY112" fmla="*/ 101210 h 211444"/>
                  <a:gd name="connsiteX113" fmla="*/ 558831 w 680392"/>
                  <a:gd name="connsiteY113" fmla="*/ 134119 h 211444"/>
                  <a:gd name="connsiteX114" fmla="*/ 535768 w 680392"/>
                  <a:gd name="connsiteY114" fmla="*/ 142201 h 211444"/>
                  <a:gd name="connsiteX115" fmla="*/ 519059 w 680392"/>
                  <a:gd name="connsiteY115" fmla="*/ 139215 h 211444"/>
                  <a:gd name="connsiteX116" fmla="*/ 505966 w 680392"/>
                  <a:gd name="connsiteY116" fmla="*/ 130806 h 211444"/>
                  <a:gd name="connsiteX117" fmla="*/ 499721 w 680392"/>
                  <a:gd name="connsiteY117" fmla="*/ 135353 h 211444"/>
                  <a:gd name="connsiteX118" fmla="*/ 493476 w 680392"/>
                  <a:gd name="connsiteY118" fmla="*/ 139571 h 211444"/>
                  <a:gd name="connsiteX119" fmla="*/ 485177 w 680392"/>
                  <a:gd name="connsiteY119" fmla="*/ 130367 h 211444"/>
                  <a:gd name="connsiteX120" fmla="*/ 475070 w 680392"/>
                  <a:gd name="connsiteY120" fmla="*/ 120506 h 211444"/>
                  <a:gd name="connsiteX121" fmla="*/ 475070 w 680392"/>
                  <a:gd name="connsiteY121" fmla="*/ 134079 h 211444"/>
                  <a:gd name="connsiteX122" fmla="*/ 469153 w 680392"/>
                  <a:gd name="connsiteY122" fmla="*/ 134079 h 211444"/>
                  <a:gd name="connsiteX123" fmla="*/ 483643 w 680392"/>
                  <a:gd name="connsiteY123" fmla="*/ 149070 h 211444"/>
                  <a:gd name="connsiteX124" fmla="*/ 496325 w 680392"/>
                  <a:gd name="connsiteY124" fmla="*/ 163240 h 211444"/>
                  <a:gd name="connsiteX125" fmla="*/ 469810 w 680392"/>
                  <a:gd name="connsiteY125" fmla="*/ 176175 h 211444"/>
                  <a:gd name="connsiteX126" fmla="*/ 458114 w 680392"/>
                  <a:gd name="connsiteY126" fmla="*/ 161184 h 211444"/>
                  <a:gd name="connsiteX127" fmla="*/ 443953 w 680392"/>
                  <a:gd name="connsiteY127" fmla="*/ 145041 h 211444"/>
                  <a:gd name="connsiteX128" fmla="*/ 468496 w 680392"/>
                  <a:gd name="connsiteY128" fmla="*/ 134079 h 211444"/>
                  <a:gd name="connsiteX129" fmla="*/ 408454 w 680392"/>
                  <a:gd name="connsiteY129" fmla="*/ 134079 h 211444"/>
                  <a:gd name="connsiteX130" fmla="*/ 408454 w 680392"/>
                  <a:gd name="connsiteY130" fmla="*/ 80639 h 211444"/>
                  <a:gd name="connsiteX131" fmla="*/ 475070 w 680392"/>
                  <a:gd name="connsiteY131" fmla="*/ 80639 h 211444"/>
                  <a:gd name="connsiteX132" fmla="*/ 475070 w 680392"/>
                  <a:gd name="connsiteY132" fmla="*/ 116572 h 211444"/>
                  <a:gd name="connsiteX133" fmla="*/ 490846 w 680392"/>
                  <a:gd name="connsiteY133" fmla="*/ 105822 h 211444"/>
                  <a:gd name="connsiteX134" fmla="*/ 483944 w 680392"/>
                  <a:gd name="connsiteY134" fmla="*/ 78567 h 211444"/>
                  <a:gd name="connsiteX135" fmla="*/ 480328 w 680392"/>
                  <a:gd name="connsiteY135" fmla="*/ 45552 h 211444"/>
                  <a:gd name="connsiteX136" fmla="*/ 405825 w 680392"/>
                  <a:gd name="connsiteY136" fmla="*/ 45552 h 211444"/>
                  <a:gd name="connsiteX137" fmla="*/ 405825 w 680392"/>
                  <a:gd name="connsiteY137" fmla="*/ 54561 h 211444"/>
                  <a:gd name="connsiteX138" fmla="*/ 404064 w 680392"/>
                  <a:gd name="connsiteY138" fmla="*/ 85317 h 211444"/>
                  <a:gd name="connsiteX139" fmla="*/ 396994 w 680392"/>
                  <a:gd name="connsiteY139" fmla="*/ 118309 h 211444"/>
                  <a:gd name="connsiteX140" fmla="*/ 381940 w 680392"/>
                  <a:gd name="connsiteY140" fmla="*/ 147453 h 211444"/>
                  <a:gd name="connsiteX141" fmla="*/ 370874 w 680392"/>
                  <a:gd name="connsiteY141" fmla="*/ 136987 h 211444"/>
                  <a:gd name="connsiteX142" fmla="*/ 358493 w 680392"/>
                  <a:gd name="connsiteY142" fmla="*/ 128170 h 211444"/>
                  <a:gd name="connsiteX143" fmla="*/ 373832 w 680392"/>
                  <a:gd name="connsiteY143" fmla="*/ 91224 h 211444"/>
                  <a:gd name="connsiteX144" fmla="*/ 376681 w 680392"/>
                  <a:gd name="connsiteY144" fmla="*/ 54123 h 211444"/>
                  <a:gd name="connsiteX145" fmla="*/ 376681 w 680392"/>
                  <a:gd name="connsiteY145" fmla="*/ 20599 h 211444"/>
                  <a:gd name="connsiteX146" fmla="*/ 479233 w 680392"/>
                  <a:gd name="connsiteY146" fmla="*/ 20599 h 211444"/>
                  <a:gd name="connsiteX147" fmla="*/ 479041 w 680392"/>
                  <a:gd name="connsiteY147" fmla="*/ 11025 h 211444"/>
                  <a:gd name="connsiteX148" fmla="*/ 479014 w 680392"/>
                  <a:gd name="connsiteY148" fmla="*/ 1315 h 211444"/>
                  <a:gd name="connsiteX149" fmla="*/ 508815 w 680392"/>
                  <a:gd name="connsiteY149" fmla="*/ 1315 h 211444"/>
                  <a:gd name="connsiteX150" fmla="*/ 508623 w 680392"/>
                  <a:gd name="connsiteY150" fmla="*/ 11108 h 211444"/>
                  <a:gd name="connsiteX151" fmla="*/ 508596 w 680392"/>
                  <a:gd name="connsiteY151" fmla="*/ 20599 h 211444"/>
                  <a:gd name="connsiteX152" fmla="*/ 521086 w 680392"/>
                  <a:gd name="connsiteY152" fmla="*/ 20599 h 211444"/>
                  <a:gd name="connsiteX153" fmla="*/ 516649 w 680392"/>
                  <a:gd name="connsiteY153" fmla="*/ 16366 h 211444"/>
                  <a:gd name="connsiteX154" fmla="*/ 512540 w 680392"/>
                  <a:gd name="connsiteY154" fmla="*/ 12463 h 2114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Lst>
                <a:rect l="l" t="t" r="r" b="b"/>
                <a:pathLst>
                  <a:path w="680392" h="211444">
                    <a:moveTo>
                      <a:pt x="544752" y="143963"/>
                    </a:moveTo>
                    <a:cubicBezTo>
                      <a:pt x="548760" y="150879"/>
                      <a:pt x="552960" y="158280"/>
                      <a:pt x="557352" y="166167"/>
                    </a:cubicBezTo>
                    <a:cubicBezTo>
                      <a:pt x="561744" y="174055"/>
                      <a:pt x="565286" y="180969"/>
                      <a:pt x="567980" y="186910"/>
                    </a:cubicBezTo>
                    <a:lnTo>
                      <a:pt x="537521" y="197416"/>
                    </a:lnTo>
                    <a:cubicBezTo>
                      <a:pt x="536389" y="194088"/>
                      <a:pt x="534873" y="190293"/>
                      <a:pt x="532974" y="186032"/>
                    </a:cubicBezTo>
                    <a:cubicBezTo>
                      <a:pt x="531074" y="181771"/>
                      <a:pt x="529011" y="177314"/>
                      <a:pt x="526783" y="172662"/>
                    </a:cubicBezTo>
                    <a:cubicBezTo>
                      <a:pt x="524953" y="185540"/>
                      <a:pt x="521109" y="194338"/>
                      <a:pt x="515252" y="199055"/>
                    </a:cubicBezTo>
                    <a:cubicBezTo>
                      <a:pt x="509395" y="203772"/>
                      <a:pt x="500018" y="205998"/>
                      <a:pt x="487122" y="205733"/>
                    </a:cubicBezTo>
                    <a:lnTo>
                      <a:pt x="450527" y="205733"/>
                    </a:lnTo>
                    <a:cubicBezTo>
                      <a:pt x="433992" y="205907"/>
                      <a:pt x="422689" y="203699"/>
                      <a:pt x="416617" y="199110"/>
                    </a:cubicBezTo>
                    <a:cubicBezTo>
                      <a:pt x="410545" y="194522"/>
                      <a:pt x="407678" y="186510"/>
                      <a:pt x="408016" y="175075"/>
                    </a:cubicBezTo>
                    <a:lnTo>
                      <a:pt x="408016" y="157964"/>
                    </a:lnTo>
                    <a:cubicBezTo>
                      <a:pt x="405345" y="164870"/>
                      <a:pt x="402414" y="172169"/>
                      <a:pt x="399224" y="179863"/>
                    </a:cubicBezTo>
                    <a:cubicBezTo>
                      <a:pt x="396033" y="187557"/>
                      <a:pt x="392828" y="194356"/>
                      <a:pt x="389610" y="200261"/>
                    </a:cubicBezTo>
                    <a:lnTo>
                      <a:pt x="359589" y="188442"/>
                    </a:lnTo>
                    <a:cubicBezTo>
                      <a:pt x="363401" y="182708"/>
                      <a:pt x="367117" y="176206"/>
                      <a:pt x="370737" y="168935"/>
                    </a:cubicBezTo>
                    <a:cubicBezTo>
                      <a:pt x="374357" y="161665"/>
                      <a:pt x="377361" y="154509"/>
                      <a:pt x="379749" y="147469"/>
                    </a:cubicBezTo>
                    <a:lnTo>
                      <a:pt x="408016" y="157308"/>
                    </a:lnTo>
                    <a:lnTo>
                      <a:pt x="408016" y="145720"/>
                    </a:lnTo>
                    <a:lnTo>
                      <a:pt x="440228" y="145720"/>
                    </a:lnTo>
                    <a:lnTo>
                      <a:pt x="440228" y="174637"/>
                    </a:lnTo>
                    <a:cubicBezTo>
                      <a:pt x="440064" y="177712"/>
                      <a:pt x="440885" y="179678"/>
                      <a:pt x="442693" y="180533"/>
                    </a:cubicBezTo>
                    <a:cubicBezTo>
                      <a:pt x="444501" y="181388"/>
                      <a:pt x="448281" y="181762"/>
                      <a:pt x="454033" y="181657"/>
                    </a:cubicBezTo>
                    <a:lnTo>
                      <a:pt x="484930" y="181657"/>
                    </a:lnTo>
                    <a:cubicBezTo>
                      <a:pt x="490002" y="181972"/>
                      <a:pt x="493389" y="180574"/>
                      <a:pt x="495092" y="177464"/>
                    </a:cubicBezTo>
                    <a:cubicBezTo>
                      <a:pt x="496795" y="174353"/>
                      <a:pt x="497936" y="167638"/>
                      <a:pt x="498516" y="157320"/>
                    </a:cubicBezTo>
                    <a:cubicBezTo>
                      <a:pt x="501529" y="159120"/>
                      <a:pt x="505364" y="160837"/>
                      <a:pt x="510020" y="162472"/>
                    </a:cubicBezTo>
                    <a:cubicBezTo>
                      <a:pt x="514677" y="164108"/>
                      <a:pt x="519169" y="165387"/>
                      <a:pt x="523496" y="166309"/>
                    </a:cubicBezTo>
                    <a:cubicBezTo>
                      <a:pt x="522287" y="163989"/>
                      <a:pt x="521091" y="161668"/>
                      <a:pt x="519908" y="159348"/>
                    </a:cubicBezTo>
                    <a:cubicBezTo>
                      <a:pt x="518726" y="157028"/>
                      <a:pt x="517585" y="154816"/>
                      <a:pt x="516485" y="152716"/>
                    </a:cubicBezTo>
                    <a:close/>
                    <a:moveTo>
                      <a:pt x="148569" y="105606"/>
                    </a:moveTo>
                    <a:lnTo>
                      <a:pt x="175960" y="115686"/>
                    </a:lnTo>
                    <a:cubicBezTo>
                      <a:pt x="173371" y="124497"/>
                      <a:pt x="170057" y="133116"/>
                      <a:pt x="166016" y="141543"/>
                    </a:cubicBezTo>
                    <a:cubicBezTo>
                      <a:pt x="161977" y="149970"/>
                      <a:pt x="156964" y="157274"/>
                      <a:pt x="150979" y="163456"/>
                    </a:cubicBezTo>
                    <a:lnTo>
                      <a:pt x="124465" y="147460"/>
                    </a:lnTo>
                    <a:cubicBezTo>
                      <a:pt x="129975" y="142196"/>
                      <a:pt x="134786" y="135905"/>
                      <a:pt x="138899" y="128587"/>
                    </a:cubicBezTo>
                    <a:cubicBezTo>
                      <a:pt x="143013" y="121269"/>
                      <a:pt x="146236" y="113608"/>
                      <a:pt x="148569" y="105606"/>
                    </a:cubicBezTo>
                    <a:close/>
                    <a:moveTo>
                      <a:pt x="278511" y="104291"/>
                    </a:moveTo>
                    <a:lnTo>
                      <a:pt x="306122" y="120069"/>
                    </a:lnTo>
                    <a:cubicBezTo>
                      <a:pt x="301565" y="127651"/>
                      <a:pt x="296927" y="135111"/>
                      <a:pt x="292207" y="142447"/>
                    </a:cubicBezTo>
                    <a:cubicBezTo>
                      <a:pt x="287486" y="149783"/>
                      <a:pt x="283067" y="156202"/>
                      <a:pt x="278950" y="161703"/>
                    </a:cubicBezTo>
                    <a:lnTo>
                      <a:pt x="255284" y="147240"/>
                    </a:lnTo>
                    <a:cubicBezTo>
                      <a:pt x="259264" y="141533"/>
                      <a:pt x="263410" y="134759"/>
                      <a:pt x="267720" y="126916"/>
                    </a:cubicBezTo>
                    <a:cubicBezTo>
                      <a:pt x="272029" y="119073"/>
                      <a:pt x="275626" y="111531"/>
                      <a:pt x="278511" y="104291"/>
                    </a:cubicBezTo>
                    <a:close/>
                    <a:moveTo>
                      <a:pt x="433216" y="101210"/>
                    </a:moveTo>
                    <a:lnTo>
                      <a:pt x="433216" y="113509"/>
                    </a:lnTo>
                    <a:lnTo>
                      <a:pt x="450965" y="113509"/>
                    </a:lnTo>
                    <a:lnTo>
                      <a:pt x="450965" y="101210"/>
                    </a:lnTo>
                    <a:close/>
                    <a:moveTo>
                      <a:pt x="200502" y="99032"/>
                    </a:moveTo>
                    <a:lnTo>
                      <a:pt x="234247" y="99032"/>
                    </a:lnTo>
                    <a:cubicBezTo>
                      <a:pt x="233627" y="105789"/>
                      <a:pt x="232896" y="112217"/>
                      <a:pt x="232056" y="118315"/>
                    </a:cubicBezTo>
                    <a:cubicBezTo>
                      <a:pt x="237534" y="136772"/>
                      <a:pt x="247286" y="151025"/>
                      <a:pt x="261310" y="161072"/>
                    </a:cubicBezTo>
                    <a:cubicBezTo>
                      <a:pt x="275334" y="171121"/>
                      <a:pt x="295603" y="177320"/>
                      <a:pt x="322118" y="179671"/>
                    </a:cubicBezTo>
                    <a:cubicBezTo>
                      <a:pt x="318813" y="183296"/>
                      <a:pt x="315453" y="187879"/>
                      <a:pt x="312038" y="193422"/>
                    </a:cubicBezTo>
                    <a:cubicBezTo>
                      <a:pt x="308624" y="198963"/>
                      <a:pt x="305920" y="204095"/>
                      <a:pt x="303930" y="208815"/>
                    </a:cubicBezTo>
                    <a:cubicBezTo>
                      <a:pt x="282447" y="205382"/>
                      <a:pt x="265045" y="199539"/>
                      <a:pt x="251723" y="191285"/>
                    </a:cubicBezTo>
                    <a:cubicBezTo>
                      <a:pt x="238402" y="183031"/>
                      <a:pt x="227902" y="171929"/>
                      <a:pt x="220223" y="157977"/>
                    </a:cubicBezTo>
                    <a:cubicBezTo>
                      <a:pt x="214088" y="170258"/>
                      <a:pt x="203843" y="180867"/>
                      <a:pt x="189491" y="189805"/>
                    </a:cubicBezTo>
                    <a:cubicBezTo>
                      <a:pt x="175138" y="198745"/>
                      <a:pt x="154704" y="205957"/>
                      <a:pt x="128189" y="211444"/>
                    </a:cubicBezTo>
                    <a:cubicBezTo>
                      <a:pt x="126752" y="207075"/>
                      <a:pt x="124478" y="202282"/>
                      <a:pt x="121369" y="197064"/>
                    </a:cubicBezTo>
                    <a:cubicBezTo>
                      <a:pt x="118260" y="191846"/>
                      <a:pt x="115055" y="187437"/>
                      <a:pt x="111755" y="183835"/>
                    </a:cubicBezTo>
                    <a:cubicBezTo>
                      <a:pt x="131718" y="180385"/>
                      <a:pt x="147505" y="176040"/>
                      <a:pt x="159118" y="170800"/>
                    </a:cubicBezTo>
                    <a:cubicBezTo>
                      <a:pt x="170730" y="165560"/>
                      <a:pt x="179347" y="159414"/>
                      <a:pt x="184971" y="152363"/>
                    </a:cubicBezTo>
                    <a:cubicBezTo>
                      <a:pt x="190595" y="145311"/>
                      <a:pt x="194406" y="137344"/>
                      <a:pt x="196403" y="128461"/>
                    </a:cubicBezTo>
                    <a:cubicBezTo>
                      <a:pt x="198401" y="119577"/>
                      <a:pt x="199768" y="109768"/>
                      <a:pt x="200502" y="99032"/>
                    </a:cubicBezTo>
                    <a:close/>
                    <a:moveTo>
                      <a:pt x="649057" y="70327"/>
                    </a:moveTo>
                    <a:lnTo>
                      <a:pt x="680392" y="70327"/>
                    </a:lnTo>
                    <a:lnTo>
                      <a:pt x="680392" y="209472"/>
                    </a:lnTo>
                    <a:lnTo>
                      <a:pt x="605889" y="209472"/>
                    </a:lnTo>
                    <a:lnTo>
                      <a:pt x="605889" y="180986"/>
                    </a:lnTo>
                    <a:lnTo>
                      <a:pt x="649057" y="180986"/>
                    </a:lnTo>
                    <a:close/>
                    <a:moveTo>
                      <a:pt x="409112" y="53029"/>
                    </a:moveTo>
                    <a:lnTo>
                      <a:pt x="476384" y="53029"/>
                    </a:lnTo>
                    <a:lnTo>
                      <a:pt x="476384" y="73600"/>
                    </a:lnTo>
                    <a:lnTo>
                      <a:pt x="409112" y="73600"/>
                    </a:lnTo>
                    <a:close/>
                    <a:moveTo>
                      <a:pt x="130161" y="6780"/>
                    </a:moveTo>
                    <a:lnTo>
                      <a:pt x="298890" y="6780"/>
                    </a:lnTo>
                    <a:lnTo>
                      <a:pt x="298890" y="95088"/>
                    </a:lnTo>
                    <a:lnTo>
                      <a:pt x="130161" y="95088"/>
                    </a:lnTo>
                    <a:lnTo>
                      <a:pt x="130161" y="67040"/>
                    </a:lnTo>
                    <a:lnTo>
                      <a:pt x="268431" y="67040"/>
                    </a:lnTo>
                    <a:lnTo>
                      <a:pt x="268431" y="62000"/>
                    </a:lnTo>
                    <a:lnTo>
                      <a:pt x="139804" y="62000"/>
                    </a:lnTo>
                    <a:lnTo>
                      <a:pt x="139804" y="40525"/>
                    </a:lnTo>
                    <a:lnTo>
                      <a:pt x="268431" y="40525"/>
                    </a:lnTo>
                    <a:lnTo>
                      <a:pt x="268431" y="34828"/>
                    </a:lnTo>
                    <a:lnTo>
                      <a:pt x="130161" y="34828"/>
                    </a:lnTo>
                    <a:close/>
                    <a:moveTo>
                      <a:pt x="0" y="1301"/>
                    </a:moveTo>
                    <a:lnTo>
                      <a:pt x="74503" y="1301"/>
                    </a:lnTo>
                    <a:lnTo>
                      <a:pt x="74503" y="29788"/>
                    </a:lnTo>
                    <a:lnTo>
                      <a:pt x="31335" y="29788"/>
                    </a:lnTo>
                    <a:lnTo>
                      <a:pt x="31335" y="140447"/>
                    </a:lnTo>
                    <a:lnTo>
                      <a:pt x="0" y="140447"/>
                    </a:lnTo>
                    <a:close/>
                    <a:moveTo>
                      <a:pt x="531166" y="0"/>
                    </a:moveTo>
                    <a:cubicBezTo>
                      <a:pt x="534480" y="2725"/>
                      <a:pt x="537986" y="5696"/>
                      <a:pt x="541684" y="8915"/>
                    </a:cubicBezTo>
                    <a:cubicBezTo>
                      <a:pt x="545382" y="12133"/>
                      <a:pt x="548450" y="15002"/>
                      <a:pt x="550887" y="17520"/>
                    </a:cubicBezTo>
                    <a:lnTo>
                      <a:pt x="546724" y="20599"/>
                    </a:lnTo>
                    <a:lnTo>
                      <a:pt x="563378" y="20599"/>
                    </a:lnTo>
                    <a:lnTo>
                      <a:pt x="563378" y="45552"/>
                    </a:lnTo>
                    <a:lnTo>
                      <a:pt x="509472" y="45552"/>
                    </a:lnTo>
                    <a:cubicBezTo>
                      <a:pt x="509806" y="52371"/>
                      <a:pt x="510344" y="58802"/>
                      <a:pt x="511088" y="64846"/>
                    </a:cubicBezTo>
                    <a:cubicBezTo>
                      <a:pt x="511832" y="70890"/>
                      <a:pt x="512755" y="76446"/>
                      <a:pt x="513855" y="81514"/>
                    </a:cubicBezTo>
                    <a:cubicBezTo>
                      <a:pt x="517470" y="76560"/>
                      <a:pt x="520703" y="71324"/>
                      <a:pt x="523552" y="65806"/>
                    </a:cubicBezTo>
                    <a:cubicBezTo>
                      <a:pt x="526400" y="60288"/>
                      <a:pt x="528865" y="54563"/>
                      <a:pt x="530947" y="48631"/>
                    </a:cubicBezTo>
                    <a:lnTo>
                      <a:pt x="559434" y="55436"/>
                    </a:lnTo>
                    <a:cubicBezTo>
                      <a:pt x="555572" y="65861"/>
                      <a:pt x="550915" y="75672"/>
                      <a:pt x="545464" y="84869"/>
                    </a:cubicBezTo>
                    <a:cubicBezTo>
                      <a:pt x="540014" y="94065"/>
                      <a:pt x="533932" y="102510"/>
                      <a:pt x="527222" y="110204"/>
                    </a:cubicBezTo>
                    <a:cubicBezTo>
                      <a:pt x="528646" y="111415"/>
                      <a:pt x="530180" y="112338"/>
                      <a:pt x="531824" y="112973"/>
                    </a:cubicBezTo>
                    <a:cubicBezTo>
                      <a:pt x="533467" y="113608"/>
                      <a:pt x="535220" y="113928"/>
                      <a:pt x="537083" y="113933"/>
                    </a:cubicBezTo>
                    <a:cubicBezTo>
                      <a:pt x="539548" y="114005"/>
                      <a:pt x="541356" y="111996"/>
                      <a:pt x="542506" y="107905"/>
                    </a:cubicBezTo>
                    <a:cubicBezTo>
                      <a:pt x="543656" y="103813"/>
                      <a:pt x="544478" y="97205"/>
                      <a:pt x="544971" y="88080"/>
                    </a:cubicBezTo>
                    <a:cubicBezTo>
                      <a:pt x="548194" y="90979"/>
                      <a:pt x="552047" y="93605"/>
                      <a:pt x="556530" y="95958"/>
                    </a:cubicBezTo>
                    <a:cubicBezTo>
                      <a:pt x="561013" y="98311"/>
                      <a:pt x="565195" y="100061"/>
                      <a:pt x="569075" y="101210"/>
                    </a:cubicBezTo>
                    <a:cubicBezTo>
                      <a:pt x="567359" y="117400"/>
                      <a:pt x="563944" y="128369"/>
                      <a:pt x="558831" y="134119"/>
                    </a:cubicBezTo>
                    <a:cubicBezTo>
                      <a:pt x="553718" y="139867"/>
                      <a:pt x="546030" y="142562"/>
                      <a:pt x="535768" y="142201"/>
                    </a:cubicBezTo>
                    <a:cubicBezTo>
                      <a:pt x="529541" y="142178"/>
                      <a:pt x="523972" y="141182"/>
                      <a:pt x="519059" y="139215"/>
                    </a:cubicBezTo>
                    <a:cubicBezTo>
                      <a:pt x="514147" y="137247"/>
                      <a:pt x="509783" y="134444"/>
                      <a:pt x="505966" y="130806"/>
                    </a:cubicBezTo>
                    <a:cubicBezTo>
                      <a:pt x="503885" y="132349"/>
                      <a:pt x="501803" y="133864"/>
                      <a:pt x="499721" y="135353"/>
                    </a:cubicBezTo>
                    <a:cubicBezTo>
                      <a:pt x="497639" y="136841"/>
                      <a:pt x="495557" y="138247"/>
                      <a:pt x="493476" y="139571"/>
                    </a:cubicBezTo>
                    <a:cubicBezTo>
                      <a:pt x="491462" y="137106"/>
                      <a:pt x="488696" y="134038"/>
                      <a:pt x="485177" y="130367"/>
                    </a:cubicBezTo>
                    <a:cubicBezTo>
                      <a:pt x="481657" y="126697"/>
                      <a:pt x="478287" y="123410"/>
                      <a:pt x="475070" y="120506"/>
                    </a:cubicBezTo>
                    <a:lnTo>
                      <a:pt x="475070" y="134079"/>
                    </a:lnTo>
                    <a:lnTo>
                      <a:pt x="469153" y="134079"/>
                    </a:lnTo>
                    <a:cubicBezTo>
                      <a:pt x="473640" y="138733"/>
                      <a:pt x="478470" y="143731"/>
                      <a:pt x="483643" y="149070"/>
                    </a:cubicBezTo>
                    <a:cubicBezTo>
                      <a:pt x="488815" y="154410"/>
                      <a:pt x="493043" y="159133"/>
                      <a:pt x="496325" y="163240"/>
                    </a:cubicBezTo>
                    <a:lnTo>
                      <a:pt x="469810" y="176175"/>
                    </a:lnTo>
                    <a:cubicBezTo>
                      <a:pt x="466966" y="171932"/>
                      <a:pt x="463067" y="166935"/>
                      <a:pt x="458114" y="161184"/>
                    </a:cubicBezTo>
                    <a:cubicBezTo>
                      <a:pt x="453161" y="155433"/>
                      <a:pt x="448441" y="150052"/>
                      <a:pt x="443953" y="145041"/>
                    </a:cubicBezTo>
                    <a:lnTo>
                      <a:pt x="468496" y="134079"/>
                    </a:lnTo>
                    <a:lnTo>
                      <a:pt x="408454" y="134079"/>
                    </a:lnTo>
                    <a:lnTo>
                      <a:pt x="408454" y="80639"/>
                    </a:lnTo>
                    <a:lnTo>
                      <a:pt x="475070" y="80639"/>
                    </a:lnTo>
                    <a:lnTo>
                      <a:pt x="475070" y="116572"/>
                    </a:lnTo>
                    <a:cubicBezTo>
                      <a:pt x="480548" y="113324"/>
                      <a:pt x="485807" y="109740"/>
                      <a:pt x="490846" y="105822"/>
                    </a:cubicBezTo>
                    <a:cubicBezTo>
                      <a:pt x="487915" y="97794"/>
                      <a:pt x="485615" y="88709"/>
                      <a:pt x="483944" y="78567"/>
                    </a:cubicBezTo>
                    <a:cubicBezTo>
                      <a:pt x="482273" y="68425"/>
                      <a:pt x="481068" y="57420"/>
                      <a:pt x="480328" y="45552"/>
                    </a:cubicBezTo>
                    <a:lnTo>
                      <a:pt x="405825" y="45552"/>
                    </a:lnTo>
                    <a:lnTo>
                      <a:pt x="405825" y="54561"/>
                    </a:lnTo>
                    <a:cubicBezTo>
                      <a:pt x="405899" y="63933"/>
                      <a:pt x="405312" y="74186"/>
                      <a:pt x="404064" y="85317"/>
                    </a:cubicBezTo>
                    <a:cubicBezTo>
                      <a:pt x="402815" y="96449"/>
                      <a:pt x="400459" y="107447"/>
                      <a:pt x="396994" y="118309"/>
                    </a:cubicBezTo>
                    <a:cubicBezTo>
                      <a:pt x="393531" y="129172"/>
                      <a:pt x="388513" y="138887"/>
                      <a:pt x="381940" y="147453"/>
                    </a:cubicBezTo>
                    <a:cubicBezTo>
                      <a:pt x="379347" y="144457"/>
                      <a:pt x="375658" y="140968"/>
                      <a:pt x="370874" y="136987"/>
                    </a:cubicBezTo>
                    <a:cubicBezTo>
                      <a:pt x="366089" y="133006"/>
                      <a:pt x="361963" y="130067"/>
                      <a:pt x="358493" y="128170"/>
                    </a:cubicBezTo>
                    <a:cubicBezTo>
                      <a:pt x="366537" y="116964"/>
                      <a:pt x="371650" y="104649"/>
                      <a:pt x="373832" y="91224"/>
                    </a:cubicBezTo>
                    <a:cubicBezTo>
                      <a:pt x="376014" y="77800"/>
                      <a:pt x="376964" y="65433"/>
                      <a:pt x="376681" y="54123"/>
                    </a:cubicBezTo>
                    <a:lnTo>
                      <a:pt x="376681" y="20599"/>
                    </a:lnTo>
                    <a:lnTo>
                      <a:pt x="479233" y="20599"/>
                    </a:lnTo>
                    <a:cubicBezTo>
                      <a:pt x="479128" y="17415"/>
                      <a:pt x="479064" y="14224"/>
                      <a:pt x="479041" y="11025"/>
                    </a:cubicBezTo>
                    <a:cubicBezTo>
                      <a:pt x="479018" y="7826"/>
                      <a:pt x="479009" y="4589"/>
                      <a:pt x="479014" y="1315"/>
                    </a:cubicBezTo>
                    <a:lnTo>
                      <a:pt x="508815" y="1315"/>
                    </a:lnTo>
                    <a:cubicBezTo>
                      <a:pt x="508710" y="4603"/>
                      <a:pt x="508646" y="7867"/>
                      <a:pt x="508623" y="11108"/>
                    </a:cubicBezTo>
                    <a:cubicBezTo>
                      <a:pt x="508600" y="14348"/>
                      <a:pt x="508592" y="17512"/>
                      <a:pt x="508596" y="20599"/>
                    </a:cubicBezTo>
                    <a:lnTo>
                      <a:pt x="521086" y="20599"/>
                    </a:lnTo>
                    <a:cubicBezTo>
                      <a:pt x="519552" y="19160"/>
                      <a:pt x="518073" y="17750"/>
                      <a:pt x="516649" y="16366"/>
                    </a:cubicBezTo>
                    <a:cubicBezTo>
                      <a:pt x="515224" y="14983"/>
                      <a:pt x="513855" y="13682"/>
                      <a:pt x="512540" y="12463"/>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defRPr/>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nvGrpSpPr>
            <p:cNvPr id="99" name="组合 98">
              <a:extLst>
                <a:ext uri="{FF2B5EF4-FFF2-40B4-BE49-F238E27FC236}">
                  <a16:creationId xmlns:a16="http://schemas.microsoft.com/office/drawing/2014/main" id="{C0EB1A34-73F5-4AE7-B191-93267CC26232}"/>
                </a:ext>
              </a:extLst>
            </p:cNvPr>
            <p:cNvGrpSpPr/>
            <p:nvPr/>
          </p:nvGrpSpPr>
          <p:grpSpPr>
            <a:xfrm>
              <a:off x="4592998" y="5304626"/>
              <a:ext cx="4474469" cy="210349"/>
              <a:chOff x="4592998" y="5366485"/>
              <a:chExt cx="4474469" cy="210349"/>
            </a:xfrm>
          </p:grpSpPr>
          <p:sp>
            <p:nvSpPr>
              <p:cNvPr id="100" name="任意多边形: 形状 86">
                <a:extLst>
                  <a:ext uri="{FF2B5EF4-FFF2-40B4-BE49-F238E27FC236}">
                    <a16:creationId xmlns:a16="http://schemas.microsoft.com/office/drawing/2014/main" id="{9BD9988A-E8EC-4801-968A-4ED1A44708D9}"/>
                  </a:ext>
                </a:extLst>
              </p:cNvPr>
              <p:cNvSpPr/>
              <p:nvPr/>
            </p:nvSpPr>
            <p:spPr>
              <a:xfrm>
                <a:off x="4592998" y="5371101"/>
                <a:ext cx="4474469" cy="199612"/>
              </a:xfrm>
              <a:custGeom>
                <a:avLst/>
                <a:gdLst>
                  <a:gd name="connsiteX0" fmla="*/ 1826199 w 4474469"/>
                  <a:gd name="connsiteY0" fmla="*/ 159716 h 199612"/>
                  <a:gd name="connsiteX1" fmla="*/ 1856041 w 4474469"/>
                  <a:gd name="connsiteY1" fmla="*/ 168969 h 199612"/>
                  <a:gd name="connsiteX2" fmla="*/ 1885834 w 4474469"/>
                  <a:gd name="connsiteY2" fmla="*/ 179682 h 199612"/>
                  <a:gd name="connsiteX3" fmla="*/ 1910125 w 4474469"/>
                  <a:gd name="connsiteY3" fmla="*/ 189956 h 199612"/>
                  <a:gd name="connsiteX4" fmla="*/ 1903989 w 4474469"/>
                  <a:gd name="connsiteY4" fmla="*/ 198941 h 199612"/>
                  <a:gd name="connsiteX5" fmla="*/ 1880397 w 4474469"/>
                  <a:gd name="connsiteY5" fmla="*/ 188325 h 199612"/>
                  <a:gd name="connsiteX6" fmla="*/ 1850668 w 4474469"/>
                  <a:gd name="connsiteY6" fmla="*/ 177125 h 199612"/>
                  <a:gd name="connsiteX7" fmla="*/ 1820502 w 4474469"/>
                  <a:gd name="connsiteY7" fmla="*/ 167386 h 199612"/>
                  <a:gd name="connsiteX8" fmla="*/ 3373790 w 4474469"/>
                  <a:gd name="connsiteY8" fmla="*/ 141091 h 199612"/>
                  <a:gd name="connsiteX9" fmla="*/ 3373790 w 4474469"/>
                  <a:gd name="connsiteY9" fmla="*/ 166962 h 199612"/>
                  <a:gd name="connsiteX10" fmla="*/ 3403729 w 4474469"/>
                  <a:gd name="connsiteY10" fmla="*/ 165017 h 199612"/>
                  <a:gd name="connsiteX11" fmla="*/ 3436460 w 4474469"/>
                  <a:gd name="connsiteY11" fmla="*/ 162579 h 199612"/>
                  <a:gd name="connsiteX12" fmla="*/ 3436460 w 4474469"/>
                  <a:gd name="connsiteY12" fmla="*/ 141091 h 199612"/>
                  <a:gd name="connsiteX13" fmla="*/ 292085 w 4474469"/>
                  <a:gd name="connsiteY13" fmla="*/ 137366 h 199612"/>
                  <a:gd name="connsiteX14" fmla="*/ 312107 w 4474469"/>
                  <a:gd name="connsiteY14" fmla="*/ 153832 h 199612"/>
                  <a:gd name="connsiteX15" fmla="*/ 337882 w 4474469"/>
                  <a:gd name="connsiteY15" fmla="*/ 167175 h 199612"/>
                  <a:gd name="connsiteX16" fmla="*/ 364341 w 4474469"/>
                  <a:gd name="connsiteY16" fmla="*/ 153832 h 199612"/>
                  <a:gd name="connsiteX17" fmla="*/ 385214 w 4474469"/>
                  <a:gd name="connsiteY17" fmla="*/ 137366 h 199612"/>
                  <a:gd name="connsiteX18" fmla="*/ 3543888 w 4474469"/>
                  <a:gd name="connsiteY18" fmla="*/ 130581 h 199612"/>
                  <a:gd name="connsiteX19" fmla="*/ 3553091 w 4474469"/>
                  <a:gd name="connsiteY19" fmla="*/ 133869 h 199612"/>
                  <a:gd name="connsiteX20" fmla="*/ 3543148 w 4474469"/>
                  <a:gd name="connsiteY20" fmla="*/ 162419 h 199612"/>
                  <a:gd name="connsiteX21" fmla="*/ 3528768 w 4474469"/>
                  <a:gd name="connsiteY21" fmla="*/ 188657 h 199612"/>
                  <a:gd name="connsiteX22" fmla="*/ 3519346 w 4474469"/>
                  <a:gd name="connsiteY22" fmla="*/ 183629 h 199612"/>
                  <a:gd name="connsiteX23" fmla="*/ 3534082 w 4474469"/>
                  <a:gd name="connsiteY23" fmla="*/ 158174 h 199612"/>
                  <a:gd name="connsiteX24" fmla="*/ 3543888 w 4474469"/>
                  <a:gd name="connsiteY24" fmla="*/ 130581 h 199612"/>
                  <a:gd name="connsiteX25" fmla="*/ 1811955 w 4474469"/>
                  <a:gd name="connsiteY25" fmla="*/ 129696 h 199612"/>
                  <a:gd name="connsiteX26" fmla="*/ 1822693 w 4474469"/>
                  <a:gd name="connsiteY26" fmla="*/ 129696 h 199612"/>
                  <a:gd name="connsiteX27" fmla="*/ 1808840 w 4474469"/>
                  <a:gd name="connsiteY27" fmla="*/ 165000 h 199612"/>
                  <a:gd name="connsiteX28" fmla="*/ 1777748 w 4474469"/>
                  <a:gd name="connsiteY28" fmla="*/ 187156 h 199612"/>
                  <a:gd name="connsiteX29" fmla="*/ 1722113 w 4474469"/>
                  <a:gd name="connsiteY29" fmla="*/ 199379 h 199612"/>
                  <a:gd name="connsiteX30" fmla="*/ 1720224 w 4474469"/>
                  <a:gd name="connsiteY30" fmla="*/ 194722 h 199612"/>
                  <a:gd name="connsiteX31" fmla="*/ 1717511 w 4474469"/>
                  <a:gd name="connsiteY31" fmla="*/ 190394 h 199612"/>
                  <a:gd name="connsiteX32" fmla="*/ 1770775 w 4474469"/>
                  <a:gd name="connsiteY32" fmla="*/ 179869 h 199612"/>
                  <a:gd name="connsiteX33" fmla="*/ 1799741 w 4474469"/>
                  <a:gd name="connsiteY33" fmla="*/ 160528 h 199612"/>
                  <a:gd name="connsiteX34" fmla="*/ 1811955 w 4474469"/>
                  <a:gd name="connsiteY34" fmla="*/ 129696 h 199612"/>
                  <a:gd name="connsiteX35" fmla="*/ 3570621 w 4474469"/>
                  <a:gd name="connsiteY35" fmla="*/ 129047 h 199612"/>
                  <a:gd name="connsiteX36" fmla="*/ 3581140 w 4474469"/>
                  <a:gd name="connsiteY36" fmla="*/ 129047 h 199612"/>
                  <a:gd name="connsiteX37" fmla="*/ 3581140 w 4474469"/>
                  <a:gd name="connsiteY37" fmla="*/ 177053 h 199612"/>
                  <a:gd name="connsiteX38" fmla="*/ 3584016 w 4474469"/>
                  <a:gd name="connsiteY38" fmla="*/ 182889 h 199612"/>
                  <a:gd name="connsiteX39" fmla="*/ 3596917 w 4474469"/>
                  <a:gd name="connsiteY39" fmla="*/ 184286 h 199612"/>
                  <a:gd name="connsiteX40" fmla="*/ 3645124 w 4474469"/>
                  <a:gd name="connsiteY40" fmla="*/ 184286 h 199612"/>
                  <a:gd name="connsiteX41" fmla="*/ 3653793 w 4474469"/>
                  <a:gd name="connsiteY41" fmla="*/ 182289 h 199612"/>
                  <a:gd name="connsiteX42" fmla="*/ 3657932 w 4474469"/>
                  <a:gd name="connsiteY42" fmla="*/ 173570 h 199612"/>
                  <a:gd name="connsiteX43" fmla="*/ 3659588 w 4474469"/>
                  <a:gd name="connsiteY43" fmla="*/ 154036 h 199612"/>
                  <a:gd name="connsiteX44" fmla="*/ 3664545 w 4474469"/>
                  <a:gd name="connsiteY44" fmla="*/ 156612 h 199612"/>
                  <a:gd name="connsiteX45" fmla="*/ 3669667 w 4474469"/>
                  <a:gd name="connsiteY45" fmla="*/ 158201 h 199612"/>
                  <a:gd name="connsiteX46" fmla="*/ 3663943 w 4474469"/>
                  <a:gd name="connsiteY46" fmla="*/ 187089 h 199612"/>
                  <a:gd name="connsiteX47" fmla="*/ 3645563 w 4474469"/>
                  <a:gd name="connsiteY47" fmla="*/ 194120 h 199612"/>
                  <a:gd name="connsiteX48" fmla="*/ 3596917 w 4474469"/>
                  <a:gd name="connsiteY48" fmla="*/ 194120 h 199612"/>
                  <a:gd name="connsiteX49" fmla="*/ 3576045 w 4474469"/>
                  <a:gd name="connsiteY49" fmla="*/ 190757 h 199612"/>
                  <a:gd name="connsiteX50" fmla="*/ 3570621 w 4474469"/>
                  <a:gd name="connsiteY50" fmla="*/ 177053 h 199612"/>
                  <a:gd name="connsiteX51" fmla="*/ 3680185 w 4474469"/>
                  <a:gd name="connsiteY51" fmla="*/ 127512 h 199612"/>
                  <a:gd name="connsiteX52" fmla="*/ 3699277 w 4474469"/>
                  <a:gd name="connsiteY52" fmla="*/ 155516 h 199612"/>
                  <a:gd name="connsiteX53" fmla="*/ 3712617 w 4474469"/>
                  <a:gd name="connsiteY53" fmla="*/ 181875 h 199612"/>
                  <a:gd name="connsiteX54" fmla="*/ 3702536 w 4474469"/>
                  <a:gd name="connsiteY54" fmla="*/ 186472 h 199612"/>
                  <a:gd name="connsiteX55" fmla="*/ 3689609 w 4474469"/>
                  <a:gd name="connsiteY55" fmla="*/ 159707 h 199612"/>
                  <a:gd name="connsiteX56" fmla="*/ 3670763 w 4474469"/>
                  <a:gd name="connsiteY56" fmla="*/ 131458 h 199612"/>
                  <a:gd name="connsiteX57" fmla="*/ 3597136 w 4474469"/>
                  <a:gd name="connsiteY57" fmla="*/ 113264 h 199612"/>
                  <a:gd name="connsiteX58" fmla="*/ 3623459 w 4474469"/>
                  <a:gd name="connsiteY58" fmla="*/ 128745 h 199612"/>
                  <a:gd name="connsiteX59" fmla="*/ 3644687 w 4474469"/>
                  <a:gd name="connsiteY59" fmla="*/ 145049 h 199612"/>
                  <a:gd name="connsiteX60" fmla="*/ 3637456 w 4474469"/>
                  <a:gd name="connsiteY60" fmla="*/ 152502 h 199612"/>
                  <a:gd name="connsiteX61" fmla="*/ 3616419 w 4474469"/>
                  <a:gd name="connsiteY61" fmla="*/ 135924 h 199612"/>
                  <a:gd name="connsiteX62" fmla="*/ 3590124 w 4474469"/>
                  <a:gd name="connsiteY62" fmla="*/ 119840 h 199612"/>
                  <a:gd name="connsiteX63" fmla="*/ 2236626 w 4474469"/>
                  <a:gd name="connsiteY63" fmla="*/ 112399 h 199612"/>
                  <a:gd name="connsiteX64" fmla="*/ 2236626 w 4474469"/>
                  <a:gd name="connsiteY64" fmla="*/ 152280 h 199612"/>
                  <a:gd name="connsiteX65" fmla="*/ 2258018 w 4474469"/>
                  <a:gd name="connsiteY65" fmla="*/ 148802 h 199612"/>
                  <a:gd name="connsiteX66" fmla="*/ 2280889 w 4474469"/>
                  <a:gd name="connsiteY66" fmla="*/ 144830 h 199612"/>
                  <a:gd name="connsiteX67" fmla="*/ 2280889 w 4474469"/>
                  <a:gd name="connsiteY67" fmla="*/ 112399 h 199612"/>
                  <a:gd name="connsiteX68" fmla="*/ 1748847 w 4474469"/>
                  <a:gd name="connsiteY68" fmla="*/ 110221 h 199612"/>
                  <a:gd name="connsiteX69" fmla="*/ 1884048 w 4474469"/>
                  <a:gd name="connsiteY69" fmla="*/ 110221 h 199612"/>
                  <a:gd name="connsiteX70" fmla="*/ 1884048 w 4474469"/>
                  <a:gd name="connsiteY70" fmla="*/ 170235 h 199612"/>
                  <a:gd name="connsiteX71" fmla="*/ 1873530 w 4474469"/>
                  <a:gd name="connsiteY71" fmla="*/ 170235 h 199612"/>
                  <a:gd name="connsiteX72" fmla="*/ 1873530 w 4474469"/>
                  <a:gd name="connsiteY72" fmla="*/ 119616 h 199612"/>
                  <a:gd name="connsiteX73" fmla="*/ 1758926 w 4474469"/>
                  <a:gd name="connsiteY73" fmla="*/ 119616 h 199612"/>
                  <a:gd name="connsiteX74" fmla="*/ 1758926 w 4474469"/>
                  <a:gd name="connsiteY74" fmla="*/ 171331 h 199612"/>
                  <a:gd name="connsiteX75" fmla="*/ 1748847 w 4474469"/>
                  <a:gd name="connsiteY75" fmla="*/ 171331 h 199612"/>
                  <a:gd name="connsiteX76" fmla="*/ 3373790 w 4474469"/>
                  <a:gd name="connsiteY76" fmla="*/ 108879 h 199612"/>
                  <a:gd name="connsiteX77" fmla="*/ 3373790 w 4474469"/>
                  <a:gd name="connsiteY77" fmla="*/ 132134 h 199612"/>
                  <a:gd name="connsiteX78" fmla="*/ 3436460 w 4474469"/>
                  <a:gd name="connsiteY78" fmla="*/ 132134 h 199612"/>
                  <a:gd name="connsiteX79" fmla="*/ 3436460 w 4474469"/>
                  <a:gd name="connsiteY79" fmla="*/ 108879 h 199612"/>
                  <a:gd name="connsiteX80" fmla="*/ 4370822 w 4474469"/>
                  <a:gd name="connsiteY80" fmla="*/ 95087 h 199612"/>
                  <a:gd name="connsiteX81" fmla="*/ 4381340 w 4474469"/>
                  <a:gd name="connsiteY81" fmla="*/ 95087 h 199612"/>
                  <a:gd name="connsiteX82" fmla="*/ 4381340 w 4474469"/>
                  <a:gd name="connsiteY82" fmla="*/ 119411 h 199612"/>
                  <a:gd name="connsiteX83" fmla="*/ 4467676 w 4474469"/>
                  <a:gd name="connsiteY83" fmla="*/ 119411 h 199612"/>
                  <a:gd name="connsiteX84" fmla="*/ 4467676 w 4474469"/>
                  <a:gd name="connsiteY84" fmla="*/ 129271 h 199612"/>
                  <a:gd name="connsiteX85" fmla="*/ 4390762 w 4474469"/>
                  <a:gd name="connsiteY85" fmla="*/ 129271 h 199612"/>
                  <a:gd name="connsiteX86" fmla="*/ 4427686 w 4474469"/>
                  <a:gd name="connsiteY86" fmla="*/ 162305 h 199612"/>
                  <a:gd name="connsiteX87" fmla="*/ 4474469 w 4474469"/>
                  <a:gd name="connsiteY87" fmla="*/ 183834 h 199612"/>
                  <a:gd name="connsiteX88" fmla="*/ 4470717 w 4474469"/>
                  <a:gd name="connsiteY88" fmla="*/ 188189 h 199612"/>
                  <a:gd name="connsiteX89" fmla="*/ 4467458 w 4474469"/>
                  <a:gd name="connsiteY89" fmla="*/ 193038 h 199612"/>
                  <a:gd name="connsiteX90" fmla="*/ 4419880 w 4474469"/>
                  <a:gd name="connsiteY90" fmla="*/ 168742 h 199612"/>
                  <a:gd name="connsiteX91" fmla="*/ 4381340 w 4474469"/>
                  <a:gd name="connsiteY91" fmla="*/ 132778 h 199612"/>
                  <a:gd name="connsiteX92" fmla="*/ 4381340 w 4474469"/>
                  <a:gd name="connsiteY92" fmla="*/ 198955 h 199612"/>
                  <a:gd name="connsiteX93" fmla="*/ 4370822 w 4474469"/>
                  <a:gd name="connsiteY93" fmla="*/ 198955 h 199612"/>
                  <a:gd name="connsiteX94" fmla="*/ 4370822 w 4474469"/>
                  <a:gd name="connsiteY94" fmla="*/ 130586 h 199612"/>
                  <a:gd name="connsiteX95" fmla="*/ 4346288 w 4474469"/>
                  <a:gd name="connsiteY95" fmla="*/ 156516 h 199612"/>
                  <a:gd name="connsiteX96" fmla="*/ 4315960 w 4474469"/>
                  <a:gd name="connsiteY96" fmla="*/ 178503 h 199612"/>
                  <a:gd name="connsiteX97" fmla="*/ 4284266 w 4474469"/>
                  <a:gd name="connsiteY97" fmla="*/ 194353 h 199612"/>
                  <a:gd name="connsiteX98" fmla="*/ 4280980 w 4474469"/>
                  <a:gd name="connsiteY98" fmla="*/ 189915 h 199612"/>
                  <a:gd name="connsiteX99" fmla="*/ 4277036 w 4474469"/>
                  <a:gd name="connsiteY99" fmla="*/ 185807 h 199612"/>
                  <a:gd name="connsiteX100" fmla="*/ 4307332 w 4474469"/>
                  <a:gd name="connsiteY100" fmla="*/ 171929 h 199612"/>
                  <a:gd name="connsiteX101" fmla="*/ 4336362 w 4474469"/>
                  <a:gd name="connsiteY101" fmla="*/ 152353 h 199612"/>
                  <a:gd name="connsiteX102" fmla="*/ 4360084 w 4474469"/>
                  <a:gd name="connsiteY102" fmla="*/ 129271 h 199612"/>
                  <a:gd name="connsiteX103" fmla="*/ 4281637 w 4474469"/>
                  <a:gd name="connsiteY103" fmla="*/ 129271 h 199612"/>
                  <a:gd name="connsiteX104" fmla="*/ 4281637 w 4474469"/>
                  <a:gd name="connsiteY104" fmla="*/ 119411 h 199612"/>
                  <a:gd name="connsiteX105" fmla="*/ 4370822 w 4474469"/>
                  <a:gd name="connsiteY105" fmla="*/ 119411 h 199612"/>
                  <a:gd name="connsiteX106" fmla="*/ 2507688 w 4474469"/>
                  <a:gd name="connsiteY106" fmla="*/ 94855 h 199612"/>
                  <a:gd name="connsiteX107" fmla="*/ 2490041 w 4474469"/>
                  <a:gd name="connsiteY107" fmla="*/ 100006 h 199612"/>
                  <a:gd name="connsiteX108" fmla="*/ 2471079 w 4474469"/>
                  <a:gd name="connsiteY108" fmla="*/ 117652 h 199612"/>
                  <a:gd name="connsiteX109" fmla="*/ 2482094 w 4474469"/>
                  <a:gd name="connsiteY109" fmla="*/ 159519 h 199612"/>
                  <a:gd name="connsiteX110" fmla="*/ 2509880 w 4474469"/>
                  <a:gd name="connsiteY110" fmla="*/ 175083 h 199612"/>
                  <a:gd name="connsiteX111" fmla="*/ 2531499 w 4474469"/>
                  <a:gd name="connsiteY111" fmla="*/ 163630 h 199612"/>
                  <a:gd name="connsiteX112" fmla="*/ 2540132 w 4474469"/>
                  <a:gd name="connsiteY112" fmla="*/ 134750 h 199612"/>
                  <a:gd name="connsiteX113" fmla="*/ 2532459 w 4474469"/>
                  <a:gd name="connsiteY113" fmla="*/ 106089 h 199612"/>
                  <a:gd name="connsiteX114" fmla="*/ 2507688 w 4474469"/>
                  <a:gd name="connsiteY114" fmla="*/ 94855 h 199612"/>
                  <a:gd name="connsiteX115" fmla="*/ 286168 w 4474469"/>
                  <a:gd name="connsiteY115" fmla="*/ 84556 h 199612"/>
                  <a:gd name="connsiteX116" fmla="*/ 286168 w 4474469"/>
                  <a:gd name="connsiteY116" fmla="*/ 102990 h 199612"/>
                  <a:gd name="connsiteX117" fmla="*/ 395075 w 4474469"/>
                  <a:gd name="connsiteY117" fmla="*/ 102990 h 199612"/>
                  <a:gd name="connsiteX118" fmla="*/ 395075 w 4474469"/>
                  <a:gd name="connsiteY118" fmla="*/ 84556 h 199612"/>
                  <a:gd name="connsiteX119" fmla="*/ 3373790 w 4474469"/>
                  <a:gd name="connsiteY119" fmla="*/ 77106 h 199612"/>
                  <a:gd name="connsiteX120" fmla="*/ 3373790 w 4474469"/>
                  <a:gd name="connsiteY120" fmla="*/ 100141 h 199612"/>
                  <a:gd name="connsiteX121" fmla="*/ 3436460 w 4474469"/>
                  <a:gd name="connsiteY121" fmla="*/ 100141 h 199612"/>
                  <a:gd name="connsiteX122" fmla="*/ 3436460 w 4474469"/>
                  <a:gd name="connsiteY122" fmla="*/ 77106 h 199612"/>
                  <a:gd name="connsiteX123" fmla="*/ 3011735 w 4474469"/>
                  <a:gd name="connsiteY123" fmla="*/ 75366 h 199612"/>
                  <a:gd name="connsiteX124" fmla="*/ 3056218 w 4474469"/>
                  <a:gd name="connsiteY124" fmla="*/ 75366 h 199612"/>
                  <a:gd name="connsiteX125" fmla="*/ 3056218 w 4474469"/>
                  <a:gd name="connsiteY125" fmla="*/ 160617 h 199612"/>
                  <a:gd name="connsiteX126" fmla="*/ 3063724 w 4474469"/>
                  <a:gd name="connsiteY126" fmla="*/ 166261 h 199612"/>
                  <a:gd name="connsiteX127" fmla="*/ 3074187 w 4474469"/>
                  <a:gd name="connsiteY127" fmla="*/ 174205 h 199612"/>
                  <a:gd name="connsiteX128" fmla="*/ 3098620 w 4474469"/>
                  <a:gd name="connsiteY128" fmla="*/ 183711 h 199612"/>
                  <a:gd name="connsiteX129" fmla="*/ 3131599 w 4474469"/>
                  <a:gd name="connsiteY129" fmla="*/ 185821 h 199612"/>
                  <a:gd name="connsiteX130" fmla="*/ 3174055 w 4474469"/>
                  <a:gd name="connsiteY130" fmla="*/ 184697 h 199612"/>
                  <a:gd name="connsiteX131" fmla="*/ 3211580 w 4474469"/>
                  <a:gd name="connsiteY131" fmla="*/ 182094 h 199612"/>
                  <a:gd name="connsiteX132" fmla="*/ 3209335 w 4474469"/>
                  <a:gd name="connsiteY132" fmla="*/ 187922 h 199612"/>
                  <a:gd name="connsiteX133" fmla="*/ 3208074 w 4474469"/>
                  <a:gd name="connsiteY133" fmla="*/ 193906 h 199612"/>
                  <a:gd name="connsiteX134" fmla="*/ 3186097 w 4474469"/>
                  <a:gd name="connsiteY134" fmla="*/ 194862 h 199612"/>
                  <a:gd name="connsiteX135" fmla="*/ 3157010 w 4474469"/>
                  <a:gd name="connsiteY135" fmla="*/ 195719 h 199612"/>
                  <a:gd name="connsiteX136" fmla="*/ 3131380 w 4474469"/>
                  <a:gd name="connsiteY136" fmla="*/ 196092 h 199612"/>
                  <a:gd name="connsiteX137" fmla="*/ 3096154 w 4474469"/>
                  <a:gd name="connsiteY137" fmla="*/ 193578 h 199612"/>
                  <a:gd name="connsiteX138" fmla="*/ 3070462 w 4474469"/>
                  <a:gd name="connsiteY138" fmla="*/ 183191 h 199612"/>
                  <a:gd name="connsiteX139" fmla="*/ 3058793 w 4474469"/>
                  <a:gd name="connsiteY139" fmla="*/ 173766 h 199612"/>
                  <a:gd name="connsiteX140" fmla="*/ 3050083 w 4474469"/>
                  <a:gd name="connsiteY140" fmla="*/ 168945 h 199612"/>
                  <a:gd name="connsiteX141" fmla="*/ 3035100 w 4474469"/>
                  <a:gd name="connsiteY141" fmla="*/ 177324 h 199612"/>
                  <a:gd name="connsiteX142" fmla="*/ 3016338 w 4474469"/>
                  <a:gd name="connsiteY142" fmla="*/ 198502 h 199612"/>
                  <a:gd name="connsiteX143" fmla="*/ 3008449 w 4474469"/>
                  <a:gd name="connsiteY143" fmla="*/ 189098 h 199612"/>
                  <a:gd name="connsiteX144" fmla="*/ 3028527 w 4474469"/>
                  <a:gd name="connsiteY144" fmla="*/ 169355 h 199612"/>
                  <a:gd name="connsiteX145" fmla="*/ 3046139 w 4474469"/>
                  <a:gd name="connsiteY145" fmla="*/ 159302 h 199612"/>
                  <a:gd name="connsiteX146" fmla="*/ 3046139 w 4474469"/>
                  <a:gd name="connsiteY146" fmla="*/ 85446 h 199612"/>
                  <a:gd name="connsiteX147" fmla="*/ 3011735 w 4474469"/>
                  <a:gd name="connsiteY147" fmla="*/ 85446 h 199612"/>
                  <a:gd name="connsiteX148" fmla="*/ 58480 w 4474469"/>
                  <a:gd name="connsiteY148" fmla="*/ 69655 h 199612"/>
                  <a:gd name="connsiteX149" fmla="*/ 58480 w 4474469"/>
                  <a:gd name="connsiteY149" fmla="*/ 127094 h 199612"/>
                  <a:gd name="connsiteX150" fmla="*/ 120301 w 4474469"/>
                  <a:gd name="connsiteY150" fmla="*/ 127094 h 199612"/>
                  <a:gd name="connsiteX151" fmla="*/ 120301 w 4474469"/>
                  <a:gd name="connsiteY151" fmla="*/ 69655 h 199612"/>
                  <a:gd name="connsiteX152" fmla="*/ 3347714 w 4474469"/>
                  <a:gd name="connsiteY152" fmla="*/ 67710 h 199612"/>
                  <a:gd name="connsiteX153" fmla="*/ 3461660 w 4474469"/>
                  <a:gd name="connsiteY153" fmla="*/ 67710 h 199612"/>
                  <a:gd name="connsiteX154" fmla="*/ 3461660 w 4474469"/>
                  <a:gd name="connsiteY154" fmla="*/ 77106 h 199612"/>
                  <a:gd name="connsiteX155" fmla="*/ 3446541 w 4474469"/>
                  <a:gd name="connsiteY155" fmla="*/ 77106 h 199612"/>
                  <a:gd name="connsiteX156" fmla="*/ 3446541 w 4474469"/>
                  <a:gd name="connsiteY156" fmla="*/ 161921 h 199612"/>
                  <a:gd name="connsiteX157" fmla="*/ 3462755 w 4474469"/>
                  <a:gd name="connsiteY157" fmla="*/ 160606 h 199612"/>
                  <a:gd name="connsiteX158" fmla="*/ 3462537 w 4474469"/>
                  <a:gd name="connsiteY158" fmla="*/ 169810 h 199612"/>
                  <a:gd name="connsiteX159" fmla="*/ 3446541 w 4474469"/>
                  <a:gd name="connsiteY159" fmla="*/ 171125 h 199612"/>
                  <a:gd name="connsiteX160" fmla="*/ 3446541 w 4474469"/>
                  <a:gd name="connsiteY160" fmla="*/ 198955 h 199612"/>
                  <a:gd name="connsiteX161" fmla="*/ 3436460 w 4474469"/>
                  <a:gd name="connsiteY161" fmla="*/ 198955 h 199612"/>
                  <a:gd name="connsiteX162" fmla="*/ 3436460 w 4474469"/>
                  <a:gd name="connsiteY162" fmla="*/ 172001 h 199612"/>
                  <a:gd name="connsiteX163" fmla="*/ 3385978 w 4474469"/>
                  <a:gd name="connsiteY163" fmla="*/ 175836 h 199612"/>
                  <a:gd name="connsiteX164" fmla="*/ 3343550 w 4474469"/>
                  <a:gd name="connsiteY164" fmla="*/ 179014 h 199612"/>
                  <a:gd name="connsiteX165" fmla="*/ 3341798 w 4474469"/>
                  <a:gd name="connsiteY165" fmla="*/ 169153 h 199612"/>
                  <a:gd name="connsiteX166" fmla="*/ 3363710 w 4474469"/>
                  <a:gd name="connsiteY166" fmla="*/ 167838 h 199612"/>
                  <a:gd name="connsiteX167" fmla="*/ 3363710 w 4474469"/>
                  <a:gd name="connsiteY167" fmla="*/ 77106 h 199612"/>
                  <a:gd name="connsiteX168" fmla="*/ 3347714 w 4474469"/>
                  <a:gd name="connsiteY168" fmla="*/ 77106 h 199612"/>
                  <a:gd name="connsiteX169" fmla="*/ 2236626 w 4474469"/>
                  <a:gd name="connsiteY169" fmla="*/ 66382 h 199612"/>
                  <a:gd name="connsiteX170" fmla="*/ 2236626 w 4474469"/>
                  <a:gd name="connsiteY170" fmla="*/ 102757 h 199612"/>
                  <a:gd name="connsiteX171" fmla="*/ 2280889 w 4474469"/>
                  <a:gd name="connsiteY171" fmla="*/ 102757 h 199612"/>
                  <a:gd name="connsiteX172" fmla="*/ 2280889 w 4474469"/>
                  <a:gd name="connsiteY172" fmla="*/ 66382 h 199612"/>
                  <a:gd name="connsiteX173" fmla="*/ 1575736 w 4474469"/>
                  <a:gd name="connsiteY173" fmla="*/ 65711 h 199612"/>
                  <a:gd name="connsiteX174" fmla="*/ 1573325 w 4474469"/>
                  <a:gd name="connsiteY174" fmla="*/ 88596 h 199612"/>
                  <a:gd name="connsiteX175" fmla="*/ 1569600 w 4474469"/>
                  <a:gd name="connsiteY175" fmla="*/ 110002 h 199612"/>
                  <a:gd name="connsiteX176" fmla="*/ 1639283 w 4474469"/>
                  <a:gd name="connsiteY176" fmla="*/ 110002 h 199612"/>
                  <a:gd name="connsiteX177" fmla="*/ 1639283 w 4474469"/>
                  <a:gd name="connsiteY177" fmla="*/ 65711 h 199612"/>
                  <a:gd name="connsiteX178" fmla="*/ 1505834 w 4474469"/>
                  <a:gd name="connsiteY178" fmla="*/ 65711 h 199612"/>
                  <a:gd name="connsiteX179" fmla="*/ 1505834 w 4474469"/>
                  <a:gd name="connsiteY179" fmla="*/ 110002 h 199612"/>
                  <a:gd name="connsiteX180" fmla="*/ 1558863 w 4474469"/>
                  <a:gd name="connsiteY180" fmla="*/ 110002 h 199612"/>
                  <a:gd name="connsiteX181" fmla="*/ 1562479 w 4474469"/>
                  <a:gd name="connsiteY181" fmla="*/ 88679 h 199612"/>
                  <a:gd name="connsiteX182" fmla="*/ 1564779 w 4474469"/>
                  <a:gd name="connsiteY182" fmla="*/ 65711 h 199612"/>
                  <a:gd name="connsiteX183" fmla="*/ 3621020 w 4474469"/>
                  <a:gd name="connsiteY183" fmla="*/ 62643 h 199612"/>
                  <a:gd name="connsiteX184" fmla="*/ 3621020 w 4474469"/>
                  <a:gd name="connsiteY184" fmla="*/ 96197 h 199612"/>
                  <a:gd name="connsiteX185" fmla="*/ 3680624 w 4474469"/>
                  <a:gd name="connsiteY185" fmla="*/ 96197 h 199612"/>
                  <a:gd name="connsiteX186" fmla="*/ 3680624 w 4474469"/>
                  <a:gd name="connsiteY186" fmla="*/ 62643 h 199612"/>
                  <a:gd name="connsiteX187" fmla="*/ 3550242 w 4474469"/>
                  <a:gd name="connsiteY187" fmla="*/ 62643 h 199612"/>
                  <a:gd name="connsiteX188" fmla="*/ 3550242 w 4474469"/>
                  <a:gd name="connsiteY188" fmla="*/ 96197 h 199612"/>
                  <a:gd name="connsiteX189" fmla="*/ 3610941 w 4474469"/>
                  <a:gd name="connsiteY189" fmla="*/ 96197 h 199612"/>
                  <a:gd name="connsiteX190" fmla="*/ 3610941 w 4474469"/>
                  <a:gd name="connsiteY190" fmla="*/ 62643 h 199612"/>
                  <a:gd name="connsiteX191" fmla="*/ 2851060 w 4474469"/>
                  <a:gd name="connsiteY191" fmla="*/ 61123 h 199612"/>
                  <a:gd name="connsiteX192" fmla="*/ 2861578 w 4474469"/>
                  <a:gd name="connsiteY192" fmla="*/ 61123 h 199612"/>
                  <a:gd name="connsiteX193" fmla="*/ 2861578 w 4474469"/>
                  <a:gd name="connsiteY193" fmla="*/ 198955 h 199612"/>
                  <a:gd name="connsiteX194" fmla="*/ 2851060 w 4474469"/>
                  <a:gd name="connsiteY194" fmla="*/ 198955 h 199612"/>
                  <a:gd name="connsiteX195" fmla="*/ 48428 w 4474469"/>
                  <a:gd name="connsiteY195" fmla="*/ 59822 h 199612"/>
                  <a:gd name="connsiteX196" fmla="*/ 130573 w 4474469"/>
                  <a:gd name="connsiteY196" fmla="*/ 59822 h 199612"/>
                  <a:gd name="connsiteX197" fmla="*/ 130573 w 4474469"/>
                  <a:gd name="connsiteY197" fmla="*/ 136708 h 199612"/>
                  <a:gd name="connsiteX198" fmla="*/ 48428 w 4474469"/>
                  <a:gd name="connsiteY198" fmla="*/ 136708 h 199612"/>
                  <a:gd name="connsiteX199" fmla="*/ 286168 w 4474469"/>
                  <a:gd name="connsiteY199" fmla="*/ 58480 h 199612"/>
                  <a:gd name="connsiteX200" fmla="*/ 286168 w 4474469"/>
                  <a:gd name="connsiteY200" fmla="*/ 76257 h 199612"/>
                  <a:gd name="connsiteX201" fmla="*/ 395075 w 4474469"/>
                  <a:gd name="connsiteY201" fmla="*/ 76257 h 199612"/>
                  <a:gd name="connsiteX202" fmla="*/ 395075 w 4474469"/>
                  <a:gd name="connsiteY202" fmla="*/ 58480 h 199612"/>
                  <a:gd name="connsiteX203" fmla="*/ 2113476 w 4474469"/>
                  <a:gd name="connsiteY203" fmla="*/ 55864 h 199612"/>
                  <a:gd name="connsiteX204" fmla="*/ 2132649 w 4474469"/>
                  <a:gd name="connsiteY204" fmla="*/ 69066 h 199612"/>
                  <a:gd name="connsiteX205" fmla="*/ 2147221 w 4474469"/>
                  <a:gd name="connsiteY205" fmla="*/ 83255 h 199612"/>
                  <a:gd name="connsiteX206" fmla="*/ 2139990 w 4474469"/>
                  <a:gd name="connsiteY206" fmla="*/ 89828 h 199612"/>
                  <a:gd name="connsiteX207" fmla="*/ 2125281 w 4474469"/>
                  <a:gd name="connsiteY207" fmla="*/ 75449 h 199612"/>
                  <a:gd name="connsiteX208" fmla="*/ 2106464 w 4474469"/>
                  <a:gd name="connsiteY208" fmla="*/ 61561 h 199612"/>
                  <a:gd name="connsiteX209" fmla="*/ 2086961 w 4474469"/>
                  <a:gd name="connsiteY209" fmla="*/ 52796 h 199612"/>
                  <a:gd name="connsiteX210" fmla="*/ 2097041 w 4474469"/>
                  <a:gd name="connsiteY210" fmla="*/ 52796 h 199612"/>
                  <a:gd name="connsiteX211" fmla="*/ 2097041 w 4474469"/>
                  <a:gd name="connsiteY211" fmla="*/ 84131 h 199612"/>
                  <a:gd name="connsiteX212" fmla="*/ 2097014 w 4474469"/>
                  <a:gd name="connsiteY212" fmla="*/ 89938 h 199612"/>
                  <a:gd name="connsiteX213" fmla="*/ 2096822 w 4474469"/>
                  <a:gd name="connsiteY213" fmla="*/ 95745 h 199612"/>
                  <a:gd name="connsiteX214" fmla="*/ 2158177 w 4474469"/>
                  <a:gd name="connsiteY214" fmla="*/ 95745 h 199612"/>
                  <a:gd name="connsiteX215" fmla="*/ 2158177 w 4474469"/>
                  <a:gd name="connsiteY215" fmla="*/ 105606 h 199612"/>
                  <a:gd name="connsiteX216" fmla="*/ 2098356 w 4474469"/>
                  <a:gd name="connsiteY216" fmla="*/ 105606 h 199612"/>
                  <a:gd name="connsiteX217" fmla="*/ 2121063 w 4474469"/>
                  <a:gd name="connsiteY217" fmla="*/ 157731 h 199612"/>
                  <a:gd name="connsiteX218" fmla="*/ 2159712 w 4474469"/>
                  <a:gd name="connsiteY218" fmla="*/ 190627 h 199612"/>
                  <a:gd name="connsiteX219" fmla="*/ 2155685 w 4474469"/>
                  <a:gd name="connsiteY219" fmla="*/ 194462 h 199612"/>
                  <a:gd name="connsiteX220" fmla="*/ 2152481 w 4474469"/>
                  <a:gd name="connsiteY220" fmla="*/ 198955 h 199612"/>
                  <a:gd name="connsiteX221" fmla="*/ 2116516 w 4474469"/>
                  <a:gd name="connsiteY221" fmla="*/ 168441 h 199612"/>
                  <a:gd name="connsiteX222" fmla="*/ 2093535 w 4474469"/>
                  <a:gd name="connsiteY222" fmla="*/ 121821 h 199612"/>
                  <a:gd name="connsiteX223" fmla="*/ 2076087 w 4474469"/>
                  <a:gd name="connsiteY223" fmla="*/ 162195 h 199612"/>
                  <a:gd name="connsiteX224" fmla="*/ 2034809 w 4474469"/>
                  <a:gd name="connsiteY224" fmla="*/ 199612 h 199612"/>
                  <a:gd name="connsiteX225" fmla="*/ 2031275 w 4474469"/>
                  <a:gd name="connsiteY225" fmla="*/ 195969 h 199612"/>
                  <a:gd name="connsiteX226" fmla="*/ 2026920 w 4474469"/>
                  <a:gd name="connsiteY226" fmla="*/ 192819 h 199612"/>
                  <a:gd name="connsiteX227" fmla="*/ 2060512 w 4474469"/>
                  <a:gd name="connsiteY227" fmla="*/ 165192 h 199612"/>
                  <a:gd name="connsiteX228" fmla="*/ 2078570 w 4474469"/>
                  <a:gd name="connsiteY228" fmla="*/ 135277 h 199612"/>
                  <a:gd name="connsiteX229" fmla="*/ 2085865 w 4474469"/>
                  <a:gd name="connsiteY229" fmla="*/ 105606 h 199612"/>
                  <a:gd name="connsiteX230" fmla="*/ 2031960 w 4474469"/>
                  <a:gd name="connsiteY230" fmla="*/ 105606 h 199612"/>
                  <a:gd name="connsiteX231" fmla="*/ 2031960 w 4474469"/>
                  <a:gd name="connsiteY231" fmla="*/ 95745 h 199612"/>
                  <a:gd name="connsiteX232" fmla="*/ 2086742 w 4474469"/>
                  <a:gd name="connsiteY232" fmla="*/ 95745 h 199612"/>
                  <a:gd name="connsiteX233" fmla="*/ 2086934 w 4474469"/>
                  <a:gd name="connsiteY233" fmla="*/ 89774 h 199612"/>
                  <a:gd name="connsiteX234" fmla="*/ 2086961 w 4474469"/>
                  <a:gd name="connsiteY234" fmla="*/ 84131 h 199612"/>
                  <a:gd name="connsiteX235" fmla="*/ 1795740 w 4474469"/>
                  <a:gd name="connsiteY235" fmla="*/ 52344 h 199612"/>
                  <a:gd name="connsiteX236" fmla="*/ 1794289 w 4474469"/>
                  <a:gd name="connsiteY236" fmla="*/ 62794 h 199612"/>
                  <a:gd name="connsiteX237" fmla="*/ 1791357 w 4474469"/>
                  <a:gd name="connsiteY237" fmla="*/ 72750 h 199612"/>
                  <a:gd name="connsiteX238" fmla="*/ 1837374 w 4474469"/>
                  <a:gd name="connsiteY238" fmla="*/ 72750 h 199612"/>
                  <a:gd name="connsiteX239" fmla="*/ 1837374 w 4474469"/>
                  <a:gd name="connsiteY239" fmla="*/ 52344 h 199612"/>
                  <a:gd name="connsiteX240" fmla="*/ 1749065 w 4474469"/>
                  <a:gd name="connsiteY240" fmla="*/ 52344 h 199612"/>
                  <a:gd name="connsiteX241" fmla="*/ 1747422 w 4474469"/>
                  <a:gd name="connsiteY241" fmla="*/ 62794 h 199612"/>
                  <a:gd name="connsiteX242" fmla="*/ 1745779 w 4474469"/>
                  <a:gd name="connsiteY242" fmla="*/ 72750 h 199612"/>
                  <a:gd name="connsiteX243" fmla="*/ 1780182 w 4474469"/>
                  <a:gd name="connsiteY243" fmla="*/ 72750 h 199612"/>
                  <a:gd name="connsiteX244" fmla="*/ 1783907 w 4474469"/>
                  <a:gd name="connsiteY244" fmla="*/ 62794 h 199612"/>
                  <a:gd name="connsiteX245" fmla="*/ 1785660 w 4474469"/>
                  <a:gd name="connsiteY245" fmla="*/ 52344 h 199612"/>
                  <a:gd name="connsiteX246" fmla="*/ 1982437 w 4474469"/>
                  <a:gd name="connsiteY246" fmla="*/ 51920 h 199612"/>
                  <a:gd name="connsiteX247" fmla="*/ 1996105 w 4474469"/>
                  <a:gd name="connsiteY247" fmla="*/ 62711 h 199612"/>
                  <a:gd name="connsiteX248" fmla="*/ 2006322 w 4474469"/>
                  <a:gd name="connsiteY248" fmla="*/ 73832 h 199612"/>
                  <a:gd name="connsiteX249" fmla="*/ 2017772 w 4474469"/>
                  <a:gd name="connsiteY249" fmla="*/ 64793 h 199612"/>
                  <a:gd name="connsiteX250" fmla="*/ 2026920 w 4474469"/>
                  <a:gd name="connsiteY250" fmla="*/ 55426 h 199612"/>
                  <a:gd name="connsiteX251" fmla="*/ 2035466 w 4474469"/>
                  <a:gd name="connsiteY251" fmla="*/ 60465 h 199612"/>
                  <a:gd name="connsiteX252" fmla="*/ 2024592 w 4474469"/>
                  <a:gd name="connsiteY252" fmla="*/ 71148 h 199612"/>
                  <a:gd name="connsiteX253" fmla="*/ 2011581 w 4474469"/>
                  <a:gd name="connsiteY253" fmla="*/ 81502 h 199612"/>
                  <a:gd name="connsiteX254" fmla="*/ 2022044 w 4474469"/>
                  <a:gd name="connsiteY254" fmla="*/ 109085 h 199612"/>
                  <a:gd name="connsiteX255" fmla="*/ 2024291 w 4474469"/>
                  <a:gd name="connsiteY255" fmla="*/ 137817 h 199612"/>
                  <a:gd name="connsiteX256" fmla="*/ 2022182 w 4474469"/>
                  <a:gd name="connsiteY256" fmla="*/ 170605 h 199612"/>
                  <a:gd name="connsiteX257" fmla="*/ 2013992 w 4474469"/>
                  <a:gd name="connsiteY257" fmla="*/ 191723 h 199612"/>
                  <a:gd name="connsiteX258" fmla="*/ 2009554 w 4474469"/>
                  <a:gd name="connsiteY258" fmla="*/ 195284 h 199612"/>
                  <a:gd name="connsiteX259" fmla="*/ 2003474 w 4474469"/>
                  <a:gd name="connsiteY259" fmla="*/ 197201 h 199612"/>
                  <a:gd name="connsiteX260" fmla="*/ 1992763 w 4474469"/>
                  <a:gd name="connsiteY260" fmla="*/ 198105 h 199612"/>
                  <a:gd name="connsiteX261" fmla="*/ 1980903 w 4474469"/>
                  <a:gd name="connsiteY261" fmla="*/ 197859 h 199612"/>
                  <a:gd name="connsiteX262" fmla="*/ 1979671 w 4474469"/>
                  <a:gd name="connsiteY262" fmla="*/ 192846 h 199612"/>
                  <a:gd name="connsiteX263" fmla="*/ 1976958 w 4474469"/>
                  <a:gd name="connsiteY263" fmla="*/ 187998 h 199612"/>
                  <a:gd name="connsiteX264" fmla="*/ 1990326 w 4474469"/>
                  <a:gd name="connsiteY264" fmla="*/ 188491 h 199612"/>
                  <a:gd name="connsiteX265" fmla="*/ 1999748 w 4474469"/>
                  <a:gd name="connsiteY265" fmla="*/ 187998 h 199612"/>
                  <a:gd name="connsiteX266" fmla="*/ 2003830 w 4474469"/>
                  <a:gd name="connsiteY266" fmla="*/ 186984 h 199612"/>
                  <a:gd name="connsiteX267" fmla="*/ 2006761 w 4474469"/>
                  <a:gd name="connsiteY267" fmla="*/ 184492 h 199612"/>
                  <a:gd name="connsiteX268" fmla="*/ 2012731 w 4474469"/>
                  <a:gd name="connsiteY268" fmla="*/ 167098 h 199612"/>
                  <a:gd name="connsiteX269" fmla="*/ 2014430 w 4474469"/>
                  <a:gd name="connsiteY269" fmla="*/ 137379 h 199612"/>
                  <a:gd name="connsiteX270" fmla="*/ 2013992 w 4474469"/>
                  <a:gd name="connsiteY270" fmla="*/ 124013 h 199612"/>
                  <a:gd name="connsiteX271" fmla="*/ 1992791 w 4474469"/>
                  <a:gd name="connsiteY271" fmla="*/ 144391 h 199612"/>
                  <a:gd name="connsiteX272" fmla="*/ 1969289 w 4474469"/>
                  <a:gd name="connsiteY272" fmla="*/ 160169 h 199612"/>
                  <a:gd name="connsiteX273" fmla="*/ 1966413 w 4474469"/>
                  <a:gd name="connsiteY273" fmla="*/ 155923 h 199612"/>
                  <a:gd name="connsiteX274" fmla="*/ 1962716 w 4474469"/>
                  <a:gd name="connsiteY274" fmla="*/ 151842 h 199612"/>
                  <a:gd name="connsiteX275" fmla="*/ 1990134 w 4474469"/>
                  <a:gd name="connsiteY275" fmla="*/ 135024 h 199612"/>
                  <a:gd name="connsiteX276" fmla="*/ 2012457 w 4474469"/>
                  <a:gd name="connsiteY276" fmla="*/ 111961 h 199612"/>
                  <a:gd name="connsiteX277" fmla="*/ 2009116 w 4474469"/>
                  <a:gd name="connsiteY277" fmla="*/ 99415 h 199612"/>
                  <a:gd name="connsiteX278" fmla="*/ 2003474 w 4474469"/>
                  <a:gd name="connsiteY278" fmla="*/ 87199 h 199612"/>
                  <a:gd name="connsiteX279" fmla="*/ 1986929 w 4474469"/>
                  <a:gd name="connsiteY279" fmla="*/ 96977 h 199612"/>
                  <a:gd name="connsiteX280" fmla="*/ 1969727 w 4474469"/>
                  <a:gd name="connsiteY280" fmla="*/ 105606 h 199612"/>
                  <a:gd name="connsiteX281" fmla="*/ 1966687 w 4474469"/>
                  <a:gd name="connsiteY281" fmla="*/ 102237 h 199612"/>
                  <a:gd name="connsiteX282" fmla="*/ 1963154 w 4474469"/>
                  <a:gd name="connsiteY282" fmla="*/ 99032 h 199612"/>
                  <a:gd name="connsiteX283" fmla="*/ 1981204 w 4474469"/>
                  <a:gd name="connsiteY283" fmla="*/ 90048 h 199612"/>
                  <a:gd name="connsiteX284" fmla="*/ 1998433 w 4474469"/>
                  <a:gd name="connsiteY284" fmla="*/ 79748 h 199612"/>
                  <a:gd name="connsiteX285" fmla="*/ 1988463 w 4474469"/>
                  <a:gd name="connsiteY285" fmla="*/ 68436 h 199612"/>
                  <a:gd name="connsiteX286" fmla="*/ 1975206 w 4474469"/>
                  <a:gd name="connsiteY286" fmla="*/ 57617 h 199612"/>
                  <a:gd name="connsiteX287" fmla="*/ 275869 w 4474469"/>
                  <a:gd name="connsiteY287" fmla="*/ 49961 h 199612"/>
                  <a:gd name="connsiteX288" fmla="*/ 405812 w 4474469"/>
                  <a:gd name="connsiteY288" fmla="*/ 49961 h 199612"/>
                  <a:gd name="connsiteX289" fmla="*/ 405812 w 4474469"/>
                  <a:gd name="connsiteY289" fmla="*/ 111508 h 199612"/>
                  <a:gd name="connsiteX290" fmla="*/ 312244 w 4474469"/>
                  <a:gd name="connsiteY290" fmla="*/ 111508 h 199612"/>
                  <a:gd name="connsiteX291" fmla="*/ 306410 w 4474469"/>
                  <a:gd name="connsiteY291" fmla="*/ 120123 h 199612"/>
                  <a:gd name="connsiteX292" fmla="*/ 299754 w 4474469"/>
                  <a:gd name="connsiteY292" fmla="*/ 128409 h 199612"/>
                  <a:gd name="connsiteX293" fmla="*/ 393541 w 4474469"/>
                  <a:gd name="connsiteY293" fmla="*/ 128409 h 199612"/>
                  <a:gd name="connsiteX294" fmla="*/ 395732 w 4474469"/>
                  <a:gd name="connsiteY294" fmla="*/ 127750 h 199612"/>
                  <a:gd name="connsiteX295" fmla="*/ 402306 w 4474469"/>
                  <a:gd name="connsiteY295" fmla="*/ 132560 h 199612"/>
                  <a:gd name="connsiteX296" fmla="*/ 379954 w 4474469"/>
                  <a:gd name="connsiteY296" fmla="*/ 154547 h 199612"/>
                  <a:gd name="connsiteX297" fmla="*/ 350372 w 4474469"/>
                  <a:gd name="connsiteY297" fmla="*/ 171778 h 199612"/>
                  <a:gd name="connsiteX298" fmla="*/ 391048 w 4474469"/>
                  <a:gd name="connsiteY298" fmla="*/ 182189 h 199612"/>
                  <a:gd name="connsiteX299" fmla="*/ 435832 w 4474469"/>
                  <a:gd name="connsiteY299" fmla="*/ 187998 h 199612"/>
                  <a:gd name="connsiteX300" fmla="*/ 432436 w 4474469"/>
                  <a:gd name="connsiteY300" fmla="*/ 192737 h 199612"/>
                  <a:gd name="connsiteX301" fmla="*/ 429697 w 4474469"/>
                  <a:gd name="connsiteY301" fmla="*/ 197640 h 199612"/>
                  <a:gd name="connsiteX302" fmla="*/ 381407 w 4474469"/>
                  <a:gd name="connsiteY302" fmla="*/ 190299 h 199612"/>
                  <a:gd name="connsiteX303" fmla="*/ 337882 w 4474469"/>
                  <a:gd name="connsiteY303" fmla="*/ 177038 h 199612"/>
                  <a:gd name="connsiteX304" fmla="*/ 289838 w 4474469"/>
                  <a:gd name="connsiteY304" fmla="*/ 191230 h 199612"/>
                  <a:gd name="connsiteX305" fmla="*/ 240151 w 4474469"/>
                  <a:gd name="connsiteY305" fmla="*/ 199173 h 199612"/>
                  <a:gd name="connsiteX306" fmla="*/ 238371 w 4474469"/>
                  <a:gd name="connsiteY306" fmla="*/ 194079 h 199612"/>
                  <a:gd name="connsiteX307" fmla="*/ 235768 w 4474469"/>
                  <a:gd name="connsiteY307" fmla="*/ 189312 h 199612"/>
                  <a:gd name="connsiteX308" fmla="*/ 281319 w 4474469"/>
                  <a:gd name="connsiteY308" fmla="*/ 183066 h 199612"/>
                  <a:gd name="connsiteX309" fmla="*/ 325392 w 4474469"/>
                  <a:gd name="connsiteY309" fmla="*/ 171559 h 199612"/>
                  <a:gd name="connsiteX310" fmla="*/ 303397 w 4474469"/>
                  <a:gd name="connsiteY310" fmla="*/ 158737 h 199612"/>
                  <a:gd name="connsiteX311" fmla="*/ 285511 w 4474469"/>
                  <a:gd name="connsiteY311" fmla="*/ 143283 h 199612"/>
                  <a:gd name="connsiteX312" fmla="*/ 271322 w 4474469"/>
                  <a:gd name="connsiteY312" fmla="*/ 155065 h 199612"/>
                  <a:gd name="connsiteX313" fmla="*/ 256805 w 4474469"/>
                  <a:gd name="connsiteY313" fmla="*/ 165203 h 199612"/>
                  <a:gd name="connsiteX314" fmla="*/ 253271 w 4474469"/>
                  <a:gd name="connsiteY314" fmla="*/ 161586 h 199612"/>
                  <a:gd name="connsiteX315" fmla="*/ 248916 w 4474469"/>
                  <a:gd name="connsiteY315" fmla="*/ 157969 h 199612"/>
                  <a:gd name="connsiteX316" fmla="*/ 277567 w 4474469"/>
                  <a:gd name="connsiteY316" fmla="*/ 137540 h 199612"/>
                  <a:gd name="connsiteX317" fmla="*/ 300630 w 4474469"/>
                  <a:gd name="connsiteY317" fmla="*/ 111508 h 199612"/>
                  <a:gd name="connsiteX318" fmla="*/ 275869 w 4474469"/>
                  <a:gd name="connsiteY318" fmla="*/ 111508 h 199612"/>
                  <a:gd name="connsiteX319" fmla="*/ 4123152 w 4474469"/>
                  <a:gd name="connsiteY319" fmla="*/ 46674 h 199612"/>
                  <a:gd name="connsiteX320" fmla="*/ 4214309 w 4474469"/>
                  <a:gd name="connsiteY320" fmla="*/ 46674 h 199612"/>
                  <a:gd name="connsiteX321" fmla="*/ 4214309 w 4474469"/>
                  <a:gd name="connsiteY321" fmla="*/ 56289 h 199612"/>
                  <a:gd name="connsiteX322" fmla="*/ 4171580 w 4474469"/>
                  <a:gd name="connsiteY322" fmla="*/ 56289 h 199612"/>
                  <a:gd name="connsiteX323" fmla="*/ 4171580 w 4474469"/>
                  <a:gd name="connsiteY323" fmla="*/ 92691 h 199612"/>
                  <a:gd name="connsiteX324" fmla="*/ 4209270 w 4474469"/>
                  <a:gd name="connsiteY324" fmla="*/ 92691 h 199612"/>
                  <a:gd name="connsiteX325" fmla="*/ 4209270 w 4474469"/>
                  <a:gd name="connsiteY325" fmla="*/ 102086 h 199612"/>
                  <a:gd name="connsiteX326" fmla="*/ 4171580 w 4474469"/>
                  <a:gd name="connsiteY326" fmla="*/ 102086 h 199612"/>
                  <a:gd name="connsiteX327" fmla="*/ 4171580 w 4474469"/>
                  <a:gd name="connsiteY327" fmla="*/ 142652 h 199612"/>
                  <a:gd name="connsiteX328" fmla="*/ 4216720 w 4474469"/>
                  <a:gd name="connsiteY328" fmla="*/ 142652 h 199612"/>
                  <a:gd name="connsiteX329" fmla="*/ 4216720 w 4474469"/>
                  <a:gd name="connsiteY329" fmla="*/ 152047 h 199612"/>
                  <a:gd name="connsiteX330" fmla="*/ 4120961 w 4474469"/>
                  <a:gd name="connsiteY330" fmla="*/ 152047 h 199612"/>
                  <a:gd name="connsiteX331" fmla="*/ 4120961 w 4474469"/>
                  <a:gd name="connsiteY331" fmla="*/ 142652 h 199612"/>
                  <a:gd name="connsiteX332" fmla="*/ 4161500 w 4474469"/>
                  <a:gd name="connsiteY332" fmla="*/ 142652 h 199612"/>
                  <a:gd name="connsiteX333" fmla="*/ 4161500 w 4474469"/>
                  <a:gd name="connsiteY333" fmla="*/ 102086 h 199612"/>
                  <a:gd name="connsiteX334" fmla="*/ 4126878 w 4474469"/>
                  <a:gd name="connsiteY334" fmla="*/ 102086 h 199612"/>
                  <a:gd name="connsiteX335" fmla="*/ 4126878 w 4474469"/>
                  <a:gd name="connsiteY335" fmla="*/ 92691 h 199612"/>
                  <a:gd name="connsiteX336" fmla="*/ 4161500 w 4474469"/>
                  <a:gd name="connsiteY336" fmla="*/ 92691 h 199612"/>
                  <a:gd name="connsiteX337" fmla="*/ 4161500 w 4474469"/>
                  <a:gd name="connsiteY337" fmla="*/ 56289 h 199612"/>
                  <a:gd name="connsiteX338" fmla="*/ 4123152 w 4474469"/>
                  <a:gd name="connsiteY338" fmla="*/ 56289 h 199612"/>
                  <a:gd name="connsiteX339" fmla="*/ 2331727 w 4474469"/>
                  <a:gd name="connsiteY339" fmla="*/ 36361 h 199612"/>
                  <a:gd name="connsiteX340" fmla="*/ 2342136 w 4474469"/>
                  <a:gd name="connsiteY340" fmla="*/ 86596 h 199612"/>
                  <a:gd name="connsiteX341" fmla="*/ 2357803 w 4474469"/>
                  <a:gd name="connsiteY341" fmla="*/ 129929 h 199612"/>
                  <a:gd name="connsiteX342" fmla="*/ 2376319 w 4474469"/>
                  <a:gd name="connsiteY342" fmla="*/ 87254 h 199612"/>
                  <a:gd name="connsiteX343" fmla="*/ 2388919 w 4474469"/>
                  <a:gd name="connsiteY343" fmla="*/ 36361 h 199612"/>
                  <a:gd name="connsiteX344" fmla="*/ 2649132 w 4474469"/>
                  <a:gd name="connsiteY344" fmla="*/ 30870 h 199612"/>
                  <a:gd name="connsiteX345" fmla="*/ 2627512 w 4474469"/>
                  <a:gd name="connsiteY345" fmla="*/ 42433 h 199612"/>
                  <a:gd name="connsiteX346" fmla="*/ 2618880 w 4474469"/>
                  <a:gd name="connsiteY346" fmla="*/ 71422 h 199612"/>
                  <a:gd name="connsiteX347" fmla="*/ 2626581 w 4474469"/>
                  <a:gd name="connsiteY347" fmla="*/ 100001 h 199612"/>
                  <a:gd name="connsiteX348" fmla="*/ 2650886 w 4474469"/>
                  <a:gd name="connsiteY348" fmla="*/ 111317 h 199612"/>
                  <a:gd name="connsiteX349" fmla="*/ 2669437 w 4474469"/>
                  <a:gd name="connsiteY349" fmla="*/ 105837 h 199612"/>
                  <a:gd name="connsiteX350" fmla="*/ 2688152 w 4474469"/>
                  <a:gd name="connsiteY350" fmla="*/ 87862 h 199612"/>
                  <a:gd name="connsiteX351" fmla="*/ 2677520 w 4474469"/>
                  <a:gd name="connsiteY351" fmla="*/ 46296 h 199612"/>
                  <a:gd name="connsiteX352" fmla="*/ 2649132 w 4474469"/>
                  <a:gd name="connsiteY352" fmla="*/ 30870 h 199612"/>
                  <a:gd name="connsiteX353" fmla="*/ 4401062 w 4474469"/>
                  <a:gd name="connsiteY353" fmla="*/ 28473 h 199612"/>
                  <a:gd name="connsiteX354" fmla="*/ 4401062 w 4474469"/>
                  <a:gd name="connsiteY354" fmla="*/ 80406 h 199612"/>
                  <a:gd name="connsiteX355" fmla="*/ 4454748 w 4474469"/>
                  <a:gd name="connsiteY355" fmla="*/ 80406 h 199612"/>
                  <a:gd name="connsiteX356" fmla="*/ 4454748 w 4474469"/>
                  <a:gd name="connsiteY356" fmla="*/ 28473 h 199612"/>
                  <a:gd name="connsiteX357" fmla="*/ 1530376 w 4474469"/>
                  <a:gd name="connsiteY357" fmla="*/ 28021 h 199612"/>
                  <a:gd name="connsiteX358" fmla="*/ 1518516 w 4474469"/>
                  <a:gd name="connsiteY358" fmla="*/ 42114 h 199612"/>
                  <a:gd name="connsiteX359" fmla="*/ 1505176 w 4474469"/>
                  <a:gd name="connsiteY359" fmla="*/ 55877 h 199612"/>
                  <a:gd name="connsiteX360" fmla="*/ 1570696 w 4474469"/>
                  <a:gd name="connsiteY360" fmla="*/ 55877 h 199612"/>
                  <a:gd name="connsiteX361" fmla="*/ 1581871 w 4474469"/>
                  <a:gd name="connsiteY361" fmla="*/ 42607 h 199612"/>
                  <a:gd name="connsiteX362" fmla="*/ 1591732 w 4474469"/>
                  <a:gd name="connsiteY362" fmla="*/ 28021 h 199612"/>
                  <a:gd name="connsiteX363" fmla="*/ 2393521 w 4474469"/>
                  <a:gd name="connsiteY363" fmla="*/ 25624 h 199612"/>
                  <a:gd name="connsiteX364" fmla="*/ 2400095 w 4474469"/>
                  <a:gd name="connsiteY364" fmla="*/ 27596 h 199612"/>
                  <a:gd name="connsiteX365" fmla="*/ 2385824 w 4474469"/>
                  <a:gd name="connsiteY365" fmla="*/ 90568 h 199612"/>
                  <a:gd name="connsiteX366" fmla="*/ 2363501 w 4474469"/>
                  <a:gd name="connsiteY366" fmla="*/ 140886 h 199612"/>
                  <a:gd name="connsiteX367" fmla="*/ 2383496 w 4474469"/>
                  <a:gd name="connsiteY367" fmla="*/ 168605 h 199612"/>
                  <a:gd name="connsiteX368" fmla="*/ 2409079 w 4474469"/>
                  <a:gd name="connsiteY368" fmla="*/ 189094 h 199612"/>
                  <a:gd name="connsiteX369" fmla="*/ 2404916 w 4474469"/>
                  <a:gd name="connsiteY369" fmla="*/ 192819 h 199612"/>
                  <a:gd name="connsiteX370" fmla="*/ 2401409 w 4474469"/>
                  <a:gd name="connsiteY370" fmla="*/ 197201 h 199612"/>
                  <a:gd name="connsiteX371" fmla="*/ 2376922 w 4474469"/>
                  <a:gd name="connsiteY371" fmla="*/ 177151 h 199612"/>
                  <a:gd name="connsiteX372" fmla="*/ 2357365 w 4474469"/>
                  <a:gd name="connsiteY372" fmla="*/ 150527 h 199612"/>
                  <a:gd name="connsiteX373" fmla="*/ 2335616 w 4474469"/>
                  <a:gd name="connsiteY373" fmla="*/ 178110 h 199612"/>
                  <a:gd name="connsiteX374" fmla="*/ 2311567 w 4474469"/>
                  <a:gd name="connsiteY374" fmla="*/ 198955 h 199612"/>
                  <a:gd name="connsiteX375" fmla="*/ 2308307 w 4474469"/>
                  <a:gd name="connsiteY375" fmla="*/ 194572 h 199612"/>
                  <a:gd name="connsiteX376" fmla="*/ 2304555 w 4474469"/>
                  <a:gd name="connsiteY376" fmla="*/ 190847 h 199612"/>
                  <a:gd name="connsiteX377" fmla="*/ 2329344 w 4474469"/>
                  <a:gd name="connsiteY377" fmla="*/ 169646 h 199612"/>
                  <a:gd name="connsiteX378" fmla="*/ 2351667 w 4474469"/>
                  <a:gd name="connsiteY378" fmla="*/ 140228 h 199612"/>
                  <a:gd name="connsiteX379" fmla="*/ 2333836 w 4474469"/>
                  <a:gd name="connsiteY379" fmla="*/ 92650 h 199612"/>
                  <a:gd name="connsiteX380" fmla="*/ 2322086 w 4474469"/>
                  <a:gd name="connsiteY380" fmla="*/ 36361 h 199612"/>
                  <a:gd name="connsiteX381" fmla="*/ 2309157 w 4474469"/>
                  <a:gd name="connsiteY381" fmla="*/ 36361 h 199612"/>
                  <a:gd name="connsiteX382" fmla="*/ 2309157 w 4474469"/>
                  <a:gd name="connsiteY382" fmla="*/ 26281 h 199612"/>
                  <a:gd name="connsiteX383" fmla="*/ 2391768 w 4474469"/>
                  <a:gd name="connsiteY383" fmla="*/ 26281 h 199612"/>
                  <a:gd name="connsiteX384" fmla="*/ 1847454 w 4474469"/>
                  <a:gd name="connsiteY384" fmla="*/ 24734 h 199612"/>
                  <a:gd name="connsiteX385" fmla="*/ 1847454 w 4474469"/>
                  <a:gd name="connsiteY385" fmla="*/ 43825 h 199612"/>
                  <a:gd name="connsiteX386" fmla="*/ 1885802 w 4474469"/>
                  <a:gd name="connsiteY386" fmla="*/ 43825 h 199612"/>
                  <a:gd name="connsiteX387" fmla="*/ 1885802 w 4474469"/>
                  <a:gd name="connsiteY387" fmla="*/ 24734 h 199612"/>
                  <a:gd name="connsiteX388" fmla="*/ 1795959 w 4474469"/>
                  <a:gd name="connsiteY388" fmla="*/ 24734 h 199612"/>
                  <a:gd name="connsiteX389" fmla="*/ 1795959 w 4474469"/>
                  <a:gd name="connsiteY389" fmla="*/ 42728 h 199612"/>
                  <a:gd name="connsiteX390" fmla="*/ 1795959 w 4474469"/>
                  <a:gd name="connsiteY390" fmla="*/ 43825 h 199612"/>
                  <a:gd name="connsiteX391" fmla="*/ 1837374 w 4474469"/>
                  <a:gd name="connsiteY391" fmla="*/ 43825 h 199612"/>
                  <a:gd name="connsiteX392" fmla="*/ 1837374 w 4474469"/>
                  <a:gd name="connsiteY392" fmla="*/ 24734 h 199612"/>
                  <a:gd name="connsiteX393" fmla="*/ 2236626 w 4474469"/>
                  <a:gd name="connsiteY393" fmla="*/ 21461 h 199612"/>
                  <a:gd name="connsiteX394" fmla="*/ 2236626 w 4474469"/>
                  <a:gd name="connsiteY394" fmla="*/ 56959 h 199612"/>
                  <a:gd name="connsiteX395" fmla="*/ 2280889 w 4474469"/>
                  <a:gd name="connsiteY395" fmla="*/ 56959 h 199612"/>
                  <a:gd name="connsiteX396" fmla="*/ 2280889 w 4474469"/>
                  <a:gd name="connsiteY396" fmla="*/ 21461 h 199612"/>
                  <a:gd name="connsiteX397" fmla="*/ 10492 w 4474469"/>
                  <a:gd name="connsiteY397" fmla="*/ 20790 h 199612"/>
                  <a:gd name="connsiteX398" fmla="*/ 10492 w 4474469"/>
                  <a:gd name="connsiteY398" fmla="*/ 176836 h 199612"/>
                  <a:gd name="connsiteX399" fmla="*/ 169167 w 4474469"/>
                  <a:gd name="connsiteY399" fmla="*/ 176836 h 199612"/>
                  <a:gd name="connsiteX400" fmla="*/ 169167 w 4474469"/>
                  <a:gd name="connsiteY400" fmla="*/ 20790 h 199612"/>
                  <a:gd name="connsiteX401" fmla="*/ 2649351 w 4474469"/>
                  <a:gd name="connsiteY401" fmla="*/ 20379 h 199612"/>
                  <a:gd name="connsiteX402" fmla="*/ 2686683 w 4474469"/>
                  <a:gd name="connsiteY402" fmla="*/ 39325 h 199612"/>
                  <a:gd name="connsiteX403" fmla="*/ 2700834 w 4474469"/>
                  <a:gd name="connsiteY403" fmla="*/ 94438 h 199612"/>
                  <a:gd name="connsiteX404" fmla="*/ 2692772 w 4474469"/>
                  <a:gd name="connsiteY404" fmla="*/ 148021 h 199612"/>
                  <a:gd name="connsiteX405" fmla="*/ 2672247 w 4474469"/>
                  <a:gd name="connsiteY405" fmla="*/ 177058 h 199612"/>
                  <a:gd name="connsiteX406" fmla="*/ 2644748 w 4474469"/>
                  <a:gd name="connsiteY406" fmla="*/ 185793 h 199612"/>
                  <a:gd name="connsiteX407" fmla="*/ 2624474 w 4474469"/>
                  <a:gd name="connsiteY407" fmla="*/ 181502 h 199612"/>
                  <a:gd name="connsiteX408" fmla="*/ 2609478 w 4474469"/>
                  <a:gd name="connsiteY408" fmla="*/ 170479 h 199612"/>
                  <a:gd name="connsiteX409" fmla="*/ 2617131 w 4474469"/>
                  <a:gd name="connsiteY409" fmla="*/ 162148 h 199612"/>
                  <a:gd name="connsiteX410" fmla="*/ 2629650 w 4474469"/>
                  <a:gd name="connsiteY410" fmla="*/ 171630 h 199612"/>
                  <a:gd name="connsiteX411" fmla="*/ 2644967 w 4474469"/>
                  <a:gd name="connsiteY411" fmla="*/ 174864 h 199612"/>
                  <a:gd name="connsiteX412" fmla="*/ 2674479 w 4474469"/>
                  <a:gd name="connsiteY412" fmla="*/ 158315 h 199612"/>
                  <a:gd name="connsiteX413" fmla="*/ 2688371 w 4474469"/>
                  <a:gd name="connsiteY413" fmla="*/ 100357 h 199612"/>
                  <a:gd name="connsiteX414" fmla="*/ 2670505 w 4474469"/>
                  <a:gd name="connsiteY414" fmla="*/ 115738 h 199612"/>
                  <a:gd name="connsiteX415" fmla="*/ 2649351 w 4474469"/>
                  <a:gd name="connsiteY415" fmla="*/ 121588 h 199612"/>
                  <a:gd name="connsiteX416" fmla="*/ 2617746 w 4474469"/>
                  <a:gd name="connsiteY416" fmla="*/ 108671 h 199612"/>
                  <a:gd name="connsiteX417" fmla="*/ 2606198 w 4474469"/>
                  <a:gd name="connsiteY417" fmla="*/ 71422 h 199612"/>
                  <a:gd name="connsiteX418" fmla="*/ 2619061 w 4474469"/>
                  <a:gd name="connsiteY418" fmla="*/ 34639 h 199612"/>
                  <a:gd name="connsiteX419" fmla="*/ 2649351 w 4474469"/>
                  <a:gd name="connsiteY419" fmla="*/ 20379 h 199612"/>
                  <a:gd name="connsiteX420" fmla="*/ 2515799 w 4474469"/>
                  <a:gd name="connsiteY420" fmla="*/ 20379 h 199612"/>
                  <a:gd name="connsiteX421" fmla="*/ 2535249 w 4474469"/>
                  <a:gd name="connsiteY421" fmla="*/ 24588 h 199612"/>
                  <a:gd name="connsiteX422" fmla="*/ 2549752 w 4474469"/>
                  <a:gd name="connsiteY422" fmla="*/ 35692 h 199612"/>
                  <a:gd name="connsiteX423" fmla="*/ 2542099 w 4474469"/>
                  <a:gd name="connsiteY423" fmla="*/ 44024 h 199612"/>
                  <a:gd name="connsiteX424" fmla="*/ 2530211 w 4474469"/>
                  <a:gd name="connsiteY424" fmla="*/ 34542 h 199612"/>
                  <a:gd name="connsiteX425" fmla="*/ 2516017 w 4474469"/>
                  <a:gd name="connsiteY425" fmla="*/ 31308 h 199612"/>
                  <a:gd name="connsiteX426" fmla="*/ 2484642 w 4474469"/>
                  <a:gd name="connsiteY426" fmla="*/ 47719 h 199612"/>
                  <a:gd name="connsiteX427" fmla="*/ 2470860 w 4474469"/>
                  <a:gd name="connsiteY427" fmla="*/ 105377 h 199612"/>
                  <a:gd name="connsiteX428" fmla="*/ 2488835 w 4474469"/>
                  <a:gd name="connsiteY428" fmla="*/ 90133 h 199612"/>
                  <a:gd name="connsiteX429" fmla="*/ 2509441 w 4474469"/>
                  <a:gd name="connsiteY429" fmla="*/ 84583 h 199612"/>
                  <a:gd name="connsiteX430" fmla="*/ 2541321 w 4474469"/>
                  <a:gd name="connsiteY430" fmla="*/ 97337 h 199612"/>
                  <a:gd name="connsiteX431" fmla="*/ 2552813 w 4474469"/>
                  <a:gd name="connsiteY431" fmla="*/ 134750 h 199612"/>
                  <a:gd name="connsiteX432" fmla="*/ 2539950 w 4474469"/>
                  <a:gd name="connsiteY432" fmla="*/ 171533 h 199612"/>
                  <a:gd name="connsiteX433" fmla="*/ 2509661 w 4474469"/>
                  <a:gd name="connsiteY433" fmla="*/ 185793 h 199612"/>
                  <a:gd name="connsiteX434" fmla="*/ 2472438 w 4474469"/>
                  <a:gd name="connsiteY434" fmla="*/ 165752 h 199612"/>
                  <a:gd name="connsiteX435" fmla="*/ 2458396 w 4474469"/>
                  <a:gd name="connsiteY435" fmla="*/ 107569 h 199612"/>
                  <a:gd name="connsiteX436" fmla="*/ 2466604 w 4474469"/>
                  <a:gd name="connsiteY436" fmla="*/ 56332 h 199612"/>
                  <a:gd name="connsiteX437" fmla="*/ 2487569 w 4474469"/>
                  <a:gd name="connsiteY437" fmla="*/ 28668 h 199612"/>
                  <a:gd name="connsiteX438" fmla="*/ 2515799 w 4474469"/>
                  <a:gd name="connsiteY438" fmla="*/ 20379 h 199612"/>
                  <a:gd name="connsiteX439" fmla="*/ 3621020 w 4474469"/>
                  <a:gd name="connsiteY439" fmla="*/ 20132 h 199612"/>
                  <a:gd name="connsiteX440" fmla="*/ 3621020 w 4474469"/>
                  <a:gd name="connsiteY440" fmla="*/ 53248 h 199612"/>
                  <a:gd name="connsiteX441" fmla="*/ 3680624 w 4474469"/>
                  <a:gd name="connsiteY441" fmla="*/ 53248 h 199612"/>
                  <a:gd name="connsiteX442" fmla="*/ 3680624 w 4474469"/>
                  <a:gd name="connsiteY442" fmla="*/ 20132 h 199612"/>
                  <a:gd name="connsiteX443" fmla="*/ 3550242 w 4474469"/>
                  <a:gd name="connsiteY443" fmla="*/ 20132 h 199612"/>
                  <a:gd name="connsiteX444" fmla="*/ 3550242 w 4474469"/>
                  <a:gd name="connsiteY444" fmla="*/ 53248 h 199612"/>
                  <a:gd name="connsiteX445" fmla="*/ 3610941 w 4474469"/>
                  <a:gd name="connsiteY445" fmla="*/ 53248 h 199612"/>
                  <a:gd name="connsiteX446" fmla="*/ 3610941 w 4474469"/>
                  <a:gd name="connsiteY446" fmla="*/ 20132 h 199612"/>
                  <a:gd name="connsiteX447" fmla="*/ 4390982 w 4474469"/>
                  <a:gd name="connsiteY447" fmla="*/ 18831 h 199612"/>
                  <a:gd name="connsiteX448" fmla="*/ 4465047 w 4474469"/>
                  <a:gd name="connsiteY448" fmla="*/ 18831 h 199612"/>
                  <a:gd name="connsiteX449" fmla="*/ 4465047 w 4474469"/>
                  <a:gd name="connsiteY449" fmla="*/ 89828 h 199612"/>
                  <a:gd name="connsiteX450" fmla="*/ 4390982 w 4474469"/>
                  <a:gd name="connsiteY450" fmla="*/ 89828 h 199612"/>
                  <a:gd name="connsiteX451" fmla="*/ 3162921 w 4474469"/>
                  <a:gd name="connsiteY451" fmla="*/ 17503 h 199612"/>
                  <a:gd name="connsiteX452" fmla="*/ 3162921 w 4474469"/>
                  <a:gd name="connsiteY452" fmla="*/ 55220 h 199612"/>
                  <a:gd name="connsiteX453" fmla="*/ 3192530 w 4474469"/>
                  <a:gd name="connsiteY453" fmla="*/ 55220 h 199612"/>
                  <a:gd name="connsiteX454" fmla="*/ 3192530 w 4474469"/>
                  <a:gd name="connsiteY454" fmla="*/ 17503 h 199612"/>
                  <a:gd name="connsiteX455" fmla="*/ 3125449 w 4474469"/>
                  <a:gd name="connsiteY455" fmla="*/ 17503 h 199612"/>
                  <a:gd name="connsiteX456" fmla="*/ 3125449 w 4474469"/>
                  <a:gd name="connsiteY456" fmla="*/ 55220 h 199612"/>
                  <a:gd name="connsiteX457" fmla="*/ 3154621 w 4474469"/>
                  <a:gd name="connsiteY457" fmla="*/ 55220 h 199612"/>
                  <a:gd name="connsiteX458" fmla="*/ 3154621 w 4474469"/>
                  <a:gd name="connsiteY458" fmla="*/ 17503 h 199612"/>
                  <a:gd name="connsiteX459" fmla="*/ 3089293 w 4474469"/>
                  <a:gd name="connsiteY459" fmla="*/ 17503 h 199612"/>
                  <a:gd name="connsiteX460" fmla="*/ 3089293 w 4474469"/>
                  <a:gd name="connsiteY460" fmla="*/ 55220 h 199612"/>
                  <a:gd name="connsiteX461" fmla="*/ 3117150 w 4474469"/>
                  <a:gd name="connsiteY461" fmla="*/ 55220 h 199612"/>
                  <a:gd name="connsiteX462" fmla="*/ 3117150 w 4474469"/>
                  <a:gd name="connsiteY462" fmla="*/ 17503 h 199612"/>
                  <a:gd name="connsiteX463" fmla="*/ 3371380 w 4474469"/>
                  <a:gd name="connsiteY463" fmla="*/ 16846 h 199612"/>
                  <a:gd name="connsiteX464" fmla="*/ 3371380 w 4474469"/>
                  <a:gd name="connsiteY464" fmla="*/ 43606 h 199612"/>
                  <a:gd name="connsiteX465" fmla="*/ 3437118 w 4474469"/>
                  <a:gd name="connsiteY465" fmla="*/ 43606 h 199612"/>
                  <a:gd name="connsiteX466" fmla="*/ 3437118 w 4474469"/>
                  <a:gd name="connsiteY466" fmla="*/ 16846 h 199612"/>
                  <a:gd name="connsiteX467" fmla="*/ 4101897 w 4474469"/>
                  <a:gd name="connsiteY467" fmla="*/ 13586 h 199612"/>
                  <a:gd name="connsiteX468" fmla="*/ 4219350 w 4474469"/>
                  <a:gd name="connsiteY468" fmla="*/ 13586 h 199612"/>
                  <a:gd name="connsiteX469" fmla="*/ 4219350 w 4474469"/>
                  <a:gd name="connsiteY469" fmla="*/ 23639 h 199612"/>
                  <a:gd name="connsiteX470" fmla="*/ 4111978 w 4474469"/>
                  <a:gd name="connsiteY470" fmla="*/ 23639 h 199612"/>
                  <a:gd name="connsiteX471" fmla="*/ 4111978 w 4474469"/>
                  <a:gd name="connsiteY471" fmla="*/ 178370 h 199612"/>
                  <a:gd name="connsiteX472" fmla="*/ 4222636 w 4474469"/>
                  <a:gd name="connsiteY472" fmla="*/ 178370 h 199612"/>
                  <a:gd name="connsiteX473" fmla="*/ 4222636 w 4474469"/>
                  <a:gd name="connsiteY473" fmla="*/ 188203 h 199612"/>
                  <a:gd name="connsiteX474" fmla="*/ 4101897 w 4474469"/>
                  <a:gd name="connsiteY474" fmla="*/ 188203 h 199612"/>
                  <a:gd name="connsiteX475" fmla="*/ 2210111 w 4474469"/>
                  <a:gd name="connsiteY475" fmla="*/ 11600 h 199612"/>
                  <a:gd name="connsiteX476" fmla="*/ 2308719 w 4474469"/>
                  <a:gd name="connsiteY476" fmla="*/ 11600 h 199612"/>
                  <a:gd name="connsiteX477" fmla="*/ 2308719 w 4474469"/>
                  <a:gd name="connsiteY477" fmla="*/ 21461 h 199612"/>
                  <a:gd name="connsiteX478" fmla="*/ 2291188 w 4474469"/>
                  <a:gd name="connsiteY478" fmla="*/ 21461 h 199612"/>
                  <a:gd name="connsiteX479" fmla="*/ 2291188 w 4474469"/>
                  <a:gd name="connsiteY479" fmla="*/ 143077 h 199612"/>
                  <a:gd name="connsiteX480" fmla="*/ 2310471 w 4474469"/>
                  <a:gd name="connsiteY480" fmla="*/ 139571 h 199612"/>
                  <a:gd name="connsiteX481" fmla="*/ 2311129 w 4474469"/>
                  <a:gd name="connsiteY481" fmla="*/ 148993 h 199612"/>
                  <a:gd name="connsiteX482" fmla="*/ 2291188 w 4474469"/>
                  <a:gd name="connsiteY482" fmla="*/ 152718 h 199612"/>
                  <a:gd name="connsiteX483" fmla="*/ 2291188 w 4474469"/>
                  <a:gd name="connsiteY483" fmla="*/ 198735 h 199612"/>
                  <a:gd name="connsiteX484" fmla="*/ 2280889 w 4474469"/>
                  <a:gd name="connsiteY484" fmla="*/ 198735 h 199612"/>
                  <a:gd name="connsiteX485" fmla="*/ 2280889 w 4474469"/>
                  <a:gd name="connsiteY485" fmla="*/ 154690 h 199612"/>
                  <a:gd name="connsiteX486" fmla="*/ 2243637 w 4474469"/>
                  <a:gd name="connsiteY486" fmla="*/ 161429 h 199612"/>
                  <a:gd name="connsiteX487" fmla="*/ 2210987 w 4474469"/>
                  <a:gd name="connsiteY487" fmla="*/ 167181 h 199612"/>
                  <a:gd name="connsiteX488" fmla="*/ 2208577 w 4474469"/>
                  <a:gd name="connsiteY488" fmla="*/ 156882 h 199612"/>
                  <a:gd name="connsiteX489" fmla="*/ 2226326 w 4474469"/>
                  <a:gd name="connsiteY489" fmla="*/ 154033 h 199612"/>
                  <a:gd name="connsiteX490" fmla="*/ 2226326 w 4474469"/>
                  <a:gd name="connsiteY490" fmla="*/ 21461 h 199612"/>
                  <a:gd name="connsiteX491" fmla="*/ 2210111 w 4474469"/>
                  <a:gd name="connsiteY491" fmla="*/ 21461 h 199612"/>
                  <a:gd name="connsiteX492" fmla="*/ 3539944 w 4474469"/>
                  <a:gd name="connsiteY492" fmla="*/ 10299 h 199612"/>
                  <a:gd name="connsiteX493" fmla="*/ 3690923 w 4474469"/>
                  <a:gd name="connsiteY493" fmla="*/ 10299 h 199612"/>
                  <a:gd name="connsiteX494" fmla="*/ 3690923 w 4474469"/>
                  <a:gd name="connsiteY494" fmla="*/ 105812 h 199612"/>
                  <a:gd name="connsiteX495" fmla="*/ 3539944 w 4474469"/>
                  <a:gd name="connsiteY495" fmla="*/ 105812 h 199612"/>
                  <a:gd name="connsiteX496" fmla="*/ 0 w 4474469"/>
                  <a:gd name="connsiteY496" fmla="*/ 10299 h 199612"/>
                  <a:gd name="connsiteX497" fmla="*/ 179877 w 4474469"/>
                  <a:gd name="connsiteY497" fmla="*/ 10299 h 199612"/>
                  <a:gd name="connsiteX498" fmla="*/ 179877 w 4474469"/>
                  <a:gd name="connsiteY498" fmla="*/ 198722 h 199612"/>
                  <a:gd name="connsiteX499" fmla="*/ 169167 w 4474469"/>
                  <a:gd name="connsiteY499" fmla="*/ 198722 h 199612"/>
                  <a:gd name="connsiteX500" fmla="*/ 169167 w 4474469"/>
                  <a:gd name="connsiteY500" fmla="*/ 186889 h 199612"/>
                  <a:gd name="connsiteX501" fmla="*/ 10492 w 4474469"/>
                  <a:gd name="connsiteY501" fmla="*/ 186889 h 199612"/>
                  <a:gd name="connsiteX502" fmla="*/ 10492 w 4474469"/>
                  <a:gd name="connsiteY502" fmla="*/ 198722 h 199612"/>
                  <a:gd name="connsiteX503" fmla="*/ 0 w 4474469"/>
                  <a:gd name="connsiteY503" fmla="*/ 198722 h 199612"/>
                  <a:gd name="connsiteX504" fmla="*/ 3079679 w 4474469"/>
                  <a:gd name="connsiteY504" fmla="*/ 8327 h 199612"/>
                  <a:gd name="connsiteX505" fmla="*/ 3202364 w 4474469"/>
                  <a:gd name="connsiteY505" fmla="*/ 8327 h 199612"/>
                  <a:gd name="connsiteX506" fmla="*/ 3202364 w 4474469"/>
                  <a:gd name="connsiteY506" fmla="*/ 64396 h 199612"/>
                  <a:gd name="connsiteX507" fmla="*/ 3127862 w 4474469"/>
                  <a:gd name="connsiteY507" fmla="*/ 64396 h 199612"/>
                  <a:gd name="connsiteX508" fmla="*/ 3132687 w 4474469"/>
                  <a:gd name="connsiteY508" fmla="*/ 65713 h 199612"/>
                  <a:gd name="connsiteX509" fmla="*/ 3127919 w 4474469"/>
                  <a:gd name="connsiteY509" fmla="*/ 75285 h 199612"/>
                  <a:gd name="connsiteX510" fmla="*/ 3122174 w 4474469"/>
                  <a:gd name="connsiteY510" fmla="*/ 84364 h 199612"/>
                  <a:gd name="connsiteX511" fmla="*/ 3184634 w 4474469"/>
                  <a:gd name="connsiteY511" fmla="*/ 84364 h 199612"/>
                  <a:gd name="connsiteX512" fmla="*/ 3186608 w 4474469"/>
                  <a:gd name="connsiteY512" fmla="*/ 83706 h 199612"/>
                  <a:gd name="connsiteX513" fmla="*/ 3192967 w 4474469"/>
                  <a:gd name="connsiteY513" fmla="*/ 87423 h 199612"/>
                  <a:gd name="connsiteX514" fmla="*/ 3166367 w 4474469"/>
                  <a:gd name="connsiteY514" fmla="*/ 129607 h 199612"/>
                  <a:gd name="connsiteX515" fmla="*/ 3127214 w 4474469"/>
                  <a:gd name="connsiteY515" fmla="*/ 157870 h 199612"/>
                  <a:gd name="connsiteX516" fmla="*/ 3081209 w 4474469"/>
                  <a:gd name="connsiteY516" fmla="*/ 174641 h 199612"/>
                  <a:gd name="connsiteX517" fmla="*/ 3078610 w 4474469"/>
                  <a:gd name="connsiteY517" fmla="*/ 170313 h 199612"/>
                  <a:gd name="connsiteX518" fmla="*/ 3075513 w 4474469"/>
                  <a:gd name="connsiteY518" fmla="*/ 166313 h 199612"/>
                  <a:gd name="connsiteX519" fmla="*/ 3108783 w 4474469"/>
                  <a:gd name="connsiteY519" fmla="*/ 156010 h 199612"/>
                  <a:gd name="connsiteX520" fmla="*/ 3139268 w 4474469"/>
                  <a:gd name="connsiteY520" fmla="*/ 139790 h 199612"/>
                  <a:gd name="connsiteX521" fmla="*/ 3124040 w 4474469"/>
                  <a:gd name="connsiteY521" fmla="*/ 126858 h 199612"/>
                  <a:gd name="connsiteX522" fmla="*/ 3107499 w 4474469"/>
                  <a:gd name="connsiteY522" fmla="*/ 113925 h 199612"/>
                  <a:gd name="connsiteX523" fmla="*/ 3114519 w 4474469"/>
                  <a:gd name="connsiteY523" fmla="*/ 108226 h 199612"/>
                  <a:gd name="connsiteX524" fmla="*/ 3131760 w 4474469"/>
                  <a:gd name="connsiteY524" fmla="*/ 121214 h 199612"/>
                  <a:gd name="connsiteX525" fmla="*/ 3147383 w 4474469"/>
                  <a:gd name="connsiteY525" fmla="*/ 133872 h 199612"/>
                  <a:gd name="connsiteX526" fmla="*/ 3165752 w 4474469"/>
                  <a:gd name="connsiteY526" fmla="*/ 115679 h 199612"/>
                  <a:gd name="connsiteX527" fmla="*/ 3179370 w 4474469"/>
                  <a:gd name="connsiteY527" fmla="*/ 93540 h 199612"/>
                  <a:gd name="connsiteX528" fmla="*/ 3115176 w 4474469"/>
                  <a:gd name="connsiteY528" fmla="*/ 93540 h 199612"/>
                  <a:gd name="connsiteX529" fmla="*/ 3099441 w 4474469"/>
                  <a:gd name="connsiteY529" fmla="*/ 109432 h 199612"/>
                  <a:gd name="connsiteX530" fmla="*/ 3082082 w 4474469"/>
                  <a:gd name="connsiteY530" fmla="*/ 122035 h 199612"/>
                  <a:gd name="connsiteX531" fmla="*/ 3078252 w 4474469"/>
                  <a:gd name="connsiteY531" fmla="*/ 118665 h 199612"/>
                  <a:gd name="connsiteX532" fmla="*/ 3073759 w 4474469"/>
                  <a:gd name="connsiteY532" fmla="*/ 115460 h 199612"/>
                  <a:gd name="connsiteX533" fmla="*/ 3102073 w 4474469"/>
                  <a:gd name="connsiteY533" fmla="*/ 93715 h 199612"/>
                  <a:gd name="connsiteX534" fmla="*/ 3122174 w 4474469"/>
                  <a:gd name="connsiteY534" fmla="*/ 64396 h 199612"/>
                  <a:gd name="connsiteX535" fmla="*/ 3079679 w 4474469"/>
                  <a:gd name="connsiteY535" fmla="*/ 64396 h 199612"/>
                  <a:gd name="connsiteX536" fmla="*/ 3361519 w 4474469"/>
                  <a:gd name="connsiteY536" fmla="*/ 7888 h 199612"/>
                  <a:gd name="connsiteX537" fmla="*/ 3447417 w 4474469"/>
                  <a:gd name="connsiteY537" fmla="*/ 7888 h 199612"/>
                  <a:gd name="connsiteX538" fmla="*/ 3447417 w 4474469"/>
                  <a:gd name="connsiteY538" fmla="*/ 52344 h 199612"/>
                  <a:gd name="connsiteX539" fmla="*/ 3361519 w 4474469"/>
                  <a:gd name="connsiteY539" fmla="*/ 52344 h 199612"/>
                  <a:gd name="connsiteX540" fmla="*/ 3027732 w 4474469"/>
                  <a:gd name="connsiteY540" fmla="*/ 7669 h 199612"/>
                  <a:gd name="connsiteX541" fmla="*/ 3047372 w 4474469"/>
                  <a:gd name="connsiteY541" fmla="*/ 25922 h 199612"/>
                  <a:gd name="connsiteX542" fmla="*/ 3063235 w 4474469"/>
                  <a:gd name="connsiteY542" fmla="*/ 43379 h 199612"/>
                  <a:gd name="connsiteX543" fmla="*/ 3055123 w 4474469"/>
                  <a:gd name="connsiteY543" fmla="*/ 49957 h 199612"/>
                  <a:gd name="connsiteX544" fmla="*/ 3039647 w 4474469"/>
                  <a:gd name="connsiteY544" fmla="*/ 32005 h 199612"/>
                  <a:gd name="connsiteX545" fmla="*/ 3020062 w 4474469"/>
                  <a:gd name="connsiteY545" fmla="*/ 12914 h 199612"/>
                  <a:gd name="connsiteX546" fmla="*/ 4317574 w 4474469"/>
                  <a:gd name="connsiteY546" fmla="*/ 862 h 199612"/>
                  <a:gd name="connsiteX547" fmla="*/ 4328092 w 4474469"/>
                  <a:gd name="connsiteY547" fmla="*/ 862 h 199612"/>
                  <a:gd name="connsiteX548" fmla="*/ 4326120 w 4474469"/>
                  <a:gd name="connsiteY548" fmla="*/ 24529 h 199612"/>
                  <a:gd name="connsiteX549" fmla="*/ 4371479 w 4474469"/>
                  <a:gd name="connsiteY549" fmla="*/ 24529 h 199612"/>
                  <a:gd name="connsiteX550" fmla="*/ 4371342 w 4474469"/>
                  <a:gd name="connsiteY550" fmla="*/ 26446 h 199612"/>
                  <a:gd name="connsiteX551" fmla="*/ 4371041 w 4474469"/>
                  <a:gd name="connsiteY551" fmla="*/ 29349 h 199612"/>
                  <a:gd name="connsiteX552" fmla="*/ 4366494 w 4474469"/>
                  <a:gd name="connsiteY552" fmla="*/ 72079 h 199612"/>
                  <a:gd name="connsiteX553" fmla="*/ 4360304 w 4474469"/>
                  <a:gd name="connsiteY553" fmla="*/ 89171 h 199612"/>
                  <a:gd name="connsiteX554" fmla="*/ 4355346 w 4474469"/>
                  <a:gd name="connsiteY554" fmla="*/ 92431 h 199612"/>
                  <a:gd name="connsiteX555" fmla="*/ 4348909 w 4474469"/>
                  <a:gd name="connsiteY555" fmla="*/ 93554 h 199612"/>
                  <a:gd name="connsiteX556" fmla="*/ 4339952 w 4474469"/>
                  <a:gd name="connsiteY556" fmla="*/ 93746 h 199612"/>
                  <a:gd name="connsiteX557" fmla="*/ 4327872 w 4474469"/>
                  <a:gd name="connsiteY557" fmla="*/ 93115 h 199612"/>
                  <a:gd name="connsiteX558" fmla="*/ 4326942 w 4474469"/>
                  <a:gd name="connsiteY558" fmla="*/ 88322 h 199612"/>
                  <a:gd name="connsiteX559" fmla="*/ 4325024 w 4474469"/>
                  <a:gd name="connsiteY559" fmla="*/ 83693 h 199612"/>
                  <a:gd name="connsiteX560" fmla="*/ 4337432 w 4474469"/>
                  <a:gd name="connsiteY560" fmla="*/ 84460 h 199612"/>
                  <a:gd name="connsiteX561" fmla="*/ 4345403 w 4474469"/>
                  <a:gd name="connsiteY561" fmla="*/ 84570 h 199612"/>
                  <a:gd name="connsiteX562" fmla="*/ 4349183 w 4474469"/>
                  <a:gd name="connsiteY562" fmla="*/ 84323 h 199612"/>
                  <a:gd name="connsiteX563" fmla="*/ 4351978 w 4474469"/>
                  <a:gd name="connsiteY563" fmla="*/ 82598 h 199612"/>
                  <a:gd name="connsiteX564" fmla="*/ 4356469 w 4474469"/>
                  <a:gd name="connsiteY564" fmla="*/ 69066 h 199612"/>
                  <a:gd name="connsiteX565" fmla="*/ 4360304 w 4474469"/>
                  <a:gd name="connsiteY565" fmla="*/ 34170 h 199612"/>
                  <a:gd name="connsiteX566" fmla="*/ 4324805 w 4474469"/>
                  <a:gd name="connsiteY566" fmla="*/ 34170 h 199612"/>
                  <a:gd name="connsiteX567" fmla="*/ 4312041 w 4474469"/>
                  <a:gd name="connsiteY567" fmla="*/ 73477 h 199612"/>
                  <a:gd name="connsiteX568" fmla="*/ 4283170 w 4474469"/>
                  <a:gd name="connsiteY568" fmla="*/ 100128 h 199612"/>
                  <a:gd name="connsiteX569" fmla="*/ 4280020 w 4474469"/>
                  <a:gd name="connsiteY569" fmla="*/ 96238 h 199612"/>
                  <a:gd name="connsiteX570" fmla="*/ 4276378 w 4474469"/>
                  <a:gd name="connsiteY570" fmla="*/ 92678 h 199612"/>
                  <a:gd name="connsiteX571" fmla="*/ 4302756 w 4474469"/>
                  <a:gd name="connsiteY571" fmla="*/ 69011 h 199612"/>
                  <a:gd name="connsiteX572" fmla="*/ 4314506 w 4474469"/>
                  <a:gd name="connsiteY572" fmla="*/ 34170 h 199612"/>
                  <a:gd name="connsiteX573" fmla="*/ 4279884 w 4474469"/>
                  <a:gd name="connsiteY573" fmla="*/ 34170 h 199612"/>
                  <a:gd name="connsiteX574" fmla="*/ 4279884 w 4474469"/>
                  <a:gd name="connsiteY574" fmla="*/ 24529 h 199612"/>
                  <a:gd name="connsiteX575" fmla="*/ 4315821 w 4474469"/>
                  <a:gd name="connsiteY575" fmla="*/ 24529 h 199612"/>
                  <a:gd name="connsiteX576" fmla="*/ 4316862 w 4474469"/>
                  <a:gd name="connsiteY576" fmla="*/ 13024 h 199612"/>
                  <a:gd name="connsiteX577" fmla="*/ 4317574 w 4474469"/>
                  <a:gd name="connsiteY577" fmla="*/ 862 h 199612"/>
                  <a:gd name="connsiteX578" fmla="*/ 3299068 w 4474469"/>
                  <a:gd name="connsiteY578" fmla="*/ 862 h 199612"/>
                  <a:gd name="connsiteX579" fmla="*/ 3309586 w 4474469"/>
                  <a:gd name="connsiteY579" fmla="*/ 3054 h 199612"/>
                  <a:gd name="connsiteX580" fmla="*/ 3304107 w 4474469"/>
                  <a:gd name="connsiteY580" fmla="*/ 27816 h 199612"/>
                  <a:gd name="connsiteX581" fmla="*/ 3343550 w 4474469"/>
                  <a:gd name="connsiteY581" fmla="*/ 27816 h 199612"/>
                  <a:gd name="connsiteX582" fmla="*/ 3343550 w 4474469"/>
                  <a:gd name="connsiteY582" fmla="*/ 37896 h 199612"/>
                  <a:gd name="connsiteX583" fmla="*/ 3301916 w 4474469"/>
                  <a:gd name="connsiteY583" fmla="*/ 37896 h 199612"/>
                  <a:gd name="connsiteX584" fmla="*/ 3292959 w 4474469"/>
                  <a:gd name="connsiteY584" fmla="*/ 67860 h 199612"/>
                  <a:gd name="connsiteX585" fmla="*/ 3282852 w 4474469"/>
                  <a:gd name="connsiteY585" fmla="*/ 94869 h 199612"/>
                  <a:gd name="connsiteX586" fmla="*/ 3309147 w 4474469"/>
                  <a:gd name="connsiteY586" fmla="*/ 94869 h 199612"/>
                  <a:gd name="connsiteX587" fmla="*/ 3309147 w 4474469"/>
                  <a:gd name="connsiteY587" fmla="*/ 59578 h 199612"/>
                  <a:gd name="connsiteX588" fmla="*/ 3319008 w 4474469"/>
                  <a:gd name="connsiteY588" fmla="*/ 59578 h 199612"/>
                  <a:gd name="connsiteX589" fmla="*/ 3319008 w 4474469"/>
                  <a:gd name="connsiteY589" fmla="*/ 94869 h 199612"/>
                  <a:gd name="connsiteX590" fmla="*/ 3342893 w 4474469"/>
                  <a:gd name="connsiteY590" fmla="*/ 94869 h 199612"/>
                  <a:gd name="connsiteX591" fmla="*/ 3342893 w 4474469"/>
                  <a:gd name="connsiteY591" fmla="*/ 104730 h 199612"/>
                  <a:gd name="connsiteX592" fmla="*/ 3319008 w 4474469"/>
                  <a:gd name="connsiteY592" fmla="*/ 104730 h 199612"/>
                  <a:gd name="connsiteX593" fmla="*/ 3319008 w 4474469"/>
                  <a:gd name="connsiteY593" fmla="*/ 138256 h 199612"/>
                  <a:gd name="connsiteX594" fmla="*/ 3347056 w 4474469"/>
                  <a:gd name="connsiteY594" fmla="*/ 132558 h 199612"/>
                  <a:gd name="connsiteX595" fmla="*/ 3347933 w 4474469"/>
                  <a:gd name="connsiteY595" fmla="*/ 142200 h 199612"/>
                  <a:gd name="connsiteX596" fmla="*/ 3319008 w 4474469"/>
                  <a:gd name="connsiteY596" fmla="*/ 148107 h 199612"/>
                  <a:gd name="connsiteX597" fmla="*/ 3319008 w 4474469"/>
                  <a:gd name="connsiteY597" fmla="*/ 198077 h 199612"/>
                  <a:gd name="connsiteX598" fmla="*/ 3309147 w 4474469"/>
                  <a:gd name="connsiteY598" fmla="*/ 198077 h 199612"/>
                  <a:gd name="connsiteX599" fmla="*/ 3309147 w 4474469"/>
                  <a:gd name="connsiteY599" fmla="*/ 150300 h 199612"/>
                  <a:gd name="connsiteX600" fmla="*/ 3286604 w 4474469"/>
                  <a:gd name="connsiteY600" fmla="*/ 155014 h 199612"/>
                  <a:gd name="connsiteX601" fmla="*/ 3266856 w 4474469"/>
                  <a:gd name="connsiteY601" fmla="*/ 159071 h 199612"/>
                  <a:gd name="connsiteX602" fmla="*/ 3264007 w 4474469"/>
                  <a:gd name="connsiteY602" fmla="*/ 148546 h 199612"/>
                  <a:gd name="connsiteX603" fmla="*/ 3284769 w 4474469"/>
                  <a:gd name="connsiteY603" fmla="*/ 144846 h 199612"/>
                  <a:gd name="connsiteX604" fmla="*/ 3309147 w 4474469"/>
                  <a:gd name="connsiteY604" fmla="*/ 139999 h 199612"/>
                  <a:gd name="connsiteX605" fmla="*/ 3309147 w 4474469"/>
                  <a:gd name="connsiteY605" fmla="*/ 104730 h 199612"/>
                  <a:gd name="connsiteX606" fmla="*/ 3287892 w 4474469"/>
                  <a:gd name="connsiteY606" fmla="*/ 104730 h 199612"/>
                  <a:gd name="connsiteX607" fmla="*/ 3278003 w 4474469"/>
                  <a:gd name="connsiteY607" fmla="*/ 105606 h 199612"/>
                  <a:gd name="connsiteX608" fmla="*/ 3272552 w 4474469"/>
                  <a:gd name="connsiteY608" fmla="*/ 107799 h 199612"/>
                  <a:gd name="connsiteX609" fmla="*/ 3271156 w 4474469"/>
                  <a:gd name="connsiteY609" fmla="*/ 102758 h 199612"/>
                  <a:gd name="connsiteX610" fmla="*/ 3269265 w 4474469"/>
                  <a:gd name="connsiteY610" fmla="*/ 97717 h 199612"/>
                  <a:gd name="connsiteX611" fmla="*/ 3273841 w 4474469"/>
                  <a:gd name="connsiteY611" fmla="*/ 92099 h 199612"/>
                  <a:gd name="connsiteX612" fmla="*/ 3278908 w 4474469"/>
                  <a:gd name="connsiteY612" fmla="*/ 79737 h 199612"/>
                  <a:gd name="connsiteX613" fmla="*/ 3284386 w 4474469"/>
                  <a:gd name="connsiteY613" fmla="*/ 63917 h 199612"/>
                  <a:gd name="connsiteX614" fmla="*/ 3291836 w 4474469"/>
                  <a:gd name="connsiteY614" fmla="*/ 37896 h 199612"/>
                  <a:gd name="connsiteX615" fmla="*/ 3265321 w 4474469"/>
                  <a:gd name="connsiteY615" fmla="*/ 37896 h 199612"/>
                  <a:gd name="connsiteX616" fmla="*/ 3265321 w 4474469"/>
                  <a:gd name="connsiteY616" fmla="*/ 27816 h 199612"/>
                  <a:gd name="connsiteX617" fmla="*/ 3294027 w 4474469"/>
                  <a:gd name="connsiteY617" fmla="*/ 27816 h 199612"/>
                  <a:gd name="connsiteX618" fmla="*/ 3296794 w 4474469"/>
                  <a:gd name="connsiteY618" fmla="*/ 14421 h 199612"/>
                  <a:gd name="connsiteX619" fmla="*/ 3299068 w 4474469"/>
                  <a:gd name="connsiteY619" fmla="*/ 862 h 199612"/>
                  <a:gd name="connsiteX620" fmla="*/ 3854666 w 4474469"/>
                  <a:gd name="connsiteY620" fmla="*/ 658 h 199612"/>
                  <a:gd name="connsiteX621" fmla="*/ 3865184 w 4474469"/>
                  <a:gd name="connsiteY621" fmla="*/ 658 h 199612"/>
                  <a:gd name="connsiteX622" fmla="*/ 3865184 w 4474469"/>
                  <a:gd name="connsiteY622" fmla="*/ 28267 h 199612"/>
                  <a:gd name="connsiteX623" fmla="*/ 3914488 w 4474469"/>
                  <a:gd name="connsiteY623" fmla="*/ 28267 h 199612"/>
                  <a:gd name="connsiteX624" fmla="*/ 3914488 w 4474469"/>
                  <a:gd name="connsiteY624" fmla="*/ 37663 h 199612"/>
                  <a:gd name="connsiteX625" fmla="*/ 3865184 w 4474469"/>
                  <a:gd name="connsiteY625" fmla="*/ 37663 h 199612"/>
                  <a:gd name="connsiteX626" fmla="*/ 3865184 w 4474469"/>
                  <a:gd name="connsiteY626" fmla="*/ 67272 h 199612"/>
                  <a:gd name="connsiteX627" fmla="*/ 3886878 w 4474469"/>
                  <a:gd name="connsiteY627" fmla="*/ 67272 h 199612"/>
                  <a:gd name="connsiteX628" fmla="*/ 3918624 w 4474469"/>
                  <a:gd name="connsiteY628" fmla="*/ 40748 h 199612"/>
                  <a:gd name="connsiteX629" fmla="*/ 3945604 w 4474469"/>
                  <a:gd name="connsiteY629" fmla="*/ 11614 h 199612"/>
                  <a:gd name="connsiteX630" fmla="*/ 3954370 w 4474469"/>
                  <a:gd name="connsiteY630" fmla="*/ 16654 h 199612"/>
                  <a:gd name="connsiteX631" fmla="*/ 3930073 w 4474469"/>
                  <a:gd name="connsiteY631" fmla="*/ 43019 h 199612"/>
                  <a:gd name="connsiteX632" fmla="*/ 3902655 w 4474469"/>
                  <a:gd name="connsiteY632" fmla="*/ 67272 h 199612"/>
                  <a:gd name="connsiteX633" fmla="*/ 3964887 w 4474469"/>
                  <a:gd name="connsiteY633" fmla="*/ 67272 h 199612"/>
                  <a:gd name="connsiteX634" fmla="*/ 3964887 w 4474469"/>
                  <a:gd name="connsiteY634" fmla="*/ 76886 h 199612"/>
                  <a:gd name="connsiteX635" fmla="*/ 3889945 w 4474469"/>
                  <a:gd name="connsiteY635" fmla="*/ 76886 h 199612"/>
                  <a:gd name="connsiteX636" fmla="*/ 3870964 w 4474469"/>
                  <a:gd name="connsiteY636" fmla="*/ 90130 h 199612"/>
                  <a:gd name="connsiteX637" fmla="*/ 3851160 w 4474469"/>
                  <a:gd name="connsiteY637" fmla="*/ 102552 h 199612"/>
                  <a:gd name="connsiteX638" fmla="*/ 3945166 w 4474469"/>
                  <a:gd name="connsiteY638" fmla="*/ 102552 h 199612"/>
                  <a:gd name="connsiteX639" fmla="*/ 3945166 w 4474469"/>
                  <a:gd name="connsiteY639" fmla="*/ 111728 h 199612"/>
                  <a:gd name="connsiteX640" fmla="*/ 3846997 w 4474469"/>
                  <a:gd name="connsiteY640" fmla="*/ 111728 h 199612"/>
                  <a:gd name="connsiteX641" fmla="*/ 3841738 w 4474469"/>
                  <a:gd name="connsiteY641" fmla="*/ 124670 h 199612"/>
                  <a:gd name="connsiteX642" fmla="*/ 3836479 w 4474469"/>
                  <a:gd name="connsiteY642" fmla="*/ 136955 h 199612"/>
                  <a:gd name="connsiteX643" fmla="*/ 3932236 w 4474469"/>
                  <a:gd name="connsiteY643" fmla="*/ 136955 h 199612"/>
                  <a:gd name="connsiteX644" fmla="*/ 3931580 w 4474469"/>
                  <a:gd name="connsiteY644" fmla="*/ 142198 h 199612"/>
                  <a:gd name="connsiteX645" fmla="*/ 3924622 w 4474469"/>
                  <a:gd name="connsiteY645" fmla="*/ 176719 h 199612"/>
                  <a:gd name="connsiteX646" fmla="*/ 3916022 w 4474469"/>
                  <a:gd name="connsiteY646" fmla="*/ 192161 h 199612"/>
                  <a:gd name="connsiteX647" fmla="*/ 3909448 w 4474469"/>
                  <a:gd name="connsiteY647" fmla="*/ 195684 h 199612"/>
                  <a:gd name="connsiteX648" fmla="*/ 3900244 w 4474469"/>
                  <a:gd name="connsiteY648" fmla="*/ 196750 h 199612"/>
                  <a:gd name="connsiteX649" fmla="*/ 3884029 w 4474469"/>
                  <a:gd name="connsiteY649" fmla="*/ 196586 h 199612"/>
                  <a:gd name="connsiteX650" fmla="*/ 3860582 w 4474469"/>
                  <a:gd name="connsiteY650" fmla="*/ 195438 h 199612"/>
                  <a:gd name="connsiteX651" fmla="*/ 3859596 w 4474469"/>
                  <a:gd name="connsiteY651" fmla="*/ 190440 h 199612"/>
                  <a:gd name="connsiteX652" fmla="*/ 3857296 w 4474469"/>
                  <a:gd name="connsiteY652" fmla="*/ 185600 h 199612"/>
                  <a:gd name="connsiteX653" fmla="*/ 3881619 w 4474469"/>
                  <a:gd name="connsiteY653" fmla="*/ 187053 h 199612"/>
                  <a:gd name="connsiteX654" fmla="*/ 3897396 w 4474469"/>
                  <a:gd name="connsiteY654" fmla="*/ 187354 h 199612"/>
                  <a:gd name="connsiteX655" fmla="*/ 3903888 w 4474469"/>
                  <a:gd name="connsiteY655" fmla="*/ 187053 h 199612"/>
                  <a:gd name="connsiteX656" fmla="*/ 3907914 w 4474469"/>
                  <a:gd name="connsiteY656" fmla="*/ 185600 h 199612"/>
                  <a:gd name="connsiteX657" fmla="*/ 3914734 w 4474469"/>
                  <a:gd name="connsiteY657" fmla="*/ 173786 h 199612"/>
                  <a:gd name="connsiteX658" fmla="*/ 3920404 w 4474469"/>
                  <a:gd name="connsiteY658" fmla="*/ 146350 h 199612"/>
                  <a:gd name="connsiteX659" fmla="*/ 3821139 w 4474469"/>
                  <a:gd name="connsiteY659" fmla="*/ 146350 h 199612"/>
                  <a:gd name="connsiteX660" fmla="*/ 3828891 w 4474469"/>
                  <a:gd name="connsiteY660" fmla="*/ 129519 h 199612"/>
                  <a:gd name="connsiteX661" fmla="*/ 3836479 w 4474469"/>
                  <a:gd name="connsiteY661" fmla="*/ 110854 h 199612"/>
                  <a:gd name="connsiteX662" fmla="*/ 3806540 w 4474469"/>
                  <a:gd name="connsiteY662" fmla="*/ 125986 h 199612"/>
                  <a:gd name="connsiteX663" fmla="*/ 3775780 w 4474469"/>
                  <a:gd name="connsiteY663" fmla="*/ 139139 h 199612"/>
                  <a:gd name="connsiteX664" fmla="*/ 3773232 w 4474469"/>
                  <a:gd name="connsiteY664" fmla="*/ 134458 h 199612"/>
                  <a:gd name="connsiteX665" fmla="*/ 3769864 w 4474469"/>
                  <a:gd name="connsiteY665" fmla="*/ 129935 h 199612"/>
                  <a:gd name="connsiteX666" fmla="*/ 3823495 w 4474469"/>
                  <a:gd name="connsiteY666" fmla="*/ 106619 h 199612"/>
                  <a:gd name="connsiteX667" fmla="*/ 3873510 w 4474469"/>
                  <a:gd name="connsiteY667" fmla="*/ 76886 h 199612"/>
                  <a:gd name="connsiteX668" fmla="*/ 3775999 w 4474469"/>
                  <a:gd name="connsiteY668" fmla="*/ 76886 h 199612"/>
                  <a:gd name="connsiteX669" fmla="*/ 3775999 w 4474469"/>
                  <a:gd name="connsiteY669" fmla="*/ 67272 h 199612"/>
                  <a:gd name="connsiteX670" fmla="*/ 3854666 w 4474469"/>
                  <a:gd name="connsiteY670" fmla="*/ 67272 h 199612"/>
                  <a:gd name="connsiteX671" fmla="*/ 3854666 w 4474469"/>
                  <a:gd name="connsiteY671" fmla="*/ 37663 h 199612"/>
                  <a:gd name="connsiteX672" fmla="*/ 3795940 w 4474469"/>
                  <a:gd name="connsiteY672" fmla="*/ 37663 h 199612"/>
                  <a:gd name="connsiteX673" fmla="*/ 3795940 w 4474469"/>
                  <a:gd name="connsiteY673" fmla="*/ 28267 h 199612"/>
                  <a:gd name="connsiteX674" fmla="*/ 3854666 w 4474469"/>
                  <a:gd name="connsiteY674" fmla="*/ 28267 h 199612"/>
                  <a:gd name="connsiteX675" fmla="*/ 2021661 w 4474469"/>
                  <a:gd name="connsiteY675" fmla="*/ 644 h 199612"/>
                  <a:gd name="connsiteX676" fmla="*/ 2032179 w 4474469"/>
                  <a:gd name="connsiteY676" fmla="*/ 644 h 199612"/>
                  <a:gd name="connsiteX677" fmla="*/ 2032179 w 4474469"/>
                  <a:gd name="connsiteY677" fmla="*/ 19270 h 199612"/>
                  <a:gd name="connsiteX678" fmla="*/ 2093316 w 4474469"/>
                  <a:gd name="connsiteY678" fmla="*/ 19270 h 199612"/>
                  <a:gd name="connsiteX679" fmla="*/ 2093316 w 4474469"/>
                  <a:gd name="connsiteY679" fmla="*/ 644 h 199612"/>
                  <a:gd name="connsiteX680" fmla="*/ 2103615 w 4474469"/>
                  <a:gd name="connsiteY680" fmla="*/ 644 h 199612"/>
                  <a:gd name="connsiteX681" fmla="*/ 2103615 w 4474469"/>
                  <a:gd name="connsiteY681" fmla="*/ 19270 h 199612"/>
                  <a:gd name="connsiteX682" fmla="*/ 2157958 w 4474469"/>
                  <a:gd name="connsiteY682" fmla="*/ 19270 h 199612"/>
                  <a:gd name="connsiteX683" fmla="*/ 2157958 w 4474469"/>
                  <a:gd name="connsiteY683" fmla="*/ 29130 h 199612"/>
                  <a:gd name="connsiteX684" fmla="*/ 2103615 w 4474469"/>
                  <a:gd name="connsiteY684" fmla="*/ 29130 h 199612"/>
                  <a:gd name="connsiteX685" fmla="*/ 2103615 w 4474469"/>
                  <a:gd name="connsiteY685" fmla="*/ 48413 h 199612"/>
                  <a:gd name="connsiteX686" fmla="*/ 2093316 w 4474469"/>
                  <a:gd name="connsiteY686" fmla="*/ 48413 h 199612"/>
                  <a:gd name="connsiteX687" fmla="*/ 2093316 w 4474469"/>
                  <a:gd name="connsiteY687" fmla="*/ 29130 h 199612"/>
                  <a:gd name="connsiteX688" fmla="*/ 2032179 w 4474469"/>
                  <a:gd name="connsiteY688" fmla="*/ 29130 h 199612"/>
                  <a:gd name="connsiteX689" fmla="*/ 2032179 w 4474469"/>
                  <a:gd name="connsiteY689" fmla="*/ 49071 h 199612"/>
                  <a:gd name="connsiteX690" fmla="*/ 2021661 w 4474469"/>
                  <a:gd name="connsiteY690" fmla="*/ 49071 h 199612"/>
                  <a:gd name="connsiteX691" fmla="*/ 2021661 w 4474469"/>
                  <a:gd name="connsiteY691" fmla="*/ 29130 h 199612"/>
                  <a:gd name="connsiteX692" fmla="*/ 1967318 w 4474469"/>
                  <a:gd name="connsiteY692" fmla="*/ 29130 h 199612"/>
                  <a:gd name="connsiteX693" fmla="*/ 1967318 w 4474469"/>
                  <a:gd name="connsiteY693" fmla="*/ 19270 h 199612"/>
                  <a:gd name="connsiteX694" fmla="*/ 2021661 w 4474469"/>
                  <a:gd name="connsiteY694" fmla="*/ 19270 h 199612"/>
                  <a:gd name="connsiteX695" fmla="*/ 1786099 w 4474469"/>
                  <a:gd name="connsiteY695" fmla="*/ 438 h 199612"/>
                  <a:gd name="connsiteX696" fmla="*/ 1795959 w 4474469"/>
                  <a:gd name="connsiteY696" fmla="*/ 438 h 199612"/>
                  <a:gd name="connsiteX697" fmla="*/ 1795959 w 4474469"/>
                  <a:gd name="connsiteY697" fmla="*/ 15996 h 199612"/>
                  <a:gd name="connsiteX698" fmla="*/ 1837374 w 4474469"/>
                  <a:gd name="connsiteY698" fmla="*/ 15996 h 199612"/>
                  <a:gd name="connsiteX699" fmla="*/ 1837374 w 4474469"/>
                  <a:gd name="connsiteY699" fmla="*/ 438 h 199612"/>
                  <a:gd name="connsiteX700" fmla="*/ 1847454 w 4474469"/>
                  <a:gd name="connsiteY700" fmla="*/ 438 h 199612"/>
                  <a:gd name="connsiteX701" fmla="*/ 1847454 w 4474469"/>
                  <a:gd name="connsiteY701" fmla="*/ 15996 h 199612"/>
                  <a:gd name="connsiteX702" fmla="*/ 1895663 w 4474469"/>
                  <a:gd name="connsiteY702" fmla="*/ 15996 h 199612"/>
                  <a:gd name="connsiteX703" fmla="*/ 1895663 w 4474469"/>
                  <a:gd name="connsiteY703" fmla="*/ 52344 h 199612"/>
                  <a:gd name="connsiteX704" fmla="*/ 1847454 w 4474469"/>
                  <a:gd name="connsiteY704" fmla="*/ 52344 h 199612"/>
                  <a:gd name="connsiteX705" fmla="*/ 1847454 w 4474469"/>
                  <a:gd name="connsiteY705" fmla="*/ 72750 h 199612"/>
                  <a:gd name="connsiteX706" fmla="*/ 1908372 w 4474469"/>
                  <a:gd name="connsiteY706" fmla="*/ 72750 h 199612"/>
                  <a:gd name="connsiteX707" fmla="*/ 1908262 w 4474469"/>
                  <a:gd name="connsiteY707" fmla="*/ 74362 h 199612"/>
                  <a:gd name="connsiteX708" fmla="*/ 1908153 w 4474469"/>
                  <a:gd name="connsiteY708" fmla="*/ 77119 h 199612"/>
                  <a:gd name="connsiteX709" fmla="*/ 1905277 w 4474469"/>
                  <a:gd name="connsiteY709" fmla="*/ 92922 h 199612"/>
                  <a:gd name="connsiteX710" fmla="*/ 1901579 w 4474469"/>
                  <a:gd name="connsiteY710" fmla="*/ 100347 h 199612"/>
                  <a:gd name="connsiteX711" fmla="*/ 1897415 w 4474469"/>
                  <a:gd name="connsiteY711" fmla="*/ 102702 h 199612"/>
                  <a:gd name="connsiteX712" fmla="*/ 1891937 w 4474469"/>
                  <a:gd name="connsiteY712" fmla="*/ 103415 h 199612"/>
                  <a:gd name="connsiteX713" fmla="*/ 1884405 w 4474469"/>
                  <a:gd name="connsiteY713" fmla="*/ 103634 h 199612"/>
                  <a:gd name="connsiteX714" fmla="*/ 1873750 w 4474469"/>
                  <a:gd name="connsiteY714" fmla="*/ 103195 h 199612"/>
                  <a:gd name="connsiteX715" fmla="*/ 1872983 w 4474469"/>
                  <a:gd name="connsiteY715" fmla="*/ 99141 h 199612"/>
                  <a:gd name="connsiteX716" fmla="*/ 1871558 w 4474469"/>
                  <a:gd name="connsiteY716" fmla="*/ 95087 h 199612"/>
                  <a:gd name="connsiteX717" fmla="*/ 1881885 w 4474469"/>
                  <a:gd name="connsiteY717" fmla="*/ 95854 h 199612"/>
                  <a:gd name="connsiteX718" fmla="*/ 1888432 w 4474469"/>
                  <a:gd name="connsiteY718" fmla="*/ 95964 h 199612"/>
                  <a:gd name="connsiteX719" fmla="*/ 1891636 w 4474469"/>
                  <a:gd name="connsiteY719" fmla="*/ 95717 h 199612"/>
                  <a:gd name="connsiteX720" fmla="*/ 1893691 w 4474469"/>
                  <a:gd name="connsiteY720" fmla="*/ 94648 h 199612"/>
                  <a:gd name="connsiteX721" fmla="*/ 1895744 w 4474469"/>
                  <a:gd name="connsiteY721" fmla="*/ 90426 h 199612"/>
                  <a:gd name="connsiteX722" fmla="*/ 1897635 w 4474469"/>
                  <a:gd name="connsiteY722" fmla="*/ 81269 h 199612"/>
                  <a:gd name="connsiteX723" fmla="*/ 1847454 w 4474469"/>
                  <a:gd name="connsiteY723" fmla="*/ 81269 h 199612"/>
                  <a:gd name="connsiteX724" fmla="*/ 1847454 w 4474469"/>
                  <a:gd name="connsiteY724" fmla="*/ 104277 h 199612"/>
                  <a:gd name="connsiteX725" fmla="*/ 1837374 w 4474469"/>
                  <a:gd name="connsiteY725" fmla="*/ 104277 h 199612"/>
                  <a:gd name="connsiteX726" fmla="*/ 1837374 w 4474469"/>
                  <a:gd name="connsiteY726" fmla="*/ 81269 h 199612"/>
                  <a:gd name="connsiteX727" fmla="*/ 1787413 w 4474469"/>
                  <a:gd name="connsiteY727" fmla="*/ 81269 h 199612"/>
                  <a:gd name="connsiteX728" fmla="*/ 1766350 w 4474469"/>
                  <a:gd name="connsiteY728" fmla="*/ 101484 h 199612"/>
                  <a:gd name="connsiteX729" fmla="*/ 1726058 w 4474469"/>
                  <a:gd name="connsiteY729" fmla="*/ 118082 h 199612"/>
                  <a:gd name="connsiteX730" fmla="*/ 1723756 w 4474469"/>
                  <a:gd name="connsiteY730" fmla="*/ 113563 h 199612"/>
                  <a:gd name="connsiteX731" fmla="*/ 1720799 w 4474469"/>
                  <a:gd name="connsiteY731" fmla="*/ 109536 h 199612"/>
                  <a:gd name="connsiteX732" fmla="*/ 1754982 w 4474469"/>
                  <a:gd name="connsiteY732" fmla="*/ 96635 h 199612"/>
                  <a:gd name="connsiteX733" fmla="*/ 1774704 w 4474469"/>
                  <a:gd name="connsiteY733" fmla="*/ 81269 h 199612"/>
                  <a:gd name="connsiteX734" fmla="*/ 1734165 w 4474469"/>
                  <a:gd name="connsiteY734" fmla="*/ 81269 h 199612"/>
                  <a:gd name="connsiteX735" fmla="*/ 1737589 w 4474469"/>
                  <a:gd name="connsiteY735" fmla="*/ 63288 h 199612"/>
                  <a:gd name="connsiteX736" fmla="*/ 1740520 w 4474469"/>
                  <a:gd name="connsiteY736" fmla="*/ 43825 h 199612"/>
                  <a:gd name="connsiteX737" fmla="*/ 1786099 w 4474469"/>
                  <a:gd name="connsiteY737" fmla="*/ 43825 h 199612"/>
                  <a:gd name="connsiteX738" fmla="*/ 1786099 w 4474469"/>
                  <a:gd name="connsiteY738" fmla="*/ 42728 h 199612"/>
                  <a:gd name="connsiteX739" fmla="*/ 1786099 w 4474469"/>
                  <a:gd name="connsiteY739" fmla="*/ 24734 h 199612"/>
                  <a:gd name="connsiteX740" fmla="*/ 1730002 w 4474469"/>
                  <a:gd name="connsiteY740" fmla="*/ 24734 h 199612"/>
                  <a:gd name="connsiteX741" fmla="*/ 1730002 w 4474469"/>
                  <a:gd name="connsiteY741" fmla="*/ 15996 h 199612"/>
                  <a:gd name="connsiteX742" fmla="*/ 1786099 w 4474469"/>
                  <a:gd name="connsiteY742" fmla="*/ 15996 h 199612"/>
                  <a:gd name="connsiteX743" fmla="*/ 1535854 w 4474469"/>
                  <a:gd name="connsiteY743" fmla="*/ 438 h 199612"/>
                  <a:gd name="connsiteX744" fmla="*/ 1547468 w 4474469"/>
                  <a:gd name="connsiteY744" fmla="*/ 2410 h 199612"/>
                  <a:gd name="connsiteX745" fmla="*/ 1542647 w 4474469"/>
                  <a:gd name="connsiteY745" fmla="*/ 10436 h 199612"/>
                  <a:gd name="connsiteX746" fmla="*/ 1537169 w 4474469"/>
                  <a:gd name="connsiteY746" fmla="*/ 18626 h 199612"/>
                  <a:gd name="connsiteX747" fmla="*/ 1597649 w 4474469"/>
                  <a:gd name="connsiteY747" fmla="*/ 18626 h 199612"/>
                  <a:gd name="connsiteX748" fmla="*/ 1599621 w 4474469"/>
                  <a:gd name="connsiteY748" fmla="*/ 17969 h 199612"/>
                  <a:gd name="connsiteX749" fmla="*/ 1606414 w 4474469"/>
                  <a:gd name="connsiteY749" fmla="*/ 22777 h 199612"/>
                  <a:gd name="connsiteX750" fmla="*/ 1595485 w 4474469"/>
                  <a:gd name="connsiteY750" fmla="*/ 39813 h 199612"/>
                  <a:gd name="connsiteX751" fmla="*/ 1582747 w 4474469"/>
                  <a:gd name="connsiteY751" fmla="*/ 55877 h 199612"/>
                  <a:gd name="connsiteX752" fmla="*/ 1650020 w 4474469"/>
                  <a:gd name="connsiteY752" fmla="*/ 55877 h 199612"/>
                  <a:gd name="connsiteX753" fmla="*/ 1650020 w 4474469"/>
                  <a:gd name="connsiteY753" fmla="*/ 119836 h 199612"/>
                  <a:gd name="connsiteX754" fmla="*/ 1591513 w 4474469"/>
                  <a:gd name="connsiteY754" fmla="*/ 119836 h 199612"/>
                  <a:gd name="connsiteX755" fmla="*/ 1591513 w 4474469"/>
                  <a:gd name="connsiteY755" fmla="*/ 177271 h 199612"/>
                  <a:gd name="connsiteX756" fmla="*/ 1593896 w 4474469"/>
                  <a:gd name="connsiteY756" fmla="*/ 183190 h 199612"/>
                  <a:gd name="connsiteX757" fmla="*/ 1604660 w 4474469"/>
                  <a:gd name="connsiteY757" fmla="*/ 184506 h 199612"/>
                  <a:gd name="connsiteX758" fmla="*/ 1644322 w 4474469"/>
                  <a:gd name="connsiteY758" fmla="*/ 184506 h 199612"/>
                  <a:gd name="connsiteX759" fmla="*/ 1652001 w 4474469"/>
                  <a:gd name="connsiteY759" fmla="*/ 182395 h 199612"/>
                  <a:gd name="connsiteX760" fmla="*/ 1655636 w 4474469"/>
                  <a:gd name="connsiteY760" fmla="*/ 173171 h 199612"/>
                  <a:gd name="connsiteX761" fmla="*/ 1657032 w 4474469"/>
                  <a:gd name="connsiteY761" fmla="*/ 152499 h 199612"/>
                  <a:gd name="connsiteX762" fmla="*/ 1661907 w 4474469"/>
                  <a:gd name="connsiteY762" fmla="*/ 155020 h 199612"/>
                  <a:gd name="connsiteX763" fmla="*/ 1667112 w 4474469"/>
                  <a:gd name="connsiteY763" fmla="*/ 156884 h 199612"/>
                  <a:gd name="connsiteX764" fmla="*/ 1661771 w 4474469"/>
                  <a:gd name="connsiteY764" fmla="*/ 186953 h 199612"/>
                  <a:gd name="connsiteX765" fmla="*/ 1644761 w 4474469"/>
                  <a:gd name="connsiteY765" fmla="*/ 194339 h 199612"/>
                  <a:gd name="connsiteX766" fmla="*/ 1604222 w 4474469"/>
                  <a:gd name="connsiteY766" fmla="*/ 194339 h 199612"/>
                  <a:gd name="connsiteX767" fmla="*/ 1585788 w 4474469"/>
                  <a:gd name="connsiteY767" fmla="*/ 190976 h 199612"/>
                  <a:gd name="connsiteX768" fmla="*/ 1580995 w 4474469"/>
                  <a:gd name="connsiteY768" fmla="*/ 177271 h 199612"/>
                  <a:gd name="connsiteX769" fmla="*/ 1580995 w 4474469"/>
                  <a:gd name="connsiteY769" fmla="*/ 119836 h 199612"/>
                  <a:gd name="connsiteX770" fmla="*/ 1566971 w 4474469"/>
                  <a:gd name="connsiteY770" fmla="*/ 119836 h 199612"/>
                  <a:gd name="connsiteX771" fmla="*/ 1551640 w 4474469"/>
                  <a:gd name="connsiteY771" fmla="*/ 152344 h 199612"/>
                  <a:gd name="connsiteX772" fmla="*/ 1523794 w 4474469"/>
                  <a:gd name="connsiteY772" fmla="*/ 178219 h 199612"/>
                  <a:gd name="connsiteX773" fmla="*/ 1479100 w 4474469"/>
                  <a:gd name="connsiteY773" fmla="*/ 196530 h 199612"/>
                  <a:gd name="connsiteX774" fmla="*/ 1476443 w 4474469"/>
                  <a:gd name="connsiteY774" fmla="*/ 191799 h 199612"/>
                  <a:gd name="connsiteX775" fmla="*/ 1472965 w 4474469"/>
                  <a:gd name="connsiteY775" fmla="*/ 187565 h 199612"/>
                  <a:gd name="connsiteX776" fmla="*/ 1515046 w 4474469"/>
                  <a:gd name="connsiteY776" fmla="*/ 171423 h 199612"/>
                  <a:gd name="connsiteX777" fmla="*/ 1541398 w 4474469"/>
                  <a:gd name="connsiteY777" fmla="*/ 148553 h 199612"/>
                  <a:gd name="connsiteX778" fmla="*/ 1556014 w 4474469"/>
                  <a:gd name="connsiteY778" fmla="*/ 119836 h 199612"/>
                  <a:gd name="connsiteX779" fmla="*/ 1495315 w 4474469"/>
                  <a:gd name="connsiteY779" fmla="*/ 119836 h 199612"/>
                  <a:gd name="connsiteX780" fmla="*/ 1495315 w 4474469"/>
                  <a:gd name="connsiteY780" fmla="*/ 64618 h 199612"/>
                  <a:gd name="connsiteX781" fmla="*/ 1487372 w 4474469"/>
                  <a:gd name="connsiteY781" fmla="*/ 71138 h 199612"/>
                  <a:gd name="connsiteX782" fmla="*/ 1479100 w 4474469"/>
                  <a:gd name="connsiteY782" fmla="*/ 77331 h 199612"/>
                  <a:gd name="connsiteX783" fmla="*/ 1475485 w 4474469"/>
                  <a:gd name="connsiteY783" fmla="*/ 73385 h 199612"/>
                  <a:gd name="connsiteX784" fmla="*/ 1471211 w 4474469"/>
                  <a:gd name="connsiteY784" fmla="*/ 70096 h 199612"/>
                  <a:gd name="connsiteX785" fmla="*/ 1510518 w 4474469"/>
                  <a:gd name="connsiteY785" fmla="*/ 35846 h 199612"/>
                  <a:gd name="connsiteX786" fmla="*/ 1535854 w 4474469"/>
                  <a:gd name="connsiteY786" fmla="*/ 438 h 199612"/>
                  <a:gd name="connsiteX787" fmla="*/ 288578 w 4474469"/>
                  <a:gd name="connsiteY787" fmla="*/ 438 h 199612"/>
                  <a:gd name="connsiteX788" fmla="*/ 298001 w 4474469"/>
                  <a:gd name="connsiteY788" fmla="*/ 3506 h 199612"/>
                  <a:gd name="connsiteX789" fmla="*/ 292577 w 4474469"/>
                  <a:gd name="connsiteY789" fmla="*/ 13421 h 199612"/>
                  <a:gd name="connsiteX790" fmla="*/ 286168 w 4474469"/>
                  <a:gd name="connsiteY790" fmla="*/ 23008 h 199612"/>
                  <a:gd name="connsiteX791" fmla="*/ 422027 w 4474469"/>
                  <a:gd name="connsiteY791" fmla="*/ 23008 h 199612"/>
                  <a:gd name="connsiteX792" fmla="*/ 422027 w 4474469"/>
                  <a:gd name="connsiteY792" fmla="*/ 32404 h 199612"/>
                  <a:gd name="connsiteX793" fmla="*/ 279375 w 4474469"/>
                  <a:gd name="connsiteY793" fmla="*/ 32404 h 199612"/>
                  <a:gd name="connsiteX794" fmla="*/ 262995 w 4474469"/>
                  <a:gd name="connsiteY794" fmla="*/ 50547 h 199612"/>
                  <a:gd name="connsiteX795" fmla="*/ 245629 w 4474469"/>
                  <a:gd name="connsiteY795" fmla="*/ 65722 h 199612"/>
                  <a:gd name="connsiteX796" fmla="*/ 242671 w 4474469"/>
                  <a:gd name="connsiteY796" fmla="*/ 61224 h 199612"/>
                  <a:gd name="connsiteX797" fmla="*/ 239055 w 4474469"/>
                  <a:gd name="connsiteY797" fmla="*/ 56732 h 199612"/>
                  <a:gd name="connsiteX798" fmla="*/ 266858 w 4474469"/>
                  <a:gd name="connsiteY798" fmla="*/ 31877 h 199612"/>
                  <a:gd name="connsiteX799" fmla="*/ 288578 w 4474469"/>
                  <a:gd name="connsiteY799" fmla="*/ 438 h 199612"/>
                  <a:gd name="connsiteX800" fmla="*/ 2858730 w 4474469"/>
                  <a:gd name="connsiteY800" fmla="*/ 425 h 199612"/>
                  <a:gd name="connsiteX801" fmla="*/ 2867933 w 4474469"/>
                  <a:gd name="connsiteY801" fmla="*/ 4807 h 199612"/>
                  <a:gd name="connsiteX802" fmla="*/ 2862235 w 4474469"/>
                  <a:gd name="connsiteY802" fmla="*/ 13792 h 199612"/>
                  <a:gd name="connsiteX803" fmla="*/ 2904253 w 4474469"/>
                  <a:gd name="connsiteY803" fmla="*/ 57179 h 199612"/>
                  <a:gd name="connsiteX804" fmla="*/ 2957118 w 4474469"/>
                  <a:gd name="connsiteY804" fmla="*/ 90705 h 199612"/>
                  <a:gd name="connsiteX805" fmla="*/ 2952873 w 4474469"/>
                  <a:gd name="connsiteY805" fmla="*/ 94786 h 199612"/>
                  <a:gd name="connsiteX806" fmla="*/ 2949449 w 4474469"/>
                  <a:gd name="connsiteY806" fmla="*/ 99689 h 199612"/>
                  <a:gd name="connsiteX807" fmla="*/ 2898282 w 4474469"/>
                  <a:gd name="connsiteY807" fmla="*/ 65642 h 199612"/>
                  <a:gd name="connsiteX808" fmla="*/ 2856319 w 4474469"/>
                  <a:gd name="connsiteY808" fmla="*/ 21899 h 199612"/>
                  <a:gd name="connsiteX809" fmla="*/ 2814658 w 4474469"/>
                  <a:gd name="connsiteY809" fmla="*/ 65944 h 199612"/>
                  <a:gd name="connsiteX810" fmla="*/ 2764286 w 4474469"/>
                  <a:gd name="connsiteY810" fmla="*/ 99470 h 199612"/>
                  <a:gd name="connsiteX811" fmla="*/ 2760752 w 4474469"/>
                  <a:gd name="connsiteY811" fmla="*/ 94732 h 199612"/>
                  <a:gd name="connsiteX812" fmla="*/ 2756397 w 4474469"/>
                  <a:gd name="connsiteY812" fmla="*/ 90486 h 199612"/>
                  <a:gd name="connsiteX813" fmla="*/ 2814795 w 4474469"/>
                  <a:gd name="connsiteY813" fmla="*/ 51865 h 199612"/>
                  <a:gd name="connsiteX814" fmla="*/ 2858730 w 4474469"/>
                  <a:gd name="connsiteY814" fmla="*/ 425 h 199612"/>
                  <a:gd name="connsiteX815" fmla="*/ 4058948 w 4474469"/>
                  <a:gd name="connsiteY815" fmla="*/ 0 h 199612"/>
                  <a:gd name="connsiteX816" fmla="*/ 4069028 w 4474469"/>
                  <a:gd name="connsiteY816" fmla="*/ 0 h 199612"/>
                  <a:gd name="connsiteX817" fmla="*/ 4069028 w 4474469"/>
                  <a:gd name="connsiteY817" fmla="*/ 47537 h 199612"/>
                  <a:gd name="connsiteX818" fmla="*/ 4095542 w 4474469"/>
                  <a:gd name="connsiteY818" fmla="*/ 47537 h 199612"/>
                  <a:gd name="connsiteX819" fmla="*/ 4095542 w 4474469"/>
                  <a:gd name="connsiteY819" fmla="*/ 57617 h 199612"/>
                  <a:gd name="connsiteX820" fmla="*/ 4069028 w 4474469"/>
                  <a:gd name="connsiteY820" fmla="*/ 57617 h 199612"/>
                  <a:gd name="connsiteX821" fmla="*/ 4069028 w 4474469"/>
                  <a:gd name="connsiteY821" fmla="*/ 68139 h 199612"/>
                  <a:gd name="connsiteX822" fmla="*/ 4078767 w 4474469"/>
                  <a:gd name="connsiteY822" fmla="*/ 79306 h 199612"/>
                  <a:gd name="connsiteX823" fmla="*/ 4090259 w 4474469"/>
                  <a:gd name="connsiteY823" fmla="*/ 93049 h 199612"/>
                  <a:gd name="connsiteX824" fmla="*/ 4097953 w 4474469"/>
                  <a:gd name="connsiteY824" fmla="*/ 102744 h 199612"/>
                  <a:gd name="connsiteX825" fmla="*/ 4092036 w 4474469"/>
                  <a:gd name="connsiteY825" fmla="*/ 111515 h 199612"/>
                  <a:gd name="connsiteX826" fmla="*/ 4081930 w 4474469"/>
                  <a:gd name="connsiteY826" fmla="*/ 96951 h 199612"/>
                  <a:gd name="connsiteX827" fmla="*/ 4069028 w 4474469"/>
                  <a:gd name="connsiteY827" fmla="*/ 79757 h 199612"/>
                  <a:gd name="connsiteX828" fmla="*/ 4069028 w 4474469"/>
                  <a:gd name="connsiteY828" fmla="*/ 198283 h 199612"/>
                  <a:gd name="connsiteX829" fmla="*/ 4058948 w 4474469"/>
                  <a:gd name="connsiteY829" fmla="*/ 198283 h 199612"/>
                  <a:gd name="connsiteX830" fmla="*/ 4058948 w 4474469"/>
                  <a:gd name="connsiteY830" fmla="*/ 82826 h 199612"/>
                  <a:gd name="connsiteX831" fmla="*/ 4044486 w 4474469"/>
                  <a:gd name="connsiteY831" fmla="*/ 122726 h 199612"/>
                  <a:gd name="connsiteX832" fmla="*/ 4027393 w 4474469"/>
                  <a:gd name="connsiteY832" fmla="*/ 154241 h 199612"/>
                  <a:gd name="connsiteX833" fmla="*/ 4024572 w 4474469"/>
                  <a:gd name="connsiteY833" fmla="*/ 149317 h 199612"/>
                  <a:gd name="connsiteX834" fmla="*/ 4021258 w 4474469"/>
                  <a:gd name="connsiteY834" fmla="*/ 145055 h 199612"/>
                  <a:gd name="connsiteX835" fmla="*/ 4035363 w 4474469"/>
                  <a:gd name="connsiteY835" fmla="*/ 121219 h 199612"/>
                  <a:gd name="connsiteX836" fmla="*/ 4048202 w 4474469"/>
                  <a:gd name="connsiteY836" fmla="*/ 90371 h 199612"/>
                  <a:gd name="connsiteX837" fmla="*/ 4057633 w 4474469"/>
                  <a:gd name="connsiteY837" fmla="*/ 57617 h 199612"/>
                  <a:gd name="connsiteX838" fmla="*/ 4024326 w 4474469"/>
                  <a:gd name="connsiteY838" fmla="*/ 57617 h 199612"/>
                  <a:gd name="connsiteX839" fmla="*/ 4024326 w 4474469"/>
                  <a:gd name="connsiteY839" fmla="*/ 47537 h 199612"/>
                  <a:gd name="connsiteX840" fmla="*/ 4058948 w 4474469"/>
                  <a:gd name="connsiteY840" fmla="*/ 47537 h 199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Lst>
                <a:rect l="l" t="t" r="r" b="b"/>
                <a:pathLst>
                  <a:path w="4474469" h="199612">
                    <a:moveTo>
                      <a:pt x="1826199" y="159716"/>
                    </a:moveTo>
                    <a:cubicBezTo>
                      <a:pt x="1835700" y="162399"/>
                      <a:pt x="1845647" y="165483"/>
                      <a:pt x="1856041" y="168969"/>
                    </a:cubicBezTo>
                    <a:cubicBezTo>
                      <a:pt x="1866435" y="172454"/>
                      <a:pt x="1876365" y="176025"/>
                      <a:pt x="1885834" y="179682"/>
                    </a:cubicBezTo>
                    <a:cubicBezTo>
                      <a:pt x="1895302" y="183338"/>
                      <a:pt x="1903400" y="186763"/>
                      <a:pt x="1910125" y="189956"/>
                    </a:cubicBezTo>
                    <a:lnTo>
                      <a:pt x="1903989" y="198941"/>
                    </a:lnTo>
                    <a:cubicBezTo>
                      <a:pt x="1897622" y="195670"/>
                      <a:pt x="1889758" y="192131"/>
                      <a:pt x="1880397" y="188325"/>
                    </a:cubicBezTo>
                    <a:cubicBezTo>
                      <a:pt x="1871035" y="184519"/>
                      <a:pt x="1861125" y="180785"/>
                      <a:pt x="1850668" y="177125"/>
                    </a:cubicBezTo>
                    <a:cubicBezTo>
                      <a:pt x="1840211" y="173465"/>
                      <a:pt x="1830156" y="170218"/>
                      <a:pt x="1820502" y="167386"/>
                    </a:cubicBezTo>
                    <a:close/>
                    <a:moveTo>
                      <a:pt x="3373790" y="141091"/>
                    </a:moveTo>
                    <a:lnTo>
                      <a:pt x="3373790" y="166962"/>
                    </a:lnTo>
                    <a:cubicBezTo>
                      <a:pt x="3383153" y="166410"/>
                      <a:pt x="3393132" y="165761"/>
                      <a:pt x="3403729" y="165017"/>
                    </a:cubicBezTo>
                    <a:cubicBezTo>
                      <a:pt x="3414324" y="164273"/>
                      <a:pt x="3425234" y="163460"/>
                      <a:pt x="3436460" y="162579"/>
                    </a:cubicBezTo>
                    <a:lnTo>
                      <a:pt x="3436460" y="141091"/>
                    </a:lnTo>
                    <a:close/>
                    <a:moveTo>
                      <a:pt x="292085" y="137366"/>
                    </a:moveTo>
                    <a:cubicBezTo>
                      <a:pt x="297704" y="143389"/>
                      <a:pt x="304378" y="148877"/>
                      <a:pt x="312107" y="153832"/>
                    </a:cubicBezTo>
                    <a:cubicBezTo>
                      <a:pt x="319836" y="158787"/>
                      <a:pt x="328428" y="163234"/>
                      <a:pt x="337882" y="167175"/>
                    </a:cubicBezTo>
                    <a:cubicBezTo>
                      <a:pt x="347469" y="163234"/>
                      <a:pt x="356289" y="158787"/>
                      <a:pt x="364341" y="153832"/>
                    </a:cubicBezTo>
                    <a:cubicBezTo>
                      <a:pt x="372395" y="148877"/>
                      <a:pt x="379352" y="143389"/>
                      <a:pt x="385214" y="137366"/>
                    </a:cubicBezTo>
                    <a:close/>
                    <a:moveTo>
                      <a:pt x="3543888" y="130581"/>
                    </a:moveTo>
                    <a:lnTo>
                      <a:pt x="3553091" y="133869"/>
                    </a:lnTo>
                    <a:cubicBezTo>
                      <a:pt x="3550475" y="142839"/>
                      <a:pt x="3547161" y="152355"/>
                      <a:pt x="3543148" y="162419"/>
                    </a:cubicBezTo>
                    <a:cubicBezTo>
                      <a:pt x="3539136" y="172483"/>
                      <a:pt x="3534343" y="181229"/>
                      <a:pt x="3528768" y="188657"/>
                    </a:cubicBezTo>
                    <a:lnTo>
                      <a:pt x="3519346" y="183629"/>
                    </a:lnTo>
                    <a:cubicBezTo>
                      <a:pt x="3525052" y="176418"/>
                      <a:pt x="3529964" y="167933"/>
                      <a:pt x="3534082" y="158174"/>
                    </a:cubicBezTo>
                    <a:cubicBezTo>
                      <a:pt x="3538200" y="148414"/>
                      <a:pt x="3541469" y="139217"/>
                      <a:pt x="3543888" y="130581"/>
                    </a:cubicBezTo>
                    <a:close/>
                    <a:moveTo>
                      <a:pt x="1811955" y="129696"/>
                    </a:moveTo>
                    <a:lnTo>
                      <a:pt x="1822693" y="129696"/>
                    </a:lnTo>
                    <a:cubicBezTo>
                      <a:pt x="1820339" y="143923"/>
                      <a:pt x="1815721" y="155691"/>
                      <a:pt x="1808840" y="165000"/>
                    </a:cubicBezTo>
                    <a:cubicBezTo>
                      <a:pt x="1801957" y="174309"/>
                      <a:pt x="1791593" y="181695"/>
                      <a:pt x="1777748" y="187156"/>
                    </a:cubicBezTo>
                    <a:cubicBezTo>
                      <a:pt x="1763902" y="192619"/>
                      <a:pt x="1745357" y="196693"/>
                      <a:pt x="1722113" y="199379"/>
                    </a:cubicBezTo>
                    <a:cubicBezTo>
                      <a:pt x="1721743" y="197991"/>
                      <a:pt x="1721114" y="196439"/>
                      <a:pt x="1720224" y="194722"/>
                    </a:cubicBezTo>
                    <a:cubicBezTo>
                      <a:pt x="1719333" y="193006"/>
                      <a:pt x="1718429" y="191563"/>
                      <a:pt x="1717511" y="190394"/>
                    </a:cubicBezTo>
                    <a:cubicBezTo>
                      <a:pt x="1739945" y="188132"/>
                      <a:pt x="1757700" y="184623"/>
                      <a:pt x="1770775" y="179869"/>
                    </a:cubicBezTo>
                    <a:cubicBezTo>
                      <a:pt x="1783852" y="175114"/>
                      <a:pt x="1793507" y="168667"/>
                      <a:pt x="1799741" y="160528"/>
                    </a:cubicBezTo>
                    <a:cubicBezTo>
                      <a:pt x="1805975" y="152389"/>
                      <a:pt x="1810047" y="142112"/>
                      <a:pt x="1811955" y="129696"/>
                    </a:cubicBezTo>
                    <a:close/>
                    <a:moveTo>
                      <a:pt x="3570621" y="129047"/>
                    </a:moveTo>
                    <a:lnTo>
                      <a:pt x="3581140" y="129047"/>
                    </a:lnTo>
                    <a:lnTo>
                      <a:pt x="3581140" y="177053"/>
                    </a:lnTo>
                    <a:cubicBezTo>
                      <a:pt x="3580962" y="179943"/>
                      <a:pt x="3581920" y="181889"/>
                      <a:pt x="3584016" y="182889"/>
                    </a:cubicBezTo>
                    <a:cubicBezTo>
                      <a:pt x="3586111" y="183889"/>
                      <a:pt x="3590412" y="184355"/>
                      <a:pt x="3596917" y="184286"/>
                    </a:cubicBezTo>
                    <a:lnTo>
                      <a:pt x="3645124" y="184286"/>
                    </a:lnTo>
                    <a:cubicBezTo>
                      <a:pt x="3648940" y="184400"/>
                      <a:pt x="3651829" y="183734"/>
                      <a:pt x="3653793" y="182289"/>
                    </a:cubicBezTo>
                    <a:cubicBezTo>
                      <a:pt x="3655757" y="180844"/>
                      <a:pt x="3657136" y="177938"/>
                      <a:pt x="3657932" y="173570"/>
                    </a:cubicBezTo>
                    <a:cubicBezTo>
                      <a:pt x="3658727" y="169202"/>
                      <a:pt x="3659279" y="162691"/>
                      <a:pt x="3659588" y="154036"/>
                    </a:cubicBezTo>
                    <a:cubicBezTo>
                      <a:pt x="3661062" y="155032"/>
                      <a:pt x="3662715" y="155890"/>
                      <a:pt x="3664545" y="156612"/>
                    </a:cubicBezTo>
                    <a:cubicBezTo>
                      <a:pt x="3666376" y="157333"/>
                      <a:pt x="3668083" y="157863"/>
                      <a:pt x="3669667" y="158201"/>
                    </a:cubicBezTo>
                    <a:cubicBezTo>
                      <a:pt x="3669060" y="172449"/>
                      <a:pt x="3667152" y="182078"/>
                      <a:pt x="3663943" y="187089"/>
                    </a:cubicBezTo>
                    <a:cubicBezTo>
                      <a:pt x="3660734" y="192101"/>
                      <a:pt x="3654607" y="194445"/>
                      <a:pt x="3645563" y="194120"/>
                    </a:cubicBezTo>
                    <a:lnTo>
                      <a:pt x="3596917" y="194120"/>
                    </a:lnTo>
                    <a:cubicBezTo>
                      <a:pt x="3586810" y="194271"/>
                      <a:pt x="3579852" y="193150"/>
                      <a:pt x="3576045" y="190757"/>
                    </a:cubicBezTo>
                    <a:cubicBezTo>
                      <a:pt x="3572238" y="188365"/>
                      <a:pt x="3570430" y="183797"/>
                      <a:pt x="3570621" y="177053"/>
                    </a:cubicBezTo>
                    <a:close/>
                    <a:moveTo>
                      <a:pt x="3680185" y="127512"/>
                    </a:moveTo>
                    <a:cubicBezTo>
                      <a:pt x="3686947" y="136244"/>
                      <a:pt x="3693310" y="145579"/>
                      <a:pt x="3699277" y="155516"/>
                    </a:cubicBezTo>
                    <a:cubicBezTo>
                      <a:pt x="3705244" y="165453"/>
                      <a:pt x="3709690" y="174239"/>
                      <a:pt x="3712617" y="181875"/>
                    </a:cubicBezTo>
                    <a:lnTo>
                      <a:pt x="3702536" y="186472"/>
                    </a:lnTo>
                    <a:cubicBezTo>
                      <a:pt x="3699734" y="178716"/>
                      <a:pt x="3695424" y="169794"/>
                      <a:pt x="3689609" y="159707"/>
                    </a:cubicBezTo>
                    <a:cubicBezTo>
                      <a:pt x="3683792" y="149620"/>
                      <a:pt x="3677511" y="140203"/>
                      <a:pt x="3670763" y="131458"/>
                    </a:cubicBezTo>
                    <a:close/>
                    <a:moveTo>
                      <a:pt x="3597136" y="113264"/>
                    </a:moveTo>
                    <a:cubicBezTo>
                      <a:pt x="3605952" y="117808"/>
                      <a:pt x="3614726" y="122969"/>
                      <a:pt x="3623459" y="128745"/>
                    </a:cubicBezTo>
                    <a:cubicBezTo>
                      <a:pt x="3632192" y="134522"/>
                      <a:pt x="3639268" y="139957"/>
                      <a:pt x="3644687" y="145049"/>
                    </a:cubicBezTo>
                    <a:lnTo>
                      <a:pt x="3637456" y="152502"/>
                    </a:lnTo>
                    <a:cubicBezTo>
                      <a:pt x="3632142" y="147482"/>
                      <a:pt x="3625130" y="141957"/>
                      <a:pt x="3616419" y="135924"/>
                    </a:cubicBezTo>
                    <a:cubicBezTo>
                      <a:pt x="3607709" y="129892"/>
                      <a:pt x="3598944" y="124530"/>
                      <a:pt x="3590124" y="119840"/>
                    </a:cubicBezTo>
                    <a:close/>
                    <a:moveTo>
                      <a:pt x="2236626" y="112399"/>
                    </a:moveTo>
                    <a:lnTo>
                      <a:pt x="2236626" y="152280"/>
                    </a:lnTo>
                    <a:cubicBezTo>
                      <a:pt x="2243441" y="151189"/>
                      <a:pt x="2250572" y="150030"/>
                      <a:pt x="2258018" y="148802"/>
                    </a:cubicBezTo>
                    <a:cubicBezTo>
                      <a:pt x="2265464" y="147573"/>
                      <a:pt x="2273087" y="146250"/>
                      <a:pt x="2280889" y="144830"/>
                    </a:cubicBezTo>
                    <a:lnTo>
                      <a:pt x="2280889" y="112399"/>
                    </a:lnTo>
                    <a:close/>
                    <a:moveTo>
                      <a:pt x="1748847" y="110221"/>
                    </a:moveTo>
                    <a:lnTo>
                      <a:pt x="1884048" y="110221"/>
                    </a:lnTo>
                    <a:lnTo>
                      <a:pt x="1884048" y="170235"/>
                    </a:lnTo>
                    <a:lnTo>
                      <a:pt x="1873530" y="170235"/>
                    </a:lnTo>
                    <a:lnTo>
                      <a:pt x="1873530" y="119616"/>
                    </a:lnTo>
                    <a:lnTo>
                      <a:pt x="1758926" y="119616"/>
                    </a:lnTo>
                    <a:lnTo>
                      <a:pt x="1758926" y="171331"/>
                    </a:lnTo>
                    <a:lnTo>
                      <a:pt x="1748847" y="171331"/>
                    </a:lnTo>
                    <a:close/>
                    <a:moveTo>
                      <a:pt x="3373790" y="108879"/>
                    </a:moveTo>
                    <a:lnTo>
                      <a:pt x="3373790" y="132134"/>
                    </a:lnTo>
                    <a:lnTo>
                      <a:pt x="3436460" y="132134"/>
                    </a:lnTo>
                    <a:lnTo>
                      <a:pt x="3436460" y="108879"/>
                    </a:lnTo>
                    <a:close/>
                    <a:moveTo>
                      <a:pt x="4370822" y="95087"/>
                    </a:moveTo>
                    <a:lnTo>
                      <a:pt x="4381340" y="95087"/>
                    </a:lnTo>
                    <a:lnTo>
                      <a:pt x="4381340" y="119411"/>
                    </a:lnTo>
                    <a:lnTo>
                      <a:pt x="4467676" y="119411"/>
                    </a:lnTo>
                    <a:lnTo>
                      <a:pt x="4467676" y="129271"/>
                    </a:lnTo>
                    <a:lnTo>
                      <a:pt x="4390762" y="129271"/>
                    </a:lnTo>
                    <a:cubicBezTo>
                      <a:pt x="4400414" y="141707"/>
                      <a:pt x="4412720" y="152718"/>
                      <a:pt x="4427686" y="162305"/>
                    </a:cubicBezTo>
                    <a:cubicBezTo>
                      <a:pt x="4442650" y="171892"/>
                      <a:pt x="4458244" y="179068"/>
                      <a:pt x="4474469" y="183834"/>
                    </a:cubicBezTo>
                    <a:cubicBezTo>
                      <a:pt x="4473232" y="185081"/>
                      <a:pt x="4471982" y="186532"/>
                      <a:pt x="4470717" y="188189"/>
                    </a:cubicBezTo>
                    <a:cubicBezTo>
                      <a:pt x="4469452" y="189846"/>
                      <a:pt x="4468366" y="191463"/>
                      <a:pt x="4467458" y="193038"/>
                    </a:cubicBezTo>
                    <a:cubicBezTo>
                      <a:pt x="4451118" y="187309"/>
                      <a:pt x="4435259" y="179210"/>
                      <a:pt x="4419880" y="168742"/>
                    </a:cubicBezTo>
                    <a:cubicBezTo>
                      <a:pt x="4404499" y="158274"/>
                      <a:pt x="4391652" y="146286"/>
                      <a:pt x="4381340" y="132778"/>
                    </a:cubicBezTo>
                    <a:lnTo>
                      <a:pt x="4381340" y="198955"/>
                    </a:lnTo>
                    <a:lnTo>
                      <a:pt x="4370822" y="198955"/>
                    </a:lnTo>
                    <a:lnTo>
                      <a:pt x="4370822" y="130586"/>
                    </a:lnTo>
                    <a:cubicBezTo>
                      <a:pt x="4363979" y="139704"/>
                      <a:pt x="4355800" y="148348"/>
                      <a:pt x="4346288" y="156516"/>
                    </a:cubicBezTo>
                    <a:cubicBezTo>
                      <a:pt x="4336775" y="164685"/>
                      <a:pt x="4326665" y="172014"/>
                      <a:pt x="4315960" y="178503"/>
                    </a:cubicBezTo>
                    <a:cubicBezTo>
                      <a:pt x="4305253" y="184991"/>
                      <a:pt x="4294688" y="190274"/>
                      <a:pt x="4284266" y="194353"/>
                    </a:cubicBezTo>
                    <a:cubicBezTo>
                      <a:pt x="4283362" y="192983"/>
                      <a:pt x="4282267" y="191504"/>
                      <a:pt x="4280980" y="189915"/>
                    </a:cubicBezTo>
                    <a:cubicBezTo>
                      <a:pt x="4279692" y="188327"/>
                      <a:pt x="4278378" y="186957"/>
                      <a:pt x="4277036" y="185807"/>
                    </a:cubicBezTo>
                    <a:cubicBezTo>
                      <a:pt x="4287008" y="182313"/>
                      <a:pt x="4297107" y="177687"/>
                      <a:pt x="4307332" y="171929"/>
                    </a:cubicBezTo>
                    <a:cubicBezTo>
                      <a:pt x="4317556" y="166170"/>
                      <a:pt x="4327234" y="159645"/>
                      <a:pt x="4336362" y="152353"/>
                    </a:cubicBezTo>
                    <a:cubicBezTo>
                      <a:pt x="4345491" y="145061"/>
                      <a:pt x="4353398" y="137367"/>
                      <a:pt x="4360084" y="129271"/>
                    </a:cubicBezTo>
                    <a:lnTo>
                      <a:pt x="4281637" y="129271"/>
                    </a:lnTo>
                    <a:lnTo>
                      <a:pt x="4281637" y="119411"/>
                    </a:lnTo>
                    <a:lnTo>
                      <a:pt x="4370822" y="119411"/>
                    </a:lnTo>
                    <a:close/>
                    <a:moveTo>
                      <a:pt x="2507688" y="94855"/>
                    </a:moveTo>
                    <a:cubicBezTo>
                      <a:pt x="2502326" y="94764"/>
                      <a:pt x="2496444" y="96481"/>
                      <a:pt x="2490041" y="100006"/>
                    </a:cubicBezTo>
                    <a:cubicBezTo>
                      <a:pt x="2483638" y="103532"/>
                      <a:pt x="2477317" y="109414"/>
                      <a:pt x="2471079" y="117652"/>
                    </a:cubicBezTo>
                    <a:cubicBezTo>
                      <a:pt x="2472038" y="135389"/>
                      <a:pt x="2475710" y="149345"/>
                      <a:pt x="2482094" y="159519"/>
                    </a:cubicBezTo>
                    <a:cubicBezTo>
                      <a:pt x="2488479" y="169694"/>
                      <a:pt x="2497741" y="174882"/>
                      <a:pt x="2509880" y="175083"/>
                    </a:cubicBezTo>
                    <a:cubicBezTo>
                      <a:pt x="2518717" y="174855"/>
                      <a:pt x="2525923" y="171037"/>
                      <a:pt x="2531499" y="163630"/>
                    </a:cubicBezTo>
                    <a:cubicBezTo>
                      <a:pt x="2537076" y="156222"/>
                      <a:pt x="2539953" y="146596"/>
                      <a:pt x="2540132" y="134750"/>
                    </a:cubicBezTo>
                    <a:cubicBezTo>
                      <a:pt x="2540204" y="122922"/>
                      <a:pt x="2537647" y="113369"/>
                      <a:pt x="2532459" y="106089"/>
                    </a:cubicBezTo>
                    <a:cubicBezTo>
                      <a:pt x="2527271" y="98810"/>
                      <a:pt x="2519014" y="95065"/>
                      <a:pt x="2507688" y="94855"/>
                    </a:cubicBezTo>
                    <a:close/>
                    <a:moveTo>
                      <a:pt x="286168" y="84556"/>
                    </a:moveTo>
                    <a:lnTo>
                      <a:pt x="286168" y="102990"/>
                    </a:lnTo>
                    <a:lnTo>
                      <a:pt x="395075" y="102990"/>
                    </a:lnTo>
                    <a:lnTo>
                      <a:pt x="395075" y="84556"/>
                    </a:lnTo>
                    <a:close/>
                    <a:moveTo>
                      <a:pt x="3373790" y="77106"/>
                    </a:moveTo>
                    <a:lnTo>
                      <a:pt x="3373790" y="100141"/>
                    </a:lnTo>
                    <a:lnTo>
                      <a:pt x="3436460" y="100141"/>
                    </a:lnTo>
                    <a:lnTo>
                      <a:pt x="3436460" y="77106"/>
                    </a:lnTo>
                    <a:close/>
                    <a:moveTo>
                      <a:pt x="3011735" y="75366"/>
                    </a:moveTo>
                    <a:lnTo>
                      <a:pt x="3056218" y="75366"/>
                    </a:lnTo>
                    <a:lnTo>
                      <a:pt x="3056218" y="160617"/>
                    </a:lnTo>
                    <a:cubicBezTo>
                      <a:pt x="3058447" y="161977"/>
                      <a:pt x="3060949" y="163859"/>
                      <a:pt x="3063724" y="166261"/>
                    </a:cubicBezTo>
                    <a:cubicBezTo>
                      <a:pt x="3066499" y="168662"/>
                      <a:pt x="3069987" y="171310"/>
                      <a:pt x="3074187" y="174205"/>
                    </a:cubicBezTo>
                    <a:cubicBezTo>
                      <a:pt x="3081209" y="179004"/>
                      <a:pt x="3089353" y="182172"/>
                      <a:pt x="3098620" y="183711"/>
                    </a:cubicBezTo>
                    <a:cubicBezTo>
                      <a:pt x="3107887" y="185250"/>
                      <a:pt x="3118880" y="185953"/>
                      <a:pt x="3131599" y="185821"/>
                    </a:cubicBezTo>
                    <a:cubicBezTo>
                      <a:pt x="3145778" y="185788"/>
                      <a:pt x="3159930" y="185414"/>
                      <a:pt x="3174055" y="184697"/>
                    </a:cubicBezTo>
                    <a:cubicBezTo>
                      <a:pt x="3188179" y="183980"/>
                      <a:pt x="3200688" y="183113"/>
                      <a:pt x="3211580" y="182094"/>
                    </a:cubicBezTo>
                    <a:cubicBezTo>
                      <a:pt x="3210777" y="183724"/>
                      <a:pt x="3210028" y="185667"/>
                      <a:pt x="3209335" y="187922"/>
                    </a:cubicBezTo>
                    <a:cubicBezTo>
                      <a:pt x="3208640" y="190177"/>
                      <a:pt x="3208220" y="192171"/>
                      <a:pt x="3208074" y="193906"/>
                    </a:cubicBezTo>
                    <a:cubicBezTo>
                      <a:pt x="3202814" y="194209"/>
                      <a:pt x="3195488" y="194527"/>
                      <a:pt x="3186097" y="194862"/>
                    </a:cubicBezTo>
                    <a:cubicBezTo>
                      <a:pt x="3176705" y="195196"/>
                      <a:pt x="3167010" y="195482"/>
                      <a:pt x="3157010" y="195719"/>
                    </a:cubicBezTo>
                    <a:cubicBezTo>
                      <a:pt x="3147010" y="195957"/>
                      <a:pt x="3138466" y="196081"/>
                      <a:pt x="3131380" y="196092"/>
                    </a:cubicBezTo>
                    <a:cubicBezTo>
                      <a:pt x="3117693" y="196210"/>
                      <a:pt x="3105952" y="195372"/>
                      <a:pt x="3096154" y="193578"/>
                    </a:cubicBezTo>
                    <a:cubicBezTo>
                      <a:pt x="3086358" y="191783"/>
                      <a:pt x="3077794" y="188321"/>
                      <a:pt x="3070462" y="183191"/>
                    </a:cubicBezTo>
                    <a:cubicBezTo>
                      <a:pt x="3066162" y="179912"/>
                      <a:pt x="3062272" y="176771"/>
                      <a:pt x="3058793" y="173766"/>
                    </a:cubicBezTo>
                    <a:cubicBezTo>
                      <a:pt x="3055315" y="170763"/>
                      <a:pt x="3052411" y="169155"/>
                      <a:pt x="3050083" y="168945"/>
                    </a:cubicBezTo>
                    <a:cubicBezTo>
                      <a:pt x="3045787" y="169110"/>
                      <a:pt x="3040793" y="171903"/>
                      <a:pt x="3035100" y="177324"/>
                    </a:cubicBezTo>
                    <a:cubicBezTo>
                      <a:pt x="3029408" y="182746"/>
                      <a:pt x="3023153" y="189805"/>
                      <a:pt x="3016338" y="198502"/>
                    </a:cubicBezTo>
                    <a:lnTo>
                      <a:pt x="3008449" y="189098"/>
                    </a:lnTo>
                    <a:cubicBezTo>
                      <a:pt x="3015484" y="181218"/>
                      <a:pt x="3022176" y="174636"/>
                      <a:pt x="3028527" y="169355"/>
                    </a:cubicBezTo>
                    <a:cubicBezTo>
                      <a:pt x="3034876" y="164073"/>
                      <a:pt x="3040748" y="160722"/>
                      <a:pt x="3046139" y="159302"/>
                    </a:cubicBezTo>
                    <a:lnTo>
                      <a:pt x="3046139" y="85446"/>
                    </a:lnTo>
                    <a:lnTo>
                      <a:pt x="3011735" y="85446"/>
                    </a:lnTo>
                    <a:close/>
                    <a:moveTo>
                      <a:pt x="58480" y="69655"/>
                    </a:moveTo>
                    <a:lnTo>
                      <a:pt x="58480" y="127094"/>
                    </a:lnTo>
                    <a:lnTo>
                      <a:pt x="120301" y="127094"/>
                    </a:lnTo>
                    <a:lnTo>
                      <a:pt x="120301" y="69655"/>
                    </a:lnTo>
                    <a:close/>
                    <a:moveTo>
                      <a:pt x="3347714" y="67710"/>
                    </a:moveTo>
                    <a:lnTo>
                      <a:pt x="3461660" y="67710"/>
                    </a:lnTo>
                    <a:lnTo>
                      <a:pt x="3461660" y="77106"/>
                    </a:lnTo>
                    <a:lnTo>
                      <a:pt x="3446541" y="77106"/>
                    </a:lnTo>
                    <a:lnTo>
                      <a:pt x="3446541" y="161921"/>
                    </a:lnTo>
                    <a:lnTo>
                      <a:pt x="3462755" y="160606"/>
                    </a:lnTo>
                    <a:lnTo>
                      <a:pt x="3462537" y="169810"/>
                    </a:lnTo>
                    <a:lnTo>
                      <a:pt x="3446541" y="171125"/>
                    </a:lnTo>
                    <a:lnTo>
                      <a:pt x="3446541" y="198955"/>
                    </a:lnTo>
                    <a:lnTo>
                      <a:pt x="3436460" y="198955"/>
                    </a:lnTo>
                    <a:lnTo>
                      <a:pt x="3436460" y="172001"/>
                    </a:lnTo>
                    <a:cubicBezTo>
                      <a:pt x="3418853" y="173334"/>
                      <a:pt x="3402025" y="174612"/>
                      <a:pt x="3385978" y="175836"/>
                    </a:cubicBezTo>
                    <a:cubicBezTo>
                      <a:pt x="3369932" y="177060"/>
                      <a:pt x="3355789" y="178119"/>
                      <a:pt x="3343550" y="179014"/>
                    </a:cubicBezTo>
                    <a:lnTo>
                      <a:pt x="3341798" y="169153"/>
                    </a:lnTo>
                    <a:lnTo>
                      <a:pt x="3363710" y="167838"/>
                    </a:lnTo>
                    <a:lnTo>
                      <a:pt x="3363710" y="77106"/>
                    </a:lnTo>
                    <a:lnTo>
                      <a:pt x="3347714" y="77106"/>
                    </a:lnTo>
                    <a:close/>
                    <a:moveTo>
                      <a:pt x="2236626" y="66382"/>
                    </a:moveTo>
                    <a:lnTo>
                      <a:pt x="2236626" y="102757"/>
                    </a:lnTo>
                    <a:lnTo>
                      <a:pt x="2280889" y="102757"/>
                    </a:lnTo>
                    <a:lnTo>
                      <a:pt x="2280889" y="66382"/>
                    </a:lnTo>
                    <a:close/>
                    <a:moveTo>
                      <a:pt x="1575736" y="65711"/>
                    </a:moveTo>
                    <a:cubicBezTo>
                      <a:pt x="1575097" y="73599"/>
                      <a:pt x="1574293" y="81228"/>
                      <a:pt x="1573325" y="88596"/>
                    </a:cubicBezTo>
                    <a:cubicBezTo>
                      <a:pt x="1572358" y="95964"/>
                      <a:pt x="1571116" y="103100"/>
                      <a:pt x="1569600" y="110002"/>
                    </a:cubicBezTo>
                    <a:lnTo>
                      <a:pt x="1639283" y="110002"/>
                    </a:lnTo>
                    <a:lnTo>
                      <a:pt x="1639283" y="65711"/>
                    </a:lnTo>
                    <a:close/>
                    <a:moveTo>
                      <a:pt x="1505834" y="65711"/>
                    </a:moveTo>
                    <a:lnTo>
                      <a:pt x="1505834" y="110002"/>
                    </a:lnTo>
                    <a:lnTo>
                      <a:pt x="1558863" y="110002"/>
                    </a:lnTo>
                    <a:cubicBezTo>
                      <a:pt x="1560369" y="103195"/>
                      <a:pt x="1561574" y="96088"/>
                      <a:pt x="1562479" y="88679"/>
                    </a:cubicBezTo>
                    <a:cubicBezTo>
                      <a:pt x="1563382" y="81270"/>
                      <a:pt x="1564150" y="73613"/>
                      <a:pt x="1564779" y="65711"/>
                    </a:cubicBezTo>
                    <a:close/>
                    <a:moveTo>
                      <a:pt x="3621020" y="62643"/>
                    </a:moveTo>
                    <a:lnTo>
                      <a:pt x="3621020" y="96197"/>
                    </a:lnTo>
                    <a:lnTo>
                      <a:pt x="3680624" y="96197"/>
                    </a:lnTo>
                    <a:lnTo>
                      <a:pt x="3680624" y="62643"/>
                    </a:lnTo>
                    <a:close/>
                    <a:moveTo>
                      <a:pt x="3550242" y="62643"/>
                    </a:moveTo>
                    <a:lnTo>
                      <a:pt x="3550242" y="96197"/>
                    </a:lnTo>
                    <a:lnTo>
                      <a:pt x="3610941" y="96197"/>
                    </a:lnTo>
                    <a:lnTo>
                      <a:pt x="3610941" y="62643"/>
                    </a:lnTo>
                    <a:close/>
                    <a:moveTo>
                      <a:pt x="2851060" y="61123"/>
                    </a:moveTo>
                    <a:lnTo>
                      <a:pt x="2861578" y="61123"/>
                    </a:lnTo>
                    <a:lnTo>
                      <a:pt x="2861578" y="198955"/>
                    </a:lnTo>
                    <a:lnTo>
                      <a:pt x="2851060" y="198955"/>
                    </a:lnTo>
                    <a:close/>
                    <a:moveTo>
                      <a:pt x="48428" y="59822"/>
                    </a:moveTo>
                    <a:lnTo>
                      <a:pt x="130573" y="59822"/>
                    </a:lnTo>
                    <a:lnTo>
                      <a:pt x="130573" y="136708"/>
                    </a:lnTo>
                    <a:lnTo>
                      <a:pt x="48428" y="136708"/>
                    </a:lnTo>
                    <a:close/>
                    <a:moveTo>
                      <a:pt x="286168" y="58480"/>
                    </a:moveTo>
                    <a:lnTo>
                      <a:pt x="286168" y="76257"/>
                    </a:lnTo>
                    <a:lnTo>
                      <a:pt x="395075" y="76257"/>
                    </a:lnTo>
                    <a:lnTo>
                      <a:pt x="395075" y="58480"/>
                    </a:lnTo>
                    <a:close/>
                    <a:moveTo>
                      <a:pt x="2113476" y="55864"/>
                    </a:moveTo>
                    <a:cubicBezTo>
                      <a:pt x="2120031" y="59634"/>
                      <a:pt x="2126423" y="64036"/>
                      <a:pt x="2132649" y="69066"/>
                    </a:cubicBezTo>
                    <a:cubicBezTo>
                      <a:pt x="2138876" y="74097"/>
                      <a:pt x="2143734" y="78827"/>
                      <a:pt x="2147221" y="83255"/>
                    </a:cubicBezTo>
                    <a:lnTo>
                      <a:pt x="2139990" y="89828"/>
                    </a:lnTo>
                    <a:cubicBezTo>
                      <a:pt x="2136306" y="85405"/>
                      <a:pt x="2131403" y="80612"/>
                      <a:pt x="2125281" y="75449"/>
                    </a:cubicBezTo>
                    <a:cubicBezTo>
                      <a:pt x="2119159" y="70285"/>
                      <a:pt x="2112887" y="65656"/>
                      <a:pt x="2106464" y="61561"/>
                    </a:cubicBezTo>
                    <a:close/>
                    <a:moveTo>
                      <a:pt x="2086961" y="52796"/>
                    </a:moveTo>
                    <a:lnTo>
                      <a:pt x="2097041" y="52796"/>
                    </a:lnTo>
                    <a:lnTo>
                      <a:pt x="2097041" y="84131"/>
                    </a:lnTo>
                    <a:cubicBezTo>
                      <a:pt x="2097046" y="86094"/>
                      <a:pt x="2097036" y="88030"/>
                      <a:pt x="2097014" y="89938"/>
                    </a:cubicBezTo>
                    <a:cubicBezTo>
                      <a:pt x="2096991" y="91846"/>
                      <a:pt x="2096927" y="93782"/>
                      <a:pt x="2096822" y="95745"/>
                    </a:cubicBezTo>
                    <a:lnTo>
                      <a:pt x="2158177" y="95745"/>
                    </a:lnTo>
                    <a:lnTo>
                      <a:pt x="2158177" y="105606"/>
                    </a:lnTo>
                    <a:lnTo>
                      <a:pt x="2098356" y="105606"/>
                    </a:lnTo>
                    <a:cubicBezTo>
                      <a:pt x="2103364" y="125706"/>
                      <a:pt x="2110933" y="143081"/>
                      <a:pt x="2121063" y="157731"/>
                    </a:cubicBezTo>
                    <a:cubicBezTo>
                      <a:pt x="2131193" y="172380"/>
                      <a:pt x="2144076" y="183346"/>
                      <a:pt x="2159712" y="190627"/>
                    </a:cubicBezTo>
                    <a:cubicBezTo>
                      <a:pt x="2158356" y="191659"/>
                      <a:pt x="2157014" y="192937"/>
                      <a:pt x="2155685" y="194462"/>
                    </a:cubicBezTo>
                    <a:cubicBezTo>
                      <a:pt x="2154356" y="195987"/>
                      <a:pt x="2153288" y="197484"/>
                      <a:pt x="2152481" y="198955"/>
                    </a:cubicBezTo>
                    <a:cubicBezTo>
                      <a:pt x="2138260" y="191742"/>
                      <a:pt x="2126272" y="181570"/>
                      <a:pt x="2116516" y="168441"/>
                    </a:cubicBezTo>
                    <a:cubicBezTo>
                      <a:pt x="2106760" y="155312"/>
                      <a:pt x="2099100" y="139771"/>
                      <a:pt x="2093535" y="121821"/>
                    </a:cubicBezTo>
                    <a:cubicBezTo>
                      <a:pt x="2090855" y="135334"/>
                      <a:pt x="2085039" y="148792"/>
                      <a:pt x="2076087" y="162195"/>
                    </a:cubicBezTo>
                    <a:cubicBezTo>
                      <a:pt x="2067134" y="175599"/>
                      <a:pt x="2053376" y="188071"/>
                      <a:pt x="2034809" y="199612"/>
                    </a:cubicBezTo>
                    <a:cubicBezTo>
                      <a:pt x="2033891" y="198466"/>
                      <a:pt x="2032713" y="197251"/>
                      <a:pt x="2031275" y="195969"/>
                    </a:cubicBezTo>
                    <a:cubicBezTo>
                      <a:pt x="2029837" y="194686"/>
                      <a:pt x="2028385" y="193636"/>
                      <a:pt x="2026920" y="192819"/>
                    </a:cubicBezTo>
                    <a:cubicBezTo>
                      <a:pt x="2041104" y="184202"/>
                      <a:pt x="2052301" y="174994"/>
                      <a:pt x="2060512" y="165192"/>
                    </a:cubicBezTo>
                    <a:cubicBezTo>
                      <a:pt x="2068722" y="155391"/>
                      <a:pt x="2074741" y="145419"/>
                      <a:pt x="2078570" y="135277"/>
                    </a:cubicBezTo>
                    <a:cubicBezTo>
                      <a:pt x="2082397" y="125135"/>
                      <a:pt x="2084829" y="115245"/>
                      <a:pt x="2085865" y="105606"/>
                    </a:cubicBezTo>
                    <a:lnTo>
                      <a:pt x="2031960" y="105606"/>
                    </a:lnTo>
                    <a:lnTo>
                      <a:pt x="2031960" y="95745"/>
                    </a:lnTo>
                    <a:lnTo>
                      <a:pt x="2086742" y="95745"/>
                    </a:lnTo>
                    <a:cubicBezTo>
                      <a:pt x="2086847" y="93673"/>
                      <a:pt x="2086911" y="91682"/>
                      <a:pt x="2086934" y="89774"/>
                    </a:cubicBezTo>
                    <a:cubicBezTo>
                      <a:pt x="2086957" y="87866"/>
                      <a:pt x="2086965" y="85985"/>
                      <a:pt x="2086961" y="84131"/>
                    </a:cubicBezTo>
                    <a:close/>
                    <a:moveTo>
                      <a:pt x="1795740" y="52344"/>
                    </a:moveTo>
                    <a:cubicBezTo>
                      <a:pt x="1795435" y="55951"/>
                      <a:pt x="1794950" y="59434"/>
                      <a:pt x="1794289" y="62794"/>
                    </a:cubicBezTo>
                    <a:cubicBezTo>
                      <a:pt x="1793626" y="66154"/>
                      <a:pt x="1792649" y="69473"/>
                      <a:pt x="1791357" y="72750"/>
                    </a:cubicBezTo>
                    <a:lnTo>
                      <a:pt x="1837374" y="72750"/>
                    </a:lnTo>
                    <a:lnTo>
                      <a:pt x="1837374" y="52344"/>
                    </a:lnTo>
                    <a:close/>
                    <a:moveTo>
                      <a:pt x="1749065" y="52344"/>
                    </a:moveTo>
                    <a:cubicBezTo>
                      <a:pt x="1748518" y="55869"/>
                      <a:pt x="1747970" y="59352"/>
                      <a:pt x="1747422" y="62794"/>
                    </a:cubicBezTo>
                    <a:cubicBezTo>
                      <a:pt x="1746875" y="66236"/>
                      <a:pt x="1746326" y="69555"/>
                      <a:pt x="1745779" y="72750"/>
                    </a:cubicBezTo>
                    <a:lnTo>
                      <a:pt x="1780182" y="72750"/>
                    </a:lnTo>
                    <a:cubicBezTo>
                      <a:pt x="1781807" y="69473"/>
                      <a:pt x="1783049" y="66154"/>
                      <a:pt x="1783907" y="62794"/>
                    </a:cubicBezTo>
                    <a:cubicBezTo>
                      <a:pt x="1784766" y="59434"/>
                      <a:pt x="1785349" y="55951"/>
                      <a:pt x="1785660" y="52344"/>
                    </a:cubicBezTo>
                    <a:close/>
                    <a:moveTo>
                      <a:pt x="1982437" y="51920"/>
                    </a:moveTo>
                    <a:cubicBezTo>
                      <a:pt x="1987582" y="55434"/>
                      <a:pt x="1992138" y="59032"/>
                      <a:pt x="1996105" y="62711"/>
                    </a:cubicBezTo>
                    <a:cubicBezTo>
                      <a:pt x="2000072" y="66391"/>
                      <a:pt x="2003478" y="70098"/>
                      <a:pt x="2006322" y="73832"/>
                    </a:cubicBezTo>
                    <a:cubicBezTo>
                      <a:pt x="2010495" y="70874"/>
                      <a:pt x="2014311" y="67861"/>
                      <a:pt x="2017772" y="64793"/>
                    </a:cubicBezTo>
                    <a:cubicBezTo>
                      <a:pt x="2021232" y="61726"/>
                      <a:pt x="2024282" y="58603"/>
                      <a:pt x="2026920" y="55426"/>
                    </a:cubicBezTo>
                    <a:lnTo>
                      <a:pt x="2035466" y="60465"/>
                    </a:lnTo>
                    <a:cubicBezTo>
                      <a:pt x="2032266" y="64081"/>
                      <a:pt x="2028641" y="67642"/>
                      <a:pt x="2024592" y="71148"/>
                    </a:cubicBezTo>
                    <a:cubicBezTo>
                      <a:pt x="2020542" y="74654"/>
                      <a:pt x="2016206" y="78105"/>
                      <a:pt x="2011581" y="81502"/>
                    </a:cubicBezTo>
                    <a:cubicBezTo>
                      <a:pt x="2016904" y="90491"/>
                      <a:pt x="2020391" y="99685"/>
                      <a:pt x="2022044" y="109085"/>
                    </a:cubicBezTo>
                    <a:cubicBezTo>
                      <a:pt x="2023697" y="118484"/>
                      <a:pt x="2024445" y="128062"/>
                      <a:pt x="2024291" y="137817"/>
                    </a:cubicBezTo>
                    <a:cubicBezTo>
                      <a:pt x="2024368" y="150568"/>
                      <a:pt x="2023665" y="161497"/>
                      <a:pt x="2022182" y="170605"/>
                    </a:cubicBezTo>
                    <a:cubicBezTo>
                      <a:pt x="2020698" y="179712"/>
                      <a:pt x="2017968" y="186752"/>
                      <a:pt x="2013992" y="191723"/>
                    </a:cubicBezTo>
                    <a:cubicBezTo>
                      <a:pt x="2012787" y="193156"/>
                      <a:pt x="2011307" y="194343"/>
                      <a:pt x="2009554" y="195284"/>
                    </a:cubicBezTo>
                    <a:cubicBezTo>
                      <a:pt x="2007801" y="196224"/>
                      <a:pt x="2005774" y="196863"/>
                      <a:pt x="2003474" y="197201"/>
                    </a:cubicBezTo>
                    <a:cubicBezTo>
                      <a:pt x="2000164" y="197735"/>
                      <a:pt x="1996594" y="198036"/>
                      <a:pt x="1992763" y="198105"/>
                    </a:cubicBezTo>
                    <a:cubicBezTo>
                      <a:pt x="1988934" y="198174"/>
                      <a:pt x="1984980" y="198091"/>
                      <a:pt x="1980903" y="197859"/>
                    </a:cubicBezTo>
                    <a:cubicBezTo>
                      <a:pt x="1980780" y="196284"/>
                      <a:pt x="1980369" y="194613"/>
                      <a:pt x="1979671" y="192846"/>
                    </a:cubicBezTo>
                    <a:cubicBezTo>
                      <a:pt x="1978972" y="191079"/>
                      <a:pt x="1978068" y="189463"/>
                      <a:pt x="1976958" y="187998"/>
                    </a:cubicBezTo>
                    <a:cubicBezTo>
                      <a:pt x="1981935" y="188327"/>
                      <a:pt x="1986391" y="188491"/>
                      <a:pt x="1990326" y="188491"/>
                    </a:cubicBezTo>
                    <a:cubicBezTo>
                      <a:pt x="1994261" y="188491"/>
                      <a:pt x="1997402" y="188327"/>
                      <a:pt x="1999748" y="187998"/>
                    </a:cubicBezTo>
                    <a:cubicBezTo>
                      <a:pt x="2001369" y="187893"/>
                      <a:pt x="2002729" y="187555"/>
                      <a:pt x="2003830" y="186984"/>
                    </a:cubicBezTo>
                    <a:cubicBezTo>
                      <a:pt x="2004930" y="186414"/>
                      <a:pt x="2005907" y="185583"/>
                      <a:pt x="2006761" y="184492"/>
                    </a:cubicBezTo>
                    <a:cubicBezTo>
                      <a:pt x="2009572" y="181009"/>
                      <a:pt x="2011563" y="175211"/>
                      <a:pt x="2012731" y="167098"/>
                    </a:cubicBezTo>
                    <a:cubicBezTo>
                      <a:pt x="2013900" y="158986"/>
                      <a:pt x="2014466" y="149080"/>
                      <a:pt x="2014430" y="137379"/>
                    </a:cubicBezTo>
                    <a:cubicBezTo>
                      <a:pt x="2014393" y="133034"/>
                      <a:pt x="2014248" y="128578"/>
                      <a:pt x="2013992" y="124013"/>
                    </a:cubicBezTo>
                    <a:cubicBezTo>
                      <a:pt x="2007801" y="131162"/>
                      <a:pt x="2000735" y="137955"/>
                      <a:pt x="1992791" y="144391"/>
                    </a:cubicBezTo>
                    <a:cubicBezTo>
                      <a:pt x="1984848" y="150828"/>
                      <a:pt x="1977014" y="156087"/>
                      <a:pt x="1969289" y="160169"/>
                    </a:cubicBezTo>
                    <a:cubicBezTo>
                      <a:pt x="1968591" y="158904"/>
                      <a:pt x="1967633" y="157489"/>
                      <a:pt x="1966413" y="155923"/>
                    </a:cubicBezTo>
                    <a:cubicBezTo>
                      <a:pt x="1965195" y="154357"/>
                      <a:pt x="1963962" y="152997"/>
                      <a:pt x="1962716" y="151842"/>
                    </a:cubicBezTo>
                    <a:cubicBezTo>
                      <a:pt x="1971868" y="147907"/>
                      <a:pt x="1981008" y="142300"/>
                      <a:pt x="1990134" y="135024"/>
                    </a:cubicBezTo>
                    <a:cubicBezTo>
                      <a:pt x="1999259" y="127747"/>
                      <a:pt x="2006701" y="120059"/>
                      <a:pt x="2012457" y="111961"/>
                    </a:cubicBezTo>
                    <a:cubicBezTo>
                      <a:pt x="2011700" y="107697"/>
                      <a:pt x="2010586" y="103515"/>
                      <a:pt x="2009116" y="99415"/>
                    </a:cubicBezTo>
                    <a:cubicBezTo>
                      <a:pt x="2007646" y="95316"/>
                      <a:pt x="2005765" y="91244"/>
                      <a:pt x="2003474" y="87199"/>
                    </a:cubicBezTo>
                    <a:cubicBezTo>
                      <a:pt x="1998096" y="90609"/>
                      <a:pt x="1992581" y="93869"/>
                      <a:pt x="1986929" y="96977"/>
                    </a:cubicBezTo>
                    <a:cubicBezTo>
                      <a:pt x="1981278" y="100087"/>
                      <a:pt x="1975544" y="102962"/>
                      <a:pt x="1969727" y="105606"/>
                    </a:cubicBezTo>
                    <a:cubicBezTo>
                      <a:pt x="1968919" y="104579"/>
                      <a:pt x="1967906" y="103456"/>
                      <a:pt x="1966687" y="102237"/>
                    </a:cubicBezTo>
                    <a:cubicBezTo>
                      <a:pt x="1965469" y="101018"/>
                      <a:pt x="1964291" y="99949"/>
                      <a:pt x="1963154" y="99032"/>
                    </a:cubicBezTo>
                    <a:cubicBezTo>
                      <a:pt x="1969212" y="96284"/>
                      <a:pt x="1975229" y="93289"/>
                      <a:pt x="1981204" y="90048"/>
                    </a:cubicBezTo>
                    <a:cubicBezTo>
                      <a:pt x="1987180" y="86807"/>
                      <a:pt x="1992924" y="83373"/>
                      <a:pt x="1998433" y="79748"/>
                    </a:cubicBezTo>
                    <a:cubicBezTo>
                      <a:pt x="1995603" y="75909"/>
                      <a:pt x="1992279" y="72139"/>
                      <a:pt x="1988463" y="68436"/>
                    </a:cubicBezTo>
                    <a:cubicBezTo>
                      <a:pt x="1984647" y="64734"/>
                      <a:pt x="1980227" y="61128"/>
                      <a:pt x="1975206" y="57617"/>
                    </a:cubicBezTo>
                    <a:close/>
                    <a:moveTo>
                      <a:pt x="275869" y="49961"/>
                    </a:moveTo>
                    <a:lnTo>
                      <a:pt x="405812" y="49961"/>
                    </a:lnTo>
                    <a:lnTo>
                      <a:pt x="405812" y="111508"/>
                    </a:lnTo>
                    <a:lnTo>
                      <a:pt x="312244" y="111508"/>
                    </a:lnTo>
                    <a:cubicBezTo>
                      <a:pt x="310478" y="114380"/>
                      <a:pt x="308533" y="117252"/>
                      <a:pt x="306410" y="120123"/>
                    </a:cubicBezTo>
                    <a:cubicBezTo>
                      <a:pt x="304287" y="122995"/>
                      <a:pt x="302068" y="125757"/>
                      <a:pt x="299754" y="128409"/>
                    </a:cubicBezTo>
                    <a:lnTo>
                      <a:pt x="393541" y="128409"/>
                    </a:lnTo>
                    <a:lnTo>
                      <a:pt x="395732" y="127750"/>
                    </a:lnTo>
                    <a:lnTo>
                      <a:pt x="402306" y="132560"/>
                    </a:lnTo>
                    <a:cubicBezTo>
                      <a:pt x="396225" y="140748"/>
                      <a:pt x="388775" y="148078"/>
                      <a:pt x="379954" y="154547"/>
                    </a:cubicBezTo>
                    <a:cubicBezTo>
                      <a:pt x="371135" y="161016"/>
                      <a:pt x="361274" y="166759"/>
                      <a:pt x="350372" y="171778"/>
                    </a:cubicBezTo>
                    <a:cubicBezTo>
                      <a:pt x="363041" y="176043"/>
                      <a:pt x="376599" y="179513"/>
                      <a:pt x="391048" y="182189"/>
                    </a:cubicBezTo>
                    <a:cubicBezTo>
                      <a:pt x="405497" y="184865"/>
                      <a:pt x="420425" y="186801"/>
                      <a:pt x="435832" y="187998"/>
                    </a:cubicBezTo>
                    <a:cubicBezTo>
                      <a:pt x="434618" y="189372"/>
                      <a:pt x="433486" y="190951"/>
                      <a:pt x="432436" y="192737"/>
                    </a:cubicBezTo>
                    <a:cubicBezTo>
                      <a:pt x="431385" y="194522"/>
                      <a:pt x="430473" y="196156"/>
                      <a:pt x="429697" y="197640"/>
                    </a:cubicBezTo>
                    <a:cubicBezTo>
                      <a:pt x="413066" y="196124"/>
                      <a:pt x="396969" y="193677"/>
                      <a:pt x="381407" y="190299"/>
                    </a:cubicBezTo>
                    <a:cubicBezTo>
                      <a:pt x="365844" y="186920"/>
                      <a:pt x="351335" y="182500"/>
                      <a:pt x="337882" y="177038"/>
                    </a:cubicBezTo>
                    <a:cubicBezTo>
                      <a:pt x="322607" y="182920"/>
                      <a:pt x="306592" y="187650"/>
                      <a:pt x="289838" y="191230"/>
                    </a:cubicBezTo>
                    <a:cubicBezTo>
                      <a:pt x="273084" y="194809"/>
                      <a:pt x="256522" y="197457"/>
                      <a:pt x="240151" y="199173"/>
                    </a:cubicBezTo>
                    <a:cubicBezTo>
                      <a:pt x="239790" y="197585"/>
                      <a:pt x="239197" y="195886"/>
                      <a:pt x="238371" y="194079"/>
                    </a:cubicBezTo>
                    <a:cubicBezTo>
                      <a:pt x="237544" y="192271"/>
                      <a:pt x="236677" y="190682"/>
                      <a:pt x="235768" y="189312"/>
                    </a:cubicBezTo>
                    <a:cubicBezTo>
                      <a:pt x="250802" y="188025"/>
                      <a:pt x="265985" y="185943"/>
                      <a:pt x="281319" y="183066"/>
                    </a:cubicBezTo>
                    <a:cubicBezTo>
                      <a:pt x="296654" y="180189"/>
                      <a:pt x="311345" y="176354"/>
                      <a:pt x="325392" y="171559"/>
                    </a:cubicBezTo>
                    <a:cubicBezTo>
                      <a:pt x="317471" y="167723"/>
                      <a:pt x="310140" y="163449"/>
                      <a:pt x="303397" y="158737"/>
                    </a:cubicBezTo>
                    <a:cubicBezTo>
                      <a:pt x="296654" y="154024"/>
                      <a:pt x="290692" y="148873"/>
                      <a:pt x="285511" y="143283"/>
                    </a:cubicBezTo>
                    <a:cubicBezTo>
                      <a:pt x="280890" y="147457"/>
                      <a:pt x="276161" y="151384"/>
                      <a:pt x="271322" y="155065"/>
                    </a:cubicBezTo>
                    <a:cubicBezTo>
                      <a:pt x="266483" y="158745"/>
                      <a:pt x="261644" y="162125"/>
                      <a:pt x="256805" y="165203"/>
                    </a:cubicBezTo>
                    <a:cubicBezTo>
                      <a:pt x="255969" y="164243"/>
                      <a:pt x="254791" y="163038"/>
                      <a:pt x="253271" y="161586"/>
                    </a:cubicBezTo>
                    <a:cubicBezTo>
                      <a:pt x="251751" y="160133"/>
                      <a:pt x="250299" y="158928"/>
                      <a:pt x="248916" y="157969"/>
                    </a:cubicBezTo>
                    <a:cubicBezTo>
                      <a:pt x="258932" y="152308"/>
                      <a:pt x="268482" y="145498"/>
                      <a:pt x="277567" y="137540"/>
                    </a:cubicBezTo>
                    <a:cubicBezTo>
                      <a:pt x="286652" y="129581"/>
                      <a:pt x="294340" y="120904"/>
                      <a:pt x="300630" y="111508"/>
                    </a:cubicBezTo>
                    <a:lnTo>
                      <a:pt x="275869" y="111508"/>
                    </a:lnTo>
                    <a:close/>
                    <a:moveTo>
                      <a:pt x="4123152" y="46674"/>
                    </a:moveTo>
                    <a:lnTo>
                      <a:pt x="4214309" y="46674"/>
                    </a:lnTo>
                    <a:lnTo>
                      <a:pt x="4214309" y="56289"/>
                    </a:lnTo>
                    <a:lnTo>
                      <a:pt x="4171580" y="56289"/>
                    </a:lnTo>
                    <a:lnTo>
                      <a:pt x="4171580" y="92691"/>
                    </a:lnTo>
                    <a:lnTo>
                      <a:pt x="4209270" y="92691"/>
                    </a:lnTo>
                    <a:lnTo>
                      <a:pt x="4209270" y="102086"/>
                    </a:lnTo>
                    <a:lnTo>
                      <a:pt x="4171580" y="102086"/>
                    </a:lnTo>
                    <a:lnTo>
                      <a:pt x="4171580" y="142652"/>
                    </a:lnTo>
                    <a:lnTo>
                      <a:pt x="4216720" y="142652"/>
                    </a:lnTo>
                    <a:lnTo>
                      <a:pt x="4216720" y="152047"/>
                    </a:lnTo>
                    <a:lnTo>
                      <a:pt x="4120961" y="152047"/>
                    </a:lnTo>
                    <a:lnTo>
                      <a:pt x="4120961" y="142652"/>
                    </a:lnTo>
                    <a:lnTo>
                      <a:pt x="4161500" y="142652"/>
                    </a:lnTo>
                    <a:lnTo>
                      <a:pt x="4161500" y="102086"/>
                    </a:lnTo>
                    <a:lnTo>
                      <a:pt x="4126878" y="102086"/>
                    </a:lnTo>
                    <a:lnTo>
                      <a:pt x="4126878" y="92691"/>
                    </a:lnTo>
                    <a:lnTo>
                      <a:pt x="4161500" y="92691"/>
                    </a:lnTo>
                    <a:lnTo>
                      <a:pt x="4161500" y="56289"/>
                    </a:lnTo>
                    <a:lnTo>
                      <a:pt x="4123152" y="56289"/>
                    </a:lnTo>
                    <a:close/>
                    <a:moveTo>
                      <a:pt x="2331727" y="36361"/>
                    </a:moveTo>
                    <a:cubicBezTo>
                      <a:pt x="2334430" y="54148"/>
                      <a:pt x="2337899" y="70892"/>
                      <a:pt x="2342136" y="86596"/>
                    </a:cubicBezTo>
                    <a:cubicBezTo>
                      <a:pt x="2346372" y="102300"/>
                      <a:pt x="2351595" y="116745"/>
                      <a:pt x="2357803" y="129929"/>
                    </a:cubicBezTo>
                    <a:cubicBezTo>
                      <a:pt x="2364851" y="117101"/>
                      <a:pt x="2371024" y="102876"/>
                      <a:pt x="2376319" y="87254"/>
                    </a:cubicBezTo>
                    <a:cubicBezTo>
                      <a:pt x="2381615" y="71632"/>
                      <a:pt x="2385815" y="54668"/>
                      <a:pt x="2388919" y="36361"/>
                    </a:cubicBezTo>
                    <a:close/>
                    <a:moveTo>
                      <a:pt x="2649132" y="30870"/>
                    </a:moveTo>
                    <a:cubicBezTo>
                      <a:pt x="2640295" y="31107"/>
                      <a:pt x="2633088" y="34962"/>
                      <a:pt x="2627512" y="42433"/>
                    </a:cubicBezTo>
                    <a:cubicBezTo>
                      <a:pt x="2621936" y="49904"/>
                      <a:pt x="2619059" y="59567"/>
                      <a:pt x="2618880" y="71422"/>
                    </a:cubicBezTo>
                    <a:cubicBezTo>
                      <a:pt x="2618830" y="83154"/>
                      <a:pt x="2621397" y="92680"/>
                      <a:pt x="2626581" y="100001"/>
                    </a:cubicBezTo>
                    <a:cubicBezTo>
                      <a:pt x="2631764" y="107321"/>
                      <a:pt x="2639866" y="111093"/>
                      <a:pt x="2650886" y="111317"/>
                    </a:cubicBezTo>
                    <a:cubicBezTo>
                      <a:pt x="2656864" y="111381"/>
                      <a:pt x="2663047" y="109554"/>
                      <a:pt x="2669437" y="105837"/>
                    </a:cubicBezTo>
                    <a:cubicBezTo>
                      <a:pt x="2675826" y="102119"/>
                      <a:pt x="2682064" y="96128"/>
                      <a:pt x="2688152" y="87862"/>
                    </a:cubicBezTo>
                    <a:cubicBezTo>
                      <a:pt x="2687513" y="70239"/>
                      <a:pt x="2683969" y="56384"/>
                      <a:pt x="2677520" y="46296"/>
                    </a:cubicBezTo>
                    <a:cubicBezTo>
                      <a:pt x="2671072" y="36208"/>
                      <a:pt x="2661609" y="31066"/>
                      <a:pt x="2649132" y="30870"/>
                    </a:cubicBezTo>
                    <a:close/>
                    <a:moveTo>
                      <a:pt x="4401062" y="28473"/>
                    </a:moveTo>
                    <a:lnTo>
                      <a:pt x="4401062" y="80406"/>
                    </a:lnTo>
                    <a:lnTo>
                      <a:pt x="4454748" y="80406"/>
                    </a:lnTo>
                    <a:lnTo>
                      <a:pt x="4454748" y="28473"/>
                    </a:lnTo>
                    <a:close/>
                    <a:moveTo>
                      <a:pt x="1530376" y="28021"/>
                    </a:moveTo>
                    <a:cubicBezTo>
                      <a:pt x="1526656" y="32746"/>
                      <a:pt x="1522702" y="37443"/>
                      <a:pt x="1518516" y="42114"/>
                    </a:cubicBezTo>
                    <a:cubicBezTo>
                      <a:pt x="1514330" y="46784"/>
                      <a:pt x="1509883" y="51372"/>
                      <a:pt x="1505176" y="55877"/>
                    </a:cubicBezTo>
                    <a:lnTo>
                      <a:pt x="1570696" y="55877"/>
                    </a:lnTo>
                    <a:cubicBezTo>
                      <a:pt x="1574475" y="51948"/>
                      <a:pt x="1578201" y="47524"/>
                      <a:pt x="1581871" y="42607"/>
                    </a:cubicBezTo>
                    <a:cubicBezTo>
                      <a:pt x="1585542" y="37690"/>
                      <a:pt x="1588829" y="32828"/>
                      <a:pt x="1591732" y="28021"/>
                    </a:cubicBezTo>
                    <a:close/>
                    <a:moveTo>
                      <a:pt x="2393521" y="25624"/>
                    </a:moveTo>
                    <a:lnTo>
                      <a:pt x="2400095" y="27596"/>
                    </a:lnTo>
                    <a:cubicBezTo>
                      <a:pt x="2396776" y="50710"/>
                      <a:pt x="2392019" y="71700"/>
                      <a:pt x="2385824" y="90568"/>
                    </a:cubicBezTo>
                    <a:cubicBezTo>
                      <a:pt x="2379629" y="109436"/>
                      <a:pt x="2372188" y="126208"/>
                      <a:pt x="2363501" y="140886"/>
                    </a:cubicBezTo>
                    <a:cubicBezTo>
                      <a:pt x="2369289" y="151221"/>
                      <a:pt x="2375955" y="160460"/>
                      <a:pt x="2383496" y="168605"/>
                    </a:cubicBezTo>
                    <a:cubicBezTo>
                      <a:pt x="2391038" y="176749"/>
                      <a:pt x="2399565" y="183579"/>
                      <a:pt x="2409079" y="189094"/>
                    </a:cubicBezTo>
                    <a:cubicBezTo>
                      <a:pt x="2407719" y="190116"/>
                      <a:pt x="2406331" y="191358"/>
                      <a:pt x="2404916" y="192819"/>
                    </a:cubicBezTo>
                    <a:cubicBezTo>
                      <a:pt x="2403500" y="194279"/>
                      <a:pt x="2402332" y="195740"/>
                      <a:pt x="2401409" y="197201"/>
                    </a:cubicBezTo>
                    <a:cubicBezTo>
                      <a:pt x="2392343" y="191614"/>
                      <a:pt x="2384181" y="184930"/>
                      <a:pt x="2376922" y="177151"/>
                    </a:cubicBezTo>
                    <a:cubicBezTo>
                      <a:pt x="2369663" y="169372"/>
                      <a:pt x="2363144" y="160497"/>
                      <a:pt x="2357365" y="150527"/>
                    </a:cubicBezTo>
                    <a:cubicBezTo>
                      <a:pt x="2350554" y="160831"/>
                      <a:pt x="2343304" y="170025"/>
                      <a:pt x="2335616" y="178110"/>
                    </a:cubicBezTo>
                    <a:cubicBezTo>
                      <a:pt x="2327929" y="186194"/>
                      <a:pt x="2319912" y="193143"/>
                      <a:pt x="2311567" y="198955"/>
                    </a:cubicBezTo>
                    <a:cubicBezTo>
                      <a:pt x="2310659" y="197576"/>
                      <a:pt x="2309572" y="196115"/>
                      <a:pt x="2308307" y="194572"/>
                    </a:cubicBezTo>
                    <a:cubicBezTo>
                      <a:pt x="2307043" y="193028"/>
                      <a:pt x="2305793" y="191787"/>
                      <a:pt x="2304555" y="190847"/>
                    </a:cubicBezTo>
                    <a:cubicBezTo>
                      <a:pt x="2313133" y="185232"/>
                      <a:pt x="2321396" y="178165"/>
                      <a:pt x="2329344" y="169646"/>
                    </a:cubicBezTo>
                    <a:cubicBezTo>
                      <a:pt x="2337292" y="161128"/>
                      <a:pt x="2344733" y="151322"/>
                      <a:pt x="2351667" y="140228"/>
                    </a:cubicBezTo>
                    <a:cubicBezTo>
                      <a:pt x="2344587" y="125944"/>
                      <a:pt x="2338643" y="110084"/>
                      <a:pt x="2333836" y="92650"/>
                    </a:cubicBezTo>
                    <a:cubicBezTo>
                      <a:pt x="2329029" y="75216"/>
                      <a:pt x="2325112" y="56452"/>
                      <a:pt x="2322086" y="36361"/>
                    </a:cubicBezTo>
                    <a:lnTo>
                      <a:pt x="2309157" y="36361"/>
                    </a:lnTo>
                    <a:lnTo>
                      <a:pt x="2309157" y="26281"/>
                    </a:lnTo>
                    <a:lnTo>
                      <a:pt x="2391768" y="26281"/>
                    </a:lnTo>
                    <a:close/>
                    <a:moveTo>
                      <a:pt x="1847454" y="24734"/>
                    </a:moveTo>
                    <a:lnTo>
                      <a:pt x="1847454" y="43825"/>
                    </a:lnTo>
                    <a:lnTo>
                      <a:pt x="1885802" y="43825"/>
                    </a:lnTo>
                    <a:lnTo>
                      <a:pt x="1885802" y="24734"/>
                    </a:lnTo>
                    <a:close/>
                    <a:moveTo>
                      <a:pt x="1795959" y="24734"/>
                    </a:moveTo>
                    <a:lnTo>
                      <a:pt x="1795959" y="42728"/>
                    </a:lnTo>
                    <a:lnTo>
                      <a:pt x="1795959" y="43825"/>
                    </a:lnTo>
                    <a:lnTo>
                      <a:pt x="1837374" y="43825"/>
                    </a:lnTo>
                    <a:lnTo>
                      <a:pt x="1837374" y="24734"/>
                    </a:lnTo>
                    <a:close/>
                    <a:moveTo>
                      <a:pt x="2236626" y="21461"/>
                    </a:moveTo>
                    <a:lnTo>
                      <a:pt x="2236626" y="56959"/>
                    </a:lnTo>
                    <a:lnTo>
                      <a:pt x="2280889" y="56959"/>
                    </a:lnTo>
                    <a:lnTo>
                      <a:pt x="2280889" y="21461"/>
                    </a:lnTo>
                    <a:close/>
                    <a:moveTo>
                      <a:pt x="10492" y="20790"/>
                    </a:moveTo>
                    <a:lnTo>
                      <a:pt x="10492" y="176836"/>
                    </a:lnTo>
                    <a:lnTo>
                      <a:pt x="169167" y="176836"/>
                    </a:lnTo>
                    <a:lnTo>
                      <a:pt x="169167" y="20790"/>
                    </a:lnTo>
                    <a:close/>
                    <a:moveTo>
                      <a:pt x="2649351" y="20379"/>
                    </a:moveTo>
                    <a:cubicBezTo>
                      <a:pt x="2665019" y="20451"/>
                      <a:pt x="2677463" y="26766"/>
                      <a:pt x="2686683" y="39325"/>
                    </a:cubicBezTo>
                    <a:cubicBezTo>
                      <a:pt x="2695904" y="51883"/>
                      <a:pt x="2700621" y="70254"/>
                      <a:pt x="2700834" y="94438"/>
                    </a:cubicBezTo>
                    <a:cubicBezTo>
                      <a:pt x="2700682" y="116744"/>
                      <a:pt x="2697994" y="134605"/>
                      <a:pt x="2692772" y="148021"/>
                    </a:cubicBezTo>
                    <a:cubicBezTo>
                      <a:pt x="2687550" y="161438"/>
                      <a:pt x="2680708" y="171116"/>
                      <a:pt x="2672247" y="177058"/>
                    </a:cubicBezTo>
                    <a:cubicBezTo>
                      <a:pt x="2663785" y="182999"/>
                      <a:pt x="2654619" y="185911"/>
                      <a:pt x="2644748" y="185793"/>
                    </a:cubicBezTo>
                    <a:cubicBezTo>
                      <a:pt x="2637002" y="185716"/>
                      <a:pt x="2630244" y="184286"/>
                      <a:pt x="2624474" y="181502"/>
                    </a:cubicBezTo>
                    <a:cubicBezTo>
                      <a:pt x="2618704" y="178718"/>
                      <a:pt x="2613706" y="175044"/>
                      <a:pt x="2609478" y="170479"/>
                    </a:cubicBezTo>
                    <a:lnTo>
                      <a:pt x="2617131" y="162148"/>
                    </a:lnTo>
                    <a:cubicBezTo>
                      <a:pt x="2620769" y="166323"/>
                      <a:pt x="2624942" y="169484"/>
                      <a:pt x="2629650" y="171630"/>
                    </a:cubicBezTo>
                    <a:cubicBezTo>
                      <a:pt x="2634358" y="173777"/>
                      <a:pt x="2639464" y="174855"/>
                      <a:pt x="2644967" y="174864"/>
                    </a:cubicBezTo>
                    <a:cubicBezTo>
                      <a:pt x="2656380" y="175211"/>
                      <a:pt x="2666217" y="169694"/>
                      <a:pt x="2674479" y="158315"/>
                    </a:cubicBezTo>
                    <a:cubicBezTo>
                      <a:pt x="2682740" y="146937"/>
                      <a:pt x="2687371" y="127617"/>
                      <a:pt x="2688371" y="100357"/>
                    </a:cubicBezTo>
                    <a:cubicBezTo>
                      <a:pt x="2683074" y="106802"/>
                      <a:pt x="2677118" y="111928"/>
                      <a:pt x="2670505" y="115738"/>
                    </a:cubicBezTo>
                    <a:cubicBezTo>
                      <a:pt x="2663893" y="119548"/>
                      <a:pt x="2656842" y="121498"/>
                      <a:pt x="2649351" y="121588"/>
                    </a:cubicBezTo>
                    <a:cubicBezTo>
                      <a:pt x="2635853" y="121526"/>
                      <a:pt x="2625318" y="117220"/>
                      <a:pt x="2617746" y="108671"/>
                    </a:cubicBezTo>
                    <a:cubicBezTo>
                      <a:pt x="2610174" y="100122"/>
                      <a:pt x="2606325" y="87705"/>
                      <a:pt x="2606198" y="71422"/>
                    </a:cubicBezTo>
                    <a:cubicBezTo>
                      <a:pt x="2606544" y="56157"/>
                      <a:pt x="2610832" y="43896"/>
                      <a:pt x="2619061" y="34639"/>
                    </a:cubicBezTo>
                    <a:cubicBezTo>
                      <a:pt x="2627290" y="25382"/>
                      <a:pt x="2637388" y="20629"/>
                      <a:pt x="2649351" y="20379"/>
                    </a:cubicBezTo>
                    <a:close/>
                    <a:moveTo>
                      <a:pt x="2515799" y="20379"/>
                    </a:moveTo>
                    <a:cubicBezTo>
                      <a:pt x="2523215" y="20442"/>
                      <a:pt x="2529699" y="21846"/>
                      <a:pt x="2535249" y="24588"/>
                    </a:cubicBezTo>
                    <a:cubicBezTo>
                      <a:pt x="2540800" y="27331"/>
                      <a:pt x="2545634" y="31032"/>
                      <a:pt x="2549752" y="35692"/>
                    </a:cubicBezTo>
                    <a:lnTo>
                      <a:pt x="2542099" y="44024"/>
                    </a:lnTo>
                    <a:cubicBezTo>
                      <a:pt x="2538658" y="39849"/>
                      <a:pt x="2534696" y="36689"/>
                      <a:pt x="2530211" y="34542"/>
                    </a:cubicBezTo>
                    <a:cubicBezTo>
                      <a:pt x="2525727" y="32395"/>
                      <a:pt x="2520996" y="31317"/>
                      <a:pt x="2516017" y="31308"/>
                    </a:cubicBezTo>
                    <a:cubicBezTo>
                      <a:pt x="2503627" y="30957"/>
                      <a:pt x="2493169" y="36428"/>
                      <a:pt x="2484642" y="47719"/>
                    </a:cubicBezTo>
                    <a:cubicBezTo>
                      <a:pt x="2476116" y="59011"/>
                      <a:pt x="2471522" y="78230"/>
                      <a:pt x="2470860" y="105377"/>
                    </a:cubicBezTo>
                    <a:cubicBezTo>
                      <a:pt x="2476193" y="98855"/>
                      <a:pt x="2482186" y="93774"/>
                      <a:pt x="2488835" y="90133"/>
                    </a:cubicBezTo>
                    <a:cubicBezTo>
                      <a:pt x="2495485" y="86492"/>
                      <a:pt x="2502354" y="84642"/>
                      <a:pt x="2509441" y="84583"/>
                    </a:cubicBezTo>
                    <a:cubicBezTo>
                      <a:pt x="2523141" y="84618"/>
                      <a:pt x="2533768" y="88869"/>
                      <a:pt x="2541321" y="97337"/>
                    </a:cubicBezTo>
                    <a:cubicBezTo>
                      <a:pt x="2548874" y="105804"/>
                      <a:pt x="2552705" y="118275"/>
                      <a:pt x="2552813" y="134750"/>
                    </a:cubicBezTo>
                    <a:cubicBezTo>
                      <a:pt x="2552468" y="150015"/>
                      <a:pt x="2548180" y="162276"/>
                      <a:pt x="2539950" y="171533"/>
                    </a:cubicBezTo>
                    <a:cubicBezTo>
                      <a:pt x="2531722" y="180789"/>
                      <a:pt x="2521625" y="185543"/>
                      <a:pt x="2509661" y="185793"/>
                    </a:cubicBezTo>
                    <a:cubicBezTo>
                      <a:pt x="2494002" y="185712"/>
                      <a:pt x="2481594" y="179032"/>
                      <a:pt x="2472438" y="165752"/>
                    </a:cubicBezTo>
                    <a:cubicBezTo>
                      <a:pt x="2463281" y="152471"/>
                      <a:pt x="2458601" y="133077"/>
                      <a:pt x="2458396" y="107569"/>
                    </a:cubicBezTo>
                    <a:cubicBezTo>
                      <a:pt x="2458549" y="86212"/>
                      <a:pt x="2461285" y="69132"/>
                      <a:pt x="2466604" y="56332"/>
                    </a:cubicBezTo>
                    <a:cubicBezTo>
                      <a:pt x="2471924" y="43531"/>
                      <a:pt x="2478912" y="34310"/>
                      <a:pt x="2487569" y="28668"/>
                    </a:cubicBezTo>
                    <a:cubicBezTo>
                      <a:pt x="2496225" y="23025"/>
                      <a:pt x="2505635" y="20263"/>
                      <a:pt x="2515799" y="20379"/>
                    </a:cubicBezTo>
                    <a:close/>
                    <a:moveTo>
                      <a:pt x="3621020" y="20132"/>
                    </a:moveTo>
                    <a:lnTo>
                      <a:pt x="3621020" y="53248"/>
                    </a:lnTo>
                    <a:lnTo>
                      <a:pt x="3680624" y="53248"/>
                    </a:lnTo>
                    <a:lnTo>
                      <a:pt x="3680624" y="20132"/>
                    </a:lnTo>
                    <a:close/>
                    <a:moveTo>
                      <a:pt x="3550242" y="20132"/>
                    </a:moveTo>
                    <a:lnTo>
                      <a:pt x="3550242" y="53248"/>
                    </a:lnTo>
                    <a:lnTo>
                      <a:pt x="3610941" y="53248"/>
                    </a:lnTo>
                    <a:lnTo>
                      <a:pt x="3610941" y="20132"/>
                    </a:lnTo>
                    <a:close/>
                    <a:moveTo>
                      <a:pt x="4390982" y="18831"/>
                    </a:moveTo>
                    <a:lnTo>
                      <a:pt x="4465047" y="18831"/>
                    </a:lnTo>
                    <a:lnTo>
                      <a:pt x="4465047" y="89828"/>
                    </a:lnTo>
                    <a:lnTo>
                      <a:pt x="4390982" y="89828"/>
                    </a:lnTo>
                    <a:close/>
                    <a:moveTo>
                      <a:pt x="3162921" y="17503"/>
                    </a:moveTo>
                    <a:lnTo>
                      <a:pt x="3162921" y="55220"/>
                    </a:lnTo>
                    <a:lnTo>
                      <a:pt x="3192530" y="55220"/>
                    </a:lnTo>
                    <a:lnTo>
                      <a:pt x="3192530" y="17503"/>
                    </a:lnTo>
                    <a:close/>
                    <a:moveTo>
                      <a:pt x="3125449" y="17503"/>
                    </a:moveTo>
                    <a:lnTo>
                      <a:pt x="3125449" y="55220"/>
                    </a:lnTo>
                    <a:lnTo>
                      <a:pt x="3154621" y="55220"/>
                    </a:lnTo>
                    <a:lnTo>
                      <a:pt x="3154621" y="17503"/>
                    </a:lnTo>
                    <a:close/>
                    <a:moveTo>
                      <a:pt x="3089293" y="17503"/>
                    </a:moveTo>
                    <a:lnTo>
                      <a:pt x="3089293" y="55220"/>
                    </a:lnTo>
                    <a:lnTo>
                      <a:pt x="3117150" y="55220"/>
                    </a:lnTo>
                    <a:lnTo>
                      <a:pt x="3117150" y="17503"/>
                    </a:lnTo>
                    <a:close/>
                    <a:moveTo>
                      <a:pt x="3371380" y="16846"/>
                    </a:moveTo>
                    <a:lnTo>
                      <a:pt x="3371380" y="43606"/>
                    </a:lnTo>
                    <a:lnTo>
                      <a:pt x="3437118" y="43606"/>
                    </a:lnTo>
                    <a:lnTo>
                      <a:pt x="3437118" y="16846"/>
                    </a:lnTo>
                    <a:close/>
                    <a:moveTo>
                      <a:pt x="4101897" y="13586"/>
                    </a:moveTo>
                    <a:lnTo>
                      <a:pt x="4219350" y="13586"/>
                    </a:lnTo>
                    <a:lnTo>
                      <a:pt x="4219350" y="23639"/>
                    </a:lnTo>
                    <a:lnTo>
                      <a:pt x="4111978" y="23639"/>
                    </a:lnTo>
                    <a:lnTo>
                      <a:pt x="4111978" y="178370"/>
                    </a:lnTo>
                    <a:lnTo>
                      <a:pt x="4222636" y="178370"/>
                    </a:lnTo>
                    <a:lnTo>
                      <a:pt x="4222636" y="188203"/>
                    </a:lnTo>
                    <a:lnTo>
                      <a:pt x="4101897" y="188203"/>
                    </a:lnTo>
                    <a:close/>
                    <a:moveTo>
                      <a:pt x="2210111" y="11600"/>
                    </a:moveTo>
                    <a:lnTo>
                      <a:pt x="2308719" y="11600"/>
                    </a:lnTo>
                    <a:lnTo>
                      <a:pt x="2308719" y="21461"/>
                    </a:lnTo>
                    <a:lnTo>
                      <a:pt x="2291188" y="21461"/>
                    </a:lnTo>
                    <a:lnTo>
                      <a:pt x="2291188" y="143077"/>
                    </a:lnTo>
                    <a:lnTo>
                      <a:pt x="2310471" y="139571"/>
                    </a:lnTo>
                    <a:lnTo>
                      <a:pt x="2311129" y="148993"/>
                    </a:lnTo>
                    <a:lnTo>
                      <a:pt x="2291188" y="152718"/>
                    </a:lnTo>
                    <a:lnTo>
                      <a:pt x="2291188" y="198735"/>
                    </a:lnTo>
                    <a:lnTo>
                      <a:pt x="2280889" y="198735"/>
                    </a:lnTo>
                    <a:lnTo>
                      <a:pt x="2280889" y="154690"/>
                    </a:lnTo>
                    <a:cubicBezTo>
                      <a:pt x="2267979" y="157101"/>
                      <a:pt x="2255561" y="159347"/>
                      <a:pt x="2243637" y="161429"/>
                    </a:cubicBezTo>
                    <a:cubicBezTo>
                      <a:pt x="2231713" y="163510"/>
                      <a:pt x="2220830" y="165428"/>
                      <a:pt x="2210987" y="167181"/>
                    </a:cubicBezTo>
                    <a:lnTo>
                      <a:pt x="2208577" y="156882"/>
                    </a:lnTo>
                    <a:lnTo>
                      <a:pt x="2226326" y="154033"/>
                    </a:lnTo>
                    <a:lnTo>
                      <a:pt x="2226326" y="21461"/>
                    </a:lnTo>
                    <a:lnTo>
                      <a:pt x="2210111" y="21461"/>
                    </a:lnTo>
                    <a:close/>
                    <a:moveTo>
                      <a:pt x="3539944" y="10299"/>
                    </a:moveTo>
                    <a:lnTo>
                      <a:pt x="3690923" y="10299"/>
                    </a:lnTo>
                    <a:lnTo>
                      <a:pt x="3690923" y="105812"/>
                    </a:lnTo>
                    <a:lnTo>
                      <a:pt x="3539944" y="105812"/>
                    </a:lnTo>
                    <a:close/>
                    <a:moveTo>
                      <a:pt x="0" y="10299"/>
                    </a:moveTo>
                    <a:lnTo>
                      <a:pt x="179877" y="10299"/>
                    </a:lnTo>
                    <a:lnTo>
                      <a:pt x="179877" y="198722"/>
                    </a:lnTo>
                    <a:lnTo>
                      <a:pt x="169167" y="198722"/>
                    </a:lnTo>
                    <a:lnTo>
                      <a:pt x="169167" y="186889"/>
                    </a:lnTo>
                    <a:lnTo>
                      <a:pt x="10492" y="186889"/>
                    </a:lnTo>
                    <a:lnTo>
                      <a:pt x="10492" y="198722"/>
                    </a:lnTo>
                    <a:lnTo>
                      <a:pt x="0" y="198722"/>
                    </a:lnTo>
                    <a:close/>
                    <a:moveTo>
                      <a:pt x="3079679" y="8327"/>
                    </a:moveTo>
                    <a:lnTo>
                      <a:pt x="3202364" y="8327"/>
                    </a:lnTo>
                    <a:lnTo>
                      <a:pt x="3202364" y="64396"/>
                    </a:lnTo>
                    <a:lnTo>
                      <a:pt x="3127862" y="64396"/>
                    </a:lnTo>
                    <a:lnTo>
                      <a:pt x="3132687" y="65713"/>
                    </a:lnTo>
                    <a:cubicBezTo>
                      <a:pt x="3131262" y="69000"/>
                      <a:pt x="3129672" y="72190"/>
                      <a:pt x="3127919" y="75285"/>
                    </a:cubicBezTo>
                    <a:cubicBezTo>
                      <a:pt x="3126165" y="78380"/>
                      <a:pt x="3124250" y="81406"/>
                      <a:pt x="3122174" y="84364"/>
                    </a:cubicBezTo>
                    <a:lnTo>
                      <a:pt x="3184634" y="84364"/>
                    </a:lnTo>
                    <a:lnTo>
                      <a:pt x="3186608" y="83706"/>
                    </a:lnTo>
                    <a:lnTo>
                      <a:pt x="3192967" y="87423"/>
                    </a:lnTo>
                    <a:cubicBezTo>
                      <a:pt x="3186668" y="104007"/>
                      <a:pt x="3177801" y="118069"/>
                      <a:pt x="3166367" y="129607"/>
                    </a:cubicBezTo>
                    <a:cubicBezTo>
                      <a:pt x="3154934" y="141146"/>
                      <a:pt x="3141882" y="150567"/>
                      <a:pt x="3127214" y="157870"/>
                    </a:cubicBezTo>
                    <a:cubicBezTo>
                      <a:pt x="3112546" y="165173"/>
                      <a:pt x="3097211" y="170763"/>
                      <a:pt x="3081209" y="174641"/>
                    </a:cubicBezTo>
                    <a:cubicBezTo>
                      <a:pt x="3080521" y="173281"/>
                      <a:pt x="3079655" y="171837"/>
                      <a:pt x="3078610" y="170313"/>
                    </a:cubicBezTo>
                    <a:cubicBezTo>
                      <a:pt x="3077564" y="168787"/>
                      <a:pt x="3076532" y="167454"/>
                      <a:pt x="3075513" y="166313"/>
                    </a:cubicBezTo>
                    <a:cubicBezTo>
                      <a:pt x="3086859" y="163810"/>
                      <a:pt x="3097949" y="160376"/>
                      <a:pt x="3108783" y="156010"/>
                    </a:cubicBezTo>
                    <a:cubicBezTo>
                      <a:pt x="3119616" y="151644"/>
                      <a:pt x="3129778" y="146238"/>
                      <a:pt x="3139268" y="139790"/>
                    </a:cubicBezTo>
                    <a:cubicBezTo>
                      <a:pt x="3134845" y="135835"/>
                      <a:pt x="3129770" y="131525"/>
                      <a:pt x="3124040" y="126858"/>
                    </a:cubicBezTo>
                    <a:cubicBezTo>
                      <a:pt x="3118311" y="122191"/>
                      <a:pt x="3112797" y="117880"/>
                      <a:pt x="3107499" y="113925"/>
                    </a:cubicBezTo>
                    <a:lnTo>
                      <a:pt x="3114519" y="108226"/>
                    </a:lnTo>
                    <a:cubicBezTo>
                      <a:pt x="3120040" y="112199"/>
                      <a:pt x="3125787" y="116529"/>
                      <a:pt x="3131760" y="121214"/>
                    </a:cubicBezTo>
                    <a:cubicBezTo>
                      <a:pt x="3137733" y="125899"/>
                      <a:pt x="3142940" y="130118"/>
                      <a:pt x="3147383" y="133872"/>
                    </a:cubicBezTo>
                    <a:cubicBezTo>
                      <a:pt x="3154201" y="128493"/>
                      <a:pt x="3160324" y="122428"/>
                      <a:pt x="3165752" y="115679"/>
                    </a:cubicBezTo>
                    <a:cubicBezTo>
                      <a:pt x="3171180" y="108930"/>
                      <a:pt x="3175719" y="101550"/>
                      <a:pt x="3179370" y="93540"/>
                    </a:cubicBezTo>
                    <a:lnTo>
                      <a:pt x="3115176" y="93540"/>
                    </a:lnTo>
                    <a:cubicBezTo>
                      <a:pt x="3110313" y="99358"/>
                      <a:pt x="3105068" y="104656"/>
                      <a:pt x="3099441" y="109432"/>
                    </a:cubicBezTo>
                    <a:cubicBezTo>
                      <a:pt x="3093815" y="114209"/>
                      <a:pt x="3088028" y="118410"/>
                      <a:pt x="3082082" y="122035"/>
                    </a:cubicBezTo>
                    <a:cubicBezTo>
                      <a:pt x="3081136" y="121090"/>
                      <a:pt x="3079859" y="119967"/>
                      <a:pt x="3078252" y="118665"/>
                    </a:cubicBezTo>
                    <a:cubicBezTo>
                      <a:pt x="3076646" y="117364"/>
                      <a:pt x="3075147" y="116296"/>
                      <a:pt x="3073759" y="115460"/>
                    </a:cubicBezTo>
                    <a:cubicBezTo>
                      <a:pt x="3084178" y="109607"/>
                      <a:pt x="3093616" y="102359"/>
                      <a:pt x="3102073" y="93715"/>
                    </a:cubicBezTo>
                    <a:cubicBezTo>
                      <a:pt x="3110529" y="85071"/>
                      <a:pt x="3117229" y="75298"/>
                      <a:pt x="3122174" y="64396"/>
                    </a:cubicBezTo>
                    <a:lnTo>
                      <a:pt x="3079679" y="64396"/>
                    </a:lnTo>
                    <a:close/>
                    <a:moveTo>
                      <a:pt x="3361519" y="7888"/>
                    </a:moveTo>
                    <a:lnTo>
                      <a:pt x="3447417" y="7888"/>
                    </a:lnTo>
                    <a:lnTo>
                      <a:pt x="3447417" y="52344"/>
                    </a:lnTo>
                    <a:lnTo>
                      <a:pt x="3361519" y="52344"/>
                    </a:lnTo>
                    <a:close/>
                    <a:moveTo>
                      <a:pt x="3027732" y="7669"/>
                    </a:moveTo>
                    <a:cubicBezTo>
                      <a:pt x="3034292" y="13240"/>
                      <a:pt x="3040839" y="19324"/>
                      <a:pt x="3047372" y="25922"/>
                    </a:cubicBezTo>
                    <a:cubicBezTo>
                      <a:pt x="3053905" y="32520"/>
                      <a:pt x="3059193" y="38338"/>
                      <a:pt x="3063235" y="43379"/>
                    </a:cubicBezTo>
                    <a:lnTo>
                      <a:pt x="3055123" y="49957"/>
                    </a:lnTo>
                    <a:cubicBezTo>
                      <a:pt x="3051293" y="44808"/>
                      <a:pt x="3046135" y="38824"/>
                      <a:pt x="3039647" y="32005"/>
                    </a:cubicBezTo>
                    <a:cubicBezTo>
                      <a:pt x="3033160" y="25186"/>
                      <a:pt x="3026632" y="18823"/>
                      <a:pt x="3020062" y="12914"/>
                    </a:cubicBezTo>
                    <a:close/>
                    <a:moveTo>
                      <a:pt x="4317574" y="862"/>
                    </a:moveTo>
                    <a:lnTo>
                      <a:pt x="4328092" y="862"/>
                    </a:lnTo>
                    <a:cubicBezTo>
                      <a:pt x="4327654" y="9190"/>
                      <a:pt x="4326996" y="17078"/>
                      <a:pt x="4326120" y="24529"/>
                    </a:cubicBezTo>
                    <a:lnTo>
                      <a:pt x="4371479" y="24529"/>
                    </a:lnTo>
                    <a:cubicBezTo>
                      <a:pt x="4371474" y="24647"/>
                      <a:pt x="4371430" y="25286"/>
                      <a:pt x="4371342" y="26446"/>
                    </a:cubicBezTo>
                    <a:cubicBezTo>
                      <a:pt x="4371256" y="27606"/>
                      <a:pt x="4371156" y="28573"/>
                      <a:pt x="4371041" y="29349"/>
                    </a:cubicBezTo>
                    <a:cubicBezTo>
                      <a:pt x="4369580" y="48852"/>
                      <a:pt x="4368064" y="63095"/>
                      <a:pt x="4366494" y="72079"/>
                    </a:cubicBezTo>
                    <a:cubicBezTo>
                      <a:pt x="4364924" y="81063"/>
                      <a:pt x="4362860" y="86761"/>
                      <a:pt x="4360304" y="89171"/>
                    </a:cubicBezTo>
                    <a:cubicBezTo>
                      <a:pt x="4358720" y="90683"/>
                      <a:pt x="4357068" y="91769"/>
                      <a:pt x="4355346" y="92431"/>
                    </a:cubicBezTo>
                    <a:cubicBezTo>
                      <a:pt x="4353625" y="93092"/>
                      <a:pt x="4351479" y="93467"/>
                      <a:pt x="4348909" y="93554"/>
                    </a:cubicBezTo>
                    <a:cubicBezTo>
                      <a:pt x="4346732" y="93768"/>
                      <a:pt x="4343746" y="93832"/>
                      <a:pt x="4339952" y="93746"/>
                    </a:cubicBezTo>
                    <a:cubicBezTo>
                      <a:pt x="4336158" y="93659"/>
                      <a:pt x="4332132" y="93449"/>
                      <a:pt x="4327872" y="93115"/>
                    </a:cubicBezTo>
                    <a:cubicBezTo>
                      <a:pt x="4327754" y="91641"/>
                      <a:pt x="4327444" y="90043"/>
                      <a:pt x="4326942" y="88322"/>
                    </a:cubicBezTo>
                    <a:cubicBezTo>
                      <a:pt x="4326440" y="86601"/>
                      <a:pt x="4325800" y="85058"/>
                      <a:pt x="4325024" y="83693"/>
                    </a:cubicBezTo>
                    <a:cubicBezTo>
                      <a:pt x="4329612" y="84113"/>
                      <a:pt x="4333748" y="84369"/>
                      <a:pt x="4337432" y="84460"/>
                    </a:cubicBezTo>
                    <a:cubicBezTo>
                      <a:pt x="4341116" y="84552"/>
                      <a:pt x="4343773" y="84588"/>
                      <a:pt x="4345403" y="84570"/>
                    </a:cubicBezTo>
                    <a:cubicBezTo>
                      <a:pt x="4346910" y="84692"/>
                      <a:pt x="4348170" y="84611"/>
                      <a:pt x="4349183" y="84323"/>
                    </a:cubicBezTo>
                    <a:cubicBezTo>
                      <a:pt x="4350196" y="84035"/>
                      <a:pt x="4351128" y="83460"/>
                      <a:pt x="4351978" y="82598"/>
                    </a:cubicBezTo>
                    <a:cubicBezTo>
                      <a:pt x="4353612" y="80963"/>
                      <a:pt x="4355109" y="76453"/>
                      <a:pt x="4356469" y="69066"/>
                    </a:cubicBezTo>
                    <a:cubicBezTo>
                      <a:pt x="4357830" y="61680"/>
                      <a:pt x="4359108" y="50048"/>
                      <a:pt x="4360304" y="34170"/>
                    </a:cubicBezTo>
                    <a:lnTo>
                      <a:pt x="4324805" y="34170"/>
                    </a:lnTo>
                    <a:cubicBezTo>
                      <a:pt x="4322605" y="49313"/>
                      <a:pt x="4318350" y="62414"/>
                      <a:pt x="4312041" y="73477"/>
                    </a:cubicBezTo>
                    <a:cubicBezTo>
                      <a:pt x="4305732" y="84538"/>
                      <a:pt x="4296108" y="93422"/>
                      <a:pt x="4283170" y="100128"/>
                    </a:cubicBezTo>
                    <a:cubicBezTo>
                      <a:pt x="4282354" y="98968"/>
                      <a:pt x="4281304" y="97672"/>
                      <a:pt x="4280020" y="96238"/>
                    </a:cubicBezTo>
                    <a:cubicBezTo>
                      <a:pt x="4278738" y="94805"/>
                      <a:pt x="4277524" y="93618"/>
                      <a:pt x="4276378" y="92678"/>
                    </a:cubicBezTo>
                    <a:cubicBezTo>
                      <a:pt x="4288142" y="86733"/>
                      <a:pt x="4296935" y="78845"/>
                      <a:pt x="4302756" y="69011"/>
                    </a:cubicBezTo>
                    <a:cubicBezTo>
                      <a:pt x="4308576" y="59178"/>
                      <a:pt x="4312492" y="47564"/>
                      <a:pt x="4314506" y="34170"/>
                    </a:cubicBezTo>
                    <a:lnTo>
                      <a:pt x="4279884" y="34170"/>
                    </a:lnTo>
                    <a:lnTo>
                      <a:pt x="4279884" y="24529"/>
                    </a:lnTo>
                    <a:lnTo>
                      <a:pt x="4315821" y="24529"/>
                    </a:lnTo>
                    <a:cubicBezTo>
                      <a:pt x="4316250" y="20803"/>
                      <a:pt x="4316596" y="16968"/>
                      <a:pt x="4316862" y="13024"/>
                    </a:cubicBezTo>
                    <a:cubicBezTo>
                      <a:pt x="4317127" y="9080"/>
                      <a:pt x="4317364" y="5026"/>
                      <a:pt x="4317574" y="862"/>
                    </a:cubicBezTo>
                    <a:close/>
                    <a:moveTo>
                      <a:pt x="3299068" y="862"/>
                    </a:moveTo>
                    <a:lnTo>
                      <a:pt x="3309586" y="3054"/>
                    </a:lnTo>
                    <a:cubicBezTo>
                      <a:pt x="3308088" y="11418"/>
                      <a:pt x="3306262" y="19671"/>
                      <a:pt x="3304107" y="27816"/>
                    </a:cubicBezTo>
                    <a:lnTo>
                      <a:pt x="3343550" y="27816"/>
                    </a:lnTo>
                    <a:lnTo>
                      <a:pt x="3343550" y="37896"/>
                    </a:lnTo>
                    <a:lnTo>
                      <a:pt x="3301916" y="37896"/>
                    </a:lnTo>
                    <a:cubicBezTo>
                      <a:pt x="3299163" y="48243"/>
                      <a:pt x="3296178" y="58232"/>
                      <a:pt x="3292959" y="67860"/>
                    </a:cubicBezTo>
                    <a:cubicBezTo>
                      <a:pt x="3289740" y="77488"/>
                      <a:pt x="3286371" y="86491"/>
                      <a:pt x="3282852" y="94869"/>
                    </a:cubicBezTo>
                    <a:lnTo>
                      <a:pt x="3309147" y="94869"/>
                    </a:lnTo>
                    <a:lnTo>
                      <a:pt x="3309147" y="59578"/>
                    </a:lnTo>
                    <a:lnTo>
                      <a:pt x="3319008" y="59578"/>
                    </a:lnTo>
                    <a:lnTo>
                      <a:pt x="3319008" y="94869"/>
                    </a:lnTo>
                    <a:lnTo>
                      <a:pt x="3342893" y="94869"/>
                    </a:lnTo>
                    <a:lnTo>
                      <a:pt x="3342893" y="104730"/>
                    </a:lnTo>
                    <a:lnTo>
                      <a:pt x="3319008" y="104730"/>
                    </a:lnTo>
                    <a:lnTo>
                      <a:pt x="3319008" y="138256"/>
                    </a:lnTo>
                    <a:lnTo>
                      <a:pt x="3347056" y="132558"/>
                    </a:lnTo>
                    <a:lnTo>
                      <a:pt x="3347933" y="142200"/>
                    </a:lnTo>
                    <a:lnTo>
                      <a:pt x="3319008" y="148107"/>
                    </a:lnTo>
                    <a:lnTo>
                      <a:pt x="3319008" y="198077"/>
                    </a:lnTo>
                    <a:lnTo>
                      <a:pt x="3309147" y="198077"/>
                    </a:lnTo>
                    <a:lnTo>
                      <a:pt x="3309147" y="150300"/>
                    </a:lnTo>
                    <a:cubicBezTo>
                      <a:pt x="3301236" y="151953"/>
                      <a:pt x="3293722" y="153525"/>
                      <a:pt x="3286604" y="155014"/>
                    </a:cubicBezTo>
                    <a:cubicBezTo>
                      <a:pt x="3279487" y="156504"/>
                      <a:pt x="3272905" y="157856"/>
                      <a:pt x="3266856" y="159071"/>
                    </a:cubicBezTo>
                    <a:lnTo>
                      <a:pt x="3264007" y="148546"/>
                    </a:lnTo>
                    <a:cubicBezTo>
                      <a:pt x="3270189" y="147545"/>
                      <a:pt x="3277109" y="146312"/>
                      <a:pt x="3284769" y="144846"/>
                    </a:cubicBezTo>
                    <a:cubicBezTo>
                      <a:pt x="3292429" y="143380"/>
                      <a:pt x="3300556" y="141764"/>
                      <a:pt x="3309147" y="139999"/>
                    </a:cubicBezTo>
                    <a:lnTo>
                      <a:pt x="3309147" y="104730"/>
                    </a:lnTo>
                    <a:lnTo>
                      <a:pt x="3287892" y="104730"/>
                    </a:lnTo>
                    <a:cubicBezTo>
                      <a:pt x="3284007" y="104748"/>
                      <a:pt x="3280711" y="105040"/>
                      <a:pt x="3278003" y="105606"/>
                    </a:cubicBezTo>
                    <a:cubicBezTo>
                      <a:pt x="3275296" y="106172"/>
                      <a:pt x="3273480" y="106904"/>
                      <a:pt x="3272552" y="107799"/>
                    </a:cubicBezTo>
                    <a:cubicBezTo>
                      <a:pt x="3272210" y="106474"/>
                      <a:pt x="3271745" y="104794"/>
                      <a:pt x="3271156" y="102758"/>
                    </a:cubicBezTo>
                    <a:cubicBezTo>
                      <a:pt x="3270567" y="100721"/>
                      <a:pt x="3269937" y="99041"/>
                      <a:pt x="3269265" y="97717"/>
                    </a:cubicBezTo>
                    <a:cubicBezTo>
                      <a:pt x="3270777" y="97284"/>
                      <a:pt x="3272302" y="95411"/>
                      <a:pt x="3273841" y="92099"/>
                    </a:cubicBezTo>
                    <a:cubicBezTo>
                      <a:pt x="3275378" y="88787"/>
                      <a:pt x="3277068" y="84667"/>
                      <a:pt x="3278908" y="79737"/>
                    </a:cubicBezTo>
                    <a:cubicBezTo>
                      <a:pt x="3280186" y="76628"/>
                      <a:pt x="3282012" y="71355"/>
                      <a:pt x="3284386" y="63917"/>
                    </a:cubicBezTo>
                    <a:cubicBezTo>
                      <a:pt x="3286760" y="56480"/>
                      <a:pt x="3289243" y="47806"/>
                      <a:pt x="3291836" y="37896"/>
                    </a:cubicBezTo>
                    <a:lnTo>
                      <a:pt x="3265321" y="37896"/>
                    </a:lnTo>
                    <a:lnTo>
                      <a:pt x="3265321" y="27816"/>
                    </a:lnTo>
                    <a:lnTo>
                      <a:pt x="3294027" y="27816"/>
                    </a:lnTo>
                    <a:cubicBezTo>
                      <a:pt x="3295018" y="23419"/>
                      <a:pt x="3295940" y="18954"/>
                      <a:pt x="3296794" y="14421"/>
                    </a:cubicBezTo>
                    <a:cubicBezTo>
                      <a:pt x="3297647" y="9888"/>
                      <a:pt x="3298405" y="5369"/>
                      <a:pt x="3299068" y="862"/>
                    </a:cubicBezTo>
                    <a:close/>
                    <a:moveTo>
                      <a:pt x="3854666" y="658"/>
                    </a:moveTo>
                    <a:lnTo>
                      <a:pt x="3865184" y="658"/>
                    </a:lnTo>
                    <a:lnTo>
                      <a:pt x="3865184" y="28267"/>
                    </a:lnTo>
                    <a:lnTo>
                      <a:pt x="3914488" y="28267"/>
                    </a:lnTo>
                    <a:lnTo>
                      <a:pt x="3914488" y="37663"/>
                    </a:lnTo>
                    <a:lnTo>
                      <a:pt x="3865184" y="37663"/>
                    </a:lnTo>
                    <a:lnTo>
                      <a:pt x="3865184" y="67272"/>
                    </a:lnTo>
                    <a:lnTo>
                      <a:pt x="3886878" y="67272"/>
                    </a:lnTo>
                    <a:cubicBezTo>
                      <a:pt x="3898186" y="58920"/>
                      <a:pt x="3908768" y="50078"/>
                      <a:pt x="3918624" y="40748"/>
                    </a:cubicBezTo>
                    <a:cubicBezTo>
                      <a:pt x="3928480" y="31418"/>
                      <a:pt x="3937473" y="21706"/>
                      <a:pt x="3945604" y="11614"/>
                    </a:cubicBezTo>
                    <a:lnTo>
                      <a:pt x="3954370" y="16654"/>
                    </a:lnTo>
                    <a:cubicBezTo>
                      <a:pt x="3946805" y="25752"/>
                      <a:pt x="3938706" y="34540"/>
                      <a:pt x="3930073" y="43019"/>
                    </a:cubicBezTo>
                    <a:cubicBezTo>
                      <a:pt x="3921440" y="51497"/>
                      <a:pt x="3912301" y="59581"/>
                      <a:pt x="3902655" y="67272"/>
                    </a:cubicBezTo>
                    <a:lnTo>
                      <a:pt x="3964887" y="67272"/>
                    </a:lnTo>
                    <a:lnTo>
                      <a:pt x="3964887" y="76886"/>
                    </a:lnTo>
                    <a:lnTo>
                      <a:pt x="3889945" y="76886"/>
                    </a:lnTo>
                    <a:cubicBezTo>
                      <a:pt x="3883796" y="81397"/>
                      <a:pt x="3877469" y="85812"/>
                      <a:pt x="3870964" y="90130"/>
                    </a:cubicBezTo>
                    <a:cubicBezTo>
                      <a:pt x="3864459" y="94449"/>
                      <a:pt x="3857857" y="98589"/>
                      <a:pt x="3851160" y="102552"/>
                    </a:cubicBezTo>
                    <a:lnTo>
                      <a:pt x="3945166" y="102552"/>
                    </a:lnTo>
                    <a:lnTo>
                      <a:pt x="3945166" y="111728"/>
                    </a:lnTo>
                    <a:lnTo>
                      <a:pt x="3846997" y="111728"/>
                    </a:lnTo>
                    <a:cubicBezTo>
                      <a:pt x="3845326" y="116042"/>
                      <a:pt x="3843572" y="120356"/>
                      <a:pt x="3841738" y="124670"/>
                    </a:cubicBezTo>
                    <a:cubicBezTo>
                      <a:pt x="3839902" y="128985"/>
                      <a:pt x="3838150" y="133080"/>
                      <a:pt x="3836479" y="136955"/>
                    </a:cubicBezTo>
                    <a:lnTo>
                      <a:pt x="3932236" y="136955"/>
                    </a:lnTo>
                    <a:lnTo>
                      <a:pt x="3931580" y="142198"/>
                    </a:lnTo>
                    <a:cubicBezTo>
                      <a:pt x="3929343" y="157459"/>
                      <a:pt x="3927024" y="168965"/>
                      <a:pt x="3924622" y="176719"/>
                    </a:cubicBezTo>
                    <a:cubicBezTo>
                      <a:pt x="3922221" y="184473"/>
                      <a:pt x="3919355" y="189620"/>
                      <a:pt x="3916022" y="192161"/>
                    </a:cubicBezTo>
                    <a:cubicBezTo>
                      <a:pt x="3914022" y="193868"/>
                      <a:pt x="3911831" y="195042"/>
                      <a:pt x="3909448" y="195684"/>
                    </a:cubicBezTo>
                    <a:cubicBezTo>
                      <a:pt x="3907065" y="196326"/>
                      <a:pt x="3903997" y="196681"/>
                      <a:pt x="3900244" y="196750"/>
                    </a:cubicBezTo>
                    <a:cubicBezTo>
                      <a:pt x="3896483" y="196777"/>
                      <a:pt x="3891078" y="196722"/>
                      <a:pt x="3884029" y="196586"/>
                    </a:cubicBezTo>
                    <a:cubicBezTo>
                      <a:pt x="3876981" y="196449"/>
                      <a:pt x="3869166" y="196067"/>
                      <a:pt x="3860582" y="195438"/>
                    </a:cubicBezTo>
                    <a:cubicBezTo>
                      <a:pt x="3860473" y="193868"/>
                      <a:pt x="3860144" y="192202"/>
                      <a:pt x="3859596" y="190440"/>
                    </a:cubicBezTo>
                    <a:cubicBezTo>
                      <a:pt x="3859049" y="188678"/>
                      <a:pt x="3858282" y="187064"/>
                      <a:pt x="3857296" y="185600"/>
                    </a:cubicBezTo>
                    <a:cubicBezTo>
                      <a:pt x="3866006" y="186345"/>
                      <a:pt x="3874113" y="186829"/>
                      <a:pt x="3881619" y="187053"/>
                    </a:cubicBezTo>
                    <a:cubicBezTo>
                      <a:pt x="3889124" y="187276"/>
                      <a:pt x="3894383" y="187377"/>
                      <a:pt x="3897396" y="187354"/>
                    </a:cubicBezTo>
                    <a:cubicBezTo>
                      <a:pt x="3900094" y="187377"/>
                      <a:pt x="3902258" y="187276"/>
                      <a:pt x="3903888" y="187053"/>
                    </a:cubicBezTo>
                    <a:cubicBezTo>
                      <a:pt x="3905517" y="186829"/>
                      <a:pt x="3906859" y="186345"/>
                      <a:pt x="3907914" y="185600"/>
                    </a:cubicBezTo>
                    <a:cubicBezTo>
                      <a:pt x="3910503" y="183869"/>
                      <a:pt x="3912776" y="179931"/>
                      <a:pt x="3914734" y="173786"/>
                    </a:cubicBezTo>
                    <a:cubicBezTo>
                      <a:pt x="3916694" y="167643"/>
                      <a:pt x="3918583" y="158496"/>
                      <a:pt x="3920404" y="146350"/>
                    </a:cubicBezTo>
                    <a:lnTo>
                      <a:pt x="3821139" y="146350"/>
                    </a:lnTo>
                    <a:cubicBezTo>
                      <a:pt x="3823682" y="141418"/>
                      <a:pt x="3826266" y="135809"/>
                      <a:pt x="3828891" y="129519"/>
                    </a:cubicBezTo>
                    <a:cubicBezTo>
                      <a:pt x="3831516" y="123231"/>
                      <a:pt x="3834045" y="117009"/>
                      <a:pt x="3836479" y="110854"/>
                    </a:cubicBezTo>
                    <a:cubicBezTo>
                      <a:pt x="3826704" y="116227"/>
                      <a:pt x="3816725" y="121271"/>
                      <a:pt x="3806540" y="125986"/>
                    </a:cubicBezTo>
                    <a:cubicBezTo>
                      <a:pt x="3796355" y="130701"/>
                      <a:pt x="3786102" y="135085"/>
                      <a:pt x="3775780" y="139139"/>
                    </a:cubicBezTo>
                    <a:cubicBezTo>
                      <a:pt x="3775191" y="137842"/>
                      <a:pt x="3774342" y="136281"/>
                      <a:pt x="3773232" y="134458"/>
                    </a:cubicBezTo>
                    <a:cubicBezTo>
                      <a:pt x="3772124" y="132636"/>
                      <a:pt x="3771001" y="131128"/>
                      <a:pt x="3769864" y="129935"/>
                    </a:cubicBezTo>
                    <a:cubicBezTo>
                      <a:pt x="3788206" y="123324"/>
                      <a:pt x="3806084" y="115552"/>
                      <a:pt x="3823495" y="106619"/>
                    </a:cubicBezTo>
                    <a:cubicBezTo>
                      <a:pt x="3840907" y="97686"/>
                      <a:pt x="3857578" y="87775"/>
                      <a:pt x="3873510" y="76886"/>
                    </a:cubicBezTo>
                    <a:lnTo>
                      <a:pt x="3775999" y="76886"/>
                    </a:lnTo>
                    <a:lnTo>
                      <a:pt x="3775999" y="67272"/>
                    </a:lnTo>
                    <a:lnTo>
                      <a:pt x="3854666" y="67272"/>
                    </a:lnTo>
                    <a:lnTo>
                      <a:pt x="3854666" y="37663"/>
                    </a:lnTo>
                    <a:lnTo>
                      <a:pt x="3795940" y="37663"/>
                    </a:lnTo>
                    <a:lnTo>
                      <a:pt x="3795940" y="28267"/>
                    </a:lnTo>
                    <a:lnTo>
                      <a:pt x="3854666" y="28267"/>
                    </a:lnTo>
                    <a:close/>
                    <a:moveTo>
                      <a:pt x="2021661" y="644"/>
                    </a:moveTo>
                    <a:lnTo>
                      <a:pt x="2032179" y="644"/>
                    </a:lnTo>
                    <a:lnTo>
                      <a:pt x="2032179" y="19270"/>
                    </a:lnTo>
                    <a:lnTo>
                      <a:pt x="2093316" y="19270"/>
                    </a:lnTo>
                    <a:lnTo>
                      <a:pt x="2093316" y="644"/>
                    </a:lnTo>
                    <a:lnTo>
                      <a:pt x="2103615" y="644"/>
                    </a:lnTo>
                    <a:lnTo>
                      <a:pt x="2103615" y="19270"/>
                    </a:lnTo>
                    <a:lnTo>
                      <a:pt x="2157958" y="19270"/>
                    </a:lnTo>
                    <a:lnTo>
                      <a:pt x="2157958" y="29130"/>
                    </a:lnTo>
                    <a:lnTo>
                      <a:pt x="2103615" y="29130"/>
                    </a:lnTo>
                    <a:lnTo>
                      <a:pt x="2103615" y="48413"/>
                    </a:lnTo>
                    <a:lnTo>
                      <a:pt x="2093316" y="48413"/>
                    </a:lnTo>
                    <a:lnTo>
                      <a:pt x="2093316" y="29130"/>
                    </a:lnTo>
                    <a:lnTo>
                      <a:pt x="2032179" y="29130"/>
                    </a:lnTo>
                    <a:lnTo>
                      <a:pt x="2032179" y="49071"/>
                    </a:lnTo>
                    <a:lnTo>
                      <a:pt x="2021661" y="49071"/>
                    </a:lnTo>
                    <a:lnTo>
                      <a:pt x="2021661" y="29130"/>
                    </a:lnTo>
                    <a:lnTo>
                      <a:pt x="1967318" y="29130"/>
                    </a:lnTo>
                    <a:lnTo>
                      <a:pt x="1967318" y="19270"/>
                    </a:lnTo>
                    <a:lnTo>
                      <a:pt x="2021661" y="19270"/>
                    </a:lnTo>
                    <a:close/>
                    <a:moveTo>
                      <a:pt x="1786099" y="438"/>
                    </a:moveTo>
                    <a:lnTo>
                      <a:pt x="1795959" y="438"/>
                    </a:lnTo>
                    <a:lnTo>
                      <a:pt x="1795959" y="15996"/>
                    </a:lnTo>
                    <a:lnTo>
                      <a:pt x="1837374" y="15996"/>
                    </a:lnTo>
                    <a:lnTo>
                      <a:pt x="1837374" y="438"/>
                    </a:lnTo>
                    <a:lnTo>
                      <a:pt x="1847454" y="438"/>
                    </a:lnTo>
                    <a:lnTo>
                      <a:pt x="1847454" y="15996"/>
                    </a:lnTo>
                    <a:lnTo>
                      <a:pt x="1895663" y="15996"/>
                    </a:lnTo>
                    <a:lnTo>
                      <a:pt x="1895663" y="52344"/>
                    </a:lnTo>
                    <a:lnTo>
                      <a:pt x="1847454" y="52344"/>
                    </a:lnTo>
                    <a:lnTo>
                      <a:pt x="1847454" y="72750"/>
                    </a:lnTo>
                    <a:lnTo>
                      <a:pt x="1908372" y="72750"/>
                    </a:lnTo>
                    <a:cubicBezTo>
                      <a:pt x="1908363" y="72837"/>
                      <a:pt x="1908326" y="73374"/>
                      <a:pt x="1908262" y="74362"/>
                    </a:cubicBezTo>
                    <a:cubicBezTo>
                      <a:pt x="1908198" y="75349"/>
                      <a:pt x="1908162" y="76268"/>
                      <a:pt x="1908153" y="77119"/>
                    </a:cubicBezTo>
                    <a:cubicBezTo>
                      <a:pt x="1907208" y="84043"/>
                      <a:pt x="1906249" y="89310"/>
                      <a:pt x="1905277" y="92922"/>
                    </a:cubicBezTo>
                    <a:cubicBezTo>
                      <a:pt x="1904304" y="96534"/>
                      <a:pt x="1903072" y="99009"/>
                      <a:pt x="1901579" y="100347"/>
                    </a:cubicBezTo>
                    <a:cubicBezTo>
                      <a:pt x="1900301" y="101433"/>
                      <a:pt x="1898913" y="102218"/>
                      <a:pt x="1897415" y="102702"/>
                    </a:cubicBezTo>
                    <a:cubicBezTo>
                      <a:pt x="1895918" y="103186"/>
                      <a:pt x="1894092" y="103424"/>
                      <a:pt x="1891937" y="103415"/>
                    </a:cubicBezTo>
                    <a:cubicBezTo>
                      <a:pt x="1890207" y="103625"/>
                      <a:pt x="1887696" y="103698"/>
                      <a:pt x="1884405" y="103634"/>
                    </a:cubicBezTo>
                    <a:cubicBezTo>
                      <a:pt x="1881113" y="103570"/>
                      <a:pt x="1877561" y="103424"/>
                      <a:pt x="1873750" y="103195"/>
                    </a:cubicBezTo>
                    <a:cubicBezTo>
                      <a:pt x="1873631" y="101954"/>
                      <a:pt x="1873375" y="100602"/>
                      <a:pt x="1872983" y="99141"/>
                    </a:cubicBezTo>
                    <a:cubicBezTo>
                      <a:pt x="1872590" y="97681"/>
                      <a:pt x="1872115" y="96329"/>
                      <a:pt x="1871558" y="95087"/>
                    </a:cubicBezTo>
                    <a:cubicBezTo>
                      <a:pt x="1875370" y="95507"/>
                      <a:pt x="1878812" y="95763"/>
                      <a:pt x="1881885" y="95854"/>
                    </a:cubicBezTo>
                    <a:cubicBezTo>
                      <a:pt x="1884957" y="95946"/>
                      <a:pt x="1887139" y="95982"/>
                      <a:pt x="1888432" y="95964"/>
                    </a:cubicBezTo>
                    <a:cubicBezTo>
                      <a:pt x="1889732" y="95978"/>
                      <a:pt x="1890800" y="95895"/>
                      <a:pt x="1891636" y="95717"/>
                    </a:cubicBezTo>
                    <a:cubicBezTo>
                      <a:pt x="1892471" y="95540"/>
                      <a:pt x="1893156" y="95183"/>
                      <a:pt x="1893691" y="94648"/>
                    </a:cubicBezTo>
                    <a:cubicBezTo>
                      <a:pt x="1894443" y="93926"/>
                      <a:pt x="1895128" y="92519"/>
                      <a:pt x="1895744" y="90426"/>
                    </a:cubicBezTo>
                    <a:cubicBezTo>
                      <a:pt x="1896361" y="88333"/>
                      <a:pt x="1896991" y="85281"/>
                      <a:pt x="1897635" y="81269"/>
                    </a:cubicBezTo>
                    <a:lnTo>
                      <a:pt x="1847454" y="81269"/>
                    </a:lnTo>
                    <a:lnTo>
                      <a:pt x="1847454" y="104277"/>
                    </a:lnTo>
                    <a:lnTo>
                      <a:pt x="1837374" y="104277"/>
                    </a:lnTo>
                    <a:lnTo>
                      <a:pt x="1837374" y="81269"/>
                    </a:lnTo>
                    <a:lnTo>
                      <a:pt x="1787413" y="81269"/>
                    </a:lnTo>
                    <a:cubicBezTo>
                      <a:pt x="1783090" y="88610"/>
                      <a:pt x="1776069" y="95348"/>
                      <a:pt x="1766350" y="101484"/>
                    </a:cubicBezTo>
                    <a:cubicBezTo>
                      <a:pt x="1756630" y="107619"/>
                      <a:pt x="1743200" y="113152"/>
                      <a:pt x="1726058" y="118082"/>
                    </a:cubicBezTo>
                    <a:cubicBezTo>
                      <a:pt x="1725482" y="116699"/>
                      <a:pt x="1724715" y="115193"/>
                      <a:pt x="1723756" y="113563"/>
                    </a:cubicBezTo>
                    <a:cubicBezTo>
                      <a:pt x="1722798" y="111933"/>
                      <a:pt x="1721812" y="110591"/>
                      <a:pt x="1720799" y="109536"/>
                    </a:cubicBezTo>
                    <a:cubicBezTo>
                      <a:pt x="1734932" y="105688"/>
                      <a:pt x="1746326" y="101387"/>
                      <a:pt x="1754982" y="96635"/>
                    </a:cubicBezTo>
                    <a:cubicBezTo>
                      <a:pt x="1763638" y="91883"/>
                      <a:pt x="1770212" y="86761"/>
                      <a:pt x="1774704" y="81269"/>
                    </a:cubicBezTo>
                    <a:lnTo>
                      <a:pt x="1734165" y="81269"/>
                    </a:lnTo>
                    <a:cubicBezTo>
                      <a:pt x="1735293" y="76062"/>
                      <a:pt x="1736434" y="70068"/>
                      <a:pt x="1737589" y="63288"/>
                    </a:cubicBezTo>
                    <a:cubicBezTo>
                      <a:pt x="1738744" y="56508"/>
                      <a:pt x="1739721" y="50020"/>
                      <a:pt x="1740520" y="43825"/>
                    </a:cubicBezTo>
                    <a:lnTo>
                      <a:pt x="1786099" y="43825"/>
                    </a:lnTo>
                    <a:lnTo>
                      <a:pt x="1786099" y="42728"/>
                    </a:lnTo>
                    <a:lnTo>
                      <a:pt x="1786099" y="24734"/>
                    </a:lnTo>
                    <a:lnTo>
                      <a:pt x="1730002" y="24734"/>
                    </a:lnTo>
                    <a:lnTo>
                      <a:pt x="1730002" y="15996"/>
                    </a:lnTo>
                    <a:lnTo>
                      <a:pt x="1786099" y="15996"/>
                    </a:lnTo>
                    <a:close/>
                    <a:moveTo>
                      <a:pt x="1535854" y="438"/>
                    </a:moveTo>
                    <a:lnTo>
                      <a:pt x="1547468" y="2410"/>
                    </a:lnTo>
                    <a:cubicBezTo>
                      <a:pt x="1545944" y="5044"/>
                      <a:pt x="1544337" y="7720"/>
                      <a:pt x="1542647" y="10436"/>
                    </a:cubicBezTo>
                    <a:cubicBezTo>
                      <a:pt x="1540959" y="13152"/>
                      <a:pt x="1539132" y="15882"/>
                      <a:pt x="1537169" y="18626"/>
                    </a:cubicBezTo>
                    <a:lnTo>
                      <a:pt x="1597649" y="18626"/>
                    </a:lnTo>
                    <a:lnTo>
                      <a:pt x="1599621" y="17969"/>
                    </a:lnTo>
                    <a:lnTo>
                      <a:pt x="1606414" y="22777"/>
                    </a:lnTo>
                    <a:cubicBezTo>
                      <a:pt x="1603277" y="28343"/>
                      <a:pt x="1599634" y="34021"/>
                      <a:pt x="1595485" y="39813"/>
                    </a:cubicBezTo>
                    <a:cubicBezTo>
                      <a:pt x="1591335" y="45605"/>
                      <a:pt x="1587089" y="50960"/>
                      <a:pt x="1582747" y="55877"/>
                    </a:cubicBezTo>
                    <a:lnTo>
                      <a:pt x="1650020" y="55877"/>
                    </a:lnTo>
                    <a:lnTo>
                      <a:pt x="1650020" y="119836"/>
                    </a:lnTo>
                    <a:lnTo>
                      <a:pt x="1591513" y="119836"/>
                    </a:lnTo>
                    <a:lnTo>
                      <a:pt x="1591513" y="177271"/>
                    </a:lnTo>
                    <a:cubicBezTo>
                      <a:pt x="1591362" y="180258"/>
                      <a:pt x="1592157" y="182231"/>
                      <a:pt x="1593896" y="183190"/>
                    </a:cubicBezTo>
                    <a:cubicBezTo>
                      <a:pt x="1595636" y="184149"/>
                      <a:pt x="1599224" y="184588"/>
                      <a:pt x="1604660" y="184506"/>
                    </a:cubicBezTo>
                    <a:lnTo>
                      <a:pt x="1644322" y="184506"/>
                    </a:lnTo>
                    <a:cubicBezTo>
                      <a:pt x="1647706" y="184626"/>
                      <a:pt x="1650265" y="183923"/>
                      <a:pt x="1652001" y="182395"/>
                    </a:cubicBezTo>
                    <a:cubicBezTo>
                      <a:pt x="1653736" y="180866"/>
                      <a:pt x="1654947" y="177792"/>
                      <a:pt x="1655636" y="173171"/>
                    </a:cubicBezTo>
                    <a:cubicBezTo>
                      <a:pt x="1656325" y="168550"/>
                      <a:pt x="1656790" y="161659"/>
                      <a:pt x="1657032" y="152499"/>
                    </a:cubicBezTo>
                    <a:cubicBezTo>
                      <a:pt x="1658493" y="153394"/>
                      <a:pt x="1660118" y="154235"/>
                      <a:pt x="1661907" y="155020"/>
                    </a:cubicBezTo>
                    <a:cubicBezTo>
                      <a:pt x="1663697" y="155805"/>
                      <a:pt x="1665432" y="156427"/>
                      <a:pt x="1667112" y="156884"/>
                    </a:cubicBezTo>
                    <a:cubicBezTo>
                      <a:pt x="1666496" y="171676"/>
                      <a:pt x="1664715" y="181699"/>
                      <a:pt x="1661771" y="186953"/>
                    </a:cubicBezTo>
                    <a:cubicBezTo>
                      <a:pt x="1658826" y="192207"/>
                      <a:pt x="1653157" y="194668"/>
                      <a:pt x="1644761" y="194339"/>
                    </a:cubicBezTo>
                    <a:lnTo>
                      <a:pt x="1604222" y="194339"/>
                    </a:lnTo>
                    <a:cubicBezTo>
                      <a:pt x="1595298" y="194489"/>
                      <a:pt x="1589153" y="193368"/>
                      <a:pt x="1585788" y="190976"/>
                    </a:cubicBezTo>
                    <a:cubicBezTo>
                      <a:pt x="1582424" y="188584"/>
                      <a:pt x="1580826" y="184015"/>
                      <a:pt x="1580995" y="177271"/>
                    </a:cubicBezTo>
                    <a:lnTo>
                      <a:pt x="1580995" y="119836"/>
                    </a:lnTo>
                    <a:lnTo>
                      <a:pt x="1566971" y="119836"/>
                    </a:lnTo>
                    <a:cubicBezTo>
                      <a:pt x="1563585" y="131699"/>
                      <a:pt x="1558474" y="142536"/>
                      <a:pt x="1551640" y="152344"/>
                    </a:cubicBezTo>
                    <a:cubicBezTo>
                      <a:pt x="1544805" y="162152"/>
                      <a:pt x="1535523" y="170778"/>
                      <a:pt x="1523794" y="178219"/>
                    </a:cubicBezTo>
                    <a:cubicBezTo>
                      <a:pt x="1512066" y="185662"/>
                      <a:pt x="1497167" y="191765"/>
                      <a:pt x="1479100" y="196530"/>
                    </a:cubicBezTo>
                    <a:cubicBezTo>
                      <a:pt x="1478502" y="195130"/>
                      <a:pt x="1477616" y="193553"/>
                      <a:pt x="1476443" y="191799"/>
                    </a:cubicBezTo>
                    <a:cubicBezTo>
                      <a:pt x="1475270" y="190046"/>
                      <a:pt x="1474111" y="188634"/>
                      <a:pt x="1472965" y="187565"/>
                    </a:cubicBezTo>
                    <a:cubicBezTo>
                      <a:pt x="1489946" y="183378"/>
                      <a:pt x="1503973" y="177998"/>
                      <a:pt x="1515046" y="171423"/>
                    </a:cubicBezTo>
                    <a:cubicBezTo>
                      <a:pt x="1526118" y="164847"/>
                      <a:pt x="1534902" y="157224"/>
                      <a:pt x="1541398" y="148553"/>
                    </a:cubicBezTo>
                    <a:cubicBezTo>
                      <a:pt x="1547893" y="139882"/>
                      <a:pt x="1552765" y="130310"/>
                      <a:pt x="1556014" y="119836"/>
                    </a:cubicBezTo>
                    <a:lnTo>
                      <a:pt x="1495315" y="119836"/>
                    </a:lnTo>
                    <a:lnTo>
                      <a:pt x="1495315" y="64618"/>
                    </a:lnTo>
                    <a:cubicBezTo>
                      <a:pt x="1492695" y="66901"/>
                      <a:pt x="1490047" y="69074"/>
                      <a:pt x="1487372" y="71138"/>
                    </a:cubicBezTo>
                    <a:cubicBezTo>
                      <a:pt x="1484697" y="73202"/>
                      <a:pt x="1481940" y="75267"/>
                      <a:pt x="1479100" y="77331"/>
                    </a:cubicBezTo>
                    <a:cubicBezTo>
                      <a:pt x="1478169" y="76071"/>
                      <a:pt x="1476964" y="74756"/>
                      <a:pt x="1475485" y="73385"/>
                    </a:cubicBezTo>
                    <a:cubicBezTo>
                      <a:pt x="1474006" y="72014"/>
                      <a:pt x="1472581" y="70918"/>
                      <a:pt x="1471211" y="70096"/>
                    </a:cubicBezTo>
                    <a:cubicBezTo>
                      <a:pt x="1486491" y="59737"/>
                      <a:pt x="1499593" y="48321"/>
                      <a:pt x="1510518" y="35846"/>
                    </a:cubicBezTo>
                    <a:cubicBezTo>
                      <a:pt x="1521442" y="23370"/>
                      <a:pt x="1529888" y="11569"/>
                      <a:pt x="1535854" y="438"/>
                    </a:cubicBezTo>
                    <a:close/>
                    <a:moveTo>
                      <a:pt x="288578" y="438"/>
                    </a:moveTo>
                    <a:lnTo>
                      <a:pt x="298001" y="3506"/>
                    </a:lnTo>
                    <a:cubicBezTo>
                      <a:pt x="296357" y="6811"/>
                      <a:pt x="294550" y="10116"/>
                      <a:pt x="292577" y="13421"/>
                    </a:cubicBezTo>
                    <a:cubicBezTo>
                      <a:pt x="290605" y="16727"/>
                      <a:pt x="288468" y="19923"/>
                      <a:pt x="286168" y="23008"/>
                    </a:cubicBezTo>
                    <a:lnTo>
                      <a:pt x="422027" y="23008"/>
                    </a:lnTo>
                    <a:lnTo>
                      <a:pt x="422027" y="32404"/>
                    </a:lnTo>
                    <a:lnTo>
                      <a:pt x="279375" y="32404"/>
                    </a:lnTo>
                    <a:cubicBezTo>
                      <a:pt x="274189" y="38895"/>
                      <a:pt x="268729" y="44943"/>
                      <a:pt x="262995" y="50547"/>
                    </a:cubicBezTo>
                    <a:cubicBezTo>
                      <a:pt x="257261" y="56152"/>
                      <a:pt x="251473" y="61210"/>
                      <a:pt x="245629" y="65722"/>
                    </a:cubicBezTo>
                    <a:cubicBezTo>
                      <a:pt x="244999" y="64524"/>
                      <a:pt x="244013" y="63025"/>
                      <a:pt x="242671" y="61224"/>
                    </a:cubicBezTo>
                    <a:cubicBezTo>
                      <a:pt x="241329" y="59424"/>
                      <a:pt x="240124" y="57926"/>
                      <a:pt x="239055" y="56732"/>
                    </a:cubicBezTo>
                    <a:cubicBezTo>
                      <a:pt x="248774" y="49927"/>
                      <a:pt x="258042" y="41642"/>
                      <a:pt x="266858" y="31877"/>
                    </a:cubicBezTo>
                    <a:cubicBezTo>
                      <a:pt x="275672" y="22111"/>
                      <a:pt x="282913" y="11632"/>
                      <a:pt x="288578" y="438"/>
                    </a:cubicBezTo>
                    <a:close/>
                    <a:moveTo>
                      <a:pt x="2858730" y="425"/>
                    </a:moveTo>
                    <a:lnTo>
                      <a:pt x="2867933" y="4807"/>
                    </a:lnTo>
                    <a:cubicBezTo>
                      <a:pt x="2866363" y="7692"/>
                      <a:pt x="2864464" y="10687"/>
                      <a:pt x="2862235" y="13792"/>
                    </a:cubicBezTo>
                    <a:cubicBezTo>
                      <a:pt x="2874489" y="30308"/>
                      <a:pt x="2888495" y="44771"/>
                      <a:pt x="2904253" y="57179"/>
                    </a:cubicBezTo>
                    <a:cubicBezTo>
                      <a:pt x="2920012" y="69586"/>
                      <a:pt x="2937634" y="80762"/>
                      <a:pt x="2957118" y="90705"/>
                    </a:cubicBezTo>
                    <a:cubicBezTo>
                      <a:pt x="2955662" y="91751"/>
                      <a:pt x="2954247" y="93111"/>
                      <a:pt x="2952873" y="94786"/>
                    </a:cubicBezTo>
                    <a:cubicBezTo>
                      <a:pt x="2951498" y="96462"/>
                      <a:pt x="2950357" y="98096"/>
                      <a:pt x="2949449" y="99689"/>
                    </a:cubicBezTo>
                    <a:cubicBezTo>
                      <a:pt x="2930667" y="89450"/>
                      <a:pt x="2913612" y="78101"/>
                      <a:pt x="2898282" y="65642"/>
                    </a:cubicBezTo>
                    <a:cubicBezTo>
                      <a:pt x="2882952" y="53184"/>
                      <a:pt x="2868965" y="38603"/>
                      <a:pt x="2856319" y="21899"/>
                    </a:cubicBezTo>
                    <a:cubicBezTo>
                      <a:pt x="2844500" y="37840"/>
                      <a:pt x="2830613" y="52522"/>
                      <a:pt x="2814658" y="65944"/>
                    </a:cubicBezTo>
                    <a:cubicBezTo>
                      <a:pt x="2798703" y="79365"/>
                      <a:pt x="2781911" y="90541"/>
                      <a:pt x="2764286" y="99470"/>
                    </a:cubicBezTo>
                    <a:cubicBezTo>
                      <a:pt x="2763285" y="97987"/>
                      <a:pt x="2762108" y="96407"/>
                      <a:pt x="2760752" y="94732"/>
                    </a:cubicBezTo>
                    <a:cubicBezTo>
                      <a:pt x="2759396" y="93056"/>
                      <a:pt x="2757945" y="91641"/>
                      <a:pt x="2756397" y="90486"/>
                    </a:cubicBezTo>
                    <a:cubicBezTo>
                      <a:pt x="2777315" y="80570"/>
                      <a:pt x="2796780" y="67696"/>
                      <a:pt x="2814795" y="51865"/>
                    </a:cubicBezTo>
                    <a:cubicBezTo>
                      <a:pt x="2832808" y="36033"/>
                      <a:pt x="2847453" y="18886"/>
                      <a:pt x="2858730" y="425"/>
                    </a:cubicBezTo>
                    <a:close/>
                    <a:moveTo>
                      <a:pt x="4058948" y="0"/>
                    </a:moveTo>
                    <a:lnTo>
                      <a:pt x="4069028" y="0"/>
                    </a:lnTo>
                    <a:lnTo>
                      <a:pt x="4069028" y="47537"/>
                    </a:lnTo>
                    <a:lnTo>
                      <a:pt x="4095542" y="47537"/>
                    </a:lnTo>
                    <a:lnTo>
                      <a:pt x="4095542" y="57617"/>
                    </a:lnTo>
                    <a:lnTo>
                      <a:pt x="4069028" y="57617"/>
                    </a:lnTo>
                    <a:lnTo>
                      <a:pt x="4069028" y="68139"/>
                    </a:lnTo>
                    <a:cubicBezTo>
                      <a:pt x="4071520" y="70881"/>
                      <a:pt x="4074766" y="74603"/>
                      <a:pt x="4078767" y="79306"/>
                    </a:cubicBezTo>
                    <a:cubicBezTo>
                      <a:pt x="4082768" y="84009"/>
                      <a:pt x="4086598" y="88590"/>
                      <a:pt x="4090259" y="93049"/>
                    </a:cubicBezTo>
                    <a:cubicBezTo>
                      <a:pt x="4093920" y="97507"/>
                      <a:pt x="4096484" y="100739"/>
                      <a:pt x="4097953" y="102744"/>
                    </a:cubicBezTo>
                    <a:lnTo>
                      <a:pt x="4092036" y="111515"/>
                    </a:lnTo>
                    <a:cubicBezTo>
                      <a:pt x="4089749" y="107944"/>
                      <a:pt x="4086380" y="103089"/>
                      <a:pt x="4081930" y="96951"/>
                    </a:cubicBezTo>
                    <a:cubicBezTo>
                      <a:pt x="4077478" y="90812"/>
                      <a:pt x="4073177" y="85081"/>
                      <a:pt x="4069028" y="79757"/>
                    </a:cubicBezTo>
                    <a:lnTo>
                      <a:pt x="4069028" y="198283"/>
                    </a:lnTo>
                    <a:lnTo>
                      <a:pt x="4058948" y="198283"/>
                    </a:lnTo>
                    <a:lnTo>
                      <a:pt x="4058948" y="82826"/>
                    </a:lnTo>
                    <a:cubicBezTo>
                      <a:pt x="4054812" y="96765"/>
                      <a:pt x="4049991" y="110065"/>
                      <a:pt x="4044486" y="122726"/>
                    </a:cubicBezTo>
                    <a:cubicBezTo>
                      <a:pt x="4038980" y="135387"/>
                      <a:pt x="4033283" y="145892"/>
                      <a:pt x="4027393" y="154241"/>
                    </a:cubicBezTo>
                    <a:cubicBezTo>
                      <a:pt x="4026686" y="152652"/>
                      <a:pt x="4025746" y="151012"/>
                      <a:pt x="4024572" y="149317"/>
                    </a:cubicBezTo>
                    <a:cubicBezTo>
                      <a:pt x="4023399" y="147623"/>
                      <a:pt x="4022295" y="146202"/>
                      <a:pt x="4021258" y="145055"/>
                    </a:cubicBezTo>
                    <a:cubicBezTo>
                      <a:pt x="4025993" y="138704"/>
                      <a:pt x="4030694" y="130758"/>
                      <a:pt x="4035363" y="121219"/>
                    </a:cubicBezTo>
                    <a:cubicBezTo>
                      <a:pt x="4040033" y="111679"/>
                      <a:pt x="4044312" y="101397"/>
                      <a:pt x="4048202" y="90371"/>
                    </a:cubicBezTo>
                    <a:cubicBezTo>
                      <a:pt x="4052093" y="79345"/>
                      <a:pt x="4055236" y="68427"/>
                      <a:pt x="4057633" y="57617"/>
                    </a:cubicBezTo>
                    <a:lnTo>
                      <a:pt x="4024326" y="57617"/>
                    </a:lnTo>
                    <a:lnTo>
                      <a:pt x="4024326" y="47537"/>
                    </a:lnTo>
                    <a:lnTo>
                      <a:pt x="4058948" y="47537"/>
                    </a:lnTo>
                    <a:close/>
                  </a:path>
                </a:pathLst>
              </a:custGeom>
              <a:solidFill>
                <a:schemeClr val="bg1"/>
              </a:soli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sp>
            <p:nvSpPr>
              <p:cNvPr id="101" name="任意多边形: 形状 87">
                <a:extLst>
                  <a:ext uri="{FF2B5EF4-FFF2-40B4-BE49-F238E27FC236}">
                    <a16:creationId xmlns:a16="http://schemas.microsoft.com/office/drawing/2014/main" id="{6695DA49-16A1-448F-9C8D-A8F974E4A482}"/>
                  </a:ext>
                </a:extLst>
              </p:cNvPr>
              <p:cNvSpPr/>
              <p:nvPr/>
            </p:nvSpPr>
            <p:spPr>
              <a:xfrm>
                <a:off x="5205447" y="5366485"/>
                <a:ext cx="680392" cy="210349"/>
              </a:xfrm>
              <a:custGeom>
                <a:avLst/>
                <a:gdLst>
                  <a:gd name="connsiteX0" fmla="*/ 483177 w 680392"/>
                  <a:gd name="connsiteY0" fmla="*/ 150528 h 210349"/>
                  <a:gd name="connsiteX1" fmla="*/ 483177 w 680392"/>
                  <a:gd name="connsiteY1" fmla="*/ 160621 h 210349"/>
                  <a:gd name="connsiteX2" fmla="*/ 501365 w 680392"/>
                  <a:gd name="connsiteY2" fmla="*/ 159388 h 210349"/>
                  <a:gd name="connsiteX3" fmla="*/ 520210 w 680392"/>
                  <a:gd name="connsiteY3" fmla="*/ 157992 h 210349"/>
                  <a:gd name="connsiteX4" fmla="*/ 520210 w 680392"/>
                  <a:gd name="connsiteY4" fmla="*/ 150528 h 210349"/>
                  <a:gd name="connsiteX5" fmla="*/ 483177 w 680392"/>
                  <a:gd name="connsiteY5" fmla="*/ 121165 h 210349"/>
                  <a:gd name="connsiteX6" fmla="*/ 483177 w 680392"/>
                  <a:gd name="connsiteY6" fmla="*/ 128861 h 210349"/>
                  <a:gd name="connsiteX7" fmla="*/ 520210 w 680392"/>
                  <a:gd name="connsiteY7" fmla="*/ 128861 h 210349"/>
                  <a:gd name="connsiteX8" fmla="*/ 520210 w 680392"/>
                  <a:gd name="connsiteY8" fmla="*/ 121165 h 210349"/>
                  <a:gd name="connsiteX9" fmla="*/ 483177 w 680392"/>
                  <a:gd name="connsiteY9" fmla="*/ 91144 h 210349"/>
                  <a:gd name="connsiteX10" fmla="*/ 483177 w 680392"/>
                  <a:gd name="connsiteY10" fmla="*/ 99498 h 210349"/>
                  <a:gd name="connsiteX11" fmla="*/ 520210 w 680392"/>
                  <a:gd name="connsiteY11" fmla="*/ 99498 h 210349"/>
                  <a:gd name="connsiteX12" fmla="*/ 520210 w 680392"/>
                  <a:gd name="connsiteY12" fmla="*/ 91144 h 210349"/>
                  <a:gd name="connsiteX13" fmla="*/ 402319 w 680392"/>
                  <a:gd name="connsiteY13" fmla="*/ 70560 h 210349"/>
                  <a:gd name="connsiteX14" fmla="*/ 398566 w 680392"/>
                  <a:gd name="connsiteY14" fmla="*/ 80667 h 210349"/>
                  <a:gd name="connsiteX15" fmla="*/ 394650 w 680392"/>
                  <a:gd name="connsiteY15" fmla="*/ 90281 h 210349"/>
                  <a:gd name="connsiteX16" fmla="*/ 402319 w 680392"/>
                  <a:gd name="connsiteY16" fmla="*/ 90281 h 210349"/>
                  <a:gd name="connsiteX17" fmla="*/ 649057 w 680392"/>
                  <a:gd name="connsiteY17" fmla="*/ 69245 h 210349"/>
                  <a:gd name="connsiteX18" fmla="*/ 680392 w 680392"/>
                  <a:gd name="connsiteY18" fmla="*/ 69245 h 210349"/>
                  <a:gd name="connsiteX19" fmla="*/ 680392 w 680392"/>
                  <a:gd name="connsiteY19" fmla="*/ 208391 h 210349"/>
                  <a:gd name="connsiteX20" fmla="*/ 605889 w 680392"/>
                  <a:gd name="connsiteY20" fmla="*/ 208391 h 210349"/>
                  <a:gd name="connsiteX21" fmla="*/ 605889 w 680392"/>
                  <a:gd name="connsiteY21" fmla="*/ 179904 h 210349"/>
                  <a:gd name="connsiteX22" fmla="*/ 649057 w 680392"/>
                  <a:gd name="connsiteY22" fmla="*/ 179904 h 210349"/>
                  <a:gd name="connsiteX23" fmla="*/ 443296 w 680392"/>
                  <a:gd name="connsiteY23" fmla="*/ 65752 h 210349"/>
                  <a:gd name="connsiteX24" fmla="*/ 563817 w 680392"/>
                  <a:gd name="connsiteY24" fmla="*/ 65752 h 210349"/>
                  <a:gd name="connsiteX25" fmla="*/ 563817 w 680392"/>
                  <a:gd name="connsiteY25" fmla="*/ 91144 h 210349"/>
                  <a:gd name="connsiteX26" fmla="*/ 549573 w 680392"/>
                  <a:gd name="connsiteY26" fmla="*/ 91144 h 210349"/>
                  <a:gd name="connsiteX27" fmla="*/ 549573 w 680392"/>
                  <a:gd name="connsiteY27" fmla="*/ 155584 h 210349"/>
                  <a:gd name="connsiteX28" fmla="*/ 566227 w 680392"/>
                  <a:gd name="connsiteY28" fmla="*/ 154266 h 210349"/>
                  <a:gd name="connsiteX29" fmla="*/ 566227 w 680392"/>
                  <a:gd name="connsiteY29" fmla="*/ 180230 h 210349"/>
                  <a:gd name="connsiteX30" fmla="*/ 549573 w 680392"/>
                  <a:gd name="connsiteY30" fmla="*/ 181767 h 210349"/>
                  <a:gd name="connsiteX31" fmla="*/ 549573 w 680392"/>
                  <a:gd name="connsiteY31" fmla="*/ 208172 h 210349"/>
                  <a:gd name="connsiteX32" fmla="*/ 520210 w 680392"/>
                  <a:gd name="connsiteY32" fmla="*/ 208172 h 210349"/>
                  <a:gd name="connsiteX33" fmla="*/ 520210 w 680392"/>
                  <a:gd name="connsiteY33" fmla="*/ 184506 h 210349"/>
                  <a:gd name="connsiteX34" fmla="*/ 479863 w 680392"/>
                  <a:gd name="connsiteY34" fmla="*/ 188040 h 210349"/>
                  <a:gd name="connsiteX35" fmla="*/ 444611 w 680392"/>
                  <a:gd name="connsiteY35" fmla="*/ 191080 h 210349"/>
                  <a:gd name="connsiteX36" fmla="*/ 440009 w 680392"/>
                  <a:gd name="connsiteY36" fmla="*/ 163470 h 210349"/>
                  <a:gd name="connsiteX37" fmla="*/ 454034 w 680392"/>
                  <a:gd name="connsiteY37" fmla="*/ 162593 h 210349"/>
                  <a:gd name="connsiteX38" fmla="*/ 454034 w 680392"/>
                  <a:gd name="connsiteY38" fmla="*/ 91144 h 210349"/>
                  <a:gd name="connsiteX39" fmla="*/ 443296 w 680392"/>
                  <a:gd name="connsiteY39" fmla="*/ 91144 h 210349"/>
                  <a:gd name="connsiteX40" fmla="*/ 271486 w 680392"/>
                  <a:gd name="connsiteY40" fmla="*/ 29131 h 210349"/>
                  <a:gd name="connsiteX41" fmla="*/ 271486 w 680392"/>
                  <a:gd name="connsiteY41" fmla="*/ 44497 h 210349"/>
                  <a:gd name="connsiteX42" fmla="*/ 284442 w 680392"/>
                  <a:gd name="connsiteY42" fmla="*/ 44497 h 210349"/>
                  <a:gd name="connsiteX43" fmla="*/ 284442 w 680392"/>
                  <a:gd name="connsiteY43" fmla="*/ 29131 h 210349"/>
                  <a:gd name="connsiteX44" fmla="*/ 239275 w 680392"/>
                  <a:gd name="connsiteY44" fmla="*/ 29131 h 210349"/>
                  <a:gd name="connsiteX45" fmla="*/ 239275 w 680392"/>
                  <a:gd name="connsiteY45" fmla="*/ 44497 h 210349"/>
                  <a:gd name="connsiteX46" fmla="*/ 251792 w 680392"/>
                  <a:gd name="connsiteY46" fmla="*/ 44497 h 210349"/>
                  <a:gd name="connsiteX47" fmla="*/ 251792 w 680392"/>
                  <a:gd name="connsiteY47" fmla="*/ 29131 h 210349"/>
                  <a:gd name="connsiteX48" fmla="*/ 207282 w 680392"/>
                  <a:gd name="connsiteY48" fmla="*/ 29131 h 210349"/>
                  <a:gd name="connsiteX49" fmla="*/ 207282 w 680392"/>
                  <a:gd name="connsiteY49" fmla="*/ 44497 h 210349"/>
                  <a:gd name="connsiteX50" fmla="*/ 219580 w 680392"/>
                  <a:gd name="connsiteY50" fmla="*/ 44497 h 210349"/>
                  <a:gd name="connsiteX51" fmla="*/ 219580 w 680392"/>
                  <a:gd name="connsiteY51" fmla="*/ 29131 h 210349"/>
                  <a:gd name="connsiteX52" fmla="*/ 482301 w 680392"/>
                  <a:gd name="connsiteY52" fmla="*/ 28255 h 210349"/>
                  <a:gd name="connsiteX53" fmla="*/ 482301 w 680392"/>
                  <a:gd name="connsiteY53" fmla="*/ 37047 h 210349"/>
                  <a:gd name="connsiteX54" fmla="*/ 521305 w 680392"/>
                  <a:gd name="connsiteY54" fmla="*/ 37047 h 210349"/>
                  <a:gd name="connsiteX55" fmla="*/ 521305 w 680392"/>
                  <a:gd name="connsiteY55" fmla="*/ 28255 h 210349"/>
                  <a:gd name="connsiteX56" fmla="*/ 453376 w 680392"/>
                  <a:gd name="connsiteY56" fmla="*/ 6369 h 210349"/>
                  <a:gd name="connsiteX57" fmla="*/ 552203 w 680392"/>
                  <a:gd name="connsiteY57" fmla="*/ 6369 h 210349"/>
                  <a:gd name="connsiteX58" fmla="*/ 552203 w 680392"/>
                  <a:gd name="connsiteY58" fmla="*/ 58933 h 210349"/>
                  <a:gd name="connsiteX59" fmla="*/ 453376 w 680392"/>
                  <a:gd name="connsiteY59" fmla="*/ 58933 h 210349"/>
                  <a:gd name="connsiteX60" fmla="*/ 180794 w 680392"/>
                  <a:gd name="connsiteY60" fmla="*/ 4616 h 210349"/>
                  <a:gd name="connsiteX61" fmla="*/ 312463 w 680392"/>
                  <a:gd name="connsiteY61" fmla="*/ 4616 h 210349"/>
                  <a:gd name="connsiteX62" fmla="*/ 312463 w 680392"/>
                  <a:gd name="connsiteY62" fmla="*/ 69231 h 210349"/>
                  <a:gd name="connsiteX63" fmla="*/ 237962 w 680392"/>
                  <a:gd name="connsiteY63" fmla="*/ 69231 h 210349"/>
                  <a:gd name="connsiteX64" fmla="*/ 248059 w 680392"/>
                  <a:gd name="connsiteY64" fmla="*/ 72305 h 210349"/>
                  <a:gd name="connsiteX65" fmla="*/ 245149 w 680392"/>
                  <a:gd name="connsiteY65" fmla="*/ 77548 h 210349"/>
                  <a:gd name="connsiteX66" fmla="*/ 241909 w 680392"/>
                  <a:gd name="connsiteY66" fmla="*/ 82625 h 210349"/>
                  <a:gd name="connsiteX67" fmla="*/ 282246 w 680392"/>
                  <a:gd name="connsiteY67" fmla="*/ 82625 h 210349"/>
                  <a:gd name="connsiteX68" fmla="*/ 287726 w 680392"/>
                  <a:gd name="connsiteY68" fmla="*/ 81528 h 210349"/>
                  <a:gd name="connsiteX69" fmla="*/ 307866 w 680392"/>
                  <a:gd name="connsiteY69" fmla="*/ 90943 h 210349"/>
                  <a:gd name="connsiteX70" fmla="*/ 267451 w 680392"/>
                  <a:gd name="connsiteY70" fmla="*/ 144438 h 210349"/>
                  <a:gd name="connsiteX71" fmla="*/ 205311 w 680392"/>
                  <a:gd name="connsiteY71" fmla="*/ 174440 h 210349"/>
                  <a:gd name="connsiteX72" fmla="*/ 221347 w 680392"/>
                  <a:gd name="connsiteY72" fmla="*/ 175700 h 210349"/>
                  <a:gd name="connsiteX73" fmla="*/ 238837 w 680392"/>
                  <a:gd name="connsiteY73" fmla="*/ 175974 h 210349"/>
                  <a:gd name="connsiteX74" fmla="*/ 265474 w 680392"/>
                  <a:gd name="connsiteY74" fmla="*/ 175259 h 210349"/>
                  <a:gd name="connsiteX75" fmla="*/ 295704 w 680392"/>
                  <a:gd name="connsiteY75" fmla="*/ 173182 h 210349"/>
                  <a:gd name="connsiteX76" fmla="*/ 322762 w 680392"/>
                  <a:gd name="connsiteY76" fmla="*/ 169837 h 210349"/>
                  <a:gd name="connsiteX77" fmla="*/ 316818 w 680392"/>
                  <a:gd name="connsiteY77" fmla="*/ 186700 h 210349"/>
                  <a:gd name="connsiteX78" fmla="*/ 313339 w 680392"/>
                  <a:gd name="connsiteY78" fmla="*/ 203559 h 210349"/>
                  <a:gd name="connsiteX79" fmla="*/ 291737 w 680392"/>
                  <a:gd name="connsiteY79" fmla="*/ 204727 h 210349"/>
                  <a:gd name="connsiteX80" fmla="*/ 264184 w 680392"/>
                  <a:gd name="connsiteY80" fmla="*/ 205748 h 210349"/>
                  <a:gd name="connsiteX81" fmla="*/ 237305 w 680392"/>
                  <a:gd name="connsiteY81" fmla="*/ 206186 h 210349"/>
                  <a:gd name="connsiteX82" fmla="*/ 200307 w 680392"/>
                  <a:gd name="connsiteY82" fmla="*/ 203778 h 210349"/>
                  <a:gd name="connsiteX83" fmla="*/ 172678 w 680392"/>
                  <a:gd name="connsiteY83" fmla="*/ 194802 h 210349"/>
                  <a:gd name="connsiteX84" fmla="*/ 158814 w 680392"/>
                  <a:gd name="connsiteY84" fmla="*/ 186510 h 210349"/>
                  <a:gd name="connsiteX85" fmla="*/ 149226 w 680392"/>
                  <a:gd name="connsiteY85" fmla="*/ 182323 h 210349"/>
                  <a:gd name="connsiteX86" fmla="*/ 142961 w 680392"/>
                  <a:gd name="connsiteY86" fmla="*/ 186912 h 210349"/>
                  <a:gd name="connsiteX87" fmla="*/ 136209 w 680392"/>
                  <a:gd name="connsiteY87" fmla="*/ 197730 h 210349"/>
                  <a:gd name="connsiteX88" fmla="*/ 129943 w 680392"/>
                  <a:gd name="connsiteY88" fmla="*/ 210349 h 210349"/>
                  <a:gd name="connsiteX89" fmla="*/ 108031 w 680392"/>
                  <a:gd name="connsiteY89" fmla="*/ 178819 h 210349"/>
                  <a:gd name="connsiteX90" fmla="*/ 123287 w 680392"/>
                  <a:gd name="connsiteY90" fmla="*/ 164494 h 210349"/>
                  <a:gd name="connsiteX91" fmla="*/ 138051 w 680392"/>
                  <a:gd name="connsiteY91" fmla="*/ 155591 h 210349"/>
                  <a:gd name="connsiteX92" fmla="*/ 138051 w 680392"/>
                  <a:gd name="connsiteY92" fmla="*/ 101238 h 210349"/>
                  <a:gd name="connsiteX93" fmla="*/ 115262 w 680392"/>
                  <a:gd name="connsiteY93" fmla="*/ 101238 h 210349"/>
                  <a:gd name="connsiteX94" fmla="*/ 115262 w 680392"/>
                  <a:gd name="connsiteY94" fmla="*/ 72094 h 210349"/>
                  <a:gd name="connsiteX95" fmla="*/ 168509 w 680392"/>
                  <a:gd name="connsiteY95" fmla="*/ 72094 h 210349"/>
                  <a:gd name="connsiteX96" fmla="*/ 168509 w 680392"/>
                  <a:gd name="connsiteY96" fmla="*/ 161067 h 210349"/>
                  <a:gd name="connsiteX97" fmla="*/ 172431 w 680392"/>
                  <a:gd name="connsiteY97" fmla="*/ 163396 h 210349"/>
                  <a:gd name="connsiteX98" fmla="*/ 176846 w 680392"/>
                  <a:gd name="connsiteY98" fmla="*/ 165890 h 210349"/>
                  <a:gd name="connsiteX99" fmla="*/ 185472 w 680392"/>
                  <a:gd name="connsiteY99" fmla="*/ 169863 h 210349"/>
                  <a:gd name="connsiteX100" fmla="*/ 195242 w 680392"/>
                  <a:gd name="connsiteY100" fmla="*/ 172686 h 210349"/>
                  <a:gd name="connsiteX101" fmla="*/ 188675 w 680392"/>
                  <a:gd name="connsiteY101" fmla="*/ 161643 h 210349"/>
                  <a:gd name="connsiteX102" fmla="*/ 181451 w 680392"/>
                  <a:gd name="connsiteY102" fmla="*/ 152079 h 210349"/>
                  <a:gd name="connsiteX103" fmla="*/ 201268 w 680392"/>
                  <a:gd name="connsiteY103" fmla="*/ 146955 h 210349"/>
                  <a:gd name="connsiteX104" fmla="*/ 219799 w 680392"/>
                  <a:gd name="connsiteY104" fmla="*/ 140023 h 210349"/>
                  <a:gd name="connsiteX105" fmla="*/ 212690 w 680392"/>
                  <a:gd name="connsiteY105" fmla="*/ 133529 h 210349"/>
                  <a:gd name="connsiteX106" fmla="*/ 205749 w 680392"/>
                  <a:gd name="connsiteY106" fmla="*/ 127527 h 210349"/>
                  <a:gd name="connsiteX107" fmla="*/ 227458 w 680392"/>
                  <a:gd name="connsiteY107" fmla="*/ 109990 h 210349"/>
                  <a:gd name="connsiteX108" fmla="*/ 236708 w 680392"/>
                  <a:gd name="connsiteY108" fmla="*/ 117115 h 210349"/>
                  <a:gd name="connsiteX109" fmla="*/ 246302 w 680392"/>
                  <a:gd name="connsiteY109" fmla="*/ 124897 h 210349"/>
                  <a:gd name="connsiteX110" fmla="*/ 256276 w 680392"/>
                  <a:gd name="connsiteY110" fmla="*/ 116403 h 210349"/>
                  <a:gd name="connsiteX111" fmla="*/ 264921 w 680392"/>
                  <a:gd name="connsiteY111" fmla="*/ 106921 h 210349"/>
                  <a:gd name="connsiteX112" fmla="*/ 222425 w 680392"/>
                  <a:gd name="connsiteY112" fmla="*/ 106921 h 210349"/>
                  <a:gd name="connsiteX113" fmla="*/ 207485 w 680392"/>
                  <a:gd name="connsiteY113" fmla="*/ 120841 h 210349"/>
                  <a:gd name="connsiteX114" fmla="*/ 191740 w 680392"/>
                  <a:gd name="connsiteY114" fmla="*/ 132131 h 210349"/>
                  <a:gd name="connsiteX115" fmla="*/ 181692 w 680392"/>
                  <a:gd name="connsiteY115" fmla="*/ 121033 h 210349"/>
                  <a:gd name="connsiteX116" fmla="*/ 170484 w 680392"/>
                  <a:gd name="connsiteY116" fmla="*/ 110429 h 210349"/>
                  <a:gd name="connsiteX117" fmla="*/ 196474 w 680392"/>
                  <a:gd name="connsiteY117" fmla="*/ 92717 h 210349"/>
                  <a:gd name="connsiteX118" fmla="*/ 216725 w 680392"/>
                  <a:gd name="connsiteY118" fmla="*/ 69231 h 210349"/>
                  <a:gd name="connsiteX119" fmla="*/ 180794 w 680392"/>
                  <a:gd name="connsiteY119" fmla="*/ 69231 h 210349"/>
                  <a:gd name="connsiteX120" fmla="*/ 143091 w 680392"/>
                  <a:gd name="connsiteY120" fmla="*/ 2424 h 210349"/>
                  <a:gd name="connsiteX121" fmla="*/ 160376 w 680392"/>
                  <a:gd name="connsiteY121" fmla="*/ 21091 h 210349"/>
                  <a:gd name="connsiteX122" fmla="*/ 174871 w 680392"/>
                  <a:gd name="connsiteY122" fmla="*/ 39448 h 210349"/>
                  <a:gd name="connsiteX123" fmla="*/ 149446 w 680392"/>
                  <a:gd name="connsiteY123" fmla="*/ 58505 h 210349"/>
                  <a:gd name="connsiteX124" fmla="*/ 136243 w 680392"/>
                  <a:gd name="connsiteY124" fmla="*/ 39388 h 210349"/>
                  <a:gd name="connsiteX125" fmla="*/ 119425 w 680392"/>
                  <a:gd name="connsiteY125" fmla="*/ 19281 h 210349"/>
                  <a:gd name="connsiteX126" fmla="*/ 0 w 680392"/>
                  <a:gd name="connsiteY126" fmla="*/ 220 h 210349"/>
                  <a:gd name="connsiteX127" fmla="*/ 74504 w 680392"/>
                  <a:gd name="connsiteY127" fmla="*/ 220 h 210349"/>
                  <a:gd name="connsiteX128" fmla="*/ 74504 w 680392"/>
                  <a:gd name="connsiteY128" fmla="*/ 28706 h 210349"/>
                  <a:gd name="connsiteX129" fmla="*/ 31336 w 680392"/>
                  <a:gd name="connsiteY129" fmla="*/ 28706 h 210349"/>
                  <a:gd name="connsiteX130" fmla="*/ 31336 w 680392"/>
                  <a:gd name="connsiteY130" fmla="*/ 139366 h 210349"/>
                  <a:gd name="connsiteX131" fmla="*/ 0 w 680392"/>
                  <a:gd name="connsiteY131" fmla="*/ 139366 h 210349"/>
                  <a:gd name="connsiteX132" fmla="*/ 390267 w 680392"/>
                  <a:gd name="connsiteY132" fmla="*/ 0 h 210349"/>
                  <a:gd name="connsiteX133" fmla="*/ 420726 w 680392"/>
                  <a:gd name="connsiteY133" fmla="*/ 5478 h 210349"/>
                  <a:gd name="connsiteX134" fmla="*/ 418946 w 680392"/>
                  <a:gd name="connsiteY134" fmla="*/ 14134 h 210349"/>
                  <a:gd name="connsiteX135" fmla="*/ 417001 w 680392"/>
                  <a:gd name="connsiteY135" fmla="*/ 22790 h 210349"/>
                  <a:gd name="connsiteX136" fmla="*/ 445049 w 680392"/>
                  <a:gd name="connsiteY136" fmla="*/ 22790 h 210349"/>
                  <a:gd name="connsiteX137" fmla="*/ 445049 w 680392"/>
                  <a:gd name="connsiteY137" fmla="*/ 52810 h 210349"/>
                  <a:gd name="connsiteX138" fmla="*/ 408455 w 680392"/>
                  <a:gd name="connsiteY138" fmla="*/ 52810 h 210349"/>
                  <a:gd name="connsiteX139" fmla="*/ 405606 w 680392"/>
                  <a:gd name="connsiteY139" fmla="*/ 60918 h 210349"/>
                  <a:gd name="connsiteX140" fmla="*/ 431244 w 680392"/>
                  <a:gd name="connsiteY140" fmla="*/ 60918 h 210349"/>
                  <a:gd name="connsiteX141" fmla="*/ 431244 w 680392"/>
                  <a:gd name="connsiteY141" fmla="*/ 90281 h 210349"/>
                  <a:gd name="connsiteX142" fmla="*/ 441105 w 680392"/>
                  <a:gd name="connsiteY142" fmla="*/ 90281 h 210349"/>
                  <a:gd name="connsiteX143" fmla="*/ 441105 w 680392"/>
                  <a:gd name="connsiteY143" fmla="*/ 118768 h 210349"/>
                  <a:gd name="connsiteX144" fmla="*/ 431244 w 680392"/>
                  <a:gd name="connsiteY144" fmla="*/ 118768 h 210349"/>
                  <a:gd name="connsiteX145" fmla="*/ 431244 w 680392"/>
                  <a:gd name="connsiteY145" fmla="*/ 135646 h 210349"/>
                  <a:gd name="connsiteX146" fmla="*/ 443953 w 680392"/>
                  <a:gd name="connsiteY146" fmla="*/ 133895 h 210349"/>
                  <a:gd name="connsiteX147" fmla="*/ 445488 w 680392"/>
                  <a:gd name="connsiteY147" fmla="*/ 161059 h 210349"/>
                  <a:gd name="connsiteX148" fmla="*/ 431244 w 680392"/>
                  <a:gd name="connsiteY148" fmla="*/ 163689 h 210349"/>
                  <a:gd name="connsiteX149" fmla="*/ 431244 w 680392"/>
                  <a:gd name="connsiteY149" fmla="*/ 207953 h 210349"/>
                  <a:gd name="connsiteX150" fmla="*/ 402319 w 680392"/>
                  <a:gd name="connsiteY150" fmla="*/ 207953 h 210349"/>
                  <a:gd name="connsiteX151" fmla="*/ 402319 w 680392"/>
                  <a:gd name="connsiteY151" fmla="*/ 168948 h 210349"/>
                  <a:gd name="connsiteX152" fmla="*/ 382734 w 680392"/>
                  <a:gd name="connsiteY152" fmla="*/ 172207 h 210349"/>
                  <a:gd name="connsiteX153" fmla="*/ 364629 w 680392"/>
                  <a:gd name="connsiteY153" fmla="*/ 175302 h 210349"/>
                  <a:gd name="connsiteX154" fmla="*/ 358494 w 680392"/>
                  <a:gd name="connsiteY154" fmla="*/ 144837 h 210349"/>
                  <a:gd name="connsiteX155" fmla="*/ 378681 w 680392"/>
                  <a:gd name="connsiteY155" fmla="*/ 142540 h 210349"/>
                  <a:gd name="connsiteX156" fmla="*/ 402319 w 680392"/>
                  <a:gd name="connsiteY156" fmla="*/ 139585 h 210349"/>
                  <a:gd name="connsiteX157" fmla="*/ 402319 w 680392"/>
                  <a:gd name="connsiteY157" fmla="*/ 118768 h 210349"/>
                  <a:gd name="connsiteX158" fmla="*/ 386104 w 680392"/>
                  <a:gd name="connsiteY158" fmla="*/ 118768 h 210349"/>
                  <a:gd name="connsiteX159" fmla="*/ 375723 w 680392"/>
                  <a:gd name="connsiteY159" fmla="*/ 119700 h 210349"/>
                  <a:gd name="connsiteX160" fmla="*/ 368793 w 680392"/>
                  <a:gd name="connsiteY160" fmla="*/ 122278 h 210349"/>
                  <a:gd name="connsiteX161" fmla="*/ 364739 w 680392"/>
                  <a:gd name="connsiteY161" fmla="*/ 109648 h 210349"/>
                  <a:gd name="connsiteX162" fmla="*/ 359370 w 680392"/>
                  <a:gd name="connsiteY162" fmla="*/ 95540 h 210349"/>
                  <a:gd name="connsiteX163" fmla="*/ 365807 w 680392"/>
                  <a:gd name="connsiteY163" fmla="*/ 90145 h 210349"/>
                  <a:gd name="connsiteX164" fmla="*/ 371422 w 680392"/>
                  <a:gd name="connsiteY164" fmla="*/ 78668 h 210349"/>
                  <a:gd name="connsiteX165" fmla="*/ 374901 w 680392"/>
                  <a:gd name="connsiteY165" fmla="*/ 68780 h 210349"/>
                  <a:gd name="connsiteX166" fmla="*/ 379530 w 680392"/>
                  <a:gd name="connsiteY166" fmla="*/ 52810 h 210349"/>
                  <a:gd name="connsiteX167" fmla="*/ 361123 w 680392"/>
                  <a:gd name="connsiteY167" fmla="*/ 52810 h 210349"/>
                  <a:gd name="connsiteX168" fmla="*/ 361123 w 680392"/>
                  <a:gd name="connsiteY168" fmla="*/ 22790 h 210349"/>
                  <a:gd name="connsiteX169" fmla="*/ 386542 w 680392"/>
                  <a:gd name="connsiteY169" fmla="*/ 22790 h 210349"/>
                  <a:gd name="connsiteX170" fmla="*/ 388651 w 680392"/>
                  <a:gd name="connsiteY170" fmla="*/ 11395 h 210349"/>
                  <a:gd name="connsiteX171" fmla="*/ 390267 w 680392"/>
                  <a:gd name="connsiteY171" fmla="*/ 0 h 21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Lst>
                <a:rect l="l" t="t" r="r" b="b"/>
                <a:pathLst>
                  <a:path w="680392" h="210349">
                    <a:moveTo>
                      <a:pt x="483177" y="150528"/>
                    </a:moveTo>
                    <a:lnTo>
                      <a:pt x="483177" y="160621"/>
                    </a:lnTo>
                    <a:cubicBezTo>
                      <a:pt x="489103" y="160279"/>
                      <a:pt x="495165" y="159868"/>
                      <a:pt x="501365" y="159388"/>
                    </a:cubicBezTo>
                    <a:cubicBezTo>
                      <a:pt x="507565" y="158910"/>
                      <a:pt x="513846" y="158444"/>
                      <a:pt x="520210" y="157992"/>
                    </a:cubicBezTo>
                    <a:lnTo>
                      <a:pt x="520210" y="150528"/>
                    </a:lnTo>
                    <a:close/>
                    <a:moveTo>
                      <a:pt x="483177" y="121165"/>
                    </a:moveTo>
                    <a:lnTo>
                      <a:pt x="483177" y="128861"/>
                    </a:lnTo>
                    <a:lnTo>
                      <a:pt x="520210" y="128861"/>
                    </a:lnTo>
                    <a:lnTo>
                      <a:pt x="520210" y="121165"/>
                    </a:lnTo>
                    <a:close/>
                    <a:moveTo>
                      <a:pt x="483177" y="91144"/>
                    </a:moveTo>
                    <a:lnTo>
                      <a:pt x="483177" y="99498"/>
                    </a:lnTo>
                    <a:lnTo>
                      <a:pt x="520210" y="99498"/>
                    </a:lnTo>
                    <a:lnTo>
                      <a:pt x="520210" y="91144"/>
                    </a:lnTo>
                    <a:close/>
                    <a:moveTo>
                      <a:pt x="402319" y="70560"/>
                    </a:moveTo>
                    <a:cubicBezTo>
                      <a:pt x="401109" y="73970"/>
                      <a:pt x="399858" y="77339"/>
                      <a:pt x="398566" y="80667"/>
                    </a:cubicBezTo>
                    <a:cubicBezTo>
                      <a:pt x="397275" y="83995"/>
                      <a:pt x="395969" y="87200"/>
                      <a:pt x="394650" y="90281"/>
                    </a:cubicBezTo>
                    <a:lnTo>
                      <a:pt x="402319" y="90281"/>
                    </a:lnTo>
                    <a:close/>
                    <a:moveTo>
                      <a:pt x="649057" y="69245"/>
                    </a:moveTo>
                    <a:lnTo>
                      <a:pt x="680392" y="69245"/>
                    </a:lnTo>
                    <a:lnTo>
                      <a:pt x="680392" y="208391"/>
                    </a:lnTo>
                    <a:lnTo>
                      <a:pt x="605889" y="208391"/>
                    </a:lnTo>
                    <a:lnTo>
                      <a:pt x="605889" y="179904"/>
                    </a:lnTo>
                    <a:lnTo>
                      <a:pt x="649057" y="179904"/>
                    </a:lnTo>
                    <a:close/>
                    <a:moveTo>
                      <a:pt x="443296" y="65752"/>
                    </a:moveTo>
                    <a:lnTo>
                      <a:pt x="563817" y="65752"/>
                    </a:lnTo>
                    <a:lnTo>
                      <a:pt x="563817" y="91144"/>
                    </a:lnTo>
                    <a:lnTo>
                      <a:pt x="549573" y="91144"/>
                    </a:lnTo>
                    <a:lnTo>
                      <a:pt x="549573" y="155584"/>
                    </a:lnTo>
                    <a:lnTo>
                      <a:pt x="566227" y="154266"/>
                    </a:lnTo>
                    <a:lnTo>
                      <a:pt x="566227" y="180230"/>
                    </a:lnTo>
                    <a:lnTo>
                      <a:pt x="549573" y="181767"/>
                    </a:lnTo>
                    <a:lnTo>
                      <a:pt x="549573" y="208172"/>
                    </a:lnTo>
                    <a:lnTo>
                      <a:pt x="520210" y="208172"/>
                    </a:lnTo>
                    <a:lnTo>
                      <a:pt x="520210" y="184506"/>
                    </a:lnTo>
                    <a:cubicBezTo>
                      <a:pt x="506199" y="185725"/>
                      <a:pt x="492750" y="186903"/>
                      <a:pt x="479863" y="188040"/>
                    </a:cubicBezTo>
                    <a:cubicBezTo>
                      <a:pt x="466976" y="189176"/>
                      <a:pt x="455225" y="190190"/>
                      <a:pt x="444611" y="191080"/>
                    </a:cubicBezTo>
                    <a:lnTo>
                      <a:pt x="440009" y="163470"/>
                    </a:lnTo>
                    <a:lnTo>
                      <a:pt x="454034" y="162593"/>
                    </a:lnTo>
                    <a:lnTo>
                      <a:pt x="454034" y="91144"/>
                    </a:lnTo>
                    <a:lnTo>
                      <a:pt x="443296" y="91144"/>
                    </a:lnTo>
                    <a:close/>
                    <a:moveTo>
                      <a:pt x="271486" y="29131"/>
                    </a:moveTo>
                    <a:lnTo>
                      <a:pt x="271486" y="44497"/>
                    </a:lnTo>
                    <a:lnTo>
                      <a:pt x="284442" y="44497"/>
                    </a:lnTo>
                    <a:lnTo>
                      <a:pt x="284442" y="29131"/>
                    </a:lnTo>
                    <a:close/>
                    <a:moveTo>
                      <a:pt x="239275" y="29131"/>
                    </a:moveTo>
                    <a:lnTo>
                      <a:pt x="239275" y="44497"/>
                    </a:lnTo>
                    <a:lnTo>
                      <a:pt x="251792" y="44497"/>
                    </a:lnTo>
                    <a:lnTo>
                      <a:pt x="251792" y="29131"/>
                    </a:lnTo>
                    <a:close/>
                    <a:moveTo>
                      <a:pt x="207282" y="29131"/>
                    </a:moveTo>
                    <a:lnTo>
                      <a:pt x="207282" y="44497"/>
                    </a:lnTo>
                    <a:lnTo>
                      <a:pt x="219580" y="44497"/>
                    </a:lnTo>
                    <a:lnTo>
                      <a:pt x="219580" y="29131"/>
                    </a:lnTo>
                    <a:close/>
                    <a:moveTo>
                      <a:pt x="482301" y="28255"/>
                    </a:moveTo>
                    <a:lnTo>
                      <a:pt x="482301" y="37047"/>
                    </a:lnTo>
                    <a:lnTo>
                      <a:pt x="521305" y="37047"/>
                    </a:lnTo>
                    <a:lnTo>
                      <a:pt x="521305" y="28255"/>
                    </a:lnTo>
                    <a:close/>
                    <a:moveTo>
                      <a:pt x="453376" y="6369"/>
                    </a:moveTo>
                    <a:lnTo>
                      <a:pt x="552203" y="6369"/>
                    </a:lnTo>
                    <a:lnTo>
                      <a:pt x="552203" y="58933"/>
                    </a:lnTo>
                    <a:lnTo>
                      <a:pt x="453376" y="58933"/>
                    </a:lnTo>
                    <a:close/>
                    <a:moveTo>
                      <a:pt x="180794" y="4616"/>
                    </a:moveTo>
                    <a:lnTo>
                      <a:pt x="312463" y="4616"/>
                    </a:lnTo>
                    <a:lnTo>
                      <a:pt x="312463" y="69231"/>
                    </a:lnTo>
                    <a:lnTo>
                      <a:pt x="237962" y="69231"/>
                    </a:lnTo>
                    <a:lnTo>
                      <a:pt x="248059" y="72305"/>
                    </a:lnTo>
                    <a:cubicBezTo>
                      <a:pt x="247171" y="74067"/>
                      <a:pt x="246201" y="75814"/>
                      <a:pt x="245149" y="77548"/>
                    </a:cubicBezTo>
                    <a:cubicBezTo>
                      <a:pt x="244096" y="79282"/>
                      <a:pt x="243017" y="80974"/>
                      <a:pt x="241909" y="82625"/>
                    </a:cubicBezTo>
                    <a:lnTo>
                      <a:pt x="282246" y="82625"/>
                    </a:lnTo>
                    <a:lnTo>
                      <a:pt x="287726" y="81528"/>
                    </a:lnTo>
                    <a:lnTo>
                      <a:pt x="307866" y="90943"/>
                    </a:lnTo>
                    <a:cubicBezTo>
                      <a:pt x="298754" y="113305"/>
                      <a:pt x="285282" y="131136"/>
                      <a:pt x="267451" y="144438"/>
                    </a:cubicBezTo>
                    <a:cubicBezTo>
                      <a:pt x="249621" y="157738"/>
                      <a:pt x="228908" y="167739"/>
                      <a:pt x="205311" y="174440"/>
                    </a:cubicBezTo>
                    <a:cubicBezTo>
                      <a:pt x="210373" y="175079"/>
                      <a:pt x="215718" y="175499"/>
                      <a:pt x="221347" y="175700"/>
                    </a:cubicBezTo>
                    <a:cubicBezTo>
                      <a:pt x="226975" y="175901"/>
                      <a:pt x="232806" y="175992"/>
                      <a:pt x="238837" y="175974"/>
                    </a:cubicBezTo>
                    <a:cubicBezTo>
                      <a:pt x="246553" y="175971"/>
                      <a:pt x="255432" y="175733"/>
                      <a:pt x="265474" y="175259"/>
                    </a:cubicBezTo>
                    <a:cubicBezTo>
                      <a:pt x="275515" y="174786"/>
                      <a:pt x="285593" y="174093"/>
                      <a:pt x="295704" y="173182"/>
                    </a:cubicBezTo>
                    <a:cubicBezTo>
                      <a:pt x="305817" y="172269"/>
                      <a:pt x="314836" y="171155"/>
                      <a:pt x="322762" y="169837"/>
                    </a:cubicBezTo>
                    <a:cubicBezTo>
                      <a:pt x="320767" y="174529"/>
                      <a:pt x="318786" y="180150"/>
                      <a:pt x="316818" y="186700"/>
                    </a:cubicBezTo>
                    <a:cubicBezTo>
                      <a:pt x="314851" y="193251"/>
                      <a:pt x="313691" y="198870"/>
                      <a:pt x="313339" y="203559"/>
                    </a:cubicBezTo>
                    <a:cubicBezTo>
                      <a:pt x="307682" y="203936"/>
                      <a:pt x="300482" y="204325"/>
                      <a:pt x="291737" y="204727"/>
                    </a:cubicBezTo>
                    <a:cubicBezTo>
                      <a:pt x="282992" y="205128"/>
                      <a:pt x="273808" y="205468"/>
                      <a:pt x="264184" y="205748"/>
                    </a:cubicBezTo>
                    <a:cubicBezTo>
                      <a:pt x="254560" y="206028"/>
                      <a:pt x="245600" y="206174"/>
                      <a:pt x="237305" y="206186"/>
                    </a:cubicBezTo>
                    <a:cubicBezTo>
                      <a:pt x="222902" y="206259"/>
                      <a:pt x="210569" y="205456"/>
                      <a:pt x="200307" y="203778"/>
                    </a:cubicBezTo>
                    <a:cubicBezTo>
                      <a:pt x="190045" y="202100"/>
                      <a:pt x="180835" y="199107"/>
                      <a:pt x="172678" y="194802"/>
                    </a:cubicBezTo>
                    <a:cubicBezTo>
                      <a:pt x="167398" y="191887"/>
                      <a:pt x="162777" y="189123"/>
                      <a:pt x="158814" y="186510"/>
                    </a:cubicBezTo>
                    <a:cubicBezTo>
                      <a:pt x="154851" y="183896"/>
                      <a:pt x="151655" y="182500"/>
                      <a:pt x="149226" y="182323"/>
                    </a:cubicBezTo>
                    <a:cubicBezTo>
                      <a:pt x="147300" y="182446"/>
                      <a:pt x="145212" y="183976"/>
                      <a:pt x="142961" y="186912"/>
                    </a:cubicBezTo>
                    <a:cubicBezTo>
                      <a:pt x="140710" y="189849"/>
                      <a:pt x="138459" y="193455"/>
                      <a:pt x="136209" y="197730"/>
                    </a:cubicBezTo>
                    <a:cubicBezTo>
                      <a:pt x="133958" y="202005"/>
                      <a:pt x="131869" y="206212"/>
                      <a:pt x="129943" y="210349"/>
                    </a:cubicBezTo>
                    <a:lnTo>
                      <a:pt x="108031" y="178819"/>
                    </a:lnTo>
                    <a:cubicBezTo>
                      <a:pt x="113020" y="173210"/>
                      <a:pt x="118106" y="168435"/>
                      <a:pt x="123287" y="164494"/>
                    </a:cubicBezTo>
                    <a:cubicBezTo>
                      <a:pt x="128469" y="160554"/>
                      <a:pt x="133390" y="157587"/>
                      <a:pt x="138051" y="155591"/>
                    </a:cubicBezTo>
                    <a:lnTo>
                      <a:pt x="138051" y="101238"/>
                    </a:lnTo>
                    <a:lnTo>
                      <a:pt x="115262" y="101238"/>
                    </a:lnTo>
                    <a:lnTo>
                      <a:pt x="115262" y="72094"/>
                    </a:lnTo>
                    <a:lnTo>
                      <a:pt x="168509" y="72094"/>
                    </a:lnTo>
                    <a:lnTo>
                      <a:pt x="168509" y="161067"/>
                    </a:lnTo>
                    <a:cubicBezTo>
                      <a:pt x="169721" y="161830"/>
                      <a:pt x="171028" y="162606"/>
                      <a:pt x="172431" y="163396"/>
                    </a:cubicBezTo>
                    <a:cubicBezTo>
                      <a:pt x="173834" y="164186"/>
                      <a:pt x="175305" y="165018"/>
                      <a:pt x="176846" y="165890"/>
                    </a:cubicBezTo>
                    <a:cubicBezTo>
                      <a:pt x="179490" y="167420"/>
                      <a:pt x="182366" y="168744"/>
                      <a:pt x="185472" y="169863"/>
                    </a:cubicBezTo>
                    <a:cubicBezTo>
                      <a:pt x="188579" y="170982"/>
                      <a:pt x="191836" y="171923"/>
                      <a:pt x="195242" y="172686"/>
                    </a:cubicBezTo>
                    <a:cubicBezTo>
                      <a:pt x="193327" y="169073"/>
                      <a:pt x="191138" y="165392"/>
                      <a:pt x="188675" y="161643"/>
                    </a:cubicBezTo>
                    <a:cubicBezTo>
                      <a:pt x="186212" y="157893"/>
                      <a:pt x="183805" y="154705"/>
                      <a:pt x="181451" y="152079"/>
                    </a:cubicBezTo>
                    <a:cubicBezTo>
                      <a:pt x="188245" y="150659"/>
                      <a:pt x="194851" y="148951"/>
                      <a:pt x="201268" y="146955"/>
                    </a:cubicBezTo>
                    <a:cubicBezTo>
                      <a:pt x="207684" y="144960"/>
                      <a:pt x="213861" y="142649"/>
                      <a:pt x="219799" y="140023"/>
                    </a:cubicBezTo>
                    <a:cubicBezTo>
                      <a:pt x="217470" y="137817"/>
                      <a:pt x="215101" y="135652"/>
                      <a:pt x="212690" y="133529"/>
                    </a:cubicBezTo>
                    <a:cubicBezTo>
                      <a:pt x="210280" y="131405"/>
                      <a:pt x="207966" y="129404"/>
                      <a:pt x="205749" y="127527"/>
                    </a:cubicBezTo>
                    <a:lnTo>
                      <a:pt x="227458" y="109990"/>
                    </a:lnTo>
                    <a:cubicBezTo>
                      <a:pt x="230266" y="112118"/>
                      <a:pt x="233349" y="114493"/>
                      <a:pt x="236708" y="117115"/>
                    </a:cubicBezTo>
                    <a:cubicBezTo>
                      <a:pt x="240067" y="119736"/>
                      <a:pt x="243265" y="122330"/>
                      <a:pt x="246302" y="124897"/>
                    </a:cubicBezTo>
                    <a:cubicBezTo>
                      <a:pt x="249821" y="122257"/>
                      <a:pt x="253146" y="119426"/>
                      <a:pt x="256276" y="116403"/>
                    </a:cubicBezTo>
                    <a:cubicBezTo>
                      <a:pt x="259405" y="113379"/>
                      <a:pt x="262287" y="110218"/>
                      <a:pt x="264921" y="106921"/>
                    </a:cubicBezTo>
                    <a:lnTo>
                      <a:pt x="222425" y="106921"/>
                    </a:lnTo>
                    <a:cubicBezTo>
                      <a:pt x="217676" y="111973"/>
                      <a:pt x="212696" y="116612"/>
                      <a:pt x="207485" y="120841"/>
                    </a:cubicBezTo>
                    <a:cubicBezTo>
                      <a:pt x="202274" y="125071"/>
                      <a:pt x="197026" y="128833"/>
                      <a:pt x="191740" y="132131"/>
                    </a:cubicBezTo>
                    <a:cubicBezTo>
                      <a:pt x="189227" y="129048"/>
                      <a:pt x="185877" y="125349"/>
                      <a:pt x="181692" y="121033"/>
                    </a:cubicBezTo>
                    <a:cubicBezTo>
                      <a:pt x="177505" y="116717"/>
                      <a:pt x="173770" y="113182"/>
                      <a:pt x="170484" y="110429"/>
                    </a:cubicBezTo>
                    <a:cubicBezTo>
                      <a:pt x="179793" y="105744"/>
                      <a:pt x="188456" y="99840"/>
                      <a:pt x="196474" y="92717"/>
                    </a:cubicBezTo>
                    <a:cubicBezTo>
                      <a:pt x="204493" y="85594"/>
                      <a:pt x="211243" y="77765"/>
                      <a:pt x="216725" y="69231"/>
                    </a:cubicBezTo>
                    <a:lnTo>
                      <a:pt x="180794" y="69231"/>
                    </a:lnTo>
                    <a:close/>
                    <a:moveTo>
                      <a:pt x="143091" y="2424"/>
                    </a:moveTo>
                    <a:cubicBezTo>
                      <a:pt x="148592" y="8098"/>
                      <a:pt x="154353" y="14320"/>
                      <a:pt x="160376" y="21091"/>
                    </a:cubicBezTo>
                    <a:cubicBezTo>
                      <a:pt x="166398" y="27861"/>
                      <a:pt x="171230" y="33980"/>
                      <a:pt x="174871" y="39448"/>
                    </a:cubicBezTo>
                    <a:lnTo>
                      <a:pt x="149446" y="58505"/>
                    </a:lnTo>
                    <a:cubicBezTo>
                      <a:pt x="146359" y="52932"/>
                      <a:pt x="141959" y="46559"/>
                      <a:pt x="136243" y="39388"/>
                    </a:cubicBezTo>
                    <a:cubicBezTo>
                      <a:pt x="130527" y="32217"/>
                      <a:pt x="124922" y="25515"/>
                      <a:pt x="119425" y="19281"/>
                    </a:cubicBezTo>
                    <a:close/>
                    <a:moveTo>
                      <a:pt x="0" y="220"/>
                    </a:moveTo>
                    <a:lnTo>
                      <a:pt x="74504" y="220"/>
                    </a:lnTo>
                    <a:lnTo>
                      <a:pt x="74504" y="28706"/>
                    </a:lnTo>
                    <a:lnTo>
                      <a:pt x="31336" y="28706"/>
                    </a:lnTo>
                    <a:lnTo>
                      <a:pt x="31336" y="139366"/>
                    </a:lnTo>
                    <a:lnTo>
                      <a:pt x="0" y="139366"/>
                    </a:lnTo>
                    <a:close/>
                    <a:moveTo>
                      <a:pt x="390267" y="0"/>
                    </a:moveTo>
                    <a:lnTo>
                      <a:pt x="420726" y="5478"/>
                    </a:lnTo>
                    <a:cubicBezTo>
                      <a:pt x="420174" y="8337"/>
                      <a:pt x="419580" y="11222"/>
                      <a:pt x="418946" y="14134"/>
                    </a:cubicBezTo>
                    <a:cubicBezTo>
                      <a:pt x="418311" y="17047"/>
                      <a:pt x="417662" y="19932"/>
                      <a:pt x="417001" y="22790"/>
                    </a:cubicBezTo>
                    <a:lnTo>
                      <a:pt x="445049" y="22790"/>
                    </a:lnTo>
                    <a:lnTo>
                      <a:pt x="445049" y="52810"/>
                    </a:lnTo>
                    <a:lnTo>
                      <a:pt x="408455" y="52810"/>
                    </a:lnTo>
                    <a:lnTo>
                      <a:pt x="405606" y="60918"/>
                    </a:lnTo>
                    <a:lnTo>
                      <a:pt x="431244" y="60918"/>
                    </a:lnTo>
                    <a:lnTo>
                      <a:pt x="431244" y="90281"/>
                    </a:lnTo>
                    <a:lnTo>
                      <a:pt x="441105" y="90281"/>
                    </a:lnTo>
                    <a:lnTo>
                      <a:pt x="441105" y="118768"/>
                    </a:lnTo>
                    <a:lnTo>
                      <a:pt x="431244" y="118768"/>
                    </a:lnTo>
                    <a:lnTo>
                      <a:pt x="431244" y="135646"/>
                    </a:lnTo>
                    <a:lnTo>
                      <a:pt x="443953" y="133895"/>
                    </a:lnTo>
                    <a:lnTo>
                      <a:pt x="445488" y="161059"/>
                    </a:lnTo>
                    <a:lnTo>
                      <a:pt x="431244" y="163689"/>
                    </a:lnTo>
                    <a:lnTo>
                      <a:pt x="431244" y="207953"/>
                    </a:lnTo>
                    <a:lnTo>
                      <a:pt x="402319" y="207953"/>
                    </a:lnTo>
                    <a:lnTo>
                      <a:pt x="402319" y="168948"/>
                    </a:lnTo>
                    <a:cubicBezTo>
                      <a:pt x="395613" y="170049"/>
                      <a:pt x="389085" y="171135"/>
                      <a:pt x="382734" y="172207"/>
                    </a:cubicBezTo>
                    <a:cubicBezTo>
                      <a:pt x="376385" y="173280"/>
                      <a:pt x="370349" y="174312"/>
                      <a:pt x="364629" y="175302"/>
                    </a:cubicBezTo>
                    <a:lnTo>
                      <a:pt x="358494" y="144837"/>
                    </a:lnTo>
                    <a:cubicBezTo>
                      <a:pt x="364551" y="144181"/>
                      <a:pt x="371280" y="143415"/>
                      <a:pt x="378681" y="142540"/>
                    </a:cubicBezTo>
                    <a:cubicBezTo>
                      <a:pt x="386081" y="141664"/>
                      <a:pt x="393960" y="140679"/>
                      <a:pt x="402319" y="139585"/>
                    </a:cubicBezTo>
                    <a:lnTo>
                      <a:pt x="402319" y="118768"/>
                    </a:lnTo>
                    <a:lnTo>
                      <a:pt x="386104" y="118768"/>
                    </a:lnTo>
                    <a:cubicBezTo>
                      <a:pt x="382629" y="118777"/>
                      <a:pt x="379169" y="119088"/>
                      <a:pt x="375723" y="119700"/>
                    </a:cubicBezTo>
                    <a:cubicBezTo>
                      <a:pt x="372276" y="120313"/>
                      <a:pt x="369966" y="121173"/>
                      <a:pt x="368793" y="122278"/>
                    </a:cubicBezTo>
                    <a:cubicBezTo>
                      <a:pt x="367935" y="119231"/>
                      <a:pt x="366583" y="115021"/>
                      <a:pt x="364739" y="109648"/>
                    </a:cubicBezTo>
                    <a:cubicBezTo>
                      <a:pt x="362894" y="104274"/>
                      <a:pt x="361105" y="99571"/>
                      <a:pt x="359370" y="95540"/>
                    </a:cubicBezTo>
                    <a:cubicBezTo>
                      <a:pt x="361831" y="94769"/>
                      <a:pt x="363976" y="92970"/>
                      <a:pt x="365807" y="90145"/>
                    </a:cubicBezTo>
                    <a:cubicBezTo>
                      <a:pt x="367638" y="87318"/>
                      <a:pt x="369509" y="83493"/>
                      <a:pt x="371422" y="78668"/>
                    </a:cubicBezTo>
                    <a:cubicBezTo>
                      <a:pt x="372321" y="76535"/>
                      <a:pt x="373481" y="73239"/>
                      <a:pt x="374901" y="68780"/>
                    </a:cubicBezTo>
                    <a:cubicBezTo>
                      <a:pt x="376321" y="64319"/>
                      <a:pt x="377864" y="58996"/>
                      <a:pt x="379530" y="52810"/>
                    </a:cubicBezTo>
                    <a:lnTo>
                      <a:pt x="361123" y="52810"/>
                    </a:lnTo>
                    <a:lnTo>
                      <a:pt x="361123" y="22790"/>
                    </a:lnTo>
                    <a:lnTo>
                      <a:pt x="386542" y="22790"/>
                    </a:lnTo>
                    <a:cubicBezTo>
                      <a:pt x="387314" y="19047"/>
                      <a:pt x="388017" y="15248"/>
                      <a:pt x="388651" y="11395"/>
                    </a:cubicBezTo>
                    <a:cubicBezTo>
                      <a:pt x="389286" y="7542"/>
                      <a:pt x="389824" y="3744"/>
                      <a:pt x="390267" y="0"/>
                    </a:cubicBezTo>
                    <a:close/>
                  </a:path>
                </a:pathLst>
              </a:custGeom>
              <a:gradFill>
                <a:gsLst>
                  <a:gs pos="0">
                    <a:srgbClr val="34FBE8"/>
                  </a:gs>
                  <a:gs pos="100000">
                    <a:srgbClr val="23A7AB"/>
                  </a:gs>
                </a:gsLst>
                <a:lin ang="5400000" scaled="1"/>
              </a:gradFill>
              <a:ln>
                <a:noFill/>
              </a:ln>
              <a:effectLst>
                <a:outerShdw blurRad="419100" dist="38100" dir="2700000" algn="tl">
                  <a:srgbClr val="000000">
                    <a:alpha val="70000"/>
                  </a:srgbClr>
                </a:outerShdw>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defTabSz="580650">
                  <a:lnSpc>
                    <a:spcPct val="130000"/>
                  </a:lnSpc>
                </a:pPr>
                <a:endParaRPr lang="en-US" altLang="zh-CN" sz="2032" spc="254"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微软雅黑" panose="020B0503020204020204" pitchFamily="34" charset="-122"/>
                  <a:ea typeface="微软雅黑" panose="020B0503020204020204" pitchFamily="34" charset="-122"/>
                </a:endParaRPr>
              </a:p>
            </p:txBody>
          </p:sp>
        </p:grpSp>
      </p:grpSp>
      <p:sp>
        <p:nvSpPr>
          <p:cNvPr id="106" name="文本框 105">
            <a:extLst>
              <a:ext uri="{FF2B5EF4-FFF2-40B4-BE49-F238E27FC236}">
                <a16:creationId xmlns:a16="http://schemas.microsoft.com/office/drawing/2014/main" id="{20EC6EC2-2DBE-4753-A008-414B34E8A0B2}"/>
              </a:ext>
            </a:extLst>
          </p:cNvPr>
          <p:cNvSpPr txBox="1"/>
          <p:nvPr/>
        </p:nvSpPr>
        <p:spPr>
          <a:xfrm>
            <a:off x="2246514" y="5745169"/>
            <a:ext cx="1334840" cy="152385"/>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gradFill>
            <a:gsLst>
              <a:gs pos="0">
                <a:srgbClr val="34FBE8"/>
              </a:gs>
              <a:gs pos="100000">
                <a:srgbClr val="23A7AB"/>
              </a:gs>
            </a:gsLst>
            <a:lin ang="5400000" scaled="1"/>
          </a:gradFill>
          <a:ln>
            <a:noFill/>
          </a:ln>
          <a:effectLst/>
        </p:spPr>
        <p:txBody>
          <a:bodyPr rot="0" spcFirstLastPara="0" vertOverflow="overflow" horzOverflow="overflow" vert="horz" wrap="square" lIns="77418" tIns="38709" rIns="77418" bIns="38709" numCol="1" spcCol="0" rtlCol="0" fromWordArt="0" anchor="t" anchorCtr="0" forceAA="0" compatLnSpc="1">
            <a:prstTxWarp prst="textNoShape">
              <a:avLst/>
            </a:prstTxWarp>
            <a:noAutofit/>
          </a:bodyPr>
          <a:lstStyle/>
          <a:p>
            <a:pPr algn="dist" defTabSz="774200">
              <a:defRPr/>
            </a:pPr>
            <a:endParaRPr lang="zh-CN" altLang="en-US" sz="1524" dirty="0">
              <a:gradFill>
                <a:gsLst>
                  <a:gs pos="100000">
                    <a:srgbClr val="EFB282"/>
                  </a:gs>
                  <a:gs pos="0">
                    <a:srgbClr val="FFFED8"/>
                  </a:gs>
                  <a:gs pos="49000">
                    <a:srgbClr val="FDD093"/>
                  </a:gs>
                </a:gsLst>
                <a:lin ang="5400000" scaled="1"/>
              </a:gradFill>
              <a:latin typeface="微软雅黑" panose="020B0503020204020204" pitchFamily="34" charset="-122"/>
              <a:ea typeface="微软雅黑" panose="020B0503020204020204" pitchFamily="34" charset="-122"/>
              <a:cs typeface="Arial" panose="020B0604020202020204" pitchFamily="34" charset="0"/>
            </a:endParaRPr>
          </a:p>
        </p:txBody>
      </p:sp>
      <p:sp>
        <p:nvSpPr>
          <p:cNvPr id="107" name="矩形: 圆角 93">
            <a:extLst>
              <a:ext uri="{FF2B5EF4-FFF2-40B4-BE49-F238E27FC236}">
                <a16:creationId xmlns:a16="http://schemas.microsoft.com/office/drawing/2014/main" id="{6B85BA3B-1F72-47B7-B624-C4692498CB86}"/>
              </a:ext>
            </a:extLst>
          </p:cNvPr>
          <p:cNvSpPr/>
          <p:nvPr/>
        </p:nvSpPr>
        <p:spPr>
          <a:xfrm>
            <a:off x="2083819" y="5654674"/>
            <a:ext cx="1660231" cy="333375"/>
          </a:xfrm>
          <a:prstGeom prst="roundRect">
            <a:avLst>
              <a:gd name="adj" fmla="val 50000"/>
            </a:avLst>
          </a:prstGeom>
          <a:no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08" name="直接连接符 107">
            <a:extLst>
              <a:ext uri="{FF2B5EF4-FFF2-40B4-BE49-F238E27FC236}">
                <a16:creationId xmlns:a16="http://schemas.microsoft.com/office/drawing/2014/main" id="{A1BBA621-3CBE-456F-BED4-A95A29F0700A}"/>
              </a:ext>
            </a:extLst>
          </p:cNvPr>
          <p:cNvCxnSpPr>
            <a:cxnSpLocks/>
            <a:stCxn id="107" idx="3"/>
          </p:cNvCxnSpPr>
          <p:nvPr/>
        </p:nvCxnSpPr>
        <p:spPr>
          <a:xfrm flipV="1">
            <a:off x="3744050" y="5801360"/>
            <a:ext cx="7851050"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09" name="文本框 108">
            <a:extLst>
              <a:ext uri="{FF2B5EF4-FFF2-40B4-BE49-F238E27FC236}">
                <a16:creationId xmlns:a16="http://schemas.microsoft.com/office/drawing/2014/main" id="{F9052941-AE61-406F-98DC-9E8BA765746E}"/>
              </a:ext>
            </a:extLst>
          </p:cNvPr>
          <p:cNvSpPr txBox="1"/>
          <p:nvPr/>
        </p:nvSpPr>
        <p:spPr>
          <a:xfrm>
            <a:off x="4460884" y="1111257"/>
            <a:ext cx="2847065" cy="492443"/>
          </a:xfrm>
          <a:prstGeom prst="rect">
            <a:avLst/>
          </a:prstGeom>
          <a:noFill/>
        </p:spPr>
        <p:txBody>
          <a:bodyPr wrap="square" lIns="0" tIns="0" rIns="0" bIns="0" rtlCol="0">
            <a:spAutoFit/>
          </a:bodyPr>
          <a:lstStyle/>
          <a:p>
            <a:r>
              <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王兄</a:t>
            </a:r>
            <a:r>
              <a:rPr lang="en-US" altLang="zh-CN"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rPr>
              <a:t>Slide</a:t>
            </a:r>
            <a:endParaRPr lang="zh-CN" altLang="en-US" sz="3200" dirty="0">
              <a:gradFill>
                <a:gsLst>
                  <a:gs pos="0">
                    <a:srgbClr val="34FBE8"/>
                  </a:gs>
                  <a:gs pos="100000">
                    <a:srgbClr val="23A7AB"/>
                  </a:gs>
                </a:gsLst>
                <a:lin ang="5400000" scaled="1"/>
              </a:gradFill>
              <a:latin typeface="+mj-lt"/>
              <a:ea typeface="OPPOSans B" panose="00020600040101010101" pitchFamily="18" charset="-122"/>
              <a:cs typeface="OPPOSans B" panose="00020600040101010101" pitchFamily="18" charset="-122"/>
            </a:endParaRPr>
          </a:p>
        </p:txBody>
      </p:sp>
      <p:pic>
        <p:nvPicPr>
          <p:cNvPr id="110" name="图片 109">
            <a:extLst>
              <a:ext uri="{FF2B5EF4-FFF2-40B4-BE49-F238E27FC236}">
                <a16:creationId xmlns:a16="http://schemas.microsoft.com/office/drawing/2014/main" id="{9C9DEBBD-A7B1-4C4E-9083-9B4F61AD01B1}"/>
              </a:ext>
            </a:extLst>
          </p:cNvPr>
          <p:cNvPicPr>
            <a:picLocks/>
          </p:cNvPicPr>
          <p:nvPr/>
        </p:nvPicPr>
        <p:blipFill>
          <a:blip r:embed="rId5" cstate="screen">
            <a:extLst>
              <a:ext uri="{28A0092B-C50C-407E-A947-70E740481C1C}">
                <a14:useLocalDpi xmlns:a14="http://schemas.microsoft.com/office/drawing/2010/main"/>
              </a:ext>
            </a:extLst>
          </a:blip>
          <a:stretch>
            <a:fillRect/>
          </a:stretch>
        </p:blipFill>
        <p:spPr>
          <a:xfrm>
            <a:off x="2032707" y="1115367"/>
            <a:ext cx="1741839" cy="1741839"/>
          </a:xfrm>
          <a:prstGeom prst="rect">
            <a:avLst/>
          </a:prstGeom>
          <a:ln w="38100">
            <a:gradFill>
              <a:gsLst>
                <a:gs pos="0">
                  <a:srgbClr val="34FBE8"/>
                </a:gs>
                <a:gs pos="100000">
                  <a:srgbClr val="23A7AB"/>
                </a:gs>
              </a:gsLst>
              <a:lin ang="5400000" scaled="1"/>
            </a:gradFill>
            <a:miter lim="800000"/>
          </a:ln>
        </p:spPr>
      </p:pic>
      <p:cxnSp>
        <p:nvCxnSpPr>
          <p:cNvPr id="113" name="直接连接符 112">
            <a:extLst>
              <a:ext uri="{FF2B5EF4-FFF2-40B4-BE49-F238E27FC236}">
                <a16:creationId xmlns:a16="http://schemas.microsoft.com/office/drawing/2014/main" id="{F900779E-0341-4AAF-9C2A-0A372F20AA8F}"/>
              </a:ext>
            </a:extLst>
          </p:cNvPr>
          <p:cNvCxnSpPr>
            <a:cxnSpLocks/>
            <a:stCxn id="112" idx="3"/>
          </p:cNvCxnSpPr>
          <p:nvPr/>
        </p:nvCxnSpPr>
        <p:spPr>
          <a:xfrm flipV="1">
            <a:off x="4001089" y="3169661"/>
            <a:ext cx="7594011" cy="20002"/>
          </a:xfrm>
          <a:prstGeom prst="line">
            <a:avLst/>
          </a:prstGeom>
          <a:ln>
            <a:solidFill>
              <a:srgbClr val="34FBE8"/>
            </a:solidFill>
            <a:prstDash val="dash"/>
          </a:ln>
        </p:spPr>
        <p:style>
          <a:lnRef idx="1">
            <a:schemeClr val="accent1"/>
          </a:lnRef>
          <a:fillRef idx="0">
            <a:schemeClr val="accent1"/>
          </a:fillRef>
          <a:effectRef idx="0">
            <a:schemeClr val="accent1"/>
          </a:effectRef>
          <a:fontRef idx="minor">
            <a:schemeClr val="tx1"/>
          </a:fontRef>
        </p:style>
      </p:cxnSp>
      <p:sp>
        <p:nvSpPr>
          <p:cNvPr id="115" name="文本框 114">
            <a:extLst>
              <a:ext uri="{FF2B5EF4-FFF2-40B4-BE49-F238E27FC236}">
                <a16:creationId xmlns:a16="http://schemas.microsoft.com/office/drawing/2014/main" id="{1297ED6A-7441-4171-A7A7-783A8BC96D3A}"/>
              </a:ext>
            </a:extLst>
          </p:cNvPr>
          <p:cNvSpPr txBox="1"/>
          <p:nvPr/>
        </p:nvSpPr>
        <p:spPr>
          <a:xfrm>
            <a:off x="4460884" y="1800860"/>
            <a:ext cx="5252076" cy="304442"/>
          </a:xfrm>
          <a:prstGeom prst="rect">
            <a:avLst/>
          </a:prstGeom>
          <a:noFill/>
        </p:spPr>
        <p:txBody>
          <a:bodyPr wrap="square" lIns="0" tIns="0" rIns="0" bIns="0" rtlCol="0">
            <a:spAutoFit/>
          </a:bodyPr>
          <a:lstStyle/>
          <a:p>
            <a:pPr algn="just">
              <a:lnSpc>
                <a:spcPct val="120000"/>
              </a:lnSpc>
            </a:pPr>
            <a:r>
              <a:rPr lang="en-US" altLang="zh-CN" dirty="0">
                <a:solidFill>
                  <a:schemeClr val="bg1"/>
                </a:solidFill>
              </a:rPr>
              <a:t>715848705@qq.com</a:t>
            </a:r>
            <a:endParaRPr lang="zh-CN" altLang="en-US" dirty="0">
              <a:solidFill>
                <a:schemeClr val="bg1"/>
              </a:solidFill>
            </a:endParaRPr>
          </a:p>
        </p:txBody>
      </p:sp>
      <p:sp>
        <p:nvSpPr>
          <p:cNvPr id="116" name="任意多边形: 形状 243">
            <a:extLst>
              <a:ext uri="{FF2B5EF4-FFF2-40B4-BE49-F238E27FC236}">
                <a16:creationId xmlns:a16="http://schemas.microsoft.com/office/drawing/2014/main" id="{297F10E4-BF85-42FD-9C31-D237A39CED0C}"/>
              </a:ext>
            </a:extLst>
          </p:cNvPr>
          <p:cNvSpPr/>
          <p:nvPr/>
        </p:nvSpPr>
        <p:spPr>
          <a:xfrm>
            <a:off x="4460884" y="1616913"/>
            <a:ext cx="5317322" cy="86473"/>
          </a:xfrm>
          <a:custGeom>
            <a:avLst/>
            <a:gdLst>
              <a:gd name="connsiteX0" fmla="*/ 417450 w 5252076"/>
              <a:gd name="connsiteY0" fmla="*/ 0 h 300158"/>
              <a:gd name="connsiteX1" fmla="*/ 478997 w 5252076"/>
              <a:gd name="connsiteY1" fmla="*/ 86473 h 300158"/>
              <a:gd name="connsiteX2" fmla="*/ 5252076 w 5252076"/>
              <a:gd name="connsiteY2" fmla="*/ 86473 h 300158"/>
              <a:gd name="connsiteX3" fmla="*/ 5252076 w 5252076"/>
              <a:gd name="connsiteY3" fmla="*/ 300158 h 300158"/>
              <a:gd name="connsiteX4" fmla="*/ 0 w 5252076"/>
              <a:gd name="connsiteY4" fmla="*/ 300158 h 300158"/>
              <a:gd name="connsiteX5" fmla="*/ 0 w 5252076"/>
              <a:gd name="connsiteY5" fmla="*/ 86473 h 300158"/>
              <a:gd name="connsiteX6" fmla="*/ 355904 w 5252076"/>
              <a:gd name="connsiteY6" fmla="*/ 86473 h 300158"/>
              <a:gd name="connsiteX0" fmla="*/ 0 w 5252076"/>
              <a:gd name="connsiteY0" fmla="*/ 300158 h 391598"/>
              <a:gd name="connsiteX1" fmla="*/ 0 w 5252076"/>
              <a:gd name="connsiteY1" fmla="*/ 86473 h 391598"/>
              <a:gd name="connsiteX2" fmla="*/ 355904 w 5252076"/>
              <a:gd name="connsiteY2" fmla="*/ 86473 h 391598"/>
              <a:gd name="connsiteX3" fmla="*/ 417450 w 5252076"/>
              <a:gd name="connsiteY3" fmla="*/ 0 h 391598"/>
              <a:gd name="connsiteX4" fmla="*/ 478997 w 5252076"/>
              <a:gd name="connsiteY4" fmla="*/ 86473 h 391598"/>
              <a:gd name="connsiteX5" fmla="*/ 5252076 w 5252076"/>
              <a:gd name="connsiteY5" fmla="*/ 86473 h 391598"/>
              <a:gd name="connsiteX6" fmla="*/ 5252076 w 5252076"/>
              <a:gd name="connsiteY6" fmla="*/ 300158 h 391598"/>
              <a:gd name="connsiteX7" fmla="*/ 91440 w 5252076"/>
              <a:gd name="connsiteY7" fmla="*/ 391598 h 391598"/>
              <a:gd name="connsiteX0" fmla="*/ 0 w 5252076"/>
              <a:gd name="connsiteY0" fmla="*/ 300158 h 300158"/>
              <a:gd name="connsiteX1" fmla="*/ 0 w 5252076"/>
              <a:gd name="connsiteY1" fmla="*/ 86473 h 300158"/>
              <a:gd name="connsiteX2" fmla="*/ 355904 w 5252076"/>
              <a:gd name="connsiteY2" fmla="*/ 86473 h 300158"/>
              <a:gd name="connsiteX3" fmla="*/ 417450 w 5252076"/>
              <a:gd name="connsiteY3" fmla="*/ 0 h 300158"/>
              <a:gd name="connsiteX4" fmla="*/ 478997 w 5252076"/>
              <a:gd name="connsiteY4" fmla="*/ 86473 h 300158"/>
              <a:gd name="connsiteX5" fmla="*/ 5252076 w 5252076"/>
              <a:gd name="connsiteY5" fmla="*/ 86473 h 300158"/>
              <a:gd name="connsiteX6" fmla="*/ 5252076 w 5252076"/>
              <a:gd name="connsiteY6" fmla="*/ 300158 h 300158"/>
              <a:gd name="connsiteX0" fmla="*/ 0 w 5252076"/>
              <a:gd name="connsiteY0" fmla="*/ 86473 h 300158"/>
              <a:gd name="connsiteX1" fmla="*/ 355904 w 5252076"/>
              <a:gd name="connsiteY1" fmla="*/ 86473 h 300158"/>
              <a:gd name="connsiteX2" fmla="*/ 417450 w 5252076"/>
              <a:gd name="connsiteY2" fmla="*/ 0 h 300158"/>
              <a:gd name="connsiteX3" fmla="*/ 478997 w 5252076"/>
              <a:gd name="connsiteY3" fmla="*/ 86473 h 300158"/>
              <a:gd name="connsiteX4" fmla="*/ 5252076 w 5252076"/>
              <a:gd name="connsiteY4" fmla="*/ 86473 h 300158"/>
              <a:gd name="connsiteX5" fmla="*/ 5252076 w 5252076"/>
              <a:gd name="connsiteY5" fmla="*/ 300158 h 300158"/>
              <a:gd name="connsiteX0" fmla="*/ 0 w 5252076"/>
              <a:gd name="connsiteY0" fmla="*/ 86473 h 86473"/>
              <a:gd name="connsiteX1" fmla="*/ 355904 w 5252076"/>
              <a:gd name="connsiteY1" fmla="*/ 86473 h 86473"/>
              <a:gd name="connsiteX2" fmla="*/ 417450 w 5252076"/>
              <a:gd name="connsiteY2" fmla="*/ 0 h 86473"/>
              <a:gd name="connsiteX3" fmla="*/ 478997 w 5252076"/>
              <a:gd name="connsiteY3" fmla="*/ 86473 h 86473"/>
              <a:gd name="connsiteX4" fmla="*/ 5252076 w 5252076"/>
              <a:gd name="connsiteY4" fmla="*/ 86473 h 864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52076" h="86473">
                <a:moveTo>
                  <a:pt x="0" y="86473"/>
                </a:moveTo>
                <a:lnTo>
                  <a:pt x="355904" y="86473"/>
                </a:lnTo>
                <a:lnTo>
                  <a:pt x="417450" y="0"/>
                </a:lnTo>
                <a:lnTo>
                  <a:pt x="478997" y="86473"/>
                </a:lnTo>
                <a:lnTo>
                  <a:pt x="5252076" y="86473"/>
                </a:lnTo>
              </a:path>
            </a:pathLst>
          </a:custGeom>
          <a:noFill/>
          <a:ln>
            <a:solidFill>
              <a:srgbClr val="34FBE8"/>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12" name="矩形: 圆角 230">
            <a:extLst>
              <a:ext uri="{FF2B5EF4-FFF2-40B4-BE49-F238E27FC236}">
                <a16:creationId xmlns:a16="http://schemas.microsoft.com/office/drawing/2014/main" id="{ABB6C66E-6C4D-4586-BB0F-49D6EE07496E}"/>
              </a:ext>
            </a:extLst>
          </p:cNvPr>
          <p:cNvSpPr/>
          <p:nvPr/>
        </p:nvSpPr>
        <p:spPr>
          <a:xfrm>
            <a:off x="1822290" y="3022975"/>
            <a:ext cx="2183290" cy="333375"/>
          </a:xfrm>
          <a:prstGeom prst="roundRect">
            <a:avLst>
              <a:gd name="adj" fmla="val 50000"/>
            </a:avLst>
          </a:prstGeom>
          <a:solidFill>
            <a:srgbClr val="000000"/>
          </a:solidFill>
          <a:ln>
            <a:gradFill>
              <a:gsLst>
                <a:gs pos="0">
                  <a:srgbClr val="34FBE8"/>
                </a:gs>
                <a:gs pos="100000">
                  <a:srgbClr val="23A7AB"/>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4" name="文本框 113">
            <a:extLst>
              <a:ext uri="{FF2B5EF4-FFF2-40B4-BE49-F238E27FC236}">
                <a16:creationId xmlns:a16="http://schemas.microsoft.com/office/drawing/2014/main" id="{65CEF0C4-601B-469E-906C-8D8E6D89E76A}"/>
              </a:ext>
            </a:extLst>
          </p:cNvPr>
          <p:cNvSpPr txBox="1"/>
          <p:nvPr/>
        </p:nvSpPr>
        <p:spPr>
          <a:xfrm>
            <a:off x="2365018" y="3081940"/>
            <a:ext cx="1077218" cy="215444"/>
          </a:xfrm>
          <a:prstGeom prst="rect">
            <a:avLst/>
          </a:prstGeom>
          <a:noFill/>
        </p:spPr>
        <p:txBody>
          <a:bodyPr wrap="none" lIns="0" tIns="0" rIns="0" bIns="0" rtlCol="0">
            <a:spAutoFit/>
          </a:bodyPr>
          <a:lstStyle/>
          <a:p>
            <a:pPr algn="ctr"/>
            <a:r>
              <a:rPr lang="zh-CN" altLang="en-US" sz="1400" dirty="0">
                <a:gradFill>
                  <a:gsLst>
                    <a:gs pos="0">
                      <a:srgbClr val="34FBE8"/>
                    </a:gs>
                    <a:gs pos="100000">
                      <a:srgbClr val="23A7AB"/>
                    </a:gs>
                  </a:gsLst>
                  <a:lin ang="5400000" scaled="1"/>
                </a:gradFill>
                <a:latin typeface="OPPOSans B" panose="00020600040101010101" pitchFamily="18" charset="-122"/>
                <a:ea typeface="OPPOSans B" panose="00020600040101010101" pitchFamily="18" charset="-122"/>
                <a:cs typeface="OPPOSans B" panose="00020600040101010101" pitchFamily="18" charset="-122"/>
              </a:rPr>
              <a:t>设计者公众号</a:t>
            </a:r>
          </a:p>
        </p:txBody>
      </p:sp>
    </p:spTree>
    <p:extLst>
      <p:ext uri="{BB962C8B-B14F-4D97-AF65-F5344CB8AC3E}">
        <p14:creationId xmlns:p14="http://schemas.microsoft.com/office/powerpoint/2010/main" val="37144382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99503" y="4205177"/>
            <a:ext cx="4083362" cy="933332"/>
          </a:xfrm>
          <a:prstGeom prst="rect">
            <a:avLst/>
          </a:prstGeom>
        </p:spPr>
        <p:txBody>
          <a:bodyPr wrap="none">
            <a:spAutoFit/>
          </a:bodyPr>
          <a:lstStyle/>
          <a:p>
            <a:r>
              <a:rPr lang="zh-CN" altLang="en-US" sz="1400" dirty="0">
                <a:gradFill>
                  <a:gsLst>
                    <a:gs pos="0">
                      <a:srgbClr val="34FBE8"/>
                    </a:gs>
                    <a:gs pos="100000">
                      <a:srgbClr val="23A7AB"/>
                    </a:gs>
                  </a:gsLst>
                  <a:lin ang="5400000" scaled="1"/>
                </a:gradFill>
                <a:ea typeface="OPPOSans B" panose="00020600040101010101" pitchFamily="18" charset="-122"/>
                <a:cs typeface="OPPOSans B" panose="00020600040101010101" pitchFamily="18" charset="-122"/>
              </a:rPr>
              <a:t>王兄</a:t>
            </a:r>
            <a:r>
              <a:rPr lang="en-US" altLang="zh-CN" sz="1400" dirty="0">
                <a:gradFill>
                  <a:gsLst>
                    <a:gs pos="0">
                      <a:srgbClr val="34FBE8"/>
                    </a:gs>
                    <a:gs pos="100000">
                      <a:srgbClr val="23A7AB"/>
                    </a:gs>
                  </a:gsLst>
                  <a:lin ang="5400000" scaled="1"/>
                </a:gradFill>
                <a:ea typeface="OPPOSans B" panose="00020600040101010101" pitchFamily="18" charset="-122"/>
                <a:cs typeface="OPPOSans B" panose="00020600040101010101" pitchFamily="18" charset="-122"/>
              </a:rPr>
              <a:t>Slide</a:t>
            </a:r>
            <a:r>
              <a:rPr lang="zh-CN" altLang="en-US" sz="1400" dirty="0">
                <a:gradFill>
                  <a:gsLst>
                    <a:gs pos="0">
                      <a:srgbClr val="34FBE8"/>
                    </a:gs>
                    <a:gs pos="100000">
                      <a:srgbClr val="23A7AB"/>
                    </a:gs>
                  </a:gsLst>
                  <a:lin ang="5400000" scaled="1"/>
                </a:gradFill>
                <a:ea typeface="OPPOSans B" panose="00020600040101010101" pitchFamily="18" charset="-122"/>
                <a:cs typeface="OPPOSans B" panose="00020600040101010101" pitchFamily="18" charset="-122"/>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2"/>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13685" y="3705675"/>
            <a:ext cx="1572527" cy="360120"/>
          </a:xfrm>
          <a:prstGeom prst="rect">
            <a:avLst/>
          </a:prstGeom>
        </p:spPr>
      </p:pic>
    </p:spTree>
    <p:extLst>
      <p:ext uri="{BB962C8B-B14F-4D97-AF65-F5344CB8AC3E}">
        <p14:creationId xmlns:p14="http://schemas.microsoft.com/office/powerpoint/2010/main" val="279451168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a:extLst>
              <a:ext uri="{FF2B5EF4-FFF2-40B4-BE49-F238E27FC236}">
                <a16:creationId xmlns:a16="http://schemas.microsoft.com/office/drawing/2014/main" id="{423517B3-ECFC-4F38-A47F-F3F005C52271}"/>
              </a:ext>
            </a:extLst>
          </p:cNvPr>
          <p:cNvGrpSpPr/>
          <p:nvPr/>
        </p:nvGrpSpPr>
        <p:grpSpPr>
          <a:xfrm>
            <a:off x="6683217" y="2310186"/>
            <a:ext cx="2886057" cy="3755095"/>
            <a:chOff x="6683217" y="1615188"/>
            <a:chExt cx="2886057" cy="3755095"/>
          </a:xfrm>
        </p:grpSpPr>
        <p:grpSp>
          <p:nvGrpSpPr>
            <p:cNvPr id="17" name="组合 16">
              <a:extLst>
                <a:ext uri="{FF2B5EF4-FFF2-40B4-BE49-F238E27FC236}">
                  <a16:creationId xmlns:a16="http://schemas.microsoft.com/office/drawing/2014/main" id="{A7850DC1-2224-4214-B9C0-63ABDB6D27F2}"/>
                </a:ext>
              </a:extLst>
            </p:cNvPr>
            <p:cNvGrpSpPr/>
            <p:nvPr/>
          </p:nvGrpSpPr>
          <p:grpSpPr>
            <a:xfrm>
              <a:off x="6683217" y="2589906"/>
              <a:ext cx="2886057" cy="830942"/>
              <a:chOff x="6683217" y="2554515"/>
              <a:chExt cx="2886057" cy="830942"/>
            </a:xfrm>
          </p:grpSpPr>
          <p:sp>
            <p:nvSpPr>
              <p:cNvPr id="20" name="矩形 19">
                <a:extLst>
                  <a:ext uri="{FF2B5EF4-FFF2-40B4-BE49-F238E27FC236}">
                    <a16:creationId xmlns:a16="http://schemas.microsoft.com/office/drawing/2014/main" id="{B3DBF877-73FC-4431-96E7-33A9AFA62DEF}"/>
                  </a:ext>
                </a:extLst>
              </p:cNvPr>
              <p:cNvSpPr/>
              <p:nvPr/>
            </p:nvSpPr>
            <p:spPr>
              <a:xfrm>
                <a:off x="6971217" y="2554515"/>
                <a:ext cx="2598057" cy="830942"/>
              </a:xfrm>
              <a:prstGeom prst="rect">
                <a:avLst/>
              </a:prstGeom>
              <a:noFill/>
              <a:ln>
                <a:solidFill>
                  <a:srgbClr val="2730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rPr>
                  <a:t>主营业务</a:t>
                </a:r>
              </a:p>
            </p:txBody>
          </p:sp>
          <p:grpSp>
            <p:nvGrpSpPr>
              <p:cNvPr id="31" name="组合 30">
                <a:extLst>
                  <a:ext uri="{FF2B5EF4-FFF2-40B4-BE49-F238E27FC236}">
                    <a16:creationId xmlns:a16="http://schemas.microsoft.com/office/drawing/2014/main" id="{BA175748-4F29-4B3B-AF81-53528A3CC2AC}"/>
                  </a:ext>
                </a:extLst>
              </p:cNvPr>
              <p:cNvGrpSpPr/>
              <p:nvPr/>
            </p:nvGrpSpPr>
            <p:grpSpPr>
              <a:xfrm>
                <a:off x="6683217" y="2681986"/>
                <a:ext cx="576000" cy="576000"/>
                <a:chOff x="6683217" y="1689573"/>
                <a:chExt cx="576000" cy="576000"/>
              </a:xfrm>
            </p:grpSpPr>
            <p:sp>
              <p:nvSpPr>
                <p:cNvPr id="32" name="Shape 204">
                  <a:extLst>
                    <a:ext uri="{FF2B5EF4-FFF2-40B4-BE49-F238E27FC236}">
                      <a16:creationId xmlns:a16="http://schemas.microsoft.com/office/drawing/2014/main" id="{4FEA4102-C4C6-472D-8322-94302D627D83}"/>
                    </a:ext>
                  </a:extLst>
                </p:cNvPr>
                <p:cNvSpPr>
                  <a:spLocks noChangeAspect="1"/>
                </p:cNvSpPr>
                <p:nvPr/>
              </p:nvSpPr>
              <p:spPr>
                <a:xfrm>
                  <a:off x="6683217" y="1689573"/>
                  <a:ext cx="576000" cy="576000"/>
                </a:xfrm>
                <a:prstGeom prst="ellipse">
                  <a:avLst/>
                </a:prstGeom>
                <a:solidFill>
                  <a:srgbClr val="F42039"/>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33" name="iconfont-1054-809959">
                  <a:extLst>
                    <a:ext uri="{FF2B5EF4-FFF2-40B4-BE49-F238E27FC236}">
                      <a16:creationId xmlns:a16="http://schemas.microsoft.com/office/drawing/2014/main" id="{1F1144DA-6529-40A2-BA6A-AB82D7855AB1}"/>
                    </a:ext>
                  </a:extLst>
                </p:cNvPr>
                <p:cNvSpPr>
                  <a:spLocks noChangeAspect="1"/>
                </p:cNvSpPr>
                <p:nvPr/>
              </p:nvSpPr>
              <p:spPr bwMode="auto">
                <a:xfrm>
                  <a:off x="6809888" y="1836380"/>
                  <a:ext cx="322658" cy="282387"/>
                </a:xfrm>
                <a:custGeom>
                  <a:avLst/>
                  <a:gdLst>
                    <a:gd name="T0" fmla="*/ 0 w 12451"/>
                    <a:gd name="T1" fmla="*/ 1557 h 10895"/>
                    <a:gd name="T2" fmla="*/ 1556 w 12451"/>
                    <a:gd name="T3" fmla="*/ 0 h 10895"/>
                    <a:gd name="T4" fmla="*/ 4150 w 12451"/>
                    <a:gd name="T5" fmla="*/ 0 h 10895"/>
                    <a:gd name="T6" fmla="*/ 5707 w 12451"/>
                    <a:gd name="T7" fmla="*/ 1557 h 10895"/>
                    <a:gd name="T8" fmla="*/ 5707 w 12451"/>
                    <a:gd name="T9" fmla="*/ 4929 h 10895"/>
                    <a:gd name="T10" fmla="*/ 1556 w 12451"/>
                    <a:gd name="T11" fmla="*/ 4929 h 10895"/>
                    <a:gd name="T12" fmla="*/ 0 w 12451"/>
                    <a:gd name="T13" fmla="*/ 3372 h 10895"/>
                    <a:gd name="T14" fmla="*/ 0 w 12451"/>
                    <a:gd name="T15" fmla="*/ 1557 h 10895"/>
                    <a:gd name="T16" fmla="*/ 6744 w 12451"/>
                    <a:gd name="T17" fmla="*/ 1557 h 10895"/>
                    <a:gd name="T18" fmla="*/ 8301 w 12451"/>
                    <a:gd name="T19" fmla="*/ 0 h 10895"/>
                    <a:gd name="T20" fmla="*/ 10895 w 12451"/>
                    <a:gd name="T21" fmla="*/ 0 h 10895"/>
                    <a:gd name="T22" fmla="*/ 12451 w 12451"/>
                    <a:gd name="T23" fmla="*/ 1557 h 10895"/>
                    <a:gd name="T24" fmla="*/ 12451 w 12451"/>
                    <a:gd name="T25" fmla="*/ 3372 h 10895"/>
                    <a:gd name="T26" fmla="*/ 10895 w 12451"/>
                    <a:gd name="T27" fmla="*/ 4929 h 10895"/>
                    <a:gd name="T28" fmla="*/ 6744 w 12451"/>
                    <a:gd name="T29" fmla="*/ 4929 h 10895"/>
                    <a:gd name="T30" fmla="*/ 6744 w 12451"/>
                    <a:gd name="T31" fmla="*/ 1557 h 10895"/>
                    <a:gd name="T32" fmla="*/ 0 w 12451"/>
                    <a:gd name="T33" fmla="*/ 7523 h 10895"/>
                    <a:gd name="T34" fmla="*/ 1556 w 12451"/>
                    <a:gd name="T35" fmla="*/ 5967 h 10895"/>
                    <a:gd name="T36" fmla="*/ 5707 w 12451"/>
                    <a:gd name="T37" fmla="*/ 5967 h 10895"/>
                    <a:gd name="T38" fmla="*/ 5707 w 12451"/>
                    <a:gd name="T39" fmla="*/ 9339 h 10895"/>
                    <a:gd name="T40" fmla="*/ 4150 w 12451"/>
                    <a:gd name="T41" fmla="*/ 10895 h 10895"/>
                    <a:gd name="T42" fmla="*/ 1556 w 12451"/>
                    <a:gd name="T43" fmla="*/ 10895 h 10895"/>
                    <a:gd name="T44" fmla="*/ 0 w 12451"/>
                    <a:gd name="T45" fmla="*/ 9339 h 10895"/>
                    <a:gd name="T46" fmla="*/ 0 w 12451"/>
                    <a:gd name="T47" fmla="*/ 7523 h 10895"/>
                    <a:gd name="T48" fmla="*/ 6744 w 12451"/>
                    <a:gd name="T49" fmla="*/ 5966 h 10895"/>
                    <a:gd name="T50" fmla="*/ 10895 w 12451"/>
                    <a:gd name="T51" fmla="*/ 5966 h 10895"/>
                    <a:gd name="T52" fmla="*/ 12451 w 12451"/>
                    <a:gd name="T53" fmla="*/ 7523 h 10895"/>
                    <a:gd name="T54" fmla="*/ 12451 w 12451"/>
                    <a:gd name="T55" fmla="*/ 9339 h 10895"/>
                    <a:gd name="T56" fmla="*/ 10895 w 12451"/>
                    <a:gd name="T57" fmla="*/ 10895 h 10895"/>
                    <a:gd name="T58" fmla="*/ 8301 w 12451"/>
                    <a:gd name="T59" fmla="*/ 10895 h 10895"/>
                    <a:gd name="T60" fmla="*/ 6744 w 12451"/>
                    <a:gd name="T61" fmla="*/ 9339 h 10895"/>
                    <a:gd name="T62" fmla="*/ 6744 w 12451"/>
                    <a:gd name="T63" fmla="*/ 5966 h 108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2451" h="10895">
                      <a:moveTo>
                        <a:pt x="0" y="1557"/>
                      </a:moveTo>
                      <a:cubicBezTo>
                        <a:pt x="0" y="697"/>
                        <a:pt x="697" y="0"/>
                        <a:pt x="1556" y="0"/>
                      </a:cubicBezTo>
                      <a:lnTo>
                        <a:pt x="4150" y="0"/>
                      </a:lnTo>
                      <a:cubicBezTo>
                        <a:pt x="5010" y="0"/>
                        <a:pt x="5707" y="697"/>
                        <a:pt x="5707" y="1557"/>
                      </a:cubicBezTo>
                      <a:lnTo>
                        <a:pt x="5707" y="4929"/>
                      </a:lnTo>
                      <a:lnTo>
                        <a:pt x="1556" y="4929"/>
                      </a:lnTo>
                      <a:cubicBezTo>
                        <a:pt x="697" y="4929"/>
                        <a:pt x="0" y="4232"/>
                        <a:pt x="0" y="3372"/>
                      </a:cubicBezTo>
                      <a:lnTo>
                        <a:pt x="0" y="1557"/>
                      </a:lnTo>
                      <a:close/>
                      <a:moveTo>
                        <a:pt x="6744" y="1557"/>
                      </a:moveTo>
                      <a:cubicBezTo>
                        <a:pt x="6744" y="697"/>
                        <a:pt x="7441" y="0"/>
                        <a:pt x="8301" y="0"/>
                      </a:cubicBezTo>
                      <a:lnTo>
                        <a:pt x="10895" y="0"/>
                      </a:lnTo>
                      <a:cubicBezTo>
                        <a:pt x="11754" y="0"/>
                        <a:pt x="12451" y="697"/>
                        <a:pt x="12451" y="1557"/>
                      </a:cubicBezTo>
                      <a:lnTo>
                        <a:pt x="12451" y="3372"/>
                      </a:lnTo>
                      <a:cubicBezTo>
                        <a:pt x="12451" y="4232"/>
                        <a:pt x="11754" y="4929"/>
                        <a:pt x="10895" y="4929"/>
                      </a:cubicBezTo>
                      <a:lnTo>
                        <a:pt x="6744" y="4929"/>
                      </a:lnTo>
                      <a:lnTo>
                        <a:pt x="6744" y="1557"/>
                      </a:lnTo>
                      <a:close/>
                      <a:moveTo>
                        <a:pt x="0" y="7523"/>
                      </a:moveTo>
                      <a:cubicBezTo>
                        <a:pt x="0" y="6663"/>
                        <a:pt x="697" y="5967"/>
                        <a:pt x="1556" y="5967"/>
                      </a:cubicBezTo>
                      <a:lnTo>
                        <a:pt x="5707" y="5967"/>
                      </a:lnTo>
                      <a:lnTo>
                        <a:pt x="5707" y="9339"/>
                      </a:lnTo>
                      <a:cubicBezTo>
                        <a:pt x="5707" y="10199"/>
                        <a:pt x="5010" y="10895"/>
                        <a:pt x="4150" y="10895"/>
                      </a:cubicBezTo>
                      <a:lnTo>
                        <a:pt x="1556" y="10895"/>
                      </a:lnTo>
                      <a:cubicBezTo>
                        <a:pt x="697" y="10895"/>
                        <a:pt x="0" y="10199"/>
                        <a:pt x="0" y="9339"/>
                      </a:cubicBezTo>
                      <a:lnTo>
                        <a:pt x="0" y="7523"/>
                      </a:lnTo>
                      <a:close/>
                      <a:moveTo>
                        <a:pt x="6744" y="5966"/>
                      </a:moveTo>
                      <a:lnTo>
                        <a:pt x="10895" y="5966"/>
                      </a:lnTo>
                      <a:cubicBezTo>
                        <a:pt x="11754" y="5966"/>
                        <a:pt x="12451" y="6663"/>
                        <a:pt x="12451" y="7523"/>
                      </a:cubicBezTo>
                      <a:lnTo>
                        <a:pt x="12451" y="9339"/>
                      </a:lnTo>
                      <a:cubicBezTo>
                        <a:pt x="12451" y="10198"/>
                        <a:pt x="11754" y="10895"/>
                        <a:pt x="10895" y="10895"/>
                      </a:cubicBezTo>
                      <a:lnTo>
                        <a:pt x="8301" y="10895"/>
                      </a:lnTo>
                      <a:cubicBezTo>
                        <a:pt x="7441" y="10895"/>
                        <a:pt x="6744" y="10198"/>
                        <a:pt x="6744" y="9339"/>
                      </a:cubicBezTo>
                      <a:lnTo>
                        <a:pt x="6744" y="5966"/>
                      </a:lnTo>
                      <a:close/>
                    </a:path>
                  </a:pathLst>
                </a:custGeom>
                <a:solidFill>
                  <a:schemeClr val="bg1"/>
                </a:solidFill>
                <a:ln>
                  <a:noFill/>
                </a:ln>
              </p:spPr>
            </p:sp>
          </p:grpSp>
        </p:grpSp>
        <p:grpSp>
          <p:nvGrpSpPr>
            <p:cNvPr id="14" name="组合 13">
              <a:extLst>
                <a:ext uri="{FF2B5EF4-FFF2-40B4-BE49-F238E27FC236}">
                  <a16:creationId xmlns:a16="http://schemas.microsoft.com/office/drawing/2014/main" id="{467AC47C-D3F6-4406-9E02-0C96B2812313}"/>
                </a:ext>
              </a:extLst>
            </p:cNvPr>
            <p:cNvGrpSpPr/>
            <p:nvPr/>
          </p:nvGrpSpPr>
          <p:grpSpPr>
            <a:xfrm>
              <a:off x="6683217" y="1615188"/>
              <a:ext cx="2886057" cy="830942"/>
              <a:chOff x="6683217" y="1615188"/>
              <a:chExt cx="2886057" cy="830942"/>
            </a:xfrm>
          </p:grpSpPr>
          <p:sp>
            <p:nvSpPr>
              <p:cNvPr id="16" name="矩形 15">
                <a:extLst>
                  <a:ext uri="{FF2B5EF4-FFF2-40B4-BE49-F238E27FC236}">
                    <a16:creationId xmlns:a16="http://schemas.microsoft.com/office/drawing/2014/main" id="{ED334E81-AC8C-428F-9EDF-3900B169FFA3}"/>
                  </a:ext>
                </a:extLst>
              </p:cNvPr>
              <p:cNvSpPr/>
              <p:nvPr/>
            </p:nvSpPr>
            <p:spPr>
              <a:xfrm>
                <a:off x="6971217" y="1615188"/>
                <a:ext cx="2598057" cy="830942"/>
              </a:xfrm>
              <a:prstGeom prst="rect">
                <a:avLst/>
              </a:prstGeom>
              <a:noFill/>
              <a:ln>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rPr>
                  <a:t>关于我们</a:t>
                </a:r>
              </a:p>
            </p:txBody>
          </p:sp>
          <p:sp>
            <p:nvSpPr>
              <p:cNvPr id="29" name="Shape 204">
                <a:extLst>
                  <a:ext uri="{FF2B5EF4-FFF2-40B4-BE49-F238E27FC236}">
                    <a16:creationId xmlns:a16="http://schemas.microsoft.com/office/drawing/2014/main" id="{608A680A-E372-4620-8690-0C78DD7C22AA}"/>
                  </a:ext>
                </a:extLst>
              </p:cNvPr>
              <p:cNvSpPr>
                <a:spLocks noChangeAspect="1"/>
              </p:cNvSpPr>
              <p:nvPr/>
            </p:nvSpPr>
            <p:spPr>
              <a:xfrm>
                <a:off x="6683217" y="1689573"/>
                <a:ext cx="576000" cy="576000"/>
              </a:xfrm>
              <a:prstGeom prst="ellipse">
                <a:avLst/>
              </a:prstGeom>
              <a:solidFill>
                <a:srgbClr val="F42039"/>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27" name="list-on-a-clipboard_30745">
                <a:extLst>
                  <a:ext uri="{FF2B5EF4-FFF2-40B4-BE49-F238E27FC236}">
                    <a16:creationId xmlns:a16="http://schemas.microsoft.com/office/drawing/2014/main" id="{509E8FA0-64D1-469C-9D1B-79885673A821}"/>
                  </a:ext>
                </a:extLst>
              </p:cNvPr>
              <p:cNvSpPr>
                <a:spLocks noChangeAspect="1"/>
              </p:cNvSpPr>
              <p:nvPr/>
            </p:nvSpPr>
            <p:spPr bwMode="auto">
              <a:xfrm>
                <a:off x="6827217" y="1780321"/>
                <a:ext cx="288000" cy="365929"/>
              </a:xfrm>
              <a:custGeom>
                <a:avLst/>
                <a:gdLst>
                  <a:gd name="T0" fmla="*/ 1524 w 1691"/>
                  <a:gd name="T1" fmla="*/ 272 h 2295"/>
                  <a:gd name="T2" fmla="*/ 1477 w 1691"/>
                  <a:gd name="T3" fmla="*/ 272 h 2295"/>
                  <a:gd name="T4" fmla="*/ 1317 w 1691"/>
                  <a:gd name="T5" fmla="*/ 147 h 2295"/>
                  <a:gd name="T6" fmla="*/ 1091 w 1691"/>
                  <a:gd name="T7" fmla="*/ 147 h 2295"/>
                  <a:gd name="T8" fmla="*/ 845 w 1691"/>
                  <a:gd name="T9" fmla="*/ 0 h 2295"/>
                  <a:gd name="T10" fmla="*/ 600 w 1691"/>
                  <a:gd name="T11" fmla="*/ 147 h 2295"/>
                  <a:gd name="T12" fmla="*/ 374 w 1691"/>
                  <a:gd name="T13" fmla="*/ 147 h 2295"/>
                  <a:gd name="T14" fmla="*/ 214 w 1691"/>
                  <a:gd name="T15" fmla="*/ 272 h 2295"/>
                  <a:gd name="T16" fmla="*/ 167 w 1691"/>
                  <a:gd name="T17" fmla="*/ 272 h 2295"/>
                  <a:gd name="T18" fmla="*/ 0 w 1691"/>
                  <a:gd name="T19" fmla="*/ 438 h 2295"/>
                  <a:gd name="T20" fmla="*/ 0 w 1691"/>
                  <a:gd name="T21" fmla="*/ 2129 h 2295"/>
                  <a:gd name="T22" fmla="*/ 167 w 1691"/>
                  <a:gd name="T23" fmla="*/ 2295 h 2295"/>
                  <a:gd name="T24" fmla="*/ 1524 w 1691"/>
                  <a:gd name="T25" fmla="*/ 2295 h 2295"/>
                  <a:gd name="T26" fmla="*/ 1691 w 1691"/>
                  <a:gd name="T27" fmla="*/ 2129 h 2295"/>
                  <a:gd name="T28" fmla="*/ 1691 w 1691"/>
                  <a:gd name="T29" fmla="*/ 438 h 2295"/>
                  <a:gd name="T30" fmla="*/ 1524 w 1691"/>
                  <a:gd name="T31" fmla="*/ 272 h 2295"/>
                  <a:gd name="T32" fmla="*/ 845 w 1691"/>
                  <a:gd name="T33" fmla="*/ 161 h 2295"/>
                  <a:gd name="T34" fmla="*/ 965 w 1691"/>
                  <a:gd name="T35" fmla="*/ 281 h 2295"/>
                  <a:gd name="T36" fmla="*/ 845 w 1691"/>
                  <a:gd name="T37" fmla="*/ 400 h 2295"/>
                  <a:gd name="T38" fmla="*/ 726 w 1691"/>
                  <a:gd name="T39" fmla="*/ 281 h 2295"/>
                  <a:gd name="T40" fmla="*/ 845 w 1691"/>
                  <a:gd name="T41" fmla="*/ 161 h 2295"/>
                  <a:gd name="T42" fmla="*/ 362 w 1691"/>
                  <a:gd name="T43" fmla="*/ 1754 h 2295"/>
                  <a:gd name="T44" fmla="*/ 279 w 1691"/>
                  <a:gd name="T45" fmla="*/ 1671 h 2295"/>
                  <a:gd name="T46" fmla="*/ 362 w 1691"/>
                  <a:gd name="T47" fmla="*/ 1588 h 2295"/>
                  <a:gd name="T48" fmla="*/ 445 w 1691"/>
                  <a:gd name="T49" fmla="*/ 1671 h 2295"/>
                  <a:gd name="T50" fmla="*/ 362 w 1691"/>
                  <a:gd name="T51" fmla="*/ 1754 h 2295"/>
                  <a:gd name="T52" fmla="*/ 362 w 1691"/>
                  <a:gd name="T53" fmla="*/ 1339 h 2295"/>
                  <a:gd name="T54" fmla="*/ 279 w 1691"/>
                  <a:gd name="T55" fmla="*/ 1256 h 2295"/>
                  <a:gd name="T56" fmla="*/ 362 w 1691"/>
                  <a:gd name="T57" fmla="*/ 1173 h 2295"/>
                  <a:gd name="T58" fmla="*/ 445 w 1691"/>
                  <a:gd name="T59" fmla="*/ 1256 h 2295"/>
                  <a:gd name="T60" fmla="*/ 362 w 1691"/>
                  <a:gd name="T61" fmla="*/ 1339 h 2295"/>
                  <a:gd name="T62" fmla="*/ 362 w 1691"/>
                  <a:gd name="T63" fmla="*/ 923 h 2295"/>
                  <a:gd name="T64" fmla="*/ 279 w 1691"/>
                  <a:gd name="T65" fmla="*/ 840 h 2295"/>
                  <a:gd name="T66" fmla="*/ 362 w 1691"/>
                  <a:gd name="T67" fmla="*/ 757 h 2295"/>
                  <a:gd name="T68" fmla="*/ 445 w 1691"/>
                  <a:gd name="T69" fmla="*/ 840 h 2295"/>
                  <a:gd name="T70" fmla="*/ 362 w 1691"/>
                  <a:gd name="T71" fmla="*/ 923 h 2295"/>
                  <a:gd name="T72" fmla="*/ 1366 w 1691"/>
                  <a:gd name="T73" fmla="*/ 1754 h 2295"/>
                  <a:gd name="T74" fmla="*/ 636 w 1691"/>
                  <a:gd name="T75" fmla="*/ 1754 h 2295"/>
                  <a:gd name="T76" fmla="*/ 552 w 1691"/>
                  <a:gd name="T77" fmla="*/ 1671 h 2295"/>
                  <a:gd name="T78" fmla="*/ 636 w 1691"/>
                  <a:gd name="T79" fmla="*/ 1588 h 2295"/>
                  <a:gd name="T80" fmla="*/ 1366 w 1691"/>
                  <a:gd name="T81" fmla="*/ 1588 h 2295"/>
                  <a:gd name="T82" fmla="*/ 1449 w 1691"/>
                  <a:gd name="T83" fmla="*/ 1671 h 2295"/>
                  <a:gd name="T84" fmla="*/ 1366 w 1691"/>
                  <a:gd name="T85" fmla="*/ 1754 h 2295"/>
                  <a:gd name="T86" fmla="*/ 1366 w 1691"/>
                  <a:gd name="T87" fmla="*/ 1339 h 2295"/>
                  <a:gd name="T88" fmla="*/ 636 w 1691"/>
                  <a:gd name="T89" fmla="*/ 1339 h 2295"/>
                  <a:gd name="T90" fmla="*/ 552 w 1691"/>
                  <a:gd name="T91" fmla="*/ 1256 h 2295"/>
                  <a:gd name="T92" fmla="*/ 636 w 1691"/>
                  <a:gd name="T93" fmla="*/ 1173 h 2295"/>
                  <a:gd name="T94" fmla="*/ 1366 w 1691"/>
                  <a:gd name="T95" fmla="*/ 1173 h 2295"/>
                  <a:gd name="T96" fmla="*/ 1449 w 1691"/>
                  <a:gd name="T97" fmla="*/ 1256 h 2295"/>
                  <a:gd name="T98" fmla="*/ 1366 w 1691"/>
                  <a:gd name="T99" fmla="*/ 1339 h 2295"/>
                  <a:gd name="T100" fmla="*/ 1366 w 1691"/>
                  <a:gd name="T101" fmla="*/ 923 h 2295"/>
                  <a:gd name="T102" fmla="*/ 636 w 1691"/>
                  <a:gd name="T103" fmla="*/ 923 h 2295"/>
                  <a:gd name="T104" fmla="*/ 552 w 1691"/>
                  <a:gd name="T105" fmla="*/ 840 h 2295"/>
                  <a:gd name="T106" fmla="*/ 636 w 1691"/>
                  <a:gd name="T107" fmla="*/ 757 h 2295"/>
                  <a:gd name="T108" fmla="*/ 1366 w 1691"/>
                  <a:gd name="T109" fmla="*/ 757 h 2295"/>
                  <a:gd name="T110" fmla="*/ 1449 w 1691"/>
                  <a:gd name="T111" fmla="*/ 840 h 2295"/>
                  <a:gd name="T112" fmla="*/ 1366 w 1691"/>
                  <a:gd name="T113" fmla="*/ 923 h 2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691" h="2295">
                    <a:moveTo>
                      <a:pt x="1524" y="272"/>
                    </a:moveTo>
                    <a:lnTo>
                      <a:pt x="1477" y="272"/>
                    </a:lnTo>
                    <a:cubicBezTo>
                      <a:pt x="1458" y="200"/>
                      <a:pt x="1394" y="147"/>
                      <a:pt x="1317" y="147"/>
                    </a:cubicBezTo>
                    <a:lnTo>
                      <a:pt x="1091" y="147"/>
                    </a:lnTo>
                    <a:cubicBezTo>
                      <a:pt x="1043" y="60"/>
                      <a:pt x="952" y="0"/>
                      <a:pt x="845" y="0"/>
                    </a:cubicBezTo>
                    <a:cubicBezTo>
                      <a:pt x="739" y="0"/>
                      <a:pt x="648" y="60"/>
                      <a:pt x="600" y="147"/>
                    </a:cubicBezTo>
                    <a:lnTo>
                      <a:pt x="374" y="147"/>
                    </a:lnTo>
                    <a:cubicBezTo>
                      <a:pt x="297" y="147"/>
                      <a:pt x="233" y="200"/>
                      <a:pt x="214" y="272"/>
                    </a:cubicBezTo>
                    <a:lnTo>
                      <a:pt x="167" y="272"/>
                    </a:lnTo>
                    <a:cubicBezTo>
                      <a:pt x="75" y="272"/>
                      <a:pt x="0" y="346"/>
                      <a:pt x="0" y="438"/>
                    </a:cubicBezTo>
                    <a:lnTo>
                      <a:pt x="0" y="2129"/>
                    </a:lnTo>
                    <a:cubicBezTo>
                      <a:pt x="0" y="2221"/>
                      <a:pt x="75" y="2295"/>
                      <a:pt x="167" y="2295"/>
                    </a:cubicBezTo>
                    <a:lnTo>
                      <a:pt x="1524" y="2295"/>
                    </a:lnTo>
                    <a:cubicBezTo>
                      <a:pt x="1616" y="2295"/>
                      <a:pt x="1691" y="2221"/>
                      <a:pt x="1691" y="2129"/>
                    </a:cubicBezTo>
                    <a:lnTo>
                      <a:pt x="1691" y="438"/>
                    </a:lnTo>
                    <a:cubicBezTo>
                      <a:pt x="1691" y="346"/>
                      <a:pt x="1616" y="272"/>
                      <a:pt x="1524" y="272"/>
                    </a:cubicBezTo>
                    <a:close/>
                    <a:moveTo>
                      <a:pt x="845" y="161"/>
                    </a:moveTo>
                    <a:cubicBezTo>
                      <a:pt x="911" y="161"/>
                      <a:pt x="965" y="215"/>
                      <a:pt x="965" y="281"/>
                    </a:cubicBezTo>
                    <a:cubicBezTo>
                      <a:pt x="965" y="347"/>
                      <a:pt x="911" y="400"/>
                      <a:pt x="845" y="400"/>
                    </a:cubicBezTo>
                    <a:cubicBezTo>
                      <a:pt x="779" y="400"/>
                      <a:pt x="726" y="347"/>
                      <a:pt x="726" y="281"/>
                    </a:cubicBezTo>
                    <a:cubicBezTo>
                      <a:pt x="726" y="215"/>
                      <a:pt x="779" y="161"/>
                      <a:pt x="845" y="161"/>
                    </a:cubicBezTo>
                    <a:close/>
                    <a:moveTo>
                      <a:pt x="362" y="1754"/>
                    </a:moveTo>
                    <a:cubicBezTo>
                      <a:pt x="316" y="1754"/>
                      <a:pt x="279" y="1717"/>
                      <a:pt x="279" y="1671"/>
                    </a:cubicBezTo>
                    <a:cubicBezTo>
                      <a:pt x="279" y="1625"/>
                      <a:pt x="316" y="1588"/>
                      <a:pt x="362" y="1588"/>
                    </a:cubicBezTo>
                    <a:cubicBezTo>
                      <a:pt x="408" y="1588"/>
                      <a:pt x="445" y="1625"/>
                      <a:pt x="445" y="1671"/>
                    </a:cubicBezTo>
                    <a:cubicBezTo>
                      <a:pt x="445" y="1717"/>
                      <a:pt x="408" y="1754"/>
                      <a:pt x="362" y="1754"/>
                    </a:cubicBezTo>
                    <a:close/>
                    <a:moveTo>
                      <a:pt x="362" y="1339"/>
                    </a:moveTo>
                    <a:cubicBezTo>
                      <a:pt x="316" y="1339"/>
                      <a:pt x="279" y="1302"/>
                      <a:pt x="279" y="1256"/>
                    </a:cubicBezTo>
                    <a:cubicBezTo>
                      <a:pt x="279" y="1210"/>
                      <a:pt x="316" y="1173"/>
                      <a:pt x="362" y="1173"/>
                    </a:cubicBezTo>
                    <a:cubicBezTo>
                      <a:pt x="408" y="1173"/>
                      <a:pt x="445" y="1210"/>
                      <a:pt x="445" y="1256"/>
                    </a:cubicBezTo>
                    <a:cubicBezTo>
                      <a:pt x="445" y="1302"/>
                      <a:pt x="408" y="1339"/>
                      <a:pt x="362" y="1339"/>
                    </a:cubicBezTo>
                    <a:close/>
                    <a:moveTo>
                      <a:pt x="362" y="923"/>
                    </a:moveTo>
                    <a:cubicBezTo>
                      <a:pt x="316" y="923"/>
                      <a:pt x="279" y="886"/>
                      <a:pt x="279" y="840"/>
                    </a:cubicBezTo>
                    <a:cubicBezTo>
                      <a:pt x="279" y="794"/>
                      <a:pt x="316" y="757"/>
                      <a:pt x="362" y="757"/>
                    </a:cubicBezTo>
                    <a:cubicBezTo>
                      <a:pt x="408" y="757"/>
                      <a:pt x="445" y="794"/>
                      <a:pt x="445" y="840"/>
                    </a:cubicBezTo>
                    <a:cubicBezTo>
                      <a:pt x="445" y="886"/>
                      <a:pt x="408" y="923"/>
                      <a:pt x="362" y="923"/>
                    </a:cubicBezTo>
                    <a:close/>
                    <a:moveTo>
                      <a:pt x="1366" y="1754"/>
                    </a:moveTo>
                    <a:lnTo>
                      <a:pt x="636" y="1754"/>
                    </a:lnTo>
                    <a:cubicBezTo>
                      <a:pt x="589" y="1754"/>
                      <a:pt x="552" y="1717"/>
                      <a:pt x="552" y="1671"/>
                    </a:cubicBezTo>
                    <a:cubicBezTo>
                      <a:pt x="552" y="1625"/>
                      <a:pt x="589" y="1588"/>
                      <a:pt x="636" y="1588"/>
                    </a:cubicBezTo>
                    <a:lnTo>
                      <a:pt x="1366" y="1588"/>
                    </a:lnTo>
                    <a:cubicBezTo>
                      <a:pt x="1412" y="1588"/>
                      <a:pt x="1449" y="1625"/>
                      <a:pt x="1449" y="1671"/>
                    </a:cubicBezTo>
                    <a:cubicBezTo>
                      <a:pt x="1449" y="1717"/>
                      <a:pt x="1412" y="1754"/>
                      <a:pt x="1366" y="1754"/>
                    </a:cubicBezTo>
                    <a:close/>
                    <a:moveTo>
                      <a:pt x="1366" y="1339"/>
                    </a:moveTo>
                    <a:lnTo>
                      <a:pt x="636" y="1339"/>
                    </a:lnTo>
                    <a:cubicBezTo>
                      <a:pt x="589" y="1339"/>
                      <a:pt x="552" y="1302"/>
                      <a:pt x="552" y="1256"/>
                    </a:cubicBezTo>
                    <a:cubicBezTo>
                      <a:pt x="552" y="1210"/>
                      <a:pt x="589" y="1173"/>
                      <a:pt x="636" y="1173"/>
                    </a:cubicBezTo>
                    <a:lnTo>
                      <a:pt x="1366" y="1173"/>
                    </a:lnTo>
                    <a:cubicBezTo>
                      <a:pt x="1412" y="1173"/>
                      <a:pt x="1449" y="1210"/>
                      <a:pt x="1449" y="1256"/>
                    </a:cubicBezTo>
                    <a:cubicBezTo>
                      <a:pt x="1449" y="1302"/>
                      <a:pt x="1412" y="1339"/>
                      <a:pt x="1366" y="1339"/>
                    </a:cubicBezTo>
                    <a:close/>
                    <a:moveTo>
                      <a:pt x="1366" y="923"/>
                    </a:moveTo>
                    <a:lnTo>
                      <a:pt x="636" y="923"/>
                    </a:lnTo>
                    <a:cubicBezTo>
                      <a:pt x="589" y="923"/>
                      <a:pt x="552" y="886"/>
                      <a:pt x="552" y="840"/>
                    </a:cubicBezTo>
                    <a:cubicBezTo>
                      <a:pt x="552" y="794"/>
                      <a:pt x="589" y="757"/>
                      <a:pt x="636" y="757"/>
                    </a:cubicBezTo>
                    <a:lnTo>
                      <a:pt x="1366" y="757"/>
                    </a:lnTo>
                    <a:cubicBezTo>
                      <a:pt x="1412" y="757"/>
                      <a:pt x="1449" y="794"/>
                      <a:pt x="1449" y="840"/>
                    </a:cubicBezTo>
                    <a:cubicBezTo>
                      <a:pt x="1449" y="886"/>
                      <a:pt x="1412" y="923"/>
                      <a:pt x="1366" y="923"/>
                    </a:cubicBezTo>
                    <a:close/>
                  </a:path>
                </a:pathLst>
              </a:custGeom>
              <a:solidFill>
                <a:schemeClr val="bg1"/>
              </a:solidFill>
              <a:ln>
                <a:noFill/>
              </a:ln>
            </p:spPr>
          </p:sp>
        </p:grpSp>
        <p:grpSp>
          <p:nvGrpSpPr>
            <p:cNvPr id="18" name="组合 17">
              <a:extLst>
                <a:ext uri="{FF2B5EF4-FFF2-40B4-BE49-F238E27FC236}">
                  <a16:creationId xmlns:a16="http://schemas.microsoft.com/office/drawing/2014/main" id="{2A1A60D0-2FD4-4A82-8093-5EF99399F88C}"/>
                </a:ext>
              </a:extLst>
            </p:cNvPr>
            <p:cNvGrpSpPr/>
            <p:nvPr/>
          </p:nvGrpSpPr>
          <p:grpSpPr>
            <a:xfrm>
              <a:off x="6683217" y="3564624"/>
              <a:ext cx="2886057" cy="830942"/>
              <a:chOff x="6683217" y="3546928"/>
              <a:chExt cx="2886057" cy="830942"/>
            </a:xfrm>
          </p:grpSpPr>
          <p:sp>
            <p:nvSpPr>
              <p:cNvPr id="21" name="矩形 20">
                <a:extLst>
                  <a:ext uri="{FF2B5EF4-FFF2-40B4-BE49-F238E27FC236}">
                    <a16:creationId xmlns:a16="http://schemas.microsoft.com/office/drawing/2014/main" id="{F57E90C2-D6C2-48BB-BBA3-19C8BF95F45E}"/>
                  </a:ext>
                </a:extLst>
              </p:cNvPr>
              <p:cNvSpPr/>
              <p:nvPr/>
            </p:nvSpPr>
            <p:spPr>
              <a:xfrm>
                <a:off x="6971217" y="3546928"/>
                <a:ext cx="2598057" cy="830942"/>
              </a:xfrm>
              <a:prstGeom prst="rect">
                <a:avLst/>
              </a:prstGeom>
              <a:noFill/>
              <a:ln>
                <a:solidFill>
                  <a:srgbClr val="2730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rPr>
                  <a:t>企业优势</a:t>
                </a:r>
              </a:p>
            </p:txBody>
          </p:sp>
          <p:sp>
            <p:nvSpPr>
              <p:cNvPr id="35" name="Shape 204">
                <a:extLst>
                  <a:ext uri="{FF2B5EF4-FFF2-40B4-BE49-F238E27FC236}">
                    <a16:creationId xmlns:a16="http://schemas.microsoft.com/office/drawing/2014/main" id="{9124174A-62D5-4340-BC73-43FD1FC18539}"/>
                  </a:ext>
                </a:extLst>
              </p:cNvPr>
              <p:cNvSpPr>
                <a:spLocks noChangeAspect="1"/>
              </p:cNvSpPr>
              <p:nvPr/>
            </p:nvSpPr>
            <p:spPr>
              <a:xfrm>
                <a:off x="6683217" y="3674399"/>
                <a:ext cx="576000" cy="576000"/>
              </a:xfrm>
              <a:prstGeom prst="ellipse">
                <a:avLst/>
              </a:prstGeom>
              <a:solidFill>
                <a:srgbClr val="F42039"/>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26" name="Shape 223">
                <a:extLst>
                  <a:ext uri="{FF2B5EF4-FFF2-40B4-BE49-F238E27FC236}">
                    <a16:creationId xmlns:a16="http://schemas.microsoft.com/office/drawing/2014/main" id="{6FFA2FFE-0A77-43A3-B62A-BCAD68CCE01F}"/>
                  </a:ext>
                </a:extLst>
              </p:cNvPr>
              <p:cNvSpPr/>
              <p:nvPr/>
            </p:nvSpPr>
            <p:spPr>
              <a:xfrm>
                <a:off x="6809674" y="3776308"/>
                <a:ext cx="339362" cy="311659"/>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lnTo>
                      <a:pt x="3950" y="21600"/>
                    </a:lnTo>
                    <a:lnTo>
                      <a:pt x="3950" y="8656"/>
                    </a:lnTo>
                    <a:lnTo>
                      <a:pt x="0" y="8656"/>
                    </a:lnTo>
                    <a:lnTo>
                      <a:pt x="0" y="21600"/>
                    </a:lnTo>
                    <a:close/>
                    <a:moveTo>
                      <a:pt x="21600" y="9649"/>
                    </a:moveTo>
                    <a:cubicBezTo>
                      <a:pt x="21600" y="8418"/>
                      <a:pt x="20658" y="7624"/>
                      <a:pt x="19534" y="7624"/>
                    </a:cubicBezTo>
                    <a:lnTo>
                      <a:pt x="13337" y="7624"/>
                    </a:lnTo>
                    <a:lnTo>
                      <a:pt x="14460" y="2462"/>
                    </a:lnTo>
                    <a:lnTo>
                      <a:pt x="14460" y="2263"/>
                    </a:lnTo>
                    <a:cubicBezTo>
                      <a:pt x="14460" y="1826"/>
                      <a:pt x="14279" y="1429"/>
                      <a:pt x="14098" y="1032"/>
                    </a:cubicBezTo>
                    <a:lnTo>
                      <a:pt x="12974" y="0"/>
                    </a:lnTo>
                    <a:lnTo>
                      <a:pt x="6379" y="6988"/>
                    </a:lnTo>
                    <a:cubicBezTo>
                      <a:pt x="6016" y="7385"/>
                      <a:pt x="5835" y="8021"/>
                      <a:pt x="5835" y="8656"/>
                    </a:cubicBezTo>
                    <a:lnTo>
                      <a:pt x="5835" y="19337"/>
                    </a:lnTo>
                    <a:cubicBezTo>
                      <a:pt x="5835" y="20568"/>
                      <a:pt x="6777" y="21600"/>
                      <a:pt x="7901" y="21600"/>
                    </a:cubicBezTo>
                    <a:lnTo>
                      <a:pt x="16707" y="21600"/>
                    </a:lnTo>
                    <a:cubicBezTo>
                      <a:pt x="17468" y="21600"/>
                      <a:pt x="18230" y="21004"/>
                      <a:pt x="18411" y="20171"/>
                    </a:cubicBezTo>
                    <a:lnTo>
                      <a:pt x="21419" y="12547"/>
                    </a:lnTo>
                    <a:cubicBezTo>
                      <a:pt x="21419" y="12349"/>
                      <a:pt x="21419" y="12150"/>
                      <a:pt x="21419" y="11713"/>
                    </a:cubicBezTo>
                    <a:lnTo>
                      <a:pt x="21419" y="9649"/>
                    </a:lnTo>
                    <a:lnTo>
                      <a:pt x="21600" y="9649"/>
                    </a:lnTo>
                    <a:close/>
                  </a:path>
                </a:pathLst>
              </a:custGeom>
              <a:solidFill>
                <a:srgbClr val="F4F5F7"/>
              </a:solidFill>
              <a:ln w="3175">
                <a:miter lim="400000"/>
              </a:ln>
            </p:spPr>
            <p:txBody>
              <a:bodyPr lIns="45719" rIns="45719" anchor="ctr"/>
              <a:lstStyle/>
              <a:p>
                <a:pPr algn="l" defTabSz="914400">
                  <a:defRPr sz="1800">
                    <a:solidFill>
                      <a:srgbClr val="000000"/>
                    </a:solidFill>
                    <a:latin typeface="Roboto Regular"/>
                    <a:ea typeface="Roboto Regular"/>
                    <a:cs typeface="Roboto Regular"/>
                    <a:sym typeface="Roboto Regular"/>
                  </a:defRPr>
                </a:pPr>
                <a:endParaRPr/>
              </a:p>
            </p:txBody>
          </p:sp>
        </p:grpSp>
        <p:grpSp>
          <p:nvGrpSpPr>
            <p:cNvPr id="19" name="组合 18">
              <a:extLst>
                <a:ext uri="{FF2B5EF4-FFF2-40B4-BE49-F238E27FC236}">
                  <a16:creationId xmlns:a16="http://schemas.microsoft.com/office/drawing/2014/main" id="{F32B3267-FBC6-4A88-B1D8-F88616F3EB9F}"/>
                </a:ext>
              </a:extLst>
            </p:cNvPr>
            <p:cNvGrpSpPr/>
            <p:nvPr/>
          </p:nvGrpSpPr>
          <p:grpSpPr>
            <a:xfrm>
              <a:off x="6683217" y="4539341"/>
              <a:ext cx="2886057" cy="830942"/>
              <a:chOff x="6683217" y="4539341"/>
              <a:chExt cx="2886057" cy="830942"/>
            </a:xfrm>
          </p:grpSpPr>
          <p:sp>
            <p:nvSpPr>
              <p:cNvPr id="22" name="矩形 21">
                <a:extLst>
                  <a:ext uri="{FF2B5EF4-FFF2-40B4-BE49-F238E27FC236}">
                    <a16:creationId xmlns:a16="http://schemas.microsoft.com/office/drawing/2014/main" id="{2F755A34-7AD4-4FFF-B074-AE278BC66322}"/>
                  </a:ext>
                </a:extLst>
              </p:cNvPr>
              <p:cNvSpPr/>
              <p:nvPr/>
            </p:nvSpPr>
            <p:spPr>
              <a:xfrm>
                <a:off x="6971217" y="4539341"/>
                <a:ext cx="2598057" cy="830942"/>
              </a:xfrm>
              <a:prstGeom prst="rect">
                <a:avLst/>
              </a:prstGeom>
              <a:noFill/>
              <a:ln>
                <a:solidFill>
                  <a:srgbClr val="27303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spc="600">
                    <a:solidFill>
                      <a:schemeClr val="tx1">
                        <a:lumMod val="75000"/>
                        <a:lumOff val="25000"/>
                      </a:schemeClr>
                    </a:solidFill>
                    <a:latin typeface="思源黑体 CN Regular" panose="020B0500000000000000" pitchFamily="34" charset="-122"/>
                    <a:ea typeface="思源黑体 CN Regular" panose="020B0500000000000000" pitchFamily="34" charset="-122"/>
                  </a:rPr>
                  <a:t>联系我们</a:t>
                </a:r>
              </a:p>
            </p:txBody>
          </p:sp>
          <p:sp>
            <p:nvSpPr>
              <p:cNvPr id="38" name="Shape 204">
                <a:extLst>
                  <a:ext uri="{FF2B5EF4-FFF2-40B4-BE49-F238E27FC236}">
                    <a16:creationId xmlns:a16="http://schemas.microsoft.com/office/drawing/2014/main" id="{FBD18EDD-27EC-46A8-B4C4-8D6F06CF81C9}"/>
                  </a:ext>
                </a:extLst>
              </p:cNvPr>
              <p:cNvSpPr>
                <a:spLocks noChangeAspect="1"/>
              </p:cNvSpPr>
              <p:nvPr/>
            </p:nvSpPr>
            <p:spPr>
              <a:xfrm>
                <a:off x="6683217" y="4666812"/>
                <a:ext cx="576000" cy="576000"/>
              </a:xfrm>
              <a:prstGeom prst="ellipse">
                <a:avLst/>
              </a:prstGeom>
              <a:solidFill>
                <a:srgbClr val="F42039"/>
              </a:solidFill>
              <a:ln w="3175">
                <a:miter lim="400000"/>
              </a:ln>
            </p:spPr>
            <p:txBody>
              <a:bodyPr lIns="38100" tIns="38100" rIns="38100" bIns="38100" anchor="ctr"/>
              <a:lstStyle/>
              <a:p>
                <a:pPr algn="ctr">
                  <a:defRPr sz="3000">
                    <a:solidFill>
                      <a:srgbClr val="FFFFFF"/>
                    </a:solidFill>
                    <a:latin typeface="Helvetica Light"/>
                    <a:ea typeface="Helvetica Light"/>
                    <a:cs typeface="Helvetica Light"/>
                    <a:sym typeface="Helvetica Light"/>
                  </a:defRPr>
                </a:pPr>
                <a:endParaRPr/>
              </a:p>
            </p:txBody>
          </p:sp>
          <p:sp>
            <p:nvSpPr>
              <p:cNvPr id="40" name="Shape 209">
                <a:extLst>
                  <a:ext uri="{FF2B5EF4-FFF2-40B4-BE49-F238E27FC236}">
                    <a16:creationId xmlns:a16="http://schemas.microsoft.com/office/drawing/2014/main" id="{1249A349-474C-410E-9DF5-3A0869F14294}"/>
                  </a:ext>
                </a:extLst>
              </p:cNvPr>
              <p:cNvSpPr>
                <a:spLocks noChangeAspect="1"/>
              </p:cNvSpPr>
              <p:nvPr/>
            </p:nvSpPr>
            <p:spPr>
              <a:xfrm>
                <a:off x="6827217" y="4810813"/>
                <a:ext cx="288000" cy="287998"/>
              </a:xfrm>
              <a:custGeom>
                <a:avLst/>
                <a:gdLst/>
                <a:ahLst/>
                <a:cxnLst>
                  <a:cxn ang="0">
                    <a:pos x="wd2" y="hd2"/>
                  </a:cxn>
                  <a:cxn ang="5400000">
                    <a:pos x="wd2" y="hd2"/>
                  </a:cxn>
                  <a:cxn ang="10800000">
                    <a:pos x="wd2" y="hd2"/>
                  </a:cxn>
                  <a:cxn ang="16200000">
                    <a:pos x="wd2" y="hd2"/>
                  </a:cxn>
                </a:cxnLst>
                <a:rect l="0" t="0" r="r" b="b"/>
                <a:pathLst>
                  <a:path w="21600" h="21600" extrusionOk="0">
                    <a:moveTo>
                      <a:pt x="12150" y="7110"/>
                    </a:moveTo>
                    <a:lnTo>
                      <a:pt x="9630" y="7110"/>
                    </a:lnTo>
                    <a:lnTo>
                      <a:pt x="9630" y="9630"/>
                    </a:lnTo>
                    <a:lnTo>
                      <a:pt x="12150" y="9630"/>
                    </a:lnTo>
                    <a:lnTo>
                      <a:pt x="12150" y="7110"/>
                    </a:lnTo>
                    <a:close/>
                    <a:moveTo>
                      <a:pt x="17010" y="7110"/>
                    </a:moveTo>
                    <a:lnTo>
                      <a:pt x="14445" y="7110"/>
                    </a:lnTo>
                    <a:lnTo>
                      <a:pt x="14445" y="9630"/>
                    </a:lnTo>
                    <a:lnTo>
                      <a:pt x="17010" y="9630"/>
                    </a:lnTo>
                    <a:lnTo>
                      <a:pt x="17010" y="7110"/>
                    </a:lnTo>
                    <a:close/>
                    <a:moveTo>
                      <a:pt x="20430" y="14940"/>
                    </a:moveTo>
                    <a:cubicBezTo>
                      <a:pt x="19080" y="14940"/>
                      <a:pt x="17685" y="14715"/>
                      <a:pt x="16065" y="14265"/>
                    </a:cubicBezTo>
                    <a:cubicBezTo>
                      <a:pt x="15840" y="13995"/>
                      <a:pt x="15390" y="14265"/>
                      <a:pt x="14940" y="14490"/>
                    </a:cubicBezTo>
                    <a:lnTo>
                      <a:pt x="12375" y="17235"/>
                    </a:lnTo>
                    <a:cubicBezTo>
                      <a:pt x="8955" y="15390"/>
                      <a:pt x="6210" y="12645"/>
                      <a:pt x="4365" y="9180"/>
                    </a:cubicBezTo>
                    <a:lnTo>
                      <a:pt x="7110" y="6660"/>
                    </a:lnTo>
                    <a:cubicBezTo>
                      <a:pt x="7335" y="6210"/>
                      <a:pt x="7560" y="5715"/>
                      <a:pt x="7335" y="5265"/>
                    </a:cubicBezTo>
                    <a:cubicBezTo>
                      <a:pt x="6885" y="4140"/>
                      <a:pt x="6660" y="2520"/>
                      <a:pt x="6660" y="1125"/>
                    </a:cubicBezTo>
                    <a:cubicBezTo>
                      <a:pt x="6660" y="450"/>
                      <a:pt x="6210" y="0"/>
                      <a:pt x="5490" y="0"/>
                    </a:cubicBezTo>
                    <a:lnTo>
                      <a:pt x="1350" y="0"/>
                    </a:lnTo>
                    <a:cubicBezTo>
                      <a:pt x="450" y="0"/>
                      <a:pt x="0" y="450"/>
                      <a:pt x="0" y="1125"/>
                    </a:cubicBezTo>
                    <a:cubicBezTo>
                      <a:pt x="0" y="12420"/>
                      <a:pt x="9180" y="21600"/>
                      <a:pt x="20430" y="21600"/>
                    </a:cubicBezTo>
                    <a:cubicBezTo>
                      <a:pt x="21150" y="21600"/>
                      <a:pt x="21600" y="21150"/>
                      <a:pt x="21600" y="20475"/>
                    </a:cubicBezTo>
                    <a:lnTo>
                      <a:pt x="21600" y="16065"/>
                    </a:lnTo>
                    <a:cubicBezTo>
                      <a:pt x="21600" y="15390"/>
                      <a:pt x="21150" y="14940"/>
                      <a:pt x="20430" y="14940"/>
                    </a:cubicBezTo>
                    <a:close/>
                    <a:moveTo>
                      <a:pt x="19305" y="7110"/>
                    </a:moveTo>
                    <a:lnTo>
                      <a:pt x="19305" y="9630"/>
                    </a:lnTo>
                    <a:lnTo>
                      <a:pt x="21600" y="9630"/>
                    </a:lnTo>
                    <a:lnTo>
                      <a:pt x="21600" y="7110"/>
                    </a:lnTo>
                    <a:lnTo>
                      <a:pt x="19305" y="7110"/>
                    </a:lnTo>
                    <a:close/>
                  </a:path>
                </a:pathLst>
              </a:custGeom>
              <a:solidFill>
                <a:srgbClr val="F4F5F7"/>
              </a:solidFill>
              <a:ln w="9525">
                <a:solidFill>
                  <a:schemeClr val="bg1"/>
                </a:solidFill>
                <a:miter lim="400000"/>
              </a:ln>
            </p:spPr>
            <p:txBody>
              <a:bodyPr lIns="45719" rIns="45719" anchor="ctr"/>
              <a:lstStyle/>
              <a:p>
                <a:pPr algn="l" defTabSz="914400">
                  <a:defRPr sz="1800">
                    <a:solidFill>
                      <a:srgbClr val="000000"/>
                    </a:solidFill>
                    <a:latin typeface="Roboto Regular"/>
                    <a:ea typeface="Roboto Regular"/>
                    <a:cs typeface="Roboto Regular"/>
                    <a:sym typeface="Roboto Regular"/>
                  </a:defRPr>
                </a:pPr>
                <a:endParaRPr/>
              </a:p>
            </p:txBody>
          </p:sp>
        </p:grpSp>
      </p:grpSp>
      <p:pic>
        <p:nvPicPr>
          <p:cNvPr id="53" name="图片 52">
            <a:extLst>
              <a:ext uri="{FF2B5EF4-FFF2-40B4-BE49-F238E27FC236}">
                <a16:creationId xmlns:a16="http://schemas.microsoft.com/office/drawing/2014/main" id="{A606EF1E-1EE1-417A-8ABC-53403DD6DE0D}"/>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flipH="1">
            <a:off x="0" y="0"/>
            <a:ext cx="6096000" cy="6858000"/>
          </a:xfrm>
          <a:custGeom>
            <a:avLst/>
            <a:gdLst>
              <a:gd name="connsiteX0" fmla="*/ 6096000 w 6096000"/>
              <a:gd name="connsiteY0" fmla="*/ 0 h 6858000"/>
              <a:gd name="connsiteX1" fmla="*/ 753770 w 6096000"/>
              <a:gd name="connsiteY1" fmla="*/ 0 h 6858000"/>
              <a:gd name="connsiteX2" fmla="*/ 753770 w 6096000"/>
              <a:gd name="connsiteY2" fmla="*/ 3086138 h 6858000"/>
              <a:gd name="connsiteX3" fmla="*/ 0 w 6096000"/>
              <a:gd name="connsiteY3" fmla="*/ 3411849 h 6858000"/>
              <a:gd name="connsiteX4" fmla="*/ 0 w 6096000"/>
              <a:gd name="connsiteY4" fmla="*/ 3430533 h 6858000"/>
              <a:gd name="connsiteX5" fmla="*/ 753770 w 6096000"/>
              <a:gd name="connsiteY5" fmla="*/ 3756244 h 6858000"/>
              <a:gd name="connsiteX6" fmla="*/ 753770 w 6096000"/>
              <a:gd name="connsiteY6" fmla="*/ 6858000 h 6858000"/>
              <a:gd name="connsiteX7" fmla="*/ 6096000 w 6096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96000" h="6858000">
                <a:moveTo>
                  <a:pt x="6096000" y="0"/>
                </a:moveTo>
                <a:lnTo>
                  <a:pt x="753770" y="0"/>
                </a:lnTo>
                <a:lnTo>
                  <a:pt x="753770" y="3086138"/>
                </a:lnTo>
                <a:lnTo>
                  <a:pt x="0" y="3411849"/>
                </a:lnTo>
                <a:lnTo>
                  <a:pt x="0" y="3430533"/>
                </a:lnTo>
                <a:lnTo>
                  <a:pt x="753770" y="3756244"/>
                </a:lnTo>
                <a:lnTo>
                  <a:pt x="753770" y="6858000"/>
                </a:lnTo>
                <a:lnTo>
                  <a:pt x="6096000" y="6858000"/>
                </a:lnTo>
                <a:close/>
              </a:path>
            </a:pathLst>
          </a:custGeom>
        </p:spPr>
      </p:pic>
      <p:sp>
        <p:nvSpPr>
          <p:cNvPr id="34" name="文本框 33">
            <a:extLst>
              <a:ext uri="{FF2B5EF4-FFF2-40B4-BE49-F238E27FC236}">
                <a16:creationId xmlns:a16="http://schemas.microsoft.com/office/drawing/2014/main" id="{9FA135C0-A56C-426D-94AE-00761ACBA116}"/>
              </a:ext>
            </a:extLst>
          </p:cNvPr>
          <p:cNvSpPr txBox="1"/>
          <p:nvPr/>
        </p:nvSpPr>
        <p:spPr>
          <a:xfrm>
            <a:off x="4271941" y="616823"/>
            <a:ext cx="5162550" cy="1323439"/>
          </a:xfrm>
          <a:prstGeom prst="rect">
            <a:avLst/>
          </a:prstGeom>
          <a:noFill/>
        </p:spPr>
        <p:txBody>
          <a:bodyPr wrap="square" rtlCol="0">
            <a:spAutoFit/>
          </a:bodyPr>
          <a:lstStyle/>
          <a:p>
            <a:r>
              <a:rPr lang="zh-CN" altLang="en-US" sz="8000">
                <a:solidFill>
                  <a:schemeClr val="tx1">
                    <a:lumMod val="75000"/>
                    <a:lumOff val="25000"/>
                  </a:schemeClr>
                </a:solidFill>
                <a:latin typeface="思源黑体 CN Bold" panose="020B0800000000000000" pitchFamily="34" charset="-122"/>
                <a:ea typeface="思源黑体 CN Bold" panose="020B0800000000000000" pitchFamily="34" charset="-122"/>
                <a:sym typeface="思源黑体 CN Bold" panose="020B0800000000000000" pitchFamily="34" charset="-122"/>
              </a:rPr>
              <a:t>目录</a:t>
            </a:r>
            <a:r>
              <a:rPr lang="zh-CN" altLang="en-US" sz="8000">
                <a:solidFill>
                  <a:schemeClr val="tx1">
                    <a:lumMod val="75000"/>
                    <a:lumOff val="25000"/>
                  </a:schemeClr>
                </a:solidFill>
              </a:rPr>
              <a:t> </a:t>
            </a:r>
            <a:r>
              <a:rPr lang="en-US" altLang="zh-CN" sz="2800" spc="3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CONTENTS</a:t>
            </a:r>
            <a:endParaRPr lang="zh-CN" altLang="en-US" sz="8000" spc="3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spTree>
    <p:custDataLst>
      <p:tags r:id="rId1"/>
    </p:custDataLst>
    <p:extLst>
      <p:ext uri="{BB962C8B-B14F-4D97-AF65-F5344CB8AC3E}">
        <p14:creationId xmlns:p14="http://schemas.microsoft.com/office/powerpoint/2010/main" val="31048847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圆角 2">
            <a:extLst>
              <a:ext uri="{FF2B5EF4-FFF2-40B4-BE49-F238E27FC236}">
                <a16:creationId xmlns:a16="http://schemas.microsoft.com/office/drawing/2014/main" id="{A0260F81-67FC-4096-9F54-A70A388DD778}"/>
              </a:ext>
            </a:extLst>
          </p:cNvPr>
          <p:cNvSpPr/>
          <p:nvPr/>
        </p:nvSpPr>
        <p:spPr>
          <a:xfrm rot="19764335">
            <a:off x="-3207779" y="-2262664"/>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6" name="矩形: 圆角 5">
            <a:extLst>
              <a:ext uri="{FF2B5EF4-FFF2-40B4-BE49-F238E27FC236}">
                <a16:creationId xmlns:a16="http://schemas.microsoft.com/office/drawing/2014/main" id="{2C0177E9-7A78-4FC2-988E-E758BA8E49BA}"/>
              </a:ext>
            </a:extLst>
          </p:cNvPr>
          <p:cNvSpPr/>
          <p:nvPr/>
        </p:nvSpPr>
        <p:spPr>
          <a:xfrm rot="8964335">
            <a:off x="9480756" y="3188355"/>
            <a:ext cx="5943600" cy="5943600"/>
          </a:xfrm>
          <a:prstGeom prst="roundRect">
            <a:avLst>
              <a:gd name="adj" fmla="val 8653"/>
            </a:avLst>
          </a:prstGeom>
          <a:solidFill>
            <a:srgbClr val="005A9C">
              <a:alpha val="0"/>
            </a:srgb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nvGrpSpPr>
          <p:cNvPr id="8" name="组合 7">
            <a:extLst>
              <a:ext uri="{FF2B5EF4-FFF2-40B4-BE49-F238E27FC236}">
                <a16:creationId xmlns:a16="http://schemas.microsoft.com/office/drawing/2014/main" id="{ADDC1556-08AC-4413-BF01-5B1C0EC5EB8F}"/>
              </a:ext>
            </a:extLst>
          </p:cNvPr>
          <p:cNvGrpSpPr/>
          <p:nvPr/>
        </p:nvGrpSpPr>
        <p:grpSpPr>
          <a:xfrm>
            <a:off x="3271667" y="2603012"/>
            <a:ext cx="5724867" cy="1651977"/>
            <a:chOff x="3281190" y="2598060"/>
            <a:chExt cx="5724867" cy="1651977"/>
          </a:xfrm>
        </p:grpSpPr>
        <p:grpSp>
          <p:nvGrpSpPr>
            <p:cNvPr id="9" name="组合 8">
              <a:extLst>
                <a:ext uri="{FF2B5EF4-FFF2-40B4-BE49-F238E27FC236}">
                  <a16:creationId xmlns:a16="http://schemas.microsoft.com/office/drawing/2014/main" id="{BED9D0D7-1887-476B-BE58-39FA8196165D}"/>
                </a:ext>
              </a:extLst>
            </p:cNvPr>
            <p:cNvGrpSpPr/>
            <p:nvPr/>
          </p:nvGrpSpPr>
          <p:grpSpPr>
            <a:xfrm>
              <a:off x="3281190" y="2970078"/>
              <a:ext cx="5724867" cy="1279959"/>
              <a:chOff x="4872702" y="2880524"/>
              <a:chExt cx="5193646" cy="1279959"/>
            </a:xfrm>
          </p:grpSpPr>
          <p:sp>
            <p:nvSpPr>
              <p:cNvPr id="11" name="文本框 10">
                <a:extLst>
                  <a:ext uri="{FF2B5EF4-FFF2-40B4-BE49-F238E27FC236}">
                    <a16:creationId xmlns:a16="http://schemas.microsoft.com/office/drawing/2014/main" id="{CF9CC181-7FBD-432F-B49F-DA56CF9E6BC1}"/>
                  </a:ext>
                </a:extLst>
              </p:cNvPr>
              <p:cNvSpPr txBox="1"/>
              <p:nvPr/>
            </p:nvSpPr>
            <p:spPr>
              <a:xfrm>
                <a:off x="4872702" y="2880524"/>
                <a:ext cx="5193646" cy="110799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6600" b="1" i="0" u="none" strike="noStrike" kern="1200" cap="none" spc="400" normalizeH="0" baseline="0" noProof="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rPr>
                  <a:t>关于我们</a:t>
                </a:r>
                <a:endParaRPr kumimoji="0" lang="zh-CN" altLang="en-US" sz="6600" b="1" i="0" u="none" strike="noStrike" kern="1200" cap="none" spc="400" normalizeH="0" baseline="0" noProof="0" dirty="0">
                  <a:ln>
                    <a:noFill/>
                  </a:ln>
                  <a:solidFill>
                    <a:schemeClr val="tx1">
                      <a:lumMod val="75000"/>
                      <a:lumOff val="25000"/>
                    </a:schemeClr>
                  </a:solidFill>
                  <a:effectLst/>
                  <a:uLnTx/>
                  <a:uFillTx/>
                  <a:latin typeface="思源黑体 CN Bold" panose="020B0800000000000000" pitchFamily="34" charset="-122"/>
                  <a:ea typeface="思源黑体 CN Bold" panose="020B0800000000000000" pitchFamily="34" charset="-122"/>
                  <a:cs typeface="+mn-cs"/>
                  <a:sym typeface="思源黑体 CN Bold" panose="020B0800000000000000" pitchFamily="34" charset="-122"/>
                </a:endParaRPr>
              </a:p>
            </p:txBody>
          </p:sp>
          <p:sp>
            <p:nvSpPr>
              <p:cNvPr id="12" name="文本框 11">
                <a:extLst>
                  <a:ext uri="{FF2B5EF4-FFF2-40B4-BE49-F238E27FC236}">
                    <a16:creationId xmlns:a16="http://schemas.microsoft.com/office/drawing/2014/main" id="{467D5C19-98FE-4D23-8313-C7B76B14ABED}"/>
                  </a:ext>
                </a:extLst>
              </p:cNvPr>
              <p:cNvSpPr txBox="1"/>
              <p:nvPr/>
            </p:nvSpPr>
            <p:spPr>
              <a:xfrm>
                <a:off x="5804068" y="3883484"/>
                <a:ext cx="1498884" cy="276999"/>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200" normalizeH="0" baseline="0" noProof="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rPr>
                  <a:t>About  Us</a:t>
                </a:r>
                <a:endParaRPr kumimoji="0" lang="zh-CN" altLang="en-US" sz="1200" b="0" i="0" u="none" strike="noStrike" kern="1200" cap="none" spc="200" normalizeH="0" baseline="0" noProof="0" dirty="0">
                  <a:ln>
                    <a:noFill/>
                  </a:ln>
                  <a:solidFill>
                    <a:schemeClr val="tx1">
                      <a:lumMod val="75000"/>
                      <a:lumOff val="25000"/>
                    </a:schemeClr>
                  </a:solidFill>
                  <a:effectLst/>
                  <a:uLnTx/>
                  <a:uFillTx/>
                  <a:latin typeface="思源黑体 CN Regular" panose="020B0500000000000000" pitchFamily="34" charset="-122"/>
                  <a:ea typeface="思源黑体 CN Regular" panose="020B0500000000000000" pitchFamily="34" charset="-122"/>
                  <a:cs typeface="Segoe UI Light" panose="020B0502040204020203" pitchFamily="34" charset="0"/>
                  <a:sym typeface="思源黑体 CN Regular" panose="020B0500000000000000" pitchFamily="34" charset="-122"/>
                </a:endParaRPr>
              </a:p>
            </p:txBody>
          </p:sp>
        </p:grpSp>
        <p:sp>
          <p:nvSpPr>
            <p:cNvPr id="10" name="文本框 9">
              <a:extLst>
                <a:ext uri="{FF2B5EF4-FFF2-40B4-BE49-F238E27FC236}">
                  <a16:creationId xmlns:a16="http://schemas.microsoft.com/office/drawing/2014/main" id="{921D2CAA-40DE-4C7F-9A2E-00D8AB2F68AF}"/>
                </a:ext>
              </a:extLst>
            </p:cNvPr>
            <p:cNvSpPr txBox="1"/>
            <p:nvPr/>
          </p:nvSpPr>
          <p:spPr>
            <a:xfrm>
              <a:off x="6468257" y="2598060"/>
              <a:ext cx="1482166" cy="400110"/>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100" normalizeH="0" baseline="0" noProof="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rPr>
                <a:t>PART 01</a:t>
              </a:r>
              <a:endParaRPr kumimoji="0" lang="zh-CN" altLang="en-US" sz="2000" b="1" i="0" u="none" strike="noStrike" kern="1200" cap="none" spc="100" normalizeH="0" baseline="0" noProof="0" dirty="0">
                <a:ln>
                  <a:noFill/>
                </a:ln>
                <a:solidFill>
                  <a:srgbClr val="F42039"/>
                </a:solidFill>
                <a:effectLst/>
                <a:uLnTx/>
                <a:uFillTx/>
                <a:latin typeface="Arial" panose="020B0604020202020204" pitchFamily="34" charset="0"/>
                <a:ea typeface="思源黑体 CN Light" panose="020B0300000000000000" pitchFamily="34" charset="-122"/>
                <a:cs typeface="Arial" panose="020B0604020202020204" pitchFamily="34" charset="0"/>
                <a:sym typeface="思源黑体 CN Light" panose="020B0300000000000000" pitchFamily="34" charset="-122"/>
              </a:endParaRPr>
            </a:p>
          </p:txBody>
        </p:sp>
      </p:grpSp>
      <p:cxnSp>
        <p:nvCxnSpPr>
          <p:cNvPr id="13" name="直接连接符 12">
            <a:extLst>
              <a:ext uri="{FF2B5EF4-FFF2-40B4-BE49-F238E27FC236}">
                <a16:creationId xmlns:a16="http://schemas.microsoft.com/office/drawing/2014/main" id="{B1C91C3C-FCF0-439B-BC3B-AD51A7DBF8F8}"/>
              </a:ext>
            </a:extLst>
          </p:cNvPr>
          <p:cNvCxnSpPr>
            <a:cxnSpLocks/>
          </p:cNvCxnSpPr>
          <p:nvPr/>
        </p:nvCxnSpPr>
        <p:spPr>
          <a:xfrm>
            <a:off x="5916386" y="4699000"/>
            <a:ext cx="359228" cy="0"/>
          </a:xfrm>
          <a:prstGeom prst="line">
            <a:avLst/>
          </a:prstGeom>
          <a:ln w="12700">
            <a:solidFill>
              <a:srgbClr val="F42039"/>
            </a:solidFill>
          </a:ln>
        </p:spPr>
        <p:style>
          <a:lnRef idx="1">
            <a:schemeClr val="accent1"/>
          </a:lnRef>
          <a:fillRef idx="0">
            <a:schemeClr val="accent1"/>
          </a:fillRef>
          <a:effectRef idx="0">
            <a:schemeClr val="accent1"/>
          </a:effectRef>
          <a:fontRef idx="minor">
            <a:schemeClr val="tx1"/>
          </a:fontRef>
        </p:style>
      </p:cxnSp>
      <p:pic>
        <p:nvPicPr>
          <p:cNvPr id="17" name="图片 16">
            <a:extLst>
              <a:ext uri="{FF2B5EF4-FFF2-40B4-BE49-F238E27FC236}">
                <a16:creationId xmlns:a16="http://schemas.microsoft.com/office/drawing/2014/main" id="{F85CDFF3-C757-473F-ACC8-FC31C6E7F971}"/>
              </a:ext>
            </a:extLst>
          </p:cNvPr>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530654" y="-323662"/>
            <a:ext cx="3673772" cy="4324864"/>
          </a:xfrm>
          <a:custGeom>
            <a:avLst/>
            <a:gdLst>
              <a:gd name="connsiteX0" fmla="*/ 0 w 3673772"/>
              <a:gd name="connsiteY0" fmla="*/ 0 h 4324864"/>
              <a:gd name="connsiteX1" fmla="*/ 2657495 w 3673772"/>
              <a:gd name="connsiteY1" fmla="*/ 0 h 4324864"/>
              <a:gd name="connsiteX2" fmla="*/ 3602097 w 3673772"/>
              <a:gd name="connsiteY2" fmla="*/ 1597590 h 4324864"/>
              <a:gd name="connsiteX3" fmla="*/ 3421149 w 3673772"/>
              <a:gd name="connsiteY3" fmla="*/ 2302052 h 4324864"/>
              <a:gd name="connsiteX4" fmla="*/ 0 w 3673772"/>
              <a:gd name="connsiteY4" fmla="*/ 4324864 h 43248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3772" h="4324864">
                <a:moveTo>
                  <a:pt x="0" y="0"/>
                </a:moveTo>
                <a:lnTo>
                  <a:pt x="2657495" y="0"/>
                </a:lnTo>
                <a:lnTo>
                  <a:pt x="3602097" y="1597590"/>
                </a:lnTo>
                <a:cubicBezTo>
                  <a:pt x="3746661" y="1842090"/>
                  <a:pt x="3665648" y="2157488"/>
                  <a:pt x="3421149" y="2302052"/>
                </a:cubicBezTo>
                <a:lnTo>
                  <a:pt x="0" y="4324864"/>
                </a:lnTo>
                <a:close/>
              </a:path>
            </a:pathLst>
          </a:custGeom>
        </p:spPr>
      </p:pic>
      <p:pic>
        <p:nvPicPr>
          <p:cNvPr id="18" name="图片 17">
            <a:extLst>
              <a:ext uri="{FF2B5EF4-FFF2-40B4-BE49-F238E27FC236}">
                <a16:creationId xmlns:a16="http://schemas.microsoft.com/office/drawing/2014/main" id="{D8FDA856-4039-4214-9AFB-C5605C0A8E96}"/>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r="-6942" b="-32485"/>
          <a:stretch/>
        </p:blipFill>
        <p:spPr>
          <a:xfrm>
            <a:off x="9073457" y="3225449"/>
            <a:ext cx="6146877" cy="4926652"/>
          </a:xfrm>
          <a:custGeom>
            <a:avLst/>
            <a:gdLst>
              <a:gd name="connsiteX0" fmla="*/ 3069376 w 6084678"/>
              <a:gd name="connsiteY0" fmla="*/ 0 h 4876800"/>
              <a:gd name="connsiteX1" fmla="*/ 5575232 w 6084678"/>
              <a:gd name="connsiteY1" fmla="*/ 0 h 4876800"/>
              <a:gd name="connsiteX2" fmla="*/ 6084678 w 6084678"/>
              <a:gd name="connsiteY2" fmla="*/ 861619 h 4876800"/>
              <a:gd name="connsiteX3" fmla="*/ 6084678 w 6084678"/>
              <a:gd name="connsiteY3" fmla="*/ 4876800 h 4876800"/>
              <a:gd name="connsiteX4" fmla="*/ 1553915 w 6084678"/>
              <a:gd name="connsiteY4" fmla="*/ 4876800 h 4876800"/>
              <a:gd name="connsiteX5" fmla="*/ 71676 w 6084678"/>
              <a:gd name="connsiteY5" fmla="*/ 2369914 h 4876800"/>
              <a:gd name="connsiteX6" fmla="*/ 252625 w 6084678"/>
              <a:gd name="connsiteY6" fmla="*/ 1665452 h 487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84678" h="4876800">
                <a:moveTo>
                  <a:pt x="3069376" y="0"/>
                </a:moveTo>
                <a:lnTo>
                  <a:pt x="5575232" y="0"/>
                </a:lnTo>
                <a:lnTo>
                  <a:pt x="6084678" y="861619"/>
                </a:lnTo>
                <a:lnTo>
                  <a:pt x="6084678" y="4876800"/>
                </a:lnTo>
                <a:lnTo>
                  <a:pt x="1553915" y="4876800"/>
                </a:lnTo>
                <a:lnTo>
                  <a:pt x="71676" y="2369914"/>
                </a:lnTo>
                <a:cubicBezTo>
                  <a:pt x="-72888" y="2125415"/>
                  <a:pt x="8125" y="1810016"/>
                  <a:pt x="252625" y="1665452"/>
                </a:cubicBezTo>
                <a:close/>
              </a:path>
            </a:pathLst>
          </a:custGeom>
        </p:spPr>
      </p:pic>
    </p:spTree>
    <p:extLst>
      <p:ext uri="{BB962C8B-B14F-4D97-AF65-F5344CB8AC3E}">
        <p14:creationId xmlns:p14="http://schemas.microsoft.com/office/powerpoint/2010/main" val="300293352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a16="http://schemas.microsoft.com/office/drawing/2014/main" id="{D1534566-346B-4E72-AEF6-BB93C7D330B1}"/>
              </a:ext>
            </a:extLst>
          </p:cNvPr>
          <p:cNvSpPr txBox="1"/>
          <p:nvPr/>
        </p:nvSpPr>
        <p:spPr>
          <a:xfrm>
            <a:off x="1888731" y="3714213"/>
            <a:ext cx="2391115" cy="1300484"/>
          </a:xfrm>
          <a:prstGeom prst="rect">
            <a:avLst/>
          </a:prstGeom>
          <a:noFill/>
        </p:spPr>
        <p:txBody>
          <a:bodyPr wrap="square" rtlCol="0">
            <a:spAutoFit/>
          </a:bodyPr>
          <a:lstStyle/>
          <a:p>
            <a:pPr algn="just">
              <a:lnSpc>
                <a:spcPct val="125000"/>
              </a:lnSpc>
            </a:pP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公司概况一般包含成立时间，规模，员工人数技术力量，主营业务企业文化与宗旨等。</a:t>
            </a:r>
            <a:endParaRPr lang="en-US" altLang="zh-CN" sz="160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1" name="文本框 30">
            <a:extLst>
              <a:ext uri="{FF2B5EF4-FFF2-40B4-BE49-F238E27FC236}">
                <a16:creationId xmlns:a16="http://schemas.microsoft.com/office/drawing/2014/main" id="{C348100B-8CED-45AA-B9D3-F5B57E44D1E3}"/>
              </a:ext>
            </a:extLst>
          </p:cNvPr>
          <p:cNvSpPr txBox="1"/>
          <p:nvPr/>
        </p:nvSpPr>
        <p:spPr>
          <a:xfrm>
            <a:off x="4900443" y="3714213"/>
            <a:ext cx="2391115" cy="1300484"/>
          </a:xfrm>
          <a:prstGeom prst="rect">
            <a:avLst/>
          </a:prstGeom>
          <a:noFill/>
        </p:spPr>
        <p:txBody>
          <a:bodyPr wrap="square" rtlCol="0">
            <a:spAutoFit/>
          </a:bodyPr>
          <a:lstStyle/>
          <a:p>
            <a:pPr algn="just">
              <a:lnSpc>
                <a:spcPct val="125000"/>
              </a:lnSpc>
            </a:pP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公司概况一般包含成立时间，规模，员工人数技术力量，主营业务企业文化与宗旨等。</a:t>
            </a:r>
            <a:endParaRPr lang="en-US" altLang="zh-CN" sz="160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sp>
        <p:nvSpPr>
          <p:cNvPr id="33" name="文本框 32">
            <a:extLst>
              <a:ext uri="{FF2B5EF4-FFF2-40B4-BE49-F238E27FC236}">
                <a16:creationId xmlns:a16="http://schemas.microsoft.com/office/drawing/2014/main" id="{706B01AE-F49F-427E-9E98-7926592877CC}"/>
              </a:ext>
            </a:extLst>
          </p:cNvPr>
          <p:cNvSpPr txBox="1"/>
          <p:nvPr/>
        </p:nvSpPr>
        <p:spPr>
          <a:xfrm>
            <a:off x="7912155" y="3714213"/>
            <a:ext cx="2391115" cy="1300484"/>
          </a:xfrm>
          <a:prstGeom prst="rect">
            <a:avLst/>
          </a:prstGeom>
          <a:noFill/>
        </p:spPr>
        <p:txBody>
          <a:bodyPr wrap="square" rtlCol="0">
            <a:spAutoFit/>
          </a:bodyPr>
          <a:lstStyle/>
          <a:p>
            <a:pPr algn="just">
              <a:lnSpc>
                <a:spcPct val="125000"/>
              </a:lnSpc>
            </a:pP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公司概况一般包含成立时间，规模，员工人数技术力量，主营业务企业文化与宗旨等。</a:t>
            </a:r>
            <a:endParaRPr lang="en-US" altLang="zh-CN" sz="1600">
              <a:solidFill>
                <a:schemeClr val="tx1">
                  <a:lumMod val="85000"/>
                  <a:lumOff val="15000"/>
                </a:schemeClr>
              </a:solidFill>
              <a:latin typeface="思源黑体 CN Light" panose="020B0300000000000000" pitchFamily="34" charset="-122"/>
              <a:ea typeface="思源黑体 CN Light" panose="020B0300000000000000" pitchFamily="34" charset="-122"/>
            </a:endParaRPr>
          </a:p>
        </p:txBody>
      </p:sp>
      <p:grpSp>
        <p:nvGrpSpPr>
          <p:cNvPr id="2" name="组合 1">
            <a:extLst>
              <a:ext uri="{FF2B5EF4-FFF2-40B4-BE49-F238E27FC236}">
                <a16:creationId xmlns:a16="http://schemas.microsoft.com/office/drawing/2014/main" id="{94DF3D3F-F926-432C-BB74-30D0233CC2C1}"/>
              </a:ext>
            </a:extLst>
          </p:cNvPr>
          <p:cNvGrpSpPr/>
          <p:nvPr/>
        </p:nvGrpSpPr>
        <p:grpSpPr>
          <a:xfrm>
            <a:off x="2418288" y="2327418"/>
            <a:ext cx="7355425" cy="771525"/>
            <a:chOff x="2345931" y="2327418"/>
            <a:chExt cx="7355425" cy="771525"/>
          </a:xfrm>
        </p:grpSpPr>
        <p:sp>
          <p:nvSpPr>
            <p:cNvPr id="8" name="矩形 13">
              <a:extLst>
                <a:ext uri="{FF2B5EF4-FFF2-40B4-BE49-F238E27FC236}">
                  <a16:creationId xmlns:a16="http://schemas.microsoft.com/office/drawing/2014/main" id="{F9CE5E03-4124-44BE-A77A-C56C4BEB1019}"/>
                </a:ext>
              </a:extLst>
            </p:cNvPr>
            <p:cNvSpPr/>
            <p:nvPr/>
          </p:nvSpPr>
          <p:spPr>
            <a:xfrm>
              <a:off x="2345931" y="2327418"/>
              <a:ext cx="1332000" cy="771525"/>
            </a:xfrm>
            <a:custGeom>
              <a:avLst/>
              <a:gdLst>
                <a:gd name="connsiteX0" fmla="*/ 36000 w 1476713"/>
                <a:gd name="connsiteY0" fmla="*/ 0 h 771525"/>
                <a:gd name="connsiteX1" fmla="*/ 1440713 w 1476713"/>
                <a:gd name="connsiteY1" fmla="*/ 0 h 771525"/>
                <a:gd name="connsiteX2" fmla="*/ 1476713 w 1476713"/>
                <a:gd name="connsiteY2" fmla="*/ 36000 h 771525"/>
                <a:gd name="connsiteX3" fmla="*/ 1476713 w 1476713"/>
                <a:gd name="connsiteY3" fmla="*/ 735525 h 771525"/>
                <a:gd name="connsiteX4" fmla="*/ 1440713 w 1476713"/>
                <a:gd name="connsiteY4" fmla="*/ 771525 h 771525"/>
                <a:gd name="connsiteX5" fmla="*/ 36000 w 1476713"/>
                <a:gd name="connsiteY5" fmla="*/ 771525 h 771525"/>
                <a:gd name="connsiteX6" fmla="*/ 0 w 1476713"/>
                <a:gd name="connsiteY6" fmla="*/ 735525 h 771525"/>
                <a:gd name="connsiteX7" fmla="*/ 0 w 1476713"/>
                <a:gd name="connsiteY7" fmla="*/ 36000 h 771525"/>
                <a:gd name="connsiteX8" fmla="*/ 36000 w 1476713"/>
                <a:gd name="connsiteY8" fmla="*/ 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13" h="771525">
                  <a:moveTo>
                    <a:pt x="36000" y="0"/>
                  </a:moveTo>
                  <a:lnTo>
                    <a:pt x="1440713" y="0"/>
                  </a:lnTo>
                  <a:cubicBezTo>
                    <a:pt x="1460585" y="0"/>
                    <a:pt x="1476713" y="16128"/>
                    <a:pt x="1476713" y="36000"/>
                  </a:cubicBezTo>
                  <a:lnTo>
                    <a:pt x="1476713" y="735525"/>
                  </a:lnTo>
                  <a:cubicBezTo>
                    <a:pt x="1476713" y="755397"/>
                    <a:pt x="1460585" y="771525"/>
                    <a:pt x="1440713" y="771525"/>
                  </a:cubicBezTo>
                  <a:lnTo>
                    <a:pt x="36000" y="771525"/>
                  </a:lnTo>
                  <a:cubicBezTo>
                    <a:pt x="16128" y="771525"/>
                    <a:pt x="0" y="755397"/>
                    <a:pt x="0" y="735525"/>
                  </a:cubicBezTo>
                  <a:lnTo>
                    <a:pt x="0" y="36000"/>
                  </a:lnTo>
                  <a:cubicBezTo>
                    <a:pt x="0" y="16128"/>
                    <a:pt x="16128" y="0"/>
                    <a:pt x="36000" y="0"/>
                  </a:cubicBezTo>
                </a:path>
              </a:pathLst>
            </a:custGeom>
            <a:solidFill>
              <a:srgbClr val="F42039"/>
            </a:solidFill>
            <a:ln w="19050">
              <a:noFill/>
            </a:ln>
            <a:effectLst>
              <a:outerShdw blurRad="88900" dist="38100" dir="5400000" algn="t" rotWithShape="0">
                <a:srgbClr val="27303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rPr>
                <a:t>30</a:t>
              </a:r>
              <a:r>
                <a:rPr lang="zh-CN" altLang="en-US" sz="2800">
                  <a:solidFill>
                    <a:schemeClr val="bg1"/>
                  </a:solidFill>
                </a:rPr>
                <a:t>年</a:t>
              </a:r>
              <a:r>
                <a:rPr lang="en-US" altLang="zh-CN" sz="2800">
                  <a:solidFill>
                    <a:schemeClr val="bg1"/>
                  </a:solidFill>
                </a:rPr>
                <a:t>  </a:t>
              </a:r>
              <a:endParaRPr lang="zh-CN" altLang="en-US" sz="2800">
                <a:solidFill>
                  <a:schemeClr val="bg1"/>
                </a:solidFill>
              </a:endParaRPr>
            </a:p>
          </p:txBody>
        </p:sp>
        <p:sp>
          <p:nvSpPr>
            <p:cNvPr id="26" name="矩形 13">
              <a:extLst>
                <a:ext uri="{FF2B5EF4-FFF2-40B4-BE49-F238E27FC236}">
                  <a16:creationId xmlns:a16="http://schemas.microsoft.com/office/drawing/2014/main" id="{D4276561-CF61-4E59-9D0A-6564ED264185}"/>
                </a:ext>
              </a:extLst>
            </p:cNvPr>
            <p:cNvSpPr/>
            <p:nvPr/>
          </p:nvSpPr>
          <p:spPr>
            <a:xfrm>
              <a:off x="5357643" y="2327418"/>
              <a:ext cx="1332000" cy="771525"/>
            </a:xfrm>
            <a:custGeom>
              <a:avLst/>
              <a:gdLst>
                <a:gd name="connsiteX0" fmla="*/ 36000 w 1476713"/>
                <a:gd name="connsiteY0" fmla="*/ 0 h 771525"/>
                <a:gd name="connsiteX1" fmla="*/ 1440713 w 1476713"/>
                <a:gd name="connsiteY1" fmla="*/ 0 h 771525"/>
                <a:gd name="connsiteX2" fmla="*/ 1476713 w 1476713"/>
                <a:gd name="connsiteY2" fmla="*/ 36000 h 771525"/>
                <a:gd name="connsiteX3" fmla="*/ 1476713 w 1476713"/>
                <a:gd name="connsiteY3" fmla="*/ 735525 h 771525"/>
                <a:gd name="connsiteX4" fmla="*/ 1440713 w 1476713"/>
                <a:gd name="connsiteY4" fmla="*/ 771525 h 771525"/>
                <a:gd name="connsiteX5" fmla="*/ 36000 w 1476713"/>
                <a:gd name="connsiteY5" fmla="*/ 771525 h 771525"/>
                <a:gd name="connsiteX6" fmla="*/ 0 w 1476713"/>
                <a:gd name="connsiteY6" fmla="*/ 735525 h 771525"/>
                <a:gd name="connsiteX7" fmla="*/ 0 w 1476713"/>
                <a:gd name="connsiteY7" fmla="*/ 36000 h 771525"/>
                <a:gd name="connsiteX8" fmla="*/ 36000 w 1476713"/>
                <a:gd name="connsiteY8" fmla="*/ 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13" h="771525">
                  <a:moveTo>
                    <a:pt x="36000" y="0"/>
                  </a:moveTo>
                  <a:lnTo>
                    <a:pt x="1440713" y="0"/>
                  </a:lnTo>
                  <a:cubicBezTo>
                    <a:pt x="1460585" y="0"/>
                    <a:pt x="1476713" y="16128"/>
                    <a:pt x="1476713" y="36000"/>
                  </a:cubicBezTo>
                  <a:lnTo>
                    <a:pt x="1476713" y="735525"/>
                  </a:lnTo>
                  <a:cubicBezTo>
                    <a:pt x="1476713" y="755397"/>
                    <a:pt x="1460585" y="771525"/>
                    <a:pt x="1440713" y="771525"/>
                  </a:cubicBezTo>
                  <a:lnTo>
                    <a:pt x="36000" y="771525"/>
                  </a:lnTo>
                  <a:cubicBezTo>
                    <a:pt x="16128" y="771525"/>
                    <a:pt x="0" y="755397"/>
                    <a:pt x="0" y="735525"/>
                  </a:cubicBezTo>
                  <a:lnTo>
                    <a:pt x="0" y="36000"/>
                  </a:lnTo>
                  <a:cubicBezTo>
                    <a:pt x="0" y="16128"/>
                    <a:pt x="16128" y="0"/>
                    <a:pt x="36000" y="0"/>
                  </a:cubicBezTo>
                </a:path>
              </a:pathLst>
            </a:custGeom>
            <a:solidFill>
              <a:srgbClr val="F42039"/>
            </a:solidFill>
            <a:ln w="19050">
              <a:noFill/>
            </a:ln>
            <a:effectLst>
              <a:outerShdw blurRad="88900" dist="38100" dir="5400000" algn="t" rotWithShape="0">
                <a:srgbClr val="27303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rPr>
                <a:t>28%</a:t>
              </a:r>
              <a:endParaRPr lang="zh-CN" altLang="en-US" sz="2800">
                <a:solidFill>
                  <a:schemeClr val="bg1"/>
                </a:solidFill>
              </a:endParaRPr>
            </a:p>
          </p:txBody>
        </p:sp>
        <p:sp>
          <p:nvSpPr>
            <p:cNvPr id="27" name="矩形 13">
              <a:extLst>
                <a:ext uri="{FF2B5EF4-FFF2-40B4-BE49-F238E27FC236}">
                  <a16:creationId xmlns:a16="http://schemas.microsoft.com/office/drawing/2014/main" id="{0EBB46C1-946E-4A10-9E2D-3A7BDDC33653}"/>
                </a:ext>
              </a:extLst>
            </p:cNvPr>
            <p:cNvSpPr>
              <a:spLocks noChangeAspect="1"/>
            </p:cNvSpPr>
            <p:nvPr/>
          </p:nvSpPr>
          <p:spPr>
            <a:xfrm>
              <a:off x="8369356" y="2327419"/>
              <a:ext cx="1332000" cy="695916"/>
            </a:xfrm>
            <a:custGeom>
              <a:avLst/>
              <a:gdLst>
                <a:gd name="connsiteX0" fmla="*/ 36000 w 1476713"/>
                <a:gd name="connsiteY0" fmla="*/ 0 h 771525"/>
                <a:gd name="connsiteX1" fmla="*/ 1440713 w 1476713"/>
                <a:gd name="connsiteY1" fmla="*/ 0 h 771525"/>
                <a:gd name="connsiteX2" fmla="*/ 1476713 w 1476713"/>
                <a:gd name="connsiteY2" fmla="*/ 36000 h 771525"/>
                <a:gd name="connsiteX3" fmla="*/ 1476713 w 1476713"/>
                <a:gd name="connsiteY3" fmla="*/ 735525 h 771525"/>
                <a:gd name="connsiteX4" fmla="*/ 1440713 w 1476713"/>
                <a:gd name="connsiteY4" fmla="*/ 771525 h 771525"/>
                <a:gd name="connsiteX5" fmla="*/ 36000 w 1476713"/>
                <a:gd name="connsiteY5" fmla="*/ 771525 h 771525"/>
                <a:gd name="connsiteX6" fmla="*/ 0 w 1476713"/>
                <a:gd name="connsiteY6" fmla="*/ 735525 h 771525"/>
                <a:gd name="connsiteX7" fmla="*/ 0 w 1476713"/>
                <a:gd name="connsiteY7" fmla="*/ 36000 h 771525"/>
                <a:gd name="connsiteX8" fmla="*/ 36000 w 1476713"/>
                <a:gd name="connsiteY8" fmla="*/ 0 h 77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76713" h="771525">
                  <a:moveTo>
                    <a:pt x="36000" y="0"/>
                  </a:moveTo>
                  <a:lnTo>
                    <a:pt x="1440713" y="0"/>
                  </a:lnTo>
                  <a:cubicBezTo>
                    <a:pt x="1460585" y="0"/>
                    <a:pt x="1476713" y="16128"/>
                    <a:pt x="1476713" y="36000"/>
                  </a:cubicBezTo>
                  <a:lnTo>
                    <a:pt x="1476713" y="735525"/>
                  </a:lnTo>
                  <a:cubicBezTo>
                    <a:pt x="1476713" y="755397"/>
                    <a:pt x="1460585" y="771525"/>
                    <a:pt x="1440713" y="771525"/>
                  </a:cubicBezTo>
                  <a:lnTo>
                    <a:pt x="36000" y="771525"/>
                  </a:lnTo>
                  <a:cubicBezTo>
                    <a:pt x="16128" y="771525"/>
                    <a:pt x="0" y="755397"/>
                    <a:pt x="0" y="735525"/>
                  </a:cubicBezTo>
                  <a:lnTo>
                    <a:pt x="0" y="36000"/>
                  </a:lnTo>
                  <a:cubicBezTo>
                    <a:pt x="0" y="16128"/>
                    <a:pt x="16128" y="0"/>
                    <a:pt x="36000" y="0"/>
                  </a:cubicBezTo>
                </a:path>
              </a:pathLst>
            </a:custGeom>
            <a:solidFill>
              <a:srgbClr val="F42039"/>
            </a:solidFill>
            <a:ln w="19050">
              <a:noFill/>
            </a:ln>
            <a:effectLst>
              <a:outerShdw blurRad="88900" dist="38100" dir="5400000" algn="t" rotWithShape="0">
                <a:srgbClr val="273039">
                  <a:alpha val="40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a:solidFill>
                    <a:schemeClr val="bg1"/>
                  </a:solidFill>
                </a:rPr>
                <a:t>28</a:t>
              </a:r>
              <a:r>
                <a:rPr lang="zh-CN" altLang="en-US" sz="3200">
                  <a:solidFill>
                    <a:schemeClr val="bg1"/>
                  </a:solidFill>
                </a:rPr>
                <a:t>亿</a:t>
              </a:r>
            </a:p>
          </p:txBody>
        </p:sp>
      </p:grpSp>
      <p:grpSp>
        <p:nvGrpSpPr>
          <p:cNvPr id="29" name="组合 28">
            <a:extLst>
              <a:ext uri="{FF2B5EF4-FFF2-40B4-BE49-F238E27FC236}">
                <a16:creationId xmlns:a16="http://schemas.microsoft.com/office/drawing/2014/main" id="{1A77F07F-AABE-4E33-A15F-FA5F54864DD9}"/>
              </a:ext>
            </a:extLst>
          </p:cNvPr>
          <p:cNvGrpSpPr/>
          <p:nvPr/>
        </p:nvGrpSpPr>
        <p:grpSpPr>
          <a:xfrm>
            <a:off x="994533" y="299511"/>
            <a:ext cx="4363110" cy="501650"/>
            <a:chOff x="994533" y="299511"/>
            <a:chExt cx="4363110" cy="501650"/>
          </a:xfrm>
        </p:grpSpPr>
        <p:sp>
          <p:nvSpPr>
            <p:cNvPr id="30" name="文本占位符 36">
              <a:extLst>
                <a:ext uri="{FF2B5EF4-FFF2-40B4-BE49-F238E27FC236}">
                  <a16:creationId xmlns:a16="http://schemas.microsoft.com/office/drawing/2014/main" id="{DD0EEC74-1058-4CC5-9454-F4937D7222E1}"/>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企业介绍</a:t>
              </a:r>
            </a:p>
          </p:txBody>
        </p:sp>
        <p:sp>
          <p:nvSpPr>
            <p:cNvPr id="35" name="文本框 34">
              <a:extLst>
                <a:ext uri="{FF2B5EF4-FFF2-40B4-BE49-F238E27FC236}">
                  <a16:creationId xmlns:a16="http://schemas.microsoft.com/office/drawing/2014/main" id="{BAC84E25-FF58-4343-B56E-89129C09AE88}"/>
                </a:ext>
              </a:extLst>
            </p:cNvPr>
            <p:cNvSpPr txBox="1"/>
            <p:nvPr/>
          </p:nvSpPr>
          <p:spPr>
            <a:xfrm>
              <a:off x="2654500" y="381059"/>
              <a:ext cx="2703143"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ENTERPRISE INTRODUCE</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cxnSp>
        <p:nvCxnSpPr>
          <p:cNvPr id="13" name="直接连接符 12">
            <a:extLst>
              <a:ext uri="{FF2B5EF4-FFF2-40B4-BE49-F238E27FC236}">
                <a16:creationId xmlns:a16="http://schemas.microsoft.com/office/drawing/2014/main" id="{E1456E1E-E8FC-49ED-9078-4ECD23EE8D2E}"/>
              </a:ext>
            </a:extLst>
          </p:cNvPr>
          <p:cNvCxnSpPr>
            <a:cxnSpLocks/>
          </p:cNvCxnSpPr>
          <p:nvPr/>
        </p:nvCxnSpPr>
        <p:spPr>
          <a:xfrm>
            <a:off x="4590144" y="2134697"/>
            <a:ext cx="0" cy="3348000"/>
          </a:xfrm>
          <a:prstGeom prst="line">
            <a:avLst/>
          </a:prstGeom>
          <a:noFill/>
          <a:ln w="6350" cap="flat" cmpd="sng" algn="ctr">
            <a:solidFill>
              <a:srgbClr val="273039"/>
            </a:solidFill>
            <a:prstDash val="solid"/>
            <a:miter lim="800000"/>
          </a:ln>
          <a:effectLst/>
        </p:spPr>
      </p:cxnSp>
      <p:cxnSp>
        <p:nvCxnSpPr>
          <p:cNvPr id="14" name="直接连接符 13">
            <a:extLst>
              <a:ext uri="{FF2B5EF4-FFF2-40B4-BE49-F238E27FC236}">
                <a16:creationId xmlns:a16="http://schemas.microsoft.com/office/drawing/2014/main" id="{AD193DFD-F927-466B-8A6F-53CA5ED36A66}"/>
              </a:ext>
            </a:extLst>
          </p:cNvPr>
          <p:cNvCxnSpPr>
            <a:cxnSpLocks/>
          </p:cNvCxnSpPr>
          <p:nvPr/>
        </p:nvCxnSpPr>
        <p:spPr>
          <a:xfrm>
            <a:off x="7601856" y="2134697"/>
            <a:ext cx="0" cy="3348000"/>
          </a:xfrm>
          <a:prstGeom prst="line">
            <a:avLst/>
          </a:prstGeom>
          <a:noFill/>
          <a:ln w="6350" cap="flat" cmpd="sng" algn="ctr">
            <a:solidFill>
              <a:srgbClr val="273039"/>
            </a:solidFill>
            <a:prstDash val="solid"/>
            <a:miter lim="800000"/>
          </a:ln>
          <a:effectLst/>
        </p:spPr>
      </p:cxnSp>
    </p:spTree>
    <p:extLst>
      <p:ext uri="{BB962C8B-B14F-4D97-AF65-F5344CB8AC3E}">
        <p14:creationId xmlns:p14="http://schemas.microsoft.com/office/powerpoint/2010/main" val="11494252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 name="组合 26">
            <a:extLst>
              <a:ext uri="{FF2B5EF4-FFF2-40B4-BE49-F238E27FC236}">
                <a16:creationId xmlns:a16="http://schemas.microsoft.com/office/drawing/2014/main" id="{1BA02A4E-4DE6-43E2-8011-474D658EAA17}"/>
              </a:ext>
            </a:extLst>
          </p:cNvPr>
          <p:cNvGrpSpPr/>
          <p:nvPr/>
        </p:nvGrpSpPr>
        <p:grpSpPr>
          <a:xfrm>
            <a:off x="994533" y="299511"/>
            <a:ext cx="4363110" cy="501650"/>
            <a:chOff x="994533" y="299511"/>
            <a:chExt cx="4363110" cy="501650"/>
          </a:xfrm>
        </p:grpSpPr>
        <p:sp>
          <p:nvSpPr>
            <p:cNvPr id="28" name="文本占位符 36">
              <a:extLst>
                <a:ext uri="{FF2B5EF4-FFF2-40B4-BE49-F238E27FC236}">
                  <a16:creationId xmlns:a16="http://schemas.microsoft.com/office/drawing/2014/main" id="{09882E78-AC6F-47A4-90F7-600BC336E080}"/>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企业文化</a:t>
              </a:r>
            </a:p>
          </p:txBody>
        </p:sp>
        <p:sp>
          <p:nvSpPr>
            <p:cNvPr id="29" name="文本框 28">
              <a:extLst>
                <a:ext uri="{FF2B5EF4-FFF2-40B4-BE49-F238E27FC236}">
                  <a16:creationId xmlns:a16="http://schemas.microsoft.com/office/drawing/2014/main" id="{F66B5571-4964-454A-B5B4-9775D716AF69}"/>
                </a:ext>
              </a:extLst>
            </p:cNvPr>
            <p:cNvSpPr txBox="1"/>
            <p:nvPr/>
          </p:nvSpPr>
          <p:spPr>
            <a:xfrm>
              <a:off x="2654500" y="381059"/>
              <a:ext cx="2703143"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CULTURE</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78" name="Group 4">
            <a:extLst>
              <a:ext uri="{FF2B5EF4-FFF2-40B4-BE49-F238E27FC236}">
                <a16:creationId xmlns:a16="http://schemas.microsoft.com/office/drawing/2014/main" id="{889AF0DF-25DF-46D9-97ED-35645AEF1C1F}"/>
              </a:ext>
            </a:extLst>
          </p:cNvPr>
          <p:cNvGrpSpPr/>
          <p:nvPr/>
        </p:nvGrpSpPr>
        <p:grpSpPr>
          <a:xfrm>
            <a:off x="1235618" y="1792590"/>
            <a:ext cx="9798773" cy="3791343"/>
            <a:chOff x="1196614" y="1792590"/>
            <a:chExt cx="9798773" cy="3791343"/>
          </a:xfrm>
        </p:grpSpPr>
        <p:grpSp>
          <p:nvGrpSpPr>
            <p:cNvPr id="79" name="组合 78">
              <a:extLst>
                <a:ext uri="{FF2B5EF4-FFF2-40B4-BE49-F238E27FC236}">
                  <a16:creationId xmlns:a16="http://schemas.microsoft.com/office/drawing/2014/main" id="{A69E1A43-154D-4FD3-A98F-D9012C5A30C0}"/>
                </a:ext>
              </a:extLst>
            </p:cNvPr>
            <p:cNvGrpSpPr/>
            <p:nvPr/>
          </p:nvGrpSpPr>
          <p:grpSpPr>
            <a:xfrm>
              <a:off x="1196614" y="1792590"/>
              <a:ext cx="9798773" cy="3791343"/>
              <a:chOff x="1352387" y="1792590"/>
              <a:chExt cx="9798773" cy="3791343"/>
            </a:xfrm>
          </p:grpSpPr>
          <p:grpSp>
            <p:nvGrpSpPr>
              <p:cNvPr id="84" name="组合 83">
                <a:extLst>
                  <a:ext uri="{FF2B5EF4-FFF2-40B4-BE49-F238E27FC236}">
                    <a16:creationId xmlns:a16="http://schemas.microsoft.com/office/drawing/2014/main" id="{294AEF34-0EBD-48CD-9D91-34A4D936F27A}"/>
                  </a:ext>
                </a:extLst>
              </p:cNvPr>
              <p:cNvGrpSpPr/>
              <p:nvPr/>
            </p:nvGrpSpPr>
            <p:grpSpPr>
              <a:xfrm>
                <a:off x="5096409" y="2526522"/>
                <a:ext cx="2310892" cy="2323485"/>
                <a:chOff x="3432463" y="1305213"/>
                <a:chExt cx="4344557" cy="4368223"/>
              </a:xfrm>
              <a:effectLst/>
            </p:grpSpPr>
            <p:sp>
              <p:nvSpPr>
                <p:cNvPr id="95" name="泪滴形 94">
                  <a:extLst>
                    <a:ext uri="{FF2B5EF4-FFF2-40B4-BE49-F238E27FC236}">
                      <a16:creationId xmlns:a16="http://schemas.microsoft.com/office/drawing/2014/main" id="{0A03DB71-0106-4F70-BA3B-77DD090BB7A6}"/>
                    </a:ext>
                  </a:extLst>
                </p:cNvPr>
                <p:cNvSpPr/>
                <p:nvPr/>
              </p:nvSpPr>
              <p:spPr>
                <a:xfrm rot="5400000">
                  <a:off x="3432463" y="1305213"/>
                  <a:ext cx="2123787" cy="2123787"/>
                </a:xfrm>
                <a:prstGeom prst="teardrop">
                  <a:avLst/>
                </a:prstGeom>
                <a:solidFill>
                  <a:srgbClr val="F4203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6" name="泪滴形 95">
                  <a:extLst>
                    <a:ext uri="{FF2B5EF4-FFF2-40B4-BE49-F238E27FC236}">
                      <a16:creationId xmlns:a16="http://schemas.microsoft.com/office/drawing/2014/main" id="{E0C923B4-5365-4AE4-BD3C-39FF3CD75D3A}"/>
                    </a:ext>
                  </a:extLst>
                </p:cNvPr>
                <p:cNvSpPr/>
                <p:nvPr/>
              </p:nvSpPr>
              <p:spPr>
                <a:xfrm rot="16200000" flipH="1">
                  <a:off x="5653232" y="1305213"/>
                  <a:ext cx="2123788" cy="2123788"/>
                </a:xfrm>
                <a:prstGeom prst="teardrop">
                  <a:avLst/>
                </a:prstGeom>
                <a:solidFill>
                  <a:srgbClr val="27303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7" name="泪滴形 96">
                  <a:extLst>
                    <a:ext uri="{FF2B5EF4-FFF2-40B4-BE49-F238E27FC236}">
                      <a16:creationId xmlns:a16="http://schemas.microsoft.com/office/drawing/2014/main" id="{BC4166E6-195B-4AE2-BA3C-6EB7C06378BA}"/>
                    </a:ext>
                  </a:extLst>
                </p:cNvPr>
                <p:cNvSpPr/>
                <p:nvPr/>
              </p:nvSpPr>
              <p:spPr>
                <a:xfrm flipH="1">
                  <a:off x="5653233" y="3549649"/>
                  <a:ext cx="2123787" cy="2123787"/>
                </a:xfrm>
                <a:prstGeom prst="teardrop">
                  <a:avLst/>
                </a:prstGeom>
                <a:solidFill>
                  <a:srgbClr val="F42039"/>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8" name="泪滴形 97">
                  <a:extLst>
                    <a:ext uri="{FF2B5EF4-FFF2-40B4-BE49-F238E27FC236}">
                      <a16:creationId xmlns:a16="http://schemas.microsoft.com/office/drawing/2014/main" id="{4B9DB612-F454-4E6F-9D3E-14FAFEFB75E2}"/>
                    </a:ext>
                  </a:extLst>
                </p:cNvPr>
                <p:cNvSpPr/>
                <p:nvPr/>
              </p:nvSpPr>
              <p:spPr>
                <a:xfrm>
                  <a:off x="3432463" y="3549648"/>
                  <a:ext cx="2123787" cy="2123787"/>
                </a:xfrm>
                <a:prstGeom prst="teardrop">
                  <a:avLst/>
                </a:prstGeom>
                <a:solidFill>
                  <a:srgbClr val="273039"/>
                </a:solidFill>
                <a:ln w="1905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grpSp>
          <p:grpSp>
            <p:nvGrpSpPr>
              <p:cNvPr id="85" name="组合 84">
                <a:extLst>
                  <a:ext uri="{FF2B5EF4-FFF2-40B4-BE49-F238E27FC236}">
                    <a16:creationId xmlns:a16="http://schemas.microsoft.com/office/drawing/2014/main" id="{24B169DC-66A9-4CC0-94EC-C35104DE4916}"/>
                  </a:ext>
                </a:extLst>
              </p:cNvPr>
              <p:cNvGrpSpPr/>
              <p:nvPr/>
            </p:nvGrpSpPr>
            <p:grpSpPr>
              <a:xfrm>
                <a:off x="1352387" y="1792626"/>
                <a:ext cx="3263618" cy="3791271"/>
                <a:chOff x="1008760" y="1761147"/>
                <a:chExt cx="3263618" cy="3791271"/>
              </a:xfrm>
            </p:grpSpPr>
            <p:sp>
              <p:nvSpPr>
                <p:cNvPr id="91" name="Rectangle 48">
                  <a:extLst>
                    <a:ext uri="{FF2B5EF4-FFF2-40B4-BE49-F238E27FC236}">
                      <a16:creationId xmlns:a16="http://schemas.microsoft.com/office/drawing/2014/main" id="{8C56614C-3C86-472E-8A13-F51B98A6EBF9}"/>
                    </a:ext>
                  </a:extLst>
                </p:cNvPr>
                <p:cNvSpPr>
                  <a:spLocks noChangeArrowheads="1"/>
                </p:cNvSpPr>
                <p:nvPr/>
              </p:nvSpPr>
              <p:spPr bwMode="auto">
                <a:xfrm>
                  <a:off x="1008760" y="2299386"/>
                  <a:ext cx="3252742" cy="76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zh-CN" altLang="en-US" sz="1200" b="0" i="0" u="none" strike="noStrike" kern="1200" cap="none" spc="100" normalizeH="0" baseline="0" noProof="0" dirty="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加强员工的团队意识，当公司利益和个人利益发生矛盾时，能</a:t>
                  </a:r>
                  <a:r>
                    <a:rPr kumimoji="0" lang="zh-CN" altLang="en-US" sz="1200" b="0" i="0" u="none" strike="noStrike" kern="1200" cap="none" spc="100" normalizeH="0" baseline="0" noProof="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顾全大局，</a:t>
                  </a:r>
                  <a:r>
                    <a:rPr lang="zh-CN" altLang="en-US" sz="1200" spc="100">
                      <a:solidFill>
                        <a:srgbClr val="2E2E2E">
                          <a:lumMod val="75000"/>
                          <a:lumOff val="25000"/>
                        </a:srgbClr>
                      </a:solidFill>
                      <a:latin typeface="思源黑体 CN Light" panose="020B0300000000000000" pitchFamily="34" charset="-122"/>
                      <a:ea typeface="思源黑体 CN Light" panose="020B0300000000000000" pitchFamily="34" charset="-122"/>
                    </a:rPr>
                    <a:t>人性化管理，人性化管理，人性化管理</a:t>
                  </a:r>
                  <a:endParaRPr kumimoji="0" lang="zh-CN" altLang="en-US" sz="1200" b="0" i="0" u="none" strike="noStrike" kern="1200" cap="none" spc="100" normalizeH="0" baseline="0" noProof="0" dirty="0">
                    <a:ln>
                      <a:noFill/>
                    </a:ln>
                    <a:solidFill>
                      <a:prstClr val="white">
                        <a:lumMod val="95000"/>
                      </a:prstClr>
                    </a:solidFill>
                    <a:effectLst/>
                    <a:uLnTx/>
                    <a:uFillTx/>
                    <a:latin typeface="思源黑体 CN Light" panose="020B0300000000000000" pitchFamily="34" charset="-122"/>
                    <a:ea typeface="思源黑体 CN Light" panose="020B0300000000000000" pitchFamily="34" charset="-122"/>
                  </a:endParaRPr>
                </a:p>
              </p:txBody>
            </p:sp>
            <p:sp>
              <p:nvSpPr>
                <p:cNvPr id="92" name="矩形 91">
                  <a:extLst>
                    <a:ext uri="{FF2B5EF4-FFF2-40B4-BE49-F238E27FC236}">
                      <a16:creationId xmlns:a16="http://schemas.microsoft.com/office/drawing/2014/main" id="{C33B0D79-9F94-4D75-BDC8-3BA37F0C6E5C}"/>
                    </a:ext>
                  </a:extLst>
                </p:cNvPr>
                <p:cNvSpPr/>
                <p:nvPr/>
              </p:nvSpPr>
              <p:spPr>
                <a:xfrm>
                  <a:off x="3061790" y="1761147"/>
                  <a:ext cx="1210588"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rPr>
                    <a:t>企业理念</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93" name="矩形 92">
                  <a:extLst>
                    <a:ext uri="{FF2B5EF4-FFF2-40B4-BE49-F238E27FC236}">
                      <a16:creationId xmlns:a16="http://schemas.microsoft.com/office/drawing/2014/main" id="{CFF785C8-8D36-435B-A3F4-486BCD9842ED}"/>
                    </a:ext>
                  </a:extLst>
                </p:cNvPr>
                <p:cNvSpPr/>
                <p:nvPr/>
              </p:nvSpPr>
              <p:spPr>
                <a:xfrm>
                  <a:off x="3043796" y="4253129"/>
                  <a:ext cx="1210588"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rPr>
                    <a:t>企业目标</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94" name="Rectangle 48">
                  <a:extLst>
                    <a:ext uri="{FF2B5EF4-FFF2-40B4-BE49-F238E27FC236}">
                      <a16:creationId xmlns:a16="http://schemas.microsoft.com/office/drawing/2014/main" id="{DBE490A9-3B4B-4289-A37B-8063C7A71BFE}"/>
                    </a:ext>
                  </a:extLst>
                </p:cNvPr>
                <p:cNvSpPr>
                  <a:spLocks noChangeArrowheads="1"/>
                </p:cNvSpPr>
                <p:nvPr/>
              </p:nvSpPr>
              <p:spPr bwMode="auto">
                <a:xfrm>
                  <a:off x="1019636" y="4784772"/>
                  <a:ext cx="3252742" cy="7676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r" defTabSz="914400" rtl="0" eaLnBrk="1" fontAlgn="auto" latinLnBrk="0" hangingPunct="1">
                    <a:lnSpc>
                      <a:spcPct val="125000"/>
                    </a:lnSpc>
                    <a:spcBef>
                      <a:spcPts val="0"/>
                    </a:spcBef>
                    <a:spcAft>
                      <a:spcPts val="0"/>
                    </a:spcAft>
                    <a:buClrTx/>
                    <a:buSzTx/>
                    <a:buFontTx/>
                    <a:buNone/>
                    <a:tabLst/>
                    <a:defRPr/>
                  </a:pPr>
                  <a:r>
                    <a:rPr kumimoji="0" lang="zh-CN" altLang="en-US" sz="1200" b="0" i="0" u="none" strike="noStrike" kern="1200" cap="none" spc="100" normalizeH="0" baseline="0" noProof="0" dirty="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加强员工的团队意识，当公司利益和个人利益发生矛盾时，能</a:t>
                  </a:r>
                  <a:r>
                    <a:rPr kumimoji="0" lang="zh-CN" altLang="en-US" sz="1200" b="0" i="0" u="none" strike="noStrike" kern="1200" cap="none" spc="100" normalizeH="0" baseline="0" noProof="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顾全大局，</a:t>
                  </a:r>
                  <a:r>
                    <a:rPr lang="zh-CN" altLang="en-US" sz="1200" spc="100">
                      <a:solidFill>
                        <a:srgbClr val="2E2E2E">
                          <a:lumMod val="75000"/>
                          <a:lumOff val="25000"/>
                        </a:srgbClr>
                      </a:solidFill>
                      <a:latin typeface="思源黑体 CN Light" panose="020B0300000000000000" pitchFamily="34" charset="-122"/>
                      <a:ea typeface="思源黑体 CN Light" panose="020B0300000000000000" pitchFamily="34" charset="-122"/>
                    </a:rPr>
                    <a:t>人性化管理，人性化管理，人性化管理</a:t>
                  </a:r>
                  <a:endParaRPr kumimoji="0" lang="zh-CN" altLang="en-US" sz="1200" b="0" i="0" u="none" strike="noStrike" kern="1200" cap="none" spc="100" normalizeH="0" baseline="0" noProof="0" dirty="0">
                    <a:ln>
                      <a:noFill/>
                    </a:ln>
                    <a:solidFill>
                      <a:prstClr val="white">
                        <a:lumMod val="95000"/>
                      </a:prstClr>
                    </a:solidFill>
                    <a:effectLst/>
                    <a:uLnTx/>
                    <a:uFillTx/>
                    <a:latin typeface="思源黑体 CN Light" panose="020B0300000000000000" pitchFamily="34" charset="-122"/>
                    <a:ea typeface="思源黑体 CN Light" panose="020B0300000000000000" pitchFamily="34" charset="-122"/>
                  </a:endParaRPr>
                </a:p>
              </p:txBody>
            </p:sp>
          </p:grpSp>
          <p:grpSp>
            <p:nvGrpSpPr>
              <p:cNvPr id="86" name="组合 85">
                <a:extLst>
                  <a:ext uri="{FF2B5EF4-FFF2-40B4-BE49-F238E27FC236}">
                    <a16:creationId xmlns:a16="http://schemas.microsoft.com/office/drawing/2014/main" id="{D5FA2080-53D7-402B-A95F-6527409604E5}"/>
                  </a:ext>
                </a:extLst>
              </p:cNvPr>
              <p:cNvGrpSpPr/>
              <p:nvPr/>
            </p:nvGrpSpPr>
            <p:grpSpPr>
              <a:xfrm>
                <a:off x="7887703" y="1792590"/>
                <a:ext cx="3263457" cy="3791343"/>
                <a:chOff x="7887703" y="1757569"/>
                <a:chExt cx="3263457" cy="3791343"/>
              </a:xfrm>
            </p:grpSpPr>
            <p:sp>
              <p:nvSpPr>
                <p:cNvPr id="87" name="文本框 21">
                  <a:extLst>
                    <a:ext uri="{FF2B5EF4-FFF2-40B4-BE49-F238E27FC236}">
                      <a16:creationId xmlns:a16="http://schemas.microsoft.com/office/drawing/2014/main" id="{0F4B11E0-3105-4820-9134-D4913D3CF4AE}"/>
                    </a:ext>
                  </a:extLst>
                </p:cNvPr>
                <p:cNvSpPr txBox="1"/>
                <p:nvPr/>
              </p:nvSpPr>
              <p:spPr>
                <a:xfrm>
                  <a:off x="7900547" y="4781266"/>
                  <a:ext cx="3250613" cy="7676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67710">
                    <a:lnSpc>
                      <a:spcPct val="125000"/>
                    </a:lnSpc>
                    <a:defRPr/>
                  </a:pPr>
                  <a:r>
                    <a:rPr lang="zh-CN" altLang="en-US" sz="1200">
                      <a:solidFill>
                        <a:srgbClr val="2E2E2E">
                          <a:lumMod val="75000"/>
                          <a:lumOff val="25000"/>
                        </a:srgbClr>
                      </a:solidFill>
                      <a:latin typeface="思源黑体 CN Light" panose="020B0300000000000000" pitchFamily="34" charset="-122"/>
                      <a:ea typeface="思源黑体 CN Light" panose="020B0300000000000000" pitchFamily="34" charset="-122"/>
                    </a:rPr>
                    <a:t>进行科学营销和技巧营销，在市场的深度和广度两方面挖掘潜力，保持业务收入稳定增长 。</a:t>
                  </a:r>
                  <a:r>
                    <a:rPr lang="zh-CN" altLang="en-US" sz="1200">
                      <a:solidFill>
                        <a:srgbClr val="2E2E2E">
                          <a:lumMod val="85000"/>
                          <a:lumOff val="15000"/>
                        </a:srgbClr>
                      </a:solidFill>
                      <a:latin typeface="思源黑体 CN Light" panose="020B0300000000000000" pitchFamily="34" charset="-122"/>
                      <a:ea typeface="思源黑体 CN Light" panose="020B0300000000000000" pitchFamily="34" charset="-122"/>
                    </a:rPr>
                    <a:t>建立公司的人才库。</a:t>
                  </a:r>
                  <a:endParaRPr lang="zh-CN" altLang="en-US" sz="1200" dirty="0">
                    <a:solidFill>
                      <a:srgbClr val="2E2E2E">
                        <a:lumMod val="75000"/>
                        <a:lumOff val="25000"/>
                      </a:srgbClr>
                    </a:solidFill>
                    <a:latin typeface="思源黑体 CN Light" panose="020B0300000000000000" pitchFamily="34" charset="-122"/>
                    <a:ea typeface="思源黑体 CN Light" panose="020B0300000000000000" pitchFamily="34" charset="-122"/>
                  </a:endParaRPr>
                </a:p>
              </p:txBody>
            </p:sp>
            <p:sp>
              <p:nvSpPr>
                <p:cNvPr id="88" name="矩形 87">
                  <a:extLst>
                    <a:ext uri="{FF2B5EF4-FFF2-40B4-BE49-F238E27FC236}">
                      <a16:creationId xmlns:a16="http://schemas.microsoft.com/office/drawing/2014/main" id="{120A346E-B841-4B17-9B35-79720EEA7C15}"/>
                    </a:ext>
                  </a:extLst>
                </p:cNvPr>
                <p:cNvSpPr/>
                <p:nvPr/>
              </p:nvSpPr>
              <p:spPr>
                <a:xfrm>
                  <a:off x="7887705" y="4253129"/>
                  <a:ext cx="1210588"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rPr>
                    <a:t>企业使命</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endParaRPr>
                </a:p>
              </p:txBody>
            </p:sp>
            <p:sp>
              <p:nvSpPr>
                <p:cNvPr id="89" name="文本框 23">
                  <a:extLst>
                    <a:ext uri="{FF2B5EF4-FFF2-40B4-BE49-F238E27FC236}">
                      <a16:creationId xmlns:a16="http://schemas.microsoft.com/office/drawing/2014/main" id="{D2CE6A34-520B-4A6A-9BD1-CE9DF5150601}"/>
                    </a:ext>
                  </a:extLst>
                </p:cNvPr>
                <p:cNvSpPr txBox="1"/>
                <p:nvPr/>
              </p:nvSpPr>
              <p:spPr>
                <a:xfrm>
                  <a:off x="7889383" y="2311645"/>
                  <a:ext cx="3261777" cy="767646"/>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defTabSz="967710">
                    <a:lnSpc>
                      <a:spcPct val="125000"/>
                    </a:lnSpc>
                    <a:defRPr/>
                  </a:pPr>
                  <a:r>
                    <a:rPr kumimoji="0" lang="zh-CN" altLang="en-US" sz="1200" b="0" i="0" u="none" strike="noStrike" kern="1200" cap="none" spc="0" normalizeH="0" baseline="0" noProof="0" dirty="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进行科学营销和技巧营销，在市场的深度和广度两方面挖掘潜力，保持业务收入稳定</a:t>
                  </a:r>
                  <a:r>
                    <a:rPr kumimoji="0" lang="zh-CN" altLang="en-US" sz="1200" b="0" i="0" u="none" strike="noStrike" kern="1200" cap="none" spc="0" normalizeH="0" baseline="0" noProof="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rPr>
                    <a:t>增长 。</a:t>
                  </a:r>
                  <a:r>
                    <a:rPr lang="zh-CN" altLang="en-US" sz="1200">
                      <a:solidFill>
                        <a:srgbClr val="2E2E2E">
                          <a:lumMod val="85000"/>
                          <a:lumOff val="15000"/>
                        </a:srgbClr>
                      </a:solidFill>
                      <a:latin typeface="思源黑体 CN Light" panose="020B0300000000000000" pitchFamily="34" charset="-122"/>
                      <a:ea typeface="思源黑体 CN Light" panose="020B0300000000000000" pitchFamily="34" charset="-122"/>
                    </a:rPr>
                    <a:t>建立公司的人才库。</a:t>
                  </a:r>
                  <a:endParaRPr kumimoji="0" lang="zh-CN" altLang="en-US" sz="1200" b="0" i="0" u="none" strike="noStrike" kern="1200" cap="none" spc="0" normalizeH="0" baseline="0" noProof="0" dirty="0">
                    <a:ln>
                      <a:noFill/>
                    </a:ln>
                    <a:solidFill>
                      <a:srgbClr val="2E2E2E">
                        <a:lumMod val="75000"/>
                        <a:lumOff val="25000"/>
                      </a:srgbClr>
                    </a:solidFill>
                    <a:effectLst/>
                    <a:uLnTx/>
                    <a:uFillTx/>
                    <a:latin typeface="思源黑体 CN Light" panose="020B0300000000000000" pitchFamily="34" charset="-122"/>
                    <a:ea typeface="思源黑体 CN Light" panose="020B0300000000000000" pitchFamily="34" charset="-122"/>
                  </a:endParaRPr>
                </a:p>
              </p:txBody>
            </p:sp>
            <p:sp>
              <p:nvSpPr>
                <p:cNvPr id="90" name="矩形 89">
                  <a:extLst>
                    <a:ext uri="{FF2B5EF4-FFF2-40B4-BE49-F238E27FC236}">
                      <a16:creationId xmlns:a16="http://schemas.microsoft.com/office/drawing/2014/main" id="{30DE31E7-EC5F-4C5F-B339-9B4467A67EC2}"/>
                    </a:ext>
                  </a:extLst>
                </p:cNvPr>
                <p:cNvSpPr/>
                <p:nvPr/>
              </p:nvSpPr>
              <p:spPr>
                <a:xfrm>
                  <a:off x="7887703" y="1757569"/>
                  <a:ext cx="1210588" cy="400110"/>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0" i="0" u="none" strike="noStrike" kern="1200" cap="none" spc="0" normalizeH="0" baseline="0" noProof="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rPr>
                    <a:t>企业宗旨</a:t>
                  </a:r>
                  <a:endParaRPr kumimoji="0" lang="zh-CN" altLang="en-US" sz="2000" b="0" i="0" u="none" strike="noStrike" kern="1200" cap="none" spc="0" normalizeH="0" baseline="0" noProof="0" dirty="0">
                    <a:ln>
                      <a:noFill/>
                    </a:ln>
                    <a:solidFill>
                      <a:schemeClr val="tx1">
                        <a:lumMod val="85000"/>
                        <a:lumOff val="15000"/>
                      </a:schemeClr>
                    </a:solidFill>
                    <a:effectLst/>
                    <a:uLnTx/>
                    <a:uFillTx/>
                    <a:latin typeface="思源黑体 CN Heavy" panose="020B0A00000000000000" pitchFamily="34" charset="-122"/>
                    <a:ea typeface="思源黑体 CN Heavy" panose="020B0A00000000000000" pitchFamily="34" charset="-122"/>
                    <a:cs typeface="+mn-cs"/>
                  </a:endParaRPr>
                </a:p>
              </p:txBody>
            </p:sp>
          </p:grpSp>
        </p:grpSp>
        <p:sp>
          <p:nvSpPr>
            <p:cNvPr id="80" name="iconfont-1127-1117777">
              <a:extLst>
                <a:ext uri="{FF2B5EF4-FFF2-40B4-BE49-F238E27FC236}">
                  <a16:creationId xmlns:a16="http://schemas.microsoft.com/office/drawing/2014/main" id="{9608C55A-6AAA-447D-B3B6-DB2D62E3CCA4}"/>
                </a:ext>
              </a:extLst>
            </p:cNvPr>
            <p:cNvSpPr>
              <a:spLocks noChangeAspect="1"/>
            </p:cNvSpPr>
            <p:nvPr/>
          </p:nvSpPr>
          <p:spPr bwMode="auto">
            <a:xfrm>
              <a:off x="6457034" y="4029015"/>
              <a:ext cx="360000" cy="359384"/>
            </a:xfrm>
            <a:custGeom>
              <a:avLst/>
              <a:gdLst>
                <a:gd name="T0" fmla="*/ 9184 w 12184"/>
                <a:gd name="T1" fmla="*/ 8413 h 12161"/>
                <a:gd name="T2" fmla="*/ 11956 w 12184"/>
                <a:gd name="T3" fmla="*/ 6494 h 12161"/>
                <a:gd name="T4" fmla="*/ 12171 w 12184"/>
                <a:gd name="T5" fmla="*/ 6045 h 12161"/>
                <a:gd name="T6" fmla="*/ 11893 w 12184"/>
                <a:gd name="T7" fmla="*/ 5630 h 12161"/>
                <a:gd name="T8" fmla="*/ 741 w 12184"/>
                <a:gd name="T9" fmla="*/ 54 h 12161"/>
                <a:gd name="T10" fmla="*/ 515 w 12184"/>
                <a:gd name="T11" fmla="*/ 0 h 12161"/>
                <a:gd name="T12" fmla="*/ 369 w 12184"/>
                <a:gd name="T13" fmla="*/ 22 h 12161"/>
                <a:gd name="T14" fmla="*/ 9184 w 12184"/>
                <a:gd name="T15" fmla="*/ 8413 h 12161"/>
                <a:gd name="T16" fmla="*/ 7197 w 12184"/>
                <a:gd name="T17" fmla="*/ 10616 h 12161"/>
                <a:gd name="T18" fmla="*/ 8162 w 12184"/>
                <a:gd name="T19" fmla="*/ 11952 h 12161"/>
                <a:gd name="T20" fmla="*/ 8571 w 12184"/>
                <a:gd name="T21" fmla="*/ 12161 h 12161"/>
                <a:gd name="T22" fmla="*/ 8725 w 12184"/>
                <a:gd name="T23" fmla="*/ 12136 h 12161"/>
                <a:gd name="T24" fmla="*/ 9074 w 12184"/>
                <a:gd name="T25" fmla="*/ 11657 h 12161"/>
                <a:gd name="T26" fmla="*/ 9077 w 12184"/>
                <a:gd name="T27" fmla="*/ 8940 h 12161"/>
                <a:gd name="T28" fmla="*/ 1175 w 12184"/>
                <a:gd name="T29" fmla="*/ 1392 h 12161"/>
                <a:gd name="T30" fmla="*/ 7197 w 12184"/>
                <a:gd name="T31" fmla="*/ 10616 h 12161"/>
                <a:gd name="T32" fmla="*/ 50 w 12184"/>
                <a:gd name="T33" fmla="*/ 312 h 12161"/>
                <a:gd name="T34" fmla="*/ 30 w 12184"/>
                <a:gd name="T35" fmla="*/ 639 h 12161"/>
                <a:gd name="T36" fmla="*/ 3128 w 12184"/>
                <a:gd name="T37" fmla="*/ 11792 h 12161"/>
                <a:gd name="T38" fmla="*/ 3443 w 12184"/>
                <a:gd name="T39" fmla="*/ 12130 h 12161"/>
                <a:gd name="T40" fmla="*/ 3613 w 12184"/>
                <a:gd name="T41" fmla="*/ 12161 h 12161"/>
                <a:gd name="T42" fmla="*/ 3900 w 12184"/>
                <a:gd name="T43" fmla="*/ 12071 h 12161"/>
                <a:gd name="T44" fmla="*/ 6472 w 12184"/>
                <a:gd name="T45" fmla="*/ 10291 h 12161"/>
                <a:gd name="T46" fmla="*/ 50 w 12184"/>
                <a:gd name="T47" fmla="*/ 312 h 12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184" h="12161">
                  <a:moveTo>
                    <a:pt x="9184" y="8413"/>
                  </a:moveTo>
                  <a:lnTo>
                    <a:pt x="11956" y="6494"/>
                  </a:lnTo>
                  <a:cubicBezTo>
                    <a:pt x="12100" y="6394"/>
                    <a:pt x="12184" y="6221"/>
                    <a:pt x="12171" y="6045"/>
                  </a:cubicBezTo>
                  <a:cubicBezTo>
                    <a:pt x="12158" y="5867"/>
                    <a:pt x="12053" y="5710"/>
                    <a:pt x="11893" y="5630"/>
                  </a:cubicBezTo>
                  <a:lnTo>
                    <a:pt x="741" y="54"/>
                  </a:lnTo>
                  <a:cubicBezTo>
                    <a:pt x="671" y="19"/>
                    <a:pt x="594" y="0"/>
                    <a:pt x="515" y="0"/>
                  </a:cubicBezTo>
                  <a:cubicBezTo>
                    <a:pt x="465" y="0"/>
                    <a:pt x="416" y="8"/>
                    <a:pt x="369" y="22"/>
                  </a:cubicBezTo>
                  <a:lnTo>
                    <a:pt x="9184" y="8413"/>
                  </a:lnTo>
                  <a:close/>
                  <a:moveTo>
                    <a:pt x="7197" y="10616"/>
                  </a:moveTo>
                  <a:lnTo>
                    <a:pt x="8162" y="11952"/>
                  </a:lnTo>
                  <a:cubicBezTo>
                    <a:pt x="8257" y="12083"/>
                    <a:pt x="8409" y="12161"/>
                    <a:pt x="8571" y="12161"/>
                  </a:cubicBezTo>
                  <a:cubicBezTo>
                    <a:pt x="8623" y="12161"/>
                    <a:pt x="8675" y="12153"/>
                    <a:pt x="8725" y="12136"/>
                  </a:cubicBezTo>
                  <a:cubicBezTo>
                    <a:pt x="8933" y="12069"/>
                    <a:pt x="9074" y="11876"/>
                    <a:pt x="9074" y="11657"/>
                  </a:cubicBezTo>
                  <a:lnTo>
                    <a:pt x="9077" y="8940"/>
                  </a:lnTo>
                  <a:lnTo>
                    <a:pt x="1175" y="1392"/>
                  </a:lnTo>
                  <a:lnTo>
                    <a:pt x="7197" y="10616"/>
                  </a:lnTo>
                  <a:close/>
                  <a:moveTo>
                    <a:pt x="50" y="312"/>
                  </a:moveTo>
                  <a:cubicBezTo>
                    <a:pt x="8" y="414"/>
                    <a:pt x="0" y="529"/>
                    <a:pt x="30" y="639"/>
                  </a:cubicBezTo>
                  <a:lnTo>
                    <a:pt x="3128" y="11792"/>
                  </a:lnTo>
                  <a:cubicBezTo>
                    <a:pt x="3172" y="11949"/>
                    <a:pt x="3289" y="12075"/>
                    <a:pt x="3443" y="12130"/>
                  </a:cubicBezTo>
                  <a:cubicBezTo>
                    <a:pt x="3497" y="12151"/>
                    <a:pt x="3555" y="12161"/>
                    <a:pt x="3613" y="12161"/>
                  </a:cubicBezTo>
                  <a:cubicBezTo>
                    <a:pt x="3716" y="12161"/>
                    <a:pt x="3816" y="12129"/>
                    <a:pt x="3900" y="12071"/>
                  </a:cubicBezTo>
                  <a:lnTo>
                    <a:pt x="6472" y="10291"/>
                  </a:lnTo>
                  <a:lnTo>
                    <a:pt x="50" y="312"/>
                  </a:ln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1" name="iconfont-1127-844305">
              <a:extLst>
                <a:ext uri="{FF2B5EF4-FFF2-40B4-BE49-F238E27FC236}">
                  <a16:creationId xmlns:a16="http://schemas.microsoft.com/office/drawing/2014/main" id="{9A4A2841-63A8-4E82-A8D0-7D9711787663}"/>
                </a:ext>
              </a:extLst>
            </p:cNvPr>
            <p:cNvSpPr>
              <a:spLocks noChangeAspect="1"/>
            </p:cNvSpPr>
            <p:nvPr/>
          </p:nvSpPr>
          <p:spPr bwMode="auto">
            <a:xfrm>
              <a:off x="5321643" y="2864167"/>
              <a:ext cx="396000" cy="396000"/>
            </a:xfrm>
            <a:custGeom>
              <a:avLst/>
              <a:gdLst>
                <a:gd name="T0" fmla="*/ 10582 w 12161"/>
                <a:gd name="T1" fmla="*/ 10167 h 12160"/>
                <a:gd name="T2" fmla="*/ 6081 w 12161"/>
                <a:gd name="T3" fmla="*/ 12160 h 12160"/>
                <a:gd name="T4" fmla="*/ 1579 w 12161"/>
                <a:gd name="T5" fmla="*/ 10167 h 12160"/>
                <a:gd name="T6" fmla="*/ 2462 w 12161"/>
                <a:gd name="T7" fmla="*/ 8099 h 12160"/>
                <a:gd name="T8" fmla="*/ 4896 w 12161"/>
                <a:gd name="T9" fmla="*/ 6467 h 12160"/>
                <a:gd name="T10" fmla="*/ 5085 w 12161"/>
                <a:gd name="T11" fmla="*/ 6140 h 12160"/>
                <a:gd name="T12" fmla="*/ 4970 w 12161"/>
                <a:gd name="T13" fmla="*/ 5984 h 12160"/>
                <a:gd name="T14" fmla="*/ 4350 w 12161"/>
                <a:gd name="T15" fmla="*/ 5285 h 12160"/>
                <a:gd name="T16" fmla="*/ 4126 w 12161"/>
                <a:gd name="T17" fmla="*/ 4374 h 12160"/>
                <a:gd name="T18" fmla="*/ 4697 w 12161"/>
                <a:gd name="T19" fmla="*/ 2992 h 12160"/>
                <a:gd name="T20" fmla="*/ 4698 w 12161"/>
                <a:gd name="T21" fmla="*/ 2991 h 12160"/>
                <a:gd name="T22" fmla="*/ 6081 w 12161"/>
                <a:gd name="T23" fmla="*/ 2419 h 12160"/>
                <a:gd name="T24" fmla="*/ 7463 w 12161"/>
                <a:gd name="T25" fmla="*/ 2991 h 12160"/>
                <a:gd name="T26" fmla="*/ 7464 w 12161"/>
                <a:gd name="T27" fmla="*/ 2992 h 12160"/>
                <a:gd name="T28" fmla="*/ 8036 w 12161"/>
                <a:gd name="T29" fmla="*/ 4374 h 12160"/>
                <a:gd name="T30" fmla="*/ 7811 w 12161"/>
                <a:gd name="T31" fmla="*/ 5285 h 12160"/>
                <a:gd name="T32" fmla="*/ 7184 w 12161"/>
                <a:gd name="T33" fmla="*/ 5989 h 12160"/>
                <a:gd name="T34" fmla="*/ 7114 w 12161"/>
                <a:gd name="T35" fmla="*/ 6360 h 12160"/>
                <a:gd name="T36" fmla="*/ 7265 w 12161"/>
                <a:gd name="T37" fmla="*/ 6467 h 12160"/>
                <a:gd name="T38" fmla="*/ 7265 w 12161"/>
                <a:gd name="T39" fmla="*/ 6467 h 12160"/>
                <a:gd name="T40" fmla="*/ 9699 w 12161"/>
                <a:gd name="T41" fmla="*/ 8099 h 12160"/>
                <a:gd name="T42" fmla="*/ 10582 w 12161"/>
                <a:gd name="T43" fmla="*/ 10167 h 12160"/>
                <a:gd name="T44" fmla="*/ 6081 w 12161"/>
                <a:gd name="T45" fmla="*/ 0 h 12160"/>
                <a:gd name="T46" fmla="*/ 12161 w 12161"/>
                <a:gd name="T47" fmla="*/ 6080 h 12160"/>
                <a:gd name="T48" fmla="*/ 11018 w 12161"/>
                <a:gd name="T49" fmla="*/ 9627 h 12160"/>
                <a:gd name="T50" fmla="*/ 10123 w 12161"/>
                <a:gd name="T51" fmla="*/ 7775 h 12160"/>
                <a:gd name="T52" fmla="*/ 7872 w 12161"/>
                <a:gd name="T53" fmla="*/ 6102 h 12160"/>
                <a:gd name="T54" fmla="*/ 8284 w 12161"/>
                <a:gd name="T55" fmla="*/ 5534 h 12160"/>
                <a:gd name="T56" fmla="*/ 8571 w 12161"/>
                <a:gd name="T57" fmla="*/ 4374 h 12160"/>
                <a:gd name="T58" fmla="*/ 7846 w 12161"/>
                <a:gd name="T59" fmla="*/ 2619 h 12160"/>
                <a:gd name="T60" fmla="*/ 7841 w 12161"/>
                <a:gd name="T61" fmla="*/ 2615 h 12160"/>
                <a:gd name="T62" fmla="*/ 7840 w 12161"/>
                <a:gd name="T63" fmla="*/ 2614 h 12160"/>
                <a:gd name="T64" fmla="*/ 6081 w 12161"/>
                <a:gd name="T65" fmla="*/ 1884 h 12160"/>
                <a:gd name="T66" fmla="*/ 4326 w 12161"/>
                <a:gd name="T67" fmla="*/ 2609 h 12160"/>
                <a:gd name="T68" fmla="*/ 4321 w 12161"/>
                <a:gd name="T69" fmla="*/ 2614 h 12160"/>
                <a:gd name="T70" fmla="*/ 4320 w 12161"/>
                <a:gd name="T71" fmla="*/ 2615 h 12160"/>
                <a:gd name="T72" fmla="*/ 3590 w 12161"/>
                <a:gd name="T73" fmla="*/ 4374 h 12160"/>
                <a:gd name="T74" fmla="*/ 3878 w 12161"/>
                <a:gd name="T75" fmla="*/ 5534 h 12160"/>
                <a:gd name="T76" fmla="*/ 4289 w 12161"/>
                <a:gd name="T77" fmla="*/ 6102 h 12160"/>
                <a:gd name="T78" fmla="*/ 2038 w 12161"/>
                <a:gd name="T79" fmla="*/ 7775 h 12160"/>
                <a:gd name="T80" fmla="*/ 1143 w 12161"/>
                <a:gd name="T81" fmla="*/ 9627 h 12160"/>
                <a:gd name="T82" fmla="*/ 0 w 12161"/>
                <a:gd name="T83" fmla="*/ 6080 h 12160"/>
                <a:gd name="T84" fmla="*/ 6081 w 12161"/>
                <a:gd name="T85" fmla="*/ 0 h 12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2161" h="12160">
                  <a:moveTo>
                    <a:pt x="10582" y="10167"/>
                  </a:moveTo>
                  <a:cubicBezTo>
                    <a:pt x="9470" y="11391"/>
                    <a:pt x="7865" y="12160"/>
                    <a:pt x="6081" y="12160"/>
                  </a:cubicBezTo>
                  <a:cubicBezTo>
                    <a:pt x="4296" y="12160"/>
                    <a:pt x="2691" y="11391"/>
                    <a:pt x="1579" y="10167"/>
                  </a:cubicBezTo>
                  <a:cubicBezTo>
                    <a:pt x="1698" y="9396"/>
                    <a:pt x="2009" y="8690"/>
                    <a:pt x="2462" y="8099"/>
                  </a:cubicBezTo>
                  <a:cubicBezTo>
                    <a:pt x="3063" y="7314"/>
                    <a:pt x="3914" y="6731"/>
                    <a:pt x="4896" y="6467"/>
                  </a:cubicBezTo>
                  <a:cubicBezTo>
                    <a:pt x="5038" y="6429"/>
                    <a:pt x="5123" y="6282"/>
                    <a:pt x="5085" y="6140"/>
                  </a:cubicBezTo>
                  <a:cubicBezTo>
                    <a:pt x="5067" y="6073"/>
                    <a:pt x="5025" y="6018"/>
                    <a:pt x="4970" y="5984"/>
                  </a:cubicBezTo>
                  <a:cubicBezTo>
                    <a:pt x="4712" y="5805"/>
                    <a:pt x="4498" y="5565"/>
                    <a:pt x="4350" y="5285"/>
                  </a:cubicBezTo>
                  <a:cubicBezTo>
                    <a:pt x="4207" y="5014"/>
                    <a:pt x="4126" y="4704"/>
                    <a:pt x="4126" y="4374"/>
                  </a:cubicBezTo>
                  <a:cubicBezTo>
                    <a:pt x="4126" y="3834"/>
                    <a:pt x="4344" y="3345"/>
                    <a:pt x="4697" y="2992"/>
                  </a:cubicBezTo>
                  <a:lnTo>
                    <a:pt x="4698" y="2991"/>
                  </a:lnTo>
                  <a:cubicBezTo>
                    <a:pt x="5051" y="2638"/>
                    <a:pt x="5540" y="2419"/>
                    <a:pt x="6081" y="2419"/>
                  </a:cubicBezTo>
                  <a:cubicBezTo>
                    <a:pt x="6621" y="2419"/>
                    <a:pt x="7110" y="2638"/>
                    <a:pt x="7463" y="2991"/>
                  </a:cubicBezTo>
                  <a:lnTo>
                    <a:pt x="7464" y="2992"/>
                  </a:lnTo>
                  <a:cubicBezTo>
                    <a:pt x="7817" y="3345"/>
                    <a:pt x="8036" y="3834"/>
                    <a:pt x="8036" y="4374"/>
                  </a:cubicBezTo>
                  <a:cubicBezTo>
                    <a:pt x="8036" y="4704"/>
                    <a:pt x="7954" y="5014"/>
                    <a:pt x="7811" y="5285"/>
                  </a:cubicBezTo>
                  <a:cubicBezTo>
                    <a:pt x="7662" y="5568"/>
                    <a:pt x="7445" y="5810"/>
                    <a:pt x="7184" y="5989"/>
                  </a:cubicBezTo>
                  <a:cubicBezTo>
                    <a:pt x="7062" y="6072"/>
                    <a:pt x="7031" y="6238"/>
                    <a:pt x="7114" y="6360"/>
                  </a:cubicBezTo>
                  <a:cubicBezTo>
                    <a:pt x="7151" y="6414"/>
                    <a:pt x="7206" y="6451"/>
                    <a:pt x="7265" y="6467"/>
                  </a:cubicBezTo>
                  <a:lnTo>
                    <a:pt x="7265" y="6467"/>
                  </a:lnTo>
                  <a:cubicBezTo>
                    <a:pt x="8247" y="6731"/>
                    <a:pt x="9098" y="7314"/>
                    <a:pt x="9699" y="8099"/>
                  </a:cubicBezTo>
                  <a:cubicBezTo>
                    <a:pt x="10152" y="8690"/>
                    <a:pt x="10464" y="9396"/>
                    <a:pt x="10582" y="10167"/>
                  </a:cubicBezTo>
                  <a:close/>
                  <a:moveTo>
                    <a:pt x="6081" y="0"/>
                  </a:moveTo>
                  <a:cubicBezTo>
                    <a:pt x="9438" y="0"/>
                    <a:pt x="12161" y="2723"/>
                    <a:pt x="12161" y="6080"/>
                  </a:cubicBezTo>
                  <a:cubicBezTo>
                    <a:pt x="12161" y="7404"/>
                    <a:pt x="11737" y="8629"/>
                    <a:pt x="11018" y="9627"/>
                  </a:cubicBezTo>
                  <a:cubicBezTo>
                    <a:pt x="10848" y="8945"/>
                    <a:pt x="10539" y="8317"/>
                    <a:pt x="10123" y="7775"/>
                  </a:cubicBezTo>
                  <a:cubicBezTo>
                    <a:pt x="9549" y="7025"/>
                    <a:pt x="8770" y="6440"/>
                    <a:pt x="7872" y="6102"/>
                  </a:cubicBezTo>
                  <a:cubicBezTo>
                    <a:pt x="8034" y="5934"/>
                    <a:pt x="8174" y="5743"/>
                    <a:pt x="8284" y="5534"/>
                  </a:cubicBezTo>
                  <a:cubicBezTo>
                    <a:pt x="8467" y="5187"/>
                    <a:pt x="8571" y="4792"/>
                    <a:pt x="8571" y="4374"/>
                  </a:cubicBezTo>
                  <a:cubicBezTo>
                    <a:pt x="8571" y="3690"/>
                    <a:pt x="8294" y="3070"/>
                    <a:pt x="7846" y="2619"/>
                  </a:cubicBezTo>
                  <a:lnTo>
                    <a:pt x="7841" y="2615"/>
                  </a:lnTo>
                  <a:lnTo>
                    <a:pt x="7840" y="2614"/>
                  </a:lnTo>
                  <a:cubicBezTo>
                    <a:pt x="7389" y="2163"/>
                    <a:pt x="6767" y="1884"/>
                    <a:pt x="6081" y="1884"/>
                  </a:cubicBezTo>
                  <a:cubicBezTo>
                    <a:pt x="5397" y="1884"/>
                    <a:pt x="4777" y="2161"/>
                    <a:pt x="4326" y="2609"/>
                  </a:cubicBezTo>
                  <a:lnTo>
                    <a:pt x="4321" y="2614"/>
                  </a:lnTo>
                  <a:lnTo>
                    <a:pt x="4320" y="2615"/>
                  </a:lnTo>
                  <a:cubicBezTo>
                    <a:pt x="3869" y="3065"/>
                    <a:pt x="3590" y="3688"/>
                    <a:pt x="3590" y="4374"/>
                  </a:cubicBezTo>
                  <a:cubicBezTo>
                    <a:pt x="3590" y="4792"/>
                    <a:pt x="3695" y="5187"/>
                    <a:pt x="3878" y="5534"/>
                  </a:cubicBezTo>
                  <a:cubicBezTo>
                    <a:pt x="3987" y="5743"/>
                    <a:pt x="4127" y="5934"/>
                    <a:pt x="4289" y="6102"/>
                  </a:cubicBezTo>
                  <a:cubicBezTo>
                    <a:pt x="3391" y="6440"/>
                    <a:pt x="2612" y="7025"/>
                    <a:pt x="2038" y="7775"/>
                  </a:cubicBezTo>
                  <a:cubicBezTo>
                    <a:pt x="1623" y="8317"/>
                    <a:pt x="1314" y="8945"/>
                    <a:pt x="1143" y="9627"/>
                  </a:cubicBezTo>
                  <a:cubicBezTo>
                    <a:pt x="424" y="8629"/>
                    <a:pt x="0" y="7404"/>
                    <a:pt x="0" y="6080"/>
                  </a:cubicBezTo>
                  <a:cubicBezTo>
                    <a:pt x="0" y="2723"/>
                    <a:pt x="2723" y="0"/>
                    <a:pt x="6081" y="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83" name="iconfont-11261-5302975">
              <a:extLst>
                <a:ext uri="{FF2B5EF4-FFF2-40B4-BE49-F238E27FC236}">
                  <a16:creationId xmlns:a16="http://schemas.microsoft.com/office/drawing/2014/main" id="{5EFE4D8A-72DC-4CB7-8AC3-65B649F17F62}"/>
                </a:ext>
              </a:extLst>
            </p:cNvPr>
            <p:cNvSpPr>
              <a:spLocks noChangeAspect="1"/>
            </p:cNvSpPr>
            <p:nvPr/>
          </p:nvSpPr>
          <p:spPr bwMode="auto">
            <a:xfrm>
              <a:off x="6509286" y="2899358"/>
              <a:ext cx="360000" cy="325618"/>
            </a:xfrm>
            <a:custGeom>
              <a:avLst/>
              <a:gdLst>
                <a:gd name="T0" fmla="*/ 5120 w 12739"/>
                <a:gd name="T1" fmla="*/ 8320 h 11520"/>
                <a:gd name="T2" fmla="*/ 12160 w 12739"/>
                <a:gd name="T3" fmla="*/ 8320 h 11520"/>
                <a:gd name="T4" fmla="*/ 12739 w 12739"/>
                <a:gd name="T5" fmla="*/ 8688 h 11520"/>
                <a:gd name="T6" fmla="*/ 12160 w 12739"/>
                <a:gd name="T7" fmla="*/ 9920 h 11520"/>
                <a:gd name="T8" fmla="*/ 12739 w 12739"/>
                <a:gd name="T9" fmla="*/ 11152 h 11520"/>
                <a:gd name="T10" fmla="*/ 12160 w 12739"/>
                <a:gd name="T11" fmla="*/ 11520 h 11520"/>
                <a:gd name="T12" fmla="*/ 960 w 12739"/>
                <a:gd name="T13" fmla="*/ 11520 h 11520"/>
                <a:gd name="T14" fmla="*/ 0 w 12739"/>
                <a:gd name="T15" fmla="*/ 10560 h 11520"/>
                <a:gd name="T16" fmla="*/ 0 w 12739"/>
                <a:gd name="T17" fmla="*/ 9280 h 11520"/>
                <a:gd name="T18" fmla="*/ 960 w 12739"/>
                <a:gd name="T19" fmla="*/ 8320 h 11520"/>
                <a:gd name="T20" fmla="*/ 1920 w 12739"/>
                <a:gd name="T21" fmla="*/ 8320 h 11520"/>
                <a:gd name="T22" fmla="*/ 1920 w 12739"/>
                <a:gd name="T23" fmla="*/ 10880 h 11520"/>
                <a:gd name="T24" fmla="*/ 3520 w 12739"/>
                <a:gd name="T25" fmla="*/ 9280 h 11520"/>
                <a:gd name="T26" fmla="*/ 5120 w 12739"/>
                <a:gd name="T27" fmla="*/ 10880 h 11520"/>
                <a:gd name="T28" fmla="*/ 5120 w 12739"/>
                <a:gd name="T29" fmla="*/ 8320 h 11520"/>
                <a:gd name="T30" fmla="*/ 5120 w 12739"/>
                <a:gd name="T31" fmla="*/ 4160 h 11520"/>
                <a:gd name="T32" fmla="*/ 12160 w 12739"/>
                <a:gd name="T33" fmla="*/ 4160 h 11520"/>
                <a:gd name="T34" fmla="*/ 12739 w 12739"/>
                <a:gd name="T35" fmla="*/ 4528 h 11520"/>
                <a:gd name="T36" fmla="*/ 12160 w 12739"/>
                <a:gd name="T37" fmla="*/ 5760 h 11520"/>
                <a:gd name="T38" fmla="*/ 12739 w 12739"/>
                <a:gd name="T39" fmla="*/ 6992 h 11520"/>
                <a:gd name="T40" fmla="*/ 12160 w 12739"/>
                <a:gd name="T41" fmla="*/ 7360 h 11520"/>
                <a:gd name="T42" fmla="*/ 5120 w 12739"/>
                <a:gd name="T43" fmla="*/ 7360 h 11520"/>
                <a:gd name="T44" fmla="*/ 5120 w 12739"/>
                <a:gd name="T45" fmla="*/ 4160 h 11520"/>
                <a:gd name="T46" fmla="*/ 1920 w 12739"/>
                <a:gd name="T47" fmla="*/ 4160 h 11520"/>
                <a:gd name="T48" fmla="*/ 1920 w 12739"/>
                <a:gd name="T49" fmla="*/ 7360 h 11520"/>
                <a:gd name="T50" fmla="*/ 960 w 12739"/>
                <a:gd name="T51" fmla="*/ 7360 h 11520"/>
                <a:gd name="T52" fmla="*/ 0 w 12739"/>
                <a:gd name="T53" fmla="*/ 6400 h 11520"/>
                <a:gd name="T54" fmla="*/ 0 w 12739"/>
                <a:gd name="T55" fmla="*/ 5120 h 11520"/>
                <a:gd name="T56" fmla="*/ 960 w 12739"/>
                <a:gd name="T57" fmla="*/ 4160 h 11520"/>
                <a:gd name="T58" fmla="*/ 1920 w 12739"/>
                <a:gd name="T59" fmla="*/ 4160 h 11520"/>
                <a:gd name="T60" fmla="*/ 1920 w 12739"/>
                <a:gd name="T61" fmla="*/ 3200 h 11520"/>
                <a:gd name="T62" fmla="*/ 960 w 12739"/>
                <a:gd name="T63" fmla="*/ 3200 h 11520"/>
                <a:gd name="T64" fmla="*/ 0 w 12739"/>
                <a:gd name="T65" fmla="*/ 2240 h 11520"/>
                <a:gd name="T66" fmla="*/ 0 w 12739"/>
                <a:gd name="T67" fmla="*/ 960 h 11520"/>
                <a:gd name="T68" fmla="*/ 960 w 12739"/>
                <a:gd name="T69" fmla="*/ 0 h 11520"/>
                <a:gd name="T70" fmla="*/ 12160 w 12739"/>
                <a:gd name="T71" fmla="*/ 0 h 11520"/>
                <a:gd name="T72" fmla="*/ 12739 w 12739"/>
                <a:gd name="T73" fmla="*/ 368 h 11520"/>
                <a:gd name="T74" fmla="*/ 12160 w 12739"/>
                <a:gd name="T75" fmla="*/ 1600 h 11520"/>
                <a:gd name="T76" fmla="*/ 12739 w 12739"/>
                <a:gd name="T77" fmla="*/ 2832 h 11520"/>
                <a:gd name="T78" fmla="*/ 12160 w 12739"/>
                <a:gd name="T79" fmla="*/ 3200 h 11520"/>
                <a:gd name="T80" fmla="*/ 5120 w 12739"/>
                <a:gd name="T81" fmla="*/ 3200 h 11520"/>
                <a:gd name="T82" fmla="*/ 5120 w 12739"/>
                <a:gd name="T83" fmla="*/ 1600 h 11520"/>
                <a:gd name="T84" fmla="*/ 4160 w 12739"/>
                <a:gd name="T85" fmla="*/ 640 h 11520"/>
                <a:gd name="T86" fmla="*/ 2880 w 12739"/>
                <a:gd name="T87" fmla="*/ 640 h 11520"/>
                <a:gd name="T88" fmla="*/ 1920 w 12739"/>
                <a:gd name="T89" fmla="*/ 1600 h 11520"/>
                <a:gd name="T90" fmla="*/ 1920 w 12739"/>
                <a:gd name="T91" fmla="*/ 3200 h 11520"/>
                <a:gd name="T92" fmla="*/ 4480 w 12739"/>
                <a:gd name="T93" fmla="*/ 1600 h 11520"/>
                <a:gd name="T94" fmla="*/ 4480 w 12739"/>
                <a:gd name="T95" fmla="*/ 9335 h 11520"/>
                <a:gd name="T96" fmla="*/ 3520 w 12739"/>
                <a:gd name="T97" fmla="*/ 8375 h 11520"/>
                <a:gd name="T98" fmla="*/ 2560 w 12739"/>
                <a:gd name="T99" fmla="*/ 9335 h 11520"/>
                <a:gd name="T100" fmla="*/ 2560 w 12739"/>
                <a:gd name="T101" fmla="*/ 1600 h 11520"/>
                <a:gd name="T102" fmla="*/ 2880 w 12739"/>
                <a:gd name="T103" fmla="*/ 1280 h 11520"/>
                <a:gd name="T104" fmla="*/ 4160 w 12739"/>
                <a:gd name="T105" fmla="*/ 1280 h 11520"/>
                <a:gd name="T106" fmla="*/ 4480 w 12739"/>
                <a:gd name="T107" fmla="*/ 1600 h 115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2739" h="11520">
                  <a:moveTo>
                    <a:pt x="5120" y="8320"/>
                  </a:moveTo>
                  <a:lnTo>
                    <a:pt x="12160" y="8320"/>
                  </a:lnTo>
                  <a:cubicBezTo>
                    <a:pt x="12408" y="8320"/>
                    <a:pt x="12634" y="8463"/>
                    <a:pt x="12739" y="8688"/>
                  </a:cubicBezTo>
                  <a:cubicBezTo>
                    <a:pt x="12372" y="8992"/>
                    <a:pt x="12160" y="9443"/>
                    <a:pt x="12160" y="9920"/>
                  </a:cubicBezTo>
                  <a:cubicBezTo>
                    <a:pt x="12160" y="10416"/>
                    <a:pt x="12385" y="10859"/>
                    <a:pt x="12739" y="11152"/>
                  </a:cubicBezTo>
                  <a:cubicBezTo>
                    <a:pt x="12634" y="11377"/>
                    <a:pt x="12408" y="11520"/>
                    <a:pt x="12160" y="11520"/>
                  </a:cubicBezTo>
                  <a:lnTo>
                    <a:pt x="960" y="11520"/>
                  </a:lnTo>
                  <a:cubicBezTo>
                    <a:pt x="430" y="11520"/>
                    <a:pt x="0" y="11090"/>
                    <a:pt x="0" y="10560"/>
                  </a:cubicBezTo>
                  <a:lnTo>
                    <a:pt x="0" y="9280"/>
                  </a:lnTo>
                  <a:cubicBezTo>
                    <a:pt x="0" y="8750"/>
                    <a:pt x="430" y="8320"/>
                    <a:pt x="960" y="8320"/>
                  </a:cubicBezTo>
                  <a:lnTo>
                    <a:pt x="1920" y="8320"/>
                  </a:lnTo>
                  <a:lnTo>
                    <a:pt x="1920" y="10880"/>
                  </a:lnTo>
                  <a:lnTo>
                    <a:pt x="3520" y="9280"/>
                  </a:lnTo>
                  <a:lnTo>
                    <a:pt x="5120" y="10880"/>
                  </a:lnTo>
                  <a:lnTo>
                    <a:pt x="5120" y="8320"/>
                  </a:lnTo>
                  <a:close/>
                  <a:moveTo>
                    <a:pt x="5120" y="4160"/>
                  </a:moveTo>
                  <a:lnTo>
                    <a:pt x="12160" y="4160"/>
                  </a:lnTo>
                  <a:cubicBezTo>
                    <a:pt x="12408" y="4160"/>
                    <a:pt x="12634" y="4303"/>
                    <a:pt x="12739" y="4528"/>
                  </a:cubicBezTo>
                  <a:cubicBezTo>
                    <a:pt x="12372" y="4832"/>
                    <a:pt x="12160" y="5283"/>
                    <a:pt x="12160" y="5760"/>
                  </a:cubicBezTo>
                  <a:cubicBezTo>
                    <a:pt x="12160" y="6256"/>
                    <a:pt x="12385" y="6699"/>
                    <a:pt x="12739" y="6992"/>
                  </a:cubicBezTo>
                  <a:cubicBezTo>
                    <a:pt x="12634" y="7217"/>
                    <a:pt x="12408" y="7360"/>
                    <a:pt x="12160" y="7360"/>
                  </a:cubicBezTo>
                  <a:lnTo>
                    <a:pt x="5120" y="7360"/>
                  </a:lnTo>
                  <a:lnTo>
                    <a:pt x="5120" y="4160"/>
                  </a:lnTo>
                  <a:close/>
                  <a:moveTo>
                    <a:pt x="1920" y="4160"/>
                  </a:moveTo>
                  <a:lnTo>
                    <a:pt x="1920" y="7360"/>
                  </a:lnTo>
                  <a:lnTo>
                    <a:pt x="960" y="7360"/>
                  </a:lnTo>
                  <a:cubicBezTo>
                    <a:pt x="430" y="7360"/>
                    <a:pt x="0" y="6930"/>
                    <a:pt x="0" y="6400"/>
                  </a:cubicBezTo>
                  <a:lnTo>
                    <a:pt x="0" y="5120"/>
                  </a:lnTo>
                  <a:cubicBezTo>
                    <a:pt x="0" y="4590"/>
                    <a:pt x="430" y="4160"/>
                    <a:pt x="960" y="4160"/>
                  </a:cubicBezTo>
                  <a:lnTo>
                    <a:pt x="1920" y="4160"/>
                  </a:lnTo>
                  <a:close/>
                  <a:moveTo>
                    <a:pt x="1920" y="3200"/>
                  </a:moveTo>
                  <a:lnTo>
                    <a:pt x="960" y="3200"/>
                  </a:lnTo>
                  <a:cubicBezTo>
                    <a:pt x="430" y="3200"/>
                    <a:pt x="0" y="2770"/>
                    <a:pt x="0" y="2240"/>
                  </a:cubicBezTo>
                  <a:lnTo>
                    <a:pt x="0" y="960"/>
                  </a:lnTo>
                  <a:cubicBezTo>
                    <a:pt x="0" y="430"/>
                    <a:pt x="430" y="0"/>
                    <a:pt x="960" y="0"/>
                  </a:cubicBezTo>
                  <a:lnTo>
                    <a:pt x="12160" y="0"/>
                  </a:lnTo>
                  <a:cubicBezTo>
                    <a:pt x="12408" y="0"/>
                    <a:pt x="12634" y="143"/>
                    <a:pt x="12739" y="368"/>
                  </a:cubicBezTo>
                  <a:cubicBezTo>
                    <a:pt x="12372" y="672"/>
                    <a:pt x="12160" y="1123"/>
                    <a:pt x="12160" y="1600"/>
                  </a:cubicBezTo>
                  <a:cubicBezTo>
                    <a:pt x="12160" y="2096"/>
                    <a:pt x="12385" y="2539"/>
                    <a:pt x="12739" y="2832"/>
                  </a:cubicBezTo>
                  <a:cubicBezTo>
                    <a:pt x="12634" y="3057"/>
                    <a:pt x="12408" y="3200"/>
                    <a:pt x="12160" y="3200"/>
                  </a:cubicBezTo>
                  <a:lnTo>
                    <a:pt x="5120" y="3200"/>
                  </a:lnTo>
                  <a:lnTo>
                    <a:pt x="5120" y="1600"/>
                  </a:lnTo>
                  <a:cubicBezTo>
                    <a:pt x="5120" y="1070"/>
                    <a:pt x="4690" y="640"/>
                    <a:pt x="4160" y="640"/>
                  </a:cubicBezTo>
                  <a:lnTo>
                    <a:pt x="2880" y="640"/>
                  </a:lnTo>
                  <a:cubicBezTo>
                    <a:pt x="2350" y="640"/>
                    <a:pt x="1920" y="1070"/>
                    <a:pt x="1920" y="1600"/>
                  </a:cubicBezTo>
                  <a:lnTo>
                    <a:pt x="1920" y="3200"/>
                  </a:lnTo>
                  <a:close/>
                  <a:moveTo>
                    <a:pt x="4480" y="1600"/>
                  </a:moveTo>
                  <a:lnTo>
                    <a:pt x="4480" y="9335"/>
                  </a:lnTo>
                  <a:lnTo>
                    <a:pt x="3520" y="8375"/>
                  </a:lnTo>
                  <a:lnTo>
                    <a:pt x="2560" y="9335"/>
                  </a:lnTo>
                  <a:lnTo>
                    <a:pt x="2560" y="1600"/>
                  </a:lnTo>
                  <a:cubicBezTo>
                    <a:pt x="2560" y="1423"/>
                    <a:pt x="2703" y="1280"/>
                    <a:pt x="2880" y="1280"/>
                  </a:cubicBezTo>
                  <a:lnTo>
                    <a:pt x="4160" y="1280"/>
                  </a:lnTo>
                  <a:cubicBezTo>
                    <a:pt x="4337" y="1280"/>
                    <a:pt x="4480" y="1423"/>
                    <a:pt x="4480" y="1600"/>
                  </a:cubicBezTo>
                  <a:close/>
                </a:path>
              </a:pathLst>
            </a:custGeom>
            <a:solidFill>
              <a:schemeClr val="bg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grpSp>
      <p:grpSp>
        <p:nvGrpSpPr>
          <p:cNvPr id="2" name="组合 1">
            <a:extLst>
              <a:ext uri="{FF2B5EF4-FFF2-40B4-BE49-F238E27FC236}">
                <a16:creationId xmlns:a16="http://schemas.microsoft.com/office/drawing/2014/main" id="{6DE30DE1-F55F-4697-AC26-28D0AA7D66AA}"/>
              </a:ext>
            </a:extLst>
          </p:cNvPr>
          <p:cNvGrpSpPr>
            <a:grpSpLocks noChangeAspect="1"/>
          </p:cNvGrpSpPr>
          <p:nvPr/>
        </p:nvGrpSpPr>
        <p:grpSpPr>
          <a:xfrm flipH="1">
            <a:off x="5357643" y="3992707"/>
            <a:ext cx="432000" cy="432000"/>
            <a:chOff x="5207806" y="4161042"/>
            <a:chExt cx="499165" cy="499165"/>
          </a:xfrm>
        </p:grpSpPr>
        <p:sp>
          <p:nvSpPr>
            <p:cNvPr id="26" name="Freeform 228">
              <a:extLst>
                <a:ext uri="{FF2B5EF4-FFF2-40B4-BE49-F238E27FC236}">
                  <a16:creationId xmlns:a16="http://schemas.microsoft.com/office/drawing/2014/main" id="{D390C22B-F259-43FF-AB93-A17F7ADF1334}"/>
                </a:ext>
              </a:extLst>
            </p:cNvPr>
            <p:cNvSpPr>
              <a:spLocks noEditPoints="1"/>
            </p:cNvSpPr>
            <p:nvPr/>
          </p:nvSpPr>
          <p:spPr bwMode="auto">
            <a:xfrm>
              <a:off x="5207806" y="4161042"/>
              <a:ext cx="499165" cy="499165"/>
            </a:xfrm>
            <a:custGeom>
              <a:avLst/>
              <a:gdLst>
                <a:gd name="T0" fmla="*/ 225 w 236"/>
                <a:gd name="T1" fmla="*/ 204 h 236"/>
                <a:gd name="T2" fmla="*/ 173 w 236"/>
                <a:gd name="T3" fmla="*/ 151 h 236"/>
                <a:gd name="T4" fmla="*/ 191 w 236"/>
                <a:gd name="T5" fmla="*/ 95 h 236"/>
                <a:gd name="T6" fmla="*/ 96 w 236"/>
                <a:gd name="T7" fmla="*/ 0 h 236"/>
                <a:gd name="T8" fmla="*/ 0 w 236"/>
                <a:gd name="T9" fmla="*/ 95 h 236"/>
                <a:gd name="T10" fmla="*/ 96 w 236"/>
                <a:gd name="T11" fmla="*/ 190 h 236"/>
                <a:gd name="T12" fmla="*/ 152 w 236"/>
                <a:gd name="T13" fmla="*/ 172 h 236"/>
                <a:gd name="T14" fmla="*/ 205 w 236"/>
                <a:gd name="T15" fmla="*/ 225 h 236"/>
                <a:gd name="T16" fmla="*/ 230 w 236"/>
                <a:gd name="T17" fmla="*/ 230 h 236"/>
                <a:gd name="T18" fmla="*/ 225 w 236"/>
                <a:gd name="T19" fmla="*/ 204 h 236"/>
                <a:gd name="T20" fmla="*/ 95 w 236"/>
                <a:gd name="T21" fmla="*/ 168 h 236"/>
                <a:gd name="T22" fmla="*/ 67 w 236"/>
                <a:gd name="T23" fmla="*/ 162 h 236"/>
                <a:gd name="T24" fmla="*/ 43 w 236"/>
                <a:gd name="T25" fmla="*/ 146 h 236"/>
                <a:gd name="T26" fmla="*/ 21 w 236"/>
                <a:gd name="T27" fmla="*/ 93 h 236"/>
                <a:gd name="T28" fmla="*/ 95 w 236"/>
                <a:gd name="T29" fmla="*/ 20 h 236"/>
                <a:gd name="T30" fmla="*/ 146 w 236"/>
                <a:gd name="T31" fmla="*/ 41 h 236"/>
                <a:gd name="T32" fmla="*/ 168 w 236"/>
                <a:gd name="T33" fmla="*/ 93 h 236"/>
                <a:gd name="T34" fmla="*/ 152 w 236"/>
                <a:gd name="T35" fmla="*/ 139 h 236"/>
                <a:gd name="T36" fmla="*/ 146 w 236"/>
                <a:gd name="T37" fmla="*/ 146 h 236"/>
                <a:gd name="T38" fmla="*/ 140 w 236"/>
                <a:gd name="T39" fmla="*/ 151 h 236"/>
                <a:gd name="T40" fmla="*/ 95 w 236"/>
                <a:gd name="T41" fmla="*/ 168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36" h="236">
                  <a:moveTo>
                    <a:pt x="225" y="204"/>
                  </a:moveTo>
                  <a:cubicBezTo>
                    <a:pt x="173" y="151"/>
                    <a:pt x="173" y="151"/>
                    <a:pt x="173" y="151"/>
                  </a:cubicBezTo>
                  <a:cubicBezTo>
                    <a:pt x="184" y="136"/>
                    <a:pt x="191" y="116"/>
                    <a:pt x="191" y="95"/>
                  </a:cubicBezTo>
                  <a:cubicBezTo>
                    <a:pt x="191" y="43"/>
                    <a:pt x="148" y="0"/>
                    <a:pt x="96" y="0"/>
                  </a:cubicBezTo>
                  <a:cubicBezTo>
                    <a:pt x="43" y="0"/>
                    <a:pt x="0" y="43"/>
                    <a:pt x="0" y="95"/>
                  </a:cubicBezTo>
                  <a:cubicBezTo>
                    <a:pt x="0" y="148"/>
                    <a:pt x="43" y="190"/>
                    <a:pt x="96" y="190"/>
                  </a:cubicBezTo>
                  <a:cubicBezTo>
                    <a:pt x="117" y="190"/>
                    <a:pt x="136" y="184"/>
                    <a:pt x="152" y="172"/>
                  </a:cubicBezTo>
                  <a:cubicBezTo>
                    <a:pt x="205" y="225"/>
                    <a:pt x="205" y="225"/>
                    <a:pt x="205" y="225"/>
                  </a:cubicBezTo>
                  <a:cubicBezTo>
                    <a:pt x="213" y="233"/>
                    <a:pt x="225" y="236"/>
                    <a:pt x="230" y="230"/>
                  </a:cubicBezTo>
                  <a:cubicBezTo>
                    <a:pt x="236" y="224"/>
                    <a:pt x="234" y="213"/>
                    <a:pt x="225" y="204"/>
                  </a:cubicBezTo>
                  <a:close/>
                  <a:moveTo>
                    <a:pt x="95" y="168"/>
                  </a:moveTo>
                  <a:cubicBezTo>
                    <a:pt x="85" y="168"/>
                    <a:pt x="75" y="166"/>
                    <a:pt x="67" y="162"/>
                  </a:cubicBezTo>
                  <a:cubicBezTo>
                    <a:pt x="58" y="158"/>
                    <a:pt x="50" y="152"/>
                    <a:pt x="43" y="146"/>
                  </a:cubicBezTo>
                  <a:cubicBezTo>
                    <a:pt x="29" y="132"/>
                    <a:pt x="21" y="113"/>
                    <a:pt x="21" y="93"/>
                  </a:cubicBezTo>
                  <a:cubicBezTo>
                    <a:pt x="21" y="53"/>
                    <a:pt x="54" y="20"/>
                    <a:pt x="95" y="20"/>
                  </a:cubicBezTo>
                  <a:cubicBezTo>
                    <a:pt x="114" y="20"/>
                    <a:pt x="133" y="27"/>
                    <a:pt x="146" y="41"/>
                  </a:cubicBezTo>
                  <a:cubicBezTo>
                    <a:pt x="160" y="55"/>
                    <a:pt x="168" y="73"/>
                    <a:pt x="168" y="93"/>
                  </a:cubicBezTo>
                  <a:cubicBezTo>
                    <a:pt x="168" y="109"/>
                    <a:pt x="162" y="126"/>
                    <a:pt x="152" y="139"/>
                  </a:cubicBezTo>
                  <a:cubicBezTo>
                    <a:pt x="150" y="142"/>
                    <a:pt x="148" y="144"/>
                    <a:pt x="146" y="146"/>
                  </a:cubicBezTo>
                  <a:cubicBezTo>
                    <a:pt x="144" y="148"/>
                    <a:pt x="142" y="150"/>
                    <a:pt x="140" y="151"/>
                  </a:cubicBezTo>
                  <a:cubicBezTo>
                    <a:pt x="127" y="162"/>
                    <a:pt x="111" y="168"/>
                    <a:pt x="95" y="168"/>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sp>
          <p:nvSpPr>
            <p:cNvPr id="30" name="Freeform 229">
              <a:extLst>
                <a:ext uri="{FF2B5EF4-FFF2-40B4-BE49-F238E27FC236}">
                  <a16:creationId xmlns:a16="http://schemas.microsoft.com/office/drawing/2014/main" id="{B77A876E-A9CE-4DBB-9ED6-21ED10FD25FB}"/>
                </a:ext>
              </a:extLst>
            </p:cNvPr>
            <p:cNvSpPr>
              <a:spLocks/>
            </p:cNvSpPr>
            <p:nvPr/>
          </p:nvSpPr>
          <p:spPr bwMode="auto">
            <a:xfrm>
              <a:off x="5283579" y="4236021"/>
              <a:ext cx="247564" cy="247564"/>
            </a:xfrm>
            <a:custGeom>
              <a:avLst/>
              <a:gdLst>
                <a:gd name="T0" fmla="*/ 100 w 117"/>
                <a:gd name="T1" fmla="*/ 17 h 117"/>
                <a:gd name="T2" fmla="*/ 59 w 117"/>
                <a:gd name="T3" fmla="*/ 0 h 117"/>
                <a:gd name="T4" fmla="*/ 0 w 117"/>
                <a:gd name="T5" fmla="*/ 59 h 117"/>
                <a:gd name="T6" fmla="*/ 17 w 117"/>
                <a:gd name="T7" fmla="*/ 100 h 117"/>
                <a:gd name="T8" fmla="*/ 59 w 117"/>
                <a:gd name="T9" fmla="*/ 117 h 117"/>
                <a:gd name="T10" fmla="*/ 100 w 117"/>
                <a:gd name="T11" fmla="*/ 100 h 117"/>
                <a:gd name="T12" fmla="*/ 117 w 117"/>
                <a:gd name="T13" fmla="*/ 59 h 117"/>
                <a:gd name="T14" fmla="*/ 100 w 117"/>
                <a:gd name="T15" fmla="*/ 17 h 1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7" h="117">
                  <a:moveTo>
                    <a:pt x="100" y="17"/>
                  </a:moveTo>
                  <a:cubicBezTo>
                    <a:pt x="89" y="6"/>
                    <a:pt x="74" y="0"/>
                    <a:pt x="59" y="0"/>
                  </a:cubicBezTo>
                  <a:cubicBezTo>
                    <a:pt x="26" y="0"/>
                    <a:pt x="0" y="26"/>
                    <a:pt x="0" y="59"/>
                  </a:cubicBezTo>
                  <a:cubicBezTo>
                    <a:pt x="0" y="74"/>
                    <a:pt x="6" y="89"/>
                    <a:pt x="17" y="100"/>
                  </a:cubicBezTo>
                  <a:cubicBezTo>
                    <a:pt x="28" y="111"/>
                    <a:pt x="43" y="117"/>
                    <a:pt x="59" y="117"/>
                  </a:cubicBezTo>
                  <a:cubicBezTo>
                    <a:pt x="74" y="117"/>
                    <a:pt x="89" y="111"/>
                    <a:pt x="100" y="100"/>
                  </a:cubicBezTo>
                  <a:cubicBezTo>
                    <a:pt x="111" y="89"/>
                    <a:pt x="117" y="74"/>
                    <a:pt x="117" y="59"/>
                  </a:cubicBezTo>
                  <a:cubicBezTo>
                    <a:pt x="117" y="43"/>
                    <a:pt x="111" y="28"/>
                    <a:pt x="100" y="1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a:p>
          </p:txBody>
        </p:sp>
      </p:grpSp>
    </p:spTree>
    <p:custDataLst>
      <p:tags r:id="rId1"/>
    </p:custDataLst>
    <p:extLst>
      <p:ext uri="{BB962C8B-B14F-4D97-AF65-F5344CB8AC3E}">
        <p14:creationId xmlns:p14="http://schemas.microsoft.com/office/powerpoint/2010/main" val="230155648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8" name="组合 47">
            <a:extLst>
              <a:ext uri="{FF2B5EF4-FFF2-40B4-BE49-F238E27FC236}">
                <a16:creationId xmlns:a16="http://schemas.microsoft.com/office/drawing/2014/main" id="{772BD6EA-0E19-48CC-B9CC-C2169038BBD0}"/>
              </a:ext>
            </a:extLst>
          </p:cNvPr>
          <p:cNvGrpSpPr/>
          <p:nvPr/>
        </p:nvGrpSpPr>
        <p:grpSpPr>
          <a:xfrm>
            <a:off x="1393125" y="1702442"/>
            <a:ext cx="9405750" cy="5635700"/>
            <a:chOff x="1541330" y="1111401"/>
            <a:chExt cx="9405750" cy="5635700"/>
          </a:xfrm>
        </p:grpSpPr>
        <p:graphicFrame>
          <p:nvGraphicFramePr>
            <p:cNvPr id="3" name="图示 2">
              <a:extLst>
                <a:ext uri="{FF2B5EF4-FFF2-40B4-BE49-F238E27FC236}">
                  <a16:creationId xmlns:a16="http://schemas.microsoft.com/office/drawing/2014/main" id="{9FD7C84F-72B1-44EC-A6C4-42B6547EA150}"/>
                </a:ext>
              </a:extLst>
            </p:cNvPr>
            <p:cNvGraphicFramePr/>
            <p:nvPr>
              <p:extLst>
                <p:ext uri="{D42A27DB-BD31-4B8C-83A1-F6EECF244321}">
                  <p14:modId xmlns:p14="http://schemas.microsoft.com/office/powerpoint/2010/main" val="1795077833"/>
                </p:ext>
              </p:extLst>
            </p:nvPr>
          </p:nvGraphicFramePr>
          <p:xfrm>
            <a:off x="1541331" y="1328434"/>
            <a:ext cx="9405749" cy="541866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30" name="文本框 29">
              <a:extLst>
                <a:ext uri="{FF2B5EF4-FFF2-40B4-BE49-F238E27FC236}">
                  <a16:creationId xmlns:a16="http://schemas.microsoft.com/office/drawing/2014/main" id="{BC395E98-0D13-434F-9D46-2FAF3803482C}"/>
                </a:ext>
              </a:extLst>
            </p:cNvPr>
            <p:cNvSpPr txBox="1">
              <a:spLocks noChangeAspect="1"/>
            </p:cNvSpPr>
            <p:nvPr/>
          </p:nvSpPr>
          <p:spPr>
            <a:xfrm>
              <a:off x="4039798" y="2304791"/>
              <a:ext cx="1916410" cy="684931"/>
            </a:xfrm>
            <a:prstGeom prst="rect">
              <a:avLst/>
            </a:prstGeom>
            <a:noFill/>
          </p:spPr>
          <p:txBody>
            <a:bodyPr wrap="square" rtlCol="0">
              <a:spAutoFit/>
            </a:bodyPr>
            <a:lstStyle>
              <a:defPPr>
                <a:defRPr lang="zh-CN"/>
              </a:defPPr>
              <a:lvl1pPr>
                <a:defRPr sz="20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pPr>
                <a:lnSpc>
                  <a:spcPct val="125000"/>
                </a:lnSpc>
              </a:pPr>
              <a:r>
                <a:rPr lang="zh-CN" altLang="en-US" sz="1600"/>
                <a:t>获得麦萌资本</a:t>
              </a:r>
              <a:r>
                <a:rPr lang="en-US" altLang="zh-CN" sz="1600"/>
                <a:t>5000</a:t>
              </a:r>
              <a:r>
                <a:rPr lang="zh-CN" altLang="en-US" sz="1600"/>
                <a:t>万</a:t>
              </a:r>
              <a:r>
                <a:rPr lang="en-US" altLang="zh-CN" sz="1600"/>
                <a:t>A</a:t>
              </a:r>
              <a:r>
                <a:rPr lang="zh-CN" altLang="en-US" sz="1600"/>
                <a:t>轮融资</a:t>
              </a:r>
            </a:p>
          </p:txBody>
        </p:sp>
        <p:sp>
          <p:nvSpPr>
            <p:cNvPr id="31" name="文本框 30">
              <a:extLst>
                <a:ext uri="{FF2B5EF4-FFF2-40B4-BE49-F238E27FC236}">
                  <a16:creationId xmlns:a16="http://schemas.microsoft.com/office/drawing/2014/main" id="{4B487792-D824-4A80-919D-4BDC4CF51139}"/>
                </a:ext>
              </a:extLst>
            </p:cNvPr>
            <p:cNvSpPr txBox="1">
              <a:spLocks noChangeAspect="1"/>
            </p:cNvSpPr>
            <p:nvPr/>
          </p:nvSpPr>
          <p:spPr>
            <a:xfrm>
              <a:off x="6456003" y="1664238"/>
              <a:ext cx="1944000" cy="684931"/>
            </a:xfrm>
            <a:prstGeom prst="rect">
              <a:avLst/>
            </a:prstGeom>
            <a:noFill/>
          </p:spPr>
          <p:txBody>
            <a:bodyPr wrap="square" rtlCol="0">
              <a:spAutoFit/>
            </a:bodyPr>
            <a:lstStyle>
              <a:defPPr>
                <a:defRPr lang="zh-CN"/>
              </a:defPPr>
              <a:lvl1pPr>
                <a:defRPr sz="20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pPr>
                <a:lnSpc>
                  <a:spcPct val="125000"/>
                </a:lnSpc>
              </a:pPr>
              <a:r>
                <a:rPr lang="zh-CN" altLang="en-US" sz="1600"/>
                <a:t>业务覆盖全国</a:t>
              </a:r>
              <a:r>
                <a:rPr lang="en-US" altLang="zh-CN" sz="1600"/>
                <a:t>34</a:t>
              </a:r>
              <a:r>
                <a:rPr lang="zh-CN" altLang="en-US" sz="1600"/>
                <a:t>个省、市、区域</a:t>
              </a:r>
            </a:p>
          </p:txBody>
        </p:sp>
        <p:sp>
          <p:nvSpPr>
            <p:cNvPr id="32" name="文本框 31">
              <a:extLst>
                <a:ext uri="{FF2B5EF4-FFF2-40B4-BE49-F238E27FC236}">
                  <a16:creationId xmlns:a16="http://schemas.microsoft.com/office/drawing/2014/main" id="{A8D1CD6D-2E98-4F03-864B-85F2D93B54DC}"/>
                </a:ext>
              </a:extLst>
            </p:cNvPr>
            <p:cNvSpPr txBox="1">
              <a:spLocks noChangeAspect="1"/>
            </p:cNvSpPr>
            <p:nvPr/>
          </p:nvSpPr>
          <p:spPr>
            <a:xfrm>
              <a:off x="8876363" y="1111401"/>
              <a:ext cx="1944000" cy="684931"/>
            </a:xfrm>
            <a:prstGeom prst="rect">
              <a:avLst/>
            </a:prstGeom>
            <a:noFill/>
          </p:spPr>
          <p:txBody>
            <a:bodyPr wrap="square" rtlCol="0">
              <a:spAutoFit/>
            </a:bodyPr>
            <a:lstStyle>
              <a:defPPr>
                <a:defRPr lang="zh-CN"/>
              </a:defPPr>
              <a:lvl1pPr>
                <a:defRPr sz="2000">
                  <a:solidFill>
                    <a:schemeClr val="tx1">
                      <a:lumMod val="85000"/>
                      <a:lumOff val="15000"/>
                    </a:schemeClr>
                  </a:solidFill>
                  <a:latin typeface="思源黑体 CN Light" panose="020B0300000000000000" pitchFamily="34" charset="-122"/>
                  <a:ea typeface="思源黑体 CN Light" panose="020B0300000000000000" pitchFamily="34" charset="-122"/>
                </a:defRPr>
              </a:lvl1pPr>
            </a:lstStyle>
            <a:p>
              <a:pPr>
                <a:lnSpc>
                  <a:spcPct val="125000"/>
                </a:lnSpc>
              </a:pPr>
              <a:r>
                <a:rPr lang="en-US" altLang="zh-CN" sz="1600"/>
                <a:t>A</a:t>
              </a:r>
              <a:r>
                <a:rPr lang="zh-CN" altLang="en-US" sz="1600"/>
                <a:t>股主板上市，市值突破</a:t>
              </a:r>
              <a:r>
                <a:rPr lang="en-US" altLang="zh-CN" sz="1600"/>
                <a:t>100</a:t>
              </a:r>
              <a:r>
                <a:rPr lang="zh-CN" altLang="en-US" sz="1600"/>
                <a:t>亿</a:t>
              </a:r>
            </a:p>
          </p:txBody>
        </p:sp>
        <p:sp>
          <p:nvSpPr>
            <p:cNvPr id="34" name="文本框 33">
              <a:extLst>
                <a:ext uri="{FF2B5EF4-FFF2-40B4-BE49-F238E27FC236}">
                  <a16:creationId xmlns:a16="http://schemas.microsoft.com/office/drawing/2014/main" id="{AAA0448C-8549-4054-9C74-C75222A31A09}"/>
                </a:ext>
              </a:extLst>
            </p:cNvPr>
            <p:cNvSpPr txBox="1"/>
            <p:nvPr/>
          </p:nvSpPr>
          <p:spPr>
            <a:xfrm>
              <a:off x="1541330" y="2875513"/>
              <a:ext cx="2052204" cy="684931"/>
            </a:xfrm>
            <a:prstGeom prst="rect">
              <a:avLst/>
            </a:prstGeom>
            <a:noFill/>
          </p:spPr>
          <p:txBody>
            <a:bodyPr wrap="square" rtlCol="0">
              <a:spAutoFit/>
            </a:bodyPr>
            <a:lstStyle/>
            <a:p>
              <a:pPr>
                <a:lnSpc>
                  <a:spcPct val="125000"/>
                </a:lnSpc>
              </a:pP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公司成立，获得</a:t>
              </a:r>
              <a:r>
                <a:rPr lang="en-US" altLang="zh-CN" sz="1600">
                  <a:solidFill>
                    <a:schemeClr val="tx1">
                      <a:lumMod val="85000"/>
                      <a:lumOff val="15000"/>
                    </a:schemeClr>
                  </a:solidFill>
                  <a:latin typeface="思源黑体 CN Light" panose="020B0300000000000000" pitchFamily="34" charset="-122"/>
                  <a:ea typeface="思源黑体 CN Light" panose="020B0300000000000000" pitchFamily="34" charset="-122"/>
                </a:rPr>
                <a:t>1000</a:t>
              </a:r>
              <a:r>
                <a:rPr lang="zh-CN" altLang="en-US" sz="1600">
                  <a:solidFill>
                    <a:schemeClr val="tx1">
                      <a:lumMod val="85000"/>
                      <a:lumOff val="15000"/>
                    </a:schemeClr>
                  </a:solidFill>
                  <a:latin typeface="思源黑体 CN Light" panose="020B0300000000000000" pitchFamily="34" charset="-122"/>
                  <a:ea typeface="思源黑体 CN Light" panose="020B0300000000000000" pitchFamily="34" charset="-122"/>
                </a:rPr>
                <a:t>万天使投资</a:t>
              </a:r>
            </a:p>
          </p:txBody>
        </p:sp>
      </p:grpSp>
      <p:grpSp>
        <p:nvGrpSpPr>
          <p:cNvPr id="9" name="组合 8">
            <a:extLst>
              <a:ext uri="{FF2B5EF4-FFF2-40B4-BE49-F238E27FC236}">
                <a16:creationId xmlns:a16="http://schemas.microsoft.com/office/drawing/2014/main" id="{17933DAB-9D6B-4E74-8138-BA131116E118}"/>
              </a:ext>
            </a:extLst>
          </p:cNvPr>
          <p:cNvGrpSpPr/>
          <p:nvPr/>
        </p:nvGrpSpPr>
        <p:grpSpPr>
          <a:xfrm>
            <a:off x="994533" y="299511"/>
            <a:ext cx="4363110" cy="501650"/>
            <a:chOff x="994533" y="299511"/>
            <a:chExt cx="4363110" cy="501650"/>
          </a:xfrm>
        </p:grpSpPr>
        <p:sp>
          <p:nvSpPr>
            <p:cNvPr id="10" name="文本占位符 36">
              <a:extLst>
                <a:ext uri="{FF2B5EF4-FFF2-40B4-BE49-F238E27FC236}">
                  <a16:creationId xmlns:a16="http://schemas.microsoft.com/office/drawing/2014/main" id="{8FA3B5ED-FAB4-471B-9CE0-E2AE63A9395B}"/>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发展历程</a:t>
              </a:r>
            </a:p>
          </p:txBody>
        </p:sp>
        <p:sp>
          <p:nvSpPr>
            <p:cNvPr id="11" name="文本框 10">
              <a:extLst>
                <a:ext uri="{FF2B5EF4-FFF2-40B4-BE49-F238E27FC236}">
                  <a16:creationId xmlns:a16="http://schemas.microsoft.com/office/drawing/2014/main" id="{FDADBC38-6621-4702-ABA9-0BF31963230C}"/>
                </a:ext>
              </a:extLst>
            </p:cNvPr>
            <p:cNvSpPr txBox="1"/>
            <p:nvPr/>
          </p:nvSpPr>
          <p:spPr>
            <a:xfrm>
              <a:off x="2654500" y="381059"/>
              <a:ext cx="2703143"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DEVELOPMENT COURSE</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21898721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 name="图片占位符 79">
            <a:extLst>
              <a:ext uri="{FF2B5EF4-FFF2-40B4-BE49-F238E27FC236}">
                <a16:creationId xmlns:a16="http://schemas.microsoft.com/office/drawing/2014/main" id="{55B84039-74D4-49B7-9FF7-B772C1637D2A}"/>
              </a:ext>
            </a:extLst>
          </p:cNvPr>
          <p:cNvPicPr>
            <a:picLocks noGrp="1" noChangeAspect="1"/>
          </p:cNvPicPr>
          <p:nvPr>
            <p:ph type="pic" sz="quarter" idx="12"/>
          </p:nvPr>
        </p:nvPicPr>
        <p:blipFill rotWithShape="1">
          <a:blip r:embed="rId3" cstate="screen">
            <a:extLst>
              <a:ext uri="{28A0092B-C50C-407E-A947-70E740481C1C}">
                <a14:useLocalDpi xmlns:a14="http://schemas.microsoft.com/office/drawing/2010/main"/>
              </a:ext>
            </a:extLst>
          </a:blip>
          <a:srcRect/>
          <a:stretch/>
        </p:blipFill>
        <p:spPr>
          <a:xfrm>
            <a:off x="3793527" y="2260133"/>
            <a:ext cx="2174789" cy="2656702"/>
          </a:xfrm>
        </p:spPr>
      </p:pic>
      <p:pic>
        <p:nvPicPr>
          <p:cNvPr id="70" name="图片占位符 69">
            <a:extLst>
              <a:ext uri="{FF2B5EF4-FFF2-40B4-BE49-F238E27FC236}">
                <a16:creationId xmlns:a16="http://schemas.microsoft.com/office/drawing/2014/main" id="{19C98C1E-0DE8-4C6A-BA1D-FE720F447512}"/>
              </a:ext>
            </a:extLst>
          </p:cNvPr>
          <p:cNvPicPr>
            <a:picLocks noGrp="1" noChangeAspect="1"/>
          </p:cNvPicPr>
          <p:nvPr>
            <p:ph type="pic" sz="quarter" idx="11"/>
          </p:nvPr>
        </p:nvPicPr>
        <p:blipFill rotWithShape="1">
          <a:blip r:embed="rId4" cstate="screen">
            <a:extLst>
              <a:ext uri="{28A0092B-C50C-407E-A947-70E740481C1C}">
                <a14:useLocalDpi xmlns:a14="http://schemas.microsoft.com/office/drawing/2010/main"/>
              </a:ext>
            </a:extLst>
          </a:blip>
          <a:srcRect b="-13"/>
          <a:stretch/>
        </p:blipFill>
        <p:spPr>
          <a:xfrm>
            <a:off x="6223684" y="2260133"/>
            <a:ext cx="2174789" cy="2656702"/>
          </a:xfrm>
        </p:spPr>
      </p:pic>
      <p:pic>
        <p:nvPicPr>
          <p:cNvPr id="72" name="图片占位符 71">
            <a:extLst>
              <a:ext uri="{FF2B5EF4-FFF2-40B4-BE49-F238E27FC236}">
                <a16:creationId xmlns:a16="http://schemas.microsoft.com/office/drawing/2014/main" id="{FD7430EE-49AF-41B0-92AF-4490F2B9FF61}"/>
              </a:ext>
            </a:extLst>
          </p:cNvPr>
          <p:cNvPicPr>
            <a:picLocks noGrp="1" noChangeAspect="1"/>
          </p:cNvPicPr>
          <p:nvPr>
            <p:ph type="pic" sz="quarter" idx="10"/>
          </p:nvPr>
        </p:nvPicPr>
        <p:blipFill rotWithShape="1">
          <a:blip r:embed="rId5" cstate="screen">
            <a:extLst>
              <a:ext uri="{28A0092B-C50C-407E-A947-70E740481C1C}">
                <a14:useLocalDpi xmlns:a14="http://schemas.microsoft.com/office/drawing/2010/main"/>
              </a:ext>
            </a:extLst>
          </a:blip>
          <a:srcRect/>
          <a:stretch/>
        </p:blipFill>
        <p:spPr>
          <a:xfrm>
            <a:off x="8651785" y="2260133"/>
            <a:ext cx="2174789" cy="2656702"/>
          </a:xfrm>
        </p:spPr>
      </p:pic>
      <p:pic>
        <p:nvPicPr>
          <p:cNvPr id="3" name="图片占位符 2">
            <a:extLst>
              <a:ext uri="{FF2B5EF4-FFF2-40B4-BE49-F238E27FC236}">
                <a16:creationId xmlns:a16="http://schemas.microsoft.com/office/drawing/2014/main" id="{484E292E-58B9-47AD-8BFD-840AB65D3D7D}"/>
              </a:ext>
            </a:extLst>
          </p:cNvPr>
          <p:cNvPicPr>
            <a:picLocks noGrp="1" noChangeAspect="1"/>
          </p:cNvPicPr>
          <p:nvPr>
            <p:ph type="pic" sz="quarter" idx="13"/>
          </p:nvPr>
        </p:nvPicPr>
        <p:blipFill rotWithShape="1">
          <a:blip r:embed="rId6" cstate="screen">
            <a:extLst>
              <a:ext uri="{28A0092B-C50C-407E-A947-70E740481C1C}">
                <a14:useLocalDpi xmlns:a14="http://schemas.microsoft.com/office/drawing/2010/main"/>
              </a:ext>
            </a:extLst>
          </a:blip>
          <a:srcRect/>
          <a:stretch/>
        </p:blipFill>
        <p:spPr>
          <a:xfrm>
            <a:off x="1365426" y="2260133"/>
            <a:ext cx="2174789" cy="2656702"/>
          </a:xfrm>
        </p:spPr>
      </p:pic>
      <p:sp>
        <p:nvSpPr>
          <p:cNvPr id="10" name="TextBox 9"/>
          <p:cNvSpPr txBox="1"/>
          <p:nvPr/>
        </p:nvSpPr>
        <p:spPr>
          <a:xfrm>
            <a:off x="2074208" y="5067045"/>
            <a:ext cx="107914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麦萌</a:t>
            </a:r>
            <a:r>
              <a:rPr kumimoji="0" lang="en-US" altLang="zh-CN"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a:t>
            </a:r>
            <a:r>
              <a:rPr kumimoji="0" lang="zh-CN" altLang="en-US" sz="1050" b="0" i="0" u="none" strike="noStrike" kern="1200" cap="none" spc="0" normalizeH="0" baseline="0" noProof="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rPr>
              <a:t>创始人</a:t>
            </a:r>
            <a:endParaRPr kumimoji="0" 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grpSp>
        <p:nvGrpSpPr>
          <p:cNvPr id="61" name="Group 60"/>
          <p:cNvGrpSpPr/>
          <p:nvPr/>
        </p:nvGrpSpPr>
        <p:grpSpPr>
          <a:xfrm>
            <a:off x="1365426" y="2260133"/>
            <a:ext cx="411809" cy="2656702"/>
            <a:chOff x="1365426" y="2260133"/>
            <a:chExt cx="411809" cy="2656702"/>
          </a:xfrm>
        </p:grpSpPr>
        <p:sp>
          <p:nvSpPr>
            <p:cNvPr id="18" name="Rectangle 17"/>
            <p:cNvSpPr/>
            <p:nvPr/>
          </p:nvSpPr>
          <p:spPr>
            <a:xfrm>
              <a:off x="1365426" y="2260133"/>
              <a:ext cx="411809" cy="2656702"/>
            </a:xfrm>
            <a:prstGeom prst="rect">
              <a:avLst/>
            </a:pr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Lato Light"/>
                <a:ea typeface="+mn-ea"/>
                <a:cs typeface="+mn-cs"/>
              </a:endParaRPr>
            </a:p>
          </p:txBody>
        </p:sp>
        <p:sp>
          <p:nvSpPr>
            <p:cNvPr id="19" name="Freeform 63"/>
            <p:cNvSpPr>
              <a:spLocks/>
            </p:cNvSpPr>
            <p:nvPr/>
          </p:nvSpPr>
          <p:spPr bwMode="auto">
            <a:xfrm>
              <a:off x="1494054" y="2487187"/>
              <a:ext cx="154553" cy="12715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20" name="Freeform 62"/>
            <p:cNvSpPr>
              <a:spLocks/>
            </p:cNvSpPr>
            <p:nvPr/>
          </p:nvSpPr>
          <p:spPr bwMode="auto">
            <a:xfrm>
              <a:off x="1530648" y="3164757"/>
              <a:ext cx="81365" cy="157823"/>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nvGrpSpPr>
            <p:cNvPr id="21" name="Group 20"/>
            <p:cNvGrpSpPr/>
            <p:nvPr/>
          </p:nvGrpSpPr>
          <p:grpSpPr>
            <a:xfrm>
              <a:off x="1515779" y="3518669"/>
              <a:ext cx="111102" cy="139629"/>
              <a:chOff x="3343275" y="1028712"/>
              <a:chExt cx="469900" cy="590550"/>
            </a:xfrm>
            <a:solidFill>
              <a:schemeClr val="bg1"/>
            </a:solidFill>
          </p:grpSpPr>
          <p:sp>
            <p:nvSpPr>
              <p:cNvPr id="22" name="Freeform 71"/>
              <p:cNvSpPr>
                <a:spLocks noEditPoints="1"/>
              </p:cNvSpPr>
              <p:nvPr/>
            </p:nvSpPr>
            <p:spPr bwMode="auto">
              <a:xfrm>
                <a:off x="3343275" y="1028712"/>
                <a:ext cx="469900" cy="590550"/>
              </a:xfrm>
              <a:custGeom>
                <a:avLst/>
                <a:gdLst>
                  <a:gd name="T0" fmla="*/ 122 w 125"/>
                  <a:gd name="T1" fmla="*/ 73 h 157"/>
                  <a:gd name="T2" fmla="*/ 93 w 125"/>
                  <a:gd name="T3" fmla="*/ 37 h 157"/>
                  <a:gd name="T4" fmla="*/ 40 w 125"/>
                  <a:gd name="T5" fmla="*/ 33 h 157"/>
                  <a:gd name="T6" fmla="*/ 17 w 125"/>
                  <a:gd name="T7" fmla="*/ 48 h 157"/>
                  <a:gd name="T8" fmla="*/ 17 w 125"/>
                  <a:gd name="T9" fmla="*/ 7 h 157"/>
                  <a:gd name="T10" fmla="*/ 13 w 125"/>
                  <a:gd name="T11" fmla="*/ 1 h 157"/>
                  <a:gd name="T12" fmla="*/ 4 w 125"/>
                  <a:gd name="T13" fmla="*/ 1 h 157"/>
                  <a:gd name="T14" fmla="*/ 0 w 125"/>
                  <a:gd name="T15" fmla="*/ 7 h 157"/>
                  <a:gd name="T16" fmla="*/ 0 w 125"/>
                  <a:gd name="T17" fmla="*/ 49 h 157"/>
                  <a:gd name="T18" fmla="*/ 0 w 125"/>
                  <a:gd name="T19" fmla="*/ 95 h 157"/>
                  <a:gd name="T20" fmla="*/ 6 w 125"/>
                  <a:gd name="T21" fmla="*/ 120 h 157"/>
                  <a:gd name="T22" fmla="*/ 37 w 125"/>
                  <a:gd name="T23" fmla="*/ 150 h 157"/>
                  <a:gd name="T24" fmla="*/ 74 w 125"/>
                  <a:gd name="T25" fmla="*/ 155 h 157"/>
                  <a:gd name="T26" fmla="*/ 112 w 125"/>
                  <a:gd name="T27" fmla="*/ 131 h 157"/>
                  <a:gd name="T28" fmla="*/ 125 w 125"/>
                  <a:gd name="T29" fmla="*/ 92 h 157"/>
                  <a:gd name="T30" fmla="*/ 122 w 125"/>
                  <a:gd name="T31" fmla="*/ 73 h 157"/>
                  <a:gd name="T32" fmla="*/ 107 w 125"/>
                  <a:gd name="T33" fmla="*/ 99 h 157"/>
                  <a:gd name="T34" fmla="*/ 94 w 125"/>
                  <a:gd name="T35" fmla="*/ 126 h 157"/>
                  <a:gd name="T36" fmla="*/ 70 w 125"/>
                  <a:gd name="T37" fmla="*/ 138 h 157"/>
                  <a:gd name="T38" fmla="*/ 40 w 125"/>
                  <a:gd name="T39" fmla="*/ 132 h 157"/>
                  <a:gd name="T40" fmla="*/ 27 w 125"/>
                  <a:gd name="T41" fmla="*/ 121 h 157"/>
                  <a:gd name="T42" fmla="*/ 25 w 125"/>
                  <a:gd name="T43" fmla="*/ 66 h 157"/>
                  <a:gd name="T44" fmla="*/ 39 w 125"/>
                  <a:gd name="T45" fmla="*/ 53 h 157"/>
                  <a:gd name="T46" fmla="*/ 57 w 125"/>
                  <a:gd name="T47" fmla="*/ 47 h 157"/>
                  <a:gd name="T48" fmla="*/ 89 w 125"/>
                  <a:gd name="T49" fmla="*/ 55 h 157"/>
                  <a:gd name="T50" fmla="*/ 104 w 125"/>
                  <a:gd name="T51" fmla="*/ 74 h 157"/>
                  <a:gd name="T52" fmla="*/ 107 w 125"/>
                  <a:gd name="T53"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57">
                    <a:moveTo>
                      <a:pt x="122" y="73"/>
                    </a:moveTo>
                    <a:cubicBezTo>
                      <a:pt x="118" y="58"/>
                      <a:pt x="107" y="45"/>
                      <a:pt x="93" y="37"/>
                    </a:cubicBezTo>
                    <a:cubicBezTo>
                      <a:pt x="77" y="28"/>
                      <a:pt x="57" y="27"/>
                      <a:pt x="40" y="33"/>
                    </a:cubicBezTo>
                    <a:cubicBezTo>
                      <a:pt x="31" y="36"/>
                      <a:pt x="24" y="42"/>
                      <a:pt x="17" y="48"/>
                    </a:cubicBezTo>
                    <a:cubicBezTo>
                      <a:pt x="17" y="35"/>
                      <a:pt x="17" y="21"/>
                      <a:pt x="17" y="7"/>
                    </a:cubicBezTo>
                    <a:cubicBezTo>
                      <a:pt x="17" y="4"/>
                      <a:pt x="16" y="2"/>
                      <a:pt x="13" y="1"/>
                    </a:cubicBezTo>
                    <a:cubicBezTo>
                      <a:pt x="10" y="0"/>
                      <a:pt x="7" y="0"/>
                      <a:pt x="4" y="1"/>
                    </a:cubicBezTo>
                    <a:cubicBezTo>
                      <a:pt x="1" y="2"/>
                      <a:pt x="0" y="4"/>
                      <a:pt x="0" y="7"/>
                    </a:cubicBezTo>
                    <a:cubicBezTo>
                      <a:pt x="0" y="21"/>
                      <a:pt x="0" y="35"/>
                      <a:pt x="0" y="49"/>
                    </a:cubicBezTo>
                    <a:cubicBezTo>
                      <a:pt x="0" y="64"/>
                      <a:pt x="0" y="80"/>
                      <a:pt x="0" y="95"/>
                    </a:cubicBezTo>
                    <a:cubicBezTo>
                      <a:pt x="0" y="103"/>
                      <a:pt x="2" y="112"/>
                      <a:pt x="6" y="120"/>
                    </a:cubicBezTo>
                    <a:cubicBezTo>
                      <a:pt x="12" y="133"/>
                      <a:pt x="24" y="144"/>
                      <a:pt x="37" y="150"/>
                    </a:cubicBezTo>
                    <a:cubicBezTo>
                      <a:pt x="49" y="155"/>
                      <a:pt x="62" y="157"/>
                      <a:pt x="74" y="155"/>
                    </a:cubicBezTo>
                    <a:cubicBezTo>
                      <a:pt x="89" y="152"/>
                      <a:pt x="103" y="144"/>
                      <a:pt x="112" y="131"/>
                    </a:cubicBezTo>
                    <a:cubicBezTo>
                      <a:pt x="121" y="120"/>
                      <a:pt x="125" y="106"/>
                      <a:pt x="125" y="92"/>
                    </a:cubicBezTo>
                    <a:cubicBezTo>
                      <a:pt x="125" y="85"/>
                      <a:pt x="124" y="79"/>
                      <a:pt x="122" y="73"/>
                    </a:cubicBezTo>
                    <a:close/>
                    <a:moveTo>
                      <a:pt x="107" y="99"/>
                    </a:moveTo>
                    <a:cubicBezTo>
                      <a:pt x="106" y="109"/>
                      <a:pt x="101" y="119"/>
                      <a:pt x="94" y="126"/>
                    </a:cubicBezTo>
                    <a:cubicBezTo>
                      <a:pt x="87" y="132"/>
                      <a:pt x="79" y="136"/>
                      <a:pt x="70" y="138"/>
                    </a:cubicBezTo>
                    <a:cubicBezTo>
                      <a:pt x="59" y="139"/>
                      <a:pt x="49" y="137"/>
                      <a:pt x="40" y="132"/>
                    </a:cubicBezTo>
                    <a:cubicBezTo>
                      <a:pt x="35" y="129"/>
                      <a:pt x="31" y="125"/>
                      <a:pt x="27" y="121"/>
                    </a:cubicBezTo>
                    <a:cubicBezTo>
                      <a:pt x="15" y="106"/>
                      <a:pt x="14" y="82"/>
                      <a:pt x="25" y="66"/>
                    </a:cubicBezTo>
                    <a:cubicBezTo>
                      <a:pt x="29" y="61"/>
                      <a:pt x="34" y="56"/>
                      <a:pt x="39" y="53"/>
                    </a:cubicBezTo>
                    <a:cubicBezTo>
                      <a:pt x="44" y="50"/>
                      <a:pt x="51" y="48"/>
                      <a:pt x="57" y="47"/>
                    </a:cubicBezTo>
                    <a:cubicBezTo>
                      <a:pt x="68" y="46"/>
                      <a:pt x="80" y="48"/>
                      <a:pt x="89" y="55"/>
                    </a:cubicBezTo>
                    <a:cubicBezTo>
                      <a:pt x="95" y="60"/>
                      <a:pt x="101" y="66"/>
                      <a:pt x="104" y="74"/>
                    </a:cubicBezTo>
                    <a:cubicBezTo>
                      <a:pt x="107" y="82"/>
                      <a:pt x="109" y="91"/>
                      <a:pt x="10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23" name="Freeform 72"/>
              <p:cNvSpPr>
                <a:spLocks/>
              </p:cNvSpPr>
              <p:nvPr/>
            </p:nvSpPr>
            <p:spPr bwMode="auto">
              <a:xfrm>
                <a:off x="3433763" y="1325575"/>
                <a:ext cx="98425" cy="101600"/>
              </a:xfrm>
              <a:custGeom>
                <a:avLst/>
                <a:gdLst>
                  <a:gd name="T0" fmla="*/ 13 w 26"/>
                  <a:gd name="T1" fmla="*/ 0 h 27"/>
                  <a:gd name="T2" fmla="*/ 2 w 26"/>
                  <a:gd name="T3" fmla="*/ 6 h 27"/>
                  <a:gd name="T4" fmla="*/ 0 w 26"/>
                  <a:gd name="T5" fmla="*/ 14 h 27"/>
                  <a:gd name="T6" fmla="*/ 5 w 26"/>
                  <a:gd name="T7" fmla="*/ 23 h 27"/>
                  <a:gd name="T8" fmla="*/ 18 w 26"/>
                  <a:gd name="T9" fmla="*/ 25 h 27"/>
                  <a:gd name="T10" fmla="*/ 25 w 26"/>
                  <a:gd name="T11" fmla="*/ 14 h 27"/>
                  <a:gd name="T12" fmla="*/ 23 w 26"/>
                  <a:gd name="T13" fmla="*/ 5 h 27"/>
                  <a:gd name="T14" fmla="*/ 13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13" y="0"/>
                    </a:moveTo>
                    <a:cubicBezTo>
                      <a:pt x="9" y="0"/>
                      <a:pt x="4" y="2"/>
                      <a:pt x="2" y="6"/>
                    </a:cubicBezTo>
                    <a:cubicBezTo>
                      <a:pt x="1" y="8"/>
                      <a:pt x="0" y="11"/>
                      <a:pt x="0" y="14"/>
                    </a:cubicBezTo>
                    <a:cubicBezTo>
                      <a:pt x="1" y="18"/>
                      <a:pt x="2" y="21"/>
                      <a:pt x="5" y="23"/>
                    </a:cubicBezTo>
                    <a:cubicBezTo>
                      <a:pt x="9" y="26"/>
                      <a:pt x="14" y="27"/>
                      <a:pt x="18" y="25"/>
                    </a:cubicBezTo>
                    <a:cubicBezTo>
                      <a:pt x="22" y="23"/>
                      <a:pt x="25" y="19"/>
                      <a:pt x="25" y="14"/>
                    </a:cubicBezTo>
                    <a:cubicBezTo>
                      <a:pt x="26" y="11"/>
                      <a:pt x="25" y="7"/>
                      <a:pt x="23" y="5"/>
                    </a:cubicBezTo>
                    <a:cubicBezTo>
                      <a:pt x="21" y="2"/>
                      <a:pt x="17"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nvGrpSpPr>
            <p:cNvPr id="24" name="Group 23"/>
            <p:cNvGrpSpPr/>
            <p:nvPr/>
          </p:nvGrpSpPr>
          <p:grpSpPr>
            <a:xfrm>
              <a:off x="1494463" y="2810435"/>
              <a:ext cx="153735" cy="158233"/>
              <a:chOff x="4338638" y="71450"/>
              <a:chExt cx="596900" cy="614363"/>
            </a:xfrm>
            <a:solidFill>
              <a:schemeClr val="bg1"/>
            </a:solidFill>
          </p:grpSpPr>
          <p:sp>
            <p:nvSpPr>
              <p:cNvPr id="25" name="Freeform 64"/>
              <p:cNvSpPr>
                <a:spLocks noEditPoints="1"/>
              </p:cNvSpPr>
              <p:nvPr/>
            </p:nvSpPr>
            <p:spPr bwMode="auto">
              <a:xfrm>
                <a:off x="4338638" y="71450"/>
                <a:ext cx="398463" cy="614363"/>
              </a:xfrm>
              <a:custGeom>
                <a:avLst/>
                <a:gdLst>
                  <a:gd name="T0" fmla="*/ 84 w 106"/>
                  <a:gd name="T1" fmla="*/ 93 h 163"/>
                  <a:gd name="T2" fmla="*/ 76 w 106"/>
                  <a:gd name="T3" fmla="*/ 87 h 163"/>
                  <a:gd name="T4" fmla="*/ 71 w 106"/>
                  <a:gd name="T5" fmla="*/ 78 h 163"/>
                  <a:gd name="T6" fmla="*/ 77 w 106"/>
                  <a:gd name="T7" fmla="*/ 68 h 163"/>
                  <a:gd name="T8" fmla="*/ 94 w 106"/>
                  <a:gd name="T9" fmla="*/ 38 h 163"/>
                  <a:gd name="T10" fmla="*/ 79 w 106"/>
                  <a:gd name="T11" fmla="*/ 9 h 163"/>
                  <a:gd name="T12" fmla="*/ 93 w 106"/>
                  <a:gd name="T13" fmla="*/ 9 h 163"/>
                  <a:gd name="T14" fmla="*/ 106 w 106"/>
                  <a:gd name="T15" fmla="*/ 0 h 163"/>
                  <a:gd name="T16" fmla="*/ 65 w 106"/>
                  <a:gd name="T17" fmla="*/ 0 h 163"/>
                  <a:gd name="T18" fmla="*/ 24 w 106"/>
                  <a:gd name="T19" fmla="*/ 13 h 163"/>
                  <a:gd name="T20" fmla="*/ 11 w 106"/>
                  <a:gd name="T21" fmla="*/ 42 h 163"/>
                  <a:gd name="T22" fmla="*/ 46 w 106"/>
                  <a:gd name="T23" fmla="*/ 75 h 163"/>
                  <a:gd name="T24" fmla="*/ 53 w 106"/>
                  <a:gd name="T25" fmla="*/ 75 h 163"/>
                  <a:gd name="T26" fmla="*/ 51 w 106"/>
                  <a:gd name="T27" fmla="*/ 83 h 163"/>
                  <a:gd name="T28" fmla="*/ 57 w 106"/>
                  <a:gd name="T29" fmla="*/ 97 h 163"/>
                  <a:gd name="T30" fmla="*/ 17 w 106"/>
                  <a:gd name="T31" fmla="*/ 107 h 163"/>
                  <a:gd name="T32" fmla="*/ 0 w 106"/>
                  <a:gd name="T33" fmla="*/ 133 h 163"/>
                  <a:gd name="T34" fmla="*/ 46 w 106"/>
                  <a:gd name="T35" fmla="*/ 163 h 163"/>
                  <a:gd name="T36" fmla="*/ 102 w 106"/>
                  <a:gd name="T37" fmla="*/ 123 h 163"/>
                  <a:gd name="T38" fmla="*/ 84 w 106"/>
                  <a:gd name="T39" fmla="*/ 93 h 163"/>
                  <a:gd name="T40" fmla="*/ 56 w 106"/>
                  <a:gd name="T41" fmla="*/ 69 h 163"/>
                  <a:gd name="T42" fmla="*/ 30 w 106"/>
                  <a:gd name="T43" fmla="*/ 31 h 163"/>
                  <a:gd name="T44" fmla="*/ 34 w 106"/>
                  <a:gd name="T45" fmla="*/ 15 h 163"/>
                  <a:gd name="T46" fmla="*/ 49 w 106"/>
                  <a:gd name="T47" fmla="*/ 8 h 163"/>
                  <a:gd name="T48" fmla="*/ 76 w 106"/>
                  <a:gd name="T49" fmla="*/ 47 h 163"/>
                  <a:gd name="T50" fmla="*/ 70 w 106"/>
                  <a:gd name="T51" fmla="*/ 63 h 163"/>
                  <a:gd name="T52" fmla="*/ 56 w 106"/>
                  <a:gd name="T53" fmla="*/ 69 h 163"/>
                  <a:gd name="T54" fmla="*/ 56 w 106"/>
                  <a:gd name="T55" fmla="*/ 154 h 163"/>
                  <a:gd name="T56" fmla="*/ 19 w 106"/>
                  <a:gd name="T57" fmla="*/ 129 h 163"/>
                  <a:gd name="T58" fmla="*/ 37 w 106"/>
                  <a:gd name="T59" fmla="*/ 107 h 163"/>
                  <a:gd name="T60" fmla="*/ 59 w 106"/>
                  <a:gd name="T61" fmla="*/ 103 h 163"/>
                  <a:gd name="T62" fmla="*/ 64 w 106"/>
                  <a:gd name="T63" fmla="*/ 103 h 163"/>
                  <a:gd name="T64" fmla="*/ 87 w 106"/>
                  <a:gd name="T65" fmla="*/ 131 h 163"/>
                  <a:gd name="T66" fmla="*/ 56 w 106"/>
                  <a:gd name="T67" fmla="*/ 15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3">
                    <a:moveTo>
                      <a:pt x="84" y="93"/>
                    </a:moveTo>
                    <a:cubicBezTo>
                      <a:pt x="76" y="87"/>
                      <a:pt x="76" y="87"/>
                      <a:pt x="76" y="87"/>
                    </a:cubicBezTo>
                    <a:cubicBezTo>
                      <a:pt x="74" y="86"/>
                      <a:pt x="71" y="83"/>
                      <a:pt x="71" y="78"/>
                    </a:cubicBezTo>
                    <a:cubicBezTo>
                      <a:pt x="71" y="74"/>
                      <a:pt x="74" y="71"/>
                      <a:pt x="77" y="68"/>
                    </a:cubicBezTo>
                    <a:cubicBezTo>
                      <a:pt x="86" y="61"/>
                      <a:pt x="94" y="53"/>
                      <a:pt x="94" y="38"/>
                    </a:cubicBezTo>
                    <a:cubicBezTo>
                      <a:pt x="94" y="22"/>
                      <a:pt x="84" y="13"/>
                      <a:pt x="79" y="9"/>
                    </a:cubicBezTo>
                    <a:cubicBezTo>
                      <a:pt x="93" y="9"/>
                      <a:pt x="93" y="9"/>
                      <a:pt x="93" y="9"/>
                    </a:cubicBezTo>
                    <a:cubicBezTo>
                      <a:pt x="106" y="0"/>
                      <a:pt x="106" y="0"/>
                      <a:pt x="106" y="0"/>
                    </a:cubicBezTo>
                    <a:cubicBezTo>
                      <a:pt x="65" y="0"/>
                      <a:pt x="65" y="0"/>
                      <a:pt x="65" y="0"/>
                    </a:cubicBezTo>
                    <a:cubicBezTo>
                      <a:pt x="53" y="0"/>
                      <a:pt x="37" y="3"/>
                      <a:pt x="24" y="13"/>
                    </a:cubicBezTo>
                    <a:cubicBezTo>
                      <a:pt x="15" y="21"/>
                      <a:pt x="11" y="32"/>
                      <a:pt x="11" y="42"/>
                    </a:cubicBezTo>
                    <a:cubicBezTo>
                      <a:pt x="11" y="58"/>
                      <a:pt x="24" y="75"/>
                      <a:pt x="46" y="75"/>
                    </a:cubicBezTo>
                    <a:cubicBezTo>
                      <a:pt x="48" y="75"/>
                      <a:pt x="51" y="75"/>
                      <a:pt x="53" y="75"/>
                    </a:cubicBezTo>
                    <a:cubicBezTo>
                      <a:pt x="52" y="77"/>
                      <a:pt x="51" y="79"/>
                      <a:pt x="51" y="83"/>
                    </a:cubicBezTo>
                    <a:cubicBezTo>
                      <a:pt x="51" y="89"/>
                      <a:pt x="54" y="93"/>
                      <a:pt x="57" y="97"/>
                    </a:cubicBezTo>
                    <a:cubicBezTo>
                      <a:pt x="48" y="98"/>
                      <a:pt x="30" y="99"/>
                      <a:pt x="17" y="107"/>
                    </a:cubicBezTo>
                    <a:cubicBezTo>
                      <a:pt x="4" y="114"/>
                      <a:pt x="0" y="125"/>
                      <a:pt x="0" y="133"/>
                    </a:cubicBezTo>
                    <a:cubicBezTo>
                      <a:pt x="0" y="149"/>
                      <a:pt x="15" y="163"/>
                      <a:pt x="46" y="163"/>
                    </a:cubicBezTo>
                    <a:cubicBezTo>
                      <a:pt x="82" y="163"/>
                      <a:pt x="102" y="143"/>
                      <a:pt x="102" y="123"/>
                    </a:cubicBezTo>
                    <a:cubicBezTo>
                      <a:pt x="102" y="109"/>
                      <a:pt x="93" y="101"/>
                      <a:pt x="84" y="93"/>
                    </a:cubicBezTo>
                    <a:close/>
                    <a:moveTo>
                      <a:pt x="56" y="69"/>
                    </a:moveTo>
                    <a:cubicBezTo>
                      <a:pt x="38" y="69"/>
                      <a:pt x="30" y="45"/>
                      <a:pt x="30" y="31"/>
                    </a:cubicBezTo>
                    <a:cubicBezTo>
                      <a:pt x="30" y="26"/>
                      <a:pt x="31" y="20"/>
                      <a:pt x="34" y="15"/>
                    </a:cubicBezTo>
                    <a:cubicBezTo>
                      <a:pt x="38" y="11"/>
                      <a:pt x="44" y="8"/>
                      <a:pt x="49" y="8"/>
                    </a:cubicBezTo>
                    <a:cubicBezTo>
                      <a:pt x="67" y="8"/>
                      <a:pt x="76" y="32"/>
                      <a:pt x="76" y="47"/>
                    </a:cubicBezTo>
                    <a:cubicBezTo>
                      <a:pt x="76" y="51"/>
                      <a:pt x="75" y="58"/>
                      <a:pt x="70" y="63"/>
                    </a:cubicBezTo>
                    <a:cubicBezTo>
                      <a:pt x="67" y="66"/>
                      <a:pt x="61" y="69"/>
                      <a:pt x="56" y="69"/>
                    </a:cubicBezTo>
                    <a:close/>
                    <a:moveTo>
                      <a:pt x="56" y="154"/>
                    </a:moveTo>
                    <a:cubicBezTo>
                      <a:pt x="34" y="154"/>
                      <a:pt x="19" y="144"/>
                      <a:pt x="19" y="129"/>
                    </a:cubicBezTo>
                    <a:cubicBezTo>
                      <a:pt x="19" y="113"/>
                      <a:pt x="33" y="108"/>
                      <a:pt x="37" y="107"/>
                    </a:cubicBezTo>
                    <a:cubicBezTo>
                      <a:pt x="46" y="104"/>
                      <a:pt x="58" y="103"/>
                      <a:pt x="59" y="103"/>
                    </a:cubicBezTo>
                    <a:cubicBezTo>
                      <a:pt x="62" y="103"/>
                      <a:pt x="63" y="103"/>
                      <a:pt x="64" y="103"/>
                    </a:cubicBezTo>
                    <a:cubicBezTo>
                      <a:pt x="80" y="115"/>
                      <a:pt x="87" y="121"/>
                      <a:pt x="87" y="131"/>
                    </a:cubicBezTo>
                    <a:cubicBezTo>
                      <a:pt x="87" y="145"/>
                      <a:pt x="77" y="154"/>
                      <a:pt x="56"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26" name="Freeform 65"/>
              <p:cNvSpPr>
                <a:spLocks/>
              </p:cNvSpPr>
              <p:nvPr/>
            </p:nvSpPr>
            <p:spPr bwMode="auto">
              <a:xfrm>
                <a:off x="4737100" y="249250"/>
                <a:ext cx="198438" cy="203200"/>
              </a:xfrm>
              <a:custGeom>
                <a:avLst/>
                <a:gdLst>
                  <a:gd name="T0" fmla="*/ 73 w 125"/>
                  <a:gd name="T1" fmla="*/ 52 h 128"/>
                  <a:gd name="T2" fmla="*/ 73 w 125"/>
                  <a:gd name="T3" fmla="*/ 0 h 128"/>
                  <a:gd name="T4" fmla="*/ 49 w 125"/>
                  <a:gd name="T5" fmla="*/ 0 h 128"/>
                  <a:gd name="T6" fmla="*/ 49 w 125"/>
                  <a:gd name="T7" fmla="*/ 52 h 128"/>
                  <a:gd name="T8" fmla="*/ 0 w 125"/>
                  <a:gd name="T9" fmla="*/ 52 h 128"/>
                  <a:gd name="T10" fmla="*/ 0 w 125"/>
                  <a:gd name="T11" fmla="*/ 76 h 128"/>
                  <a:gd name="T12" fmla="*/ 49 w 125"/>
                  <a:gd name="T13" fmla="*/ 76 h 128"/>
                  <a:gd name="T14" fmla="*/ 49 w 125"/>
                  <a:gd name="T15" fmla="*/ 128 h 128"/>
                  <a:gd name="T16" fmla="*/ 73 w 125"/>
                  <a:gd name="T17" fmla="*/ 128 h 128"/>
                  <a:gd name="T18" fmla="*/ 73 w 125"/>
                  <a:gd name="T19" fmla="*/ 76 h 128"/>
                  <a:gd name="T20" fmla="*/ 125 w 125"/>
                  <a:gd name="T21" fmla="*/ 76 h 128"/>
                  <a:gd name="T22" fmla="*/ 125 w 125"/>
                  <a:gd name="T23" fmla="*/ 52 h 128"/>
                  <a:gd name="T24" fmla="*/ 73 w 125"/>
                  <a:gd name="T25"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8">
                    <a:moveTo>
                      <a:pt x="73" y="52"/>
                    </a:moveTo>
                    <a:lnTo>
                      <a:pt x="73" y="0"/>
                    </a:lnTo>
                    <a:lnTo>
                      <a:pt x="49" y="0"/>
                    </a:lnTo>
                    <a:lnTo>
                      <a:pt x="49" y="52"/>
                    </a:lnTo>
                    <a:lnTo>
                      <a:pt x="0" y="52"/>
                    </a:lnTo>
                    <a:lnTo>
                      <a:pt x="0" y="76"/>
                    </a:lnTo>
                    <a:lnTo>
                      <a:pt x="49" y="76"/>
                    </a:lnTo>
                    <a:lnTo>
                      <a:pt x="49" y="128"/>
                    </a:lnTo>
                    <a:lnTo>
                      <a:pt x="73" y="128"/>
                    </a:lnTo>
                    <a:lnTo>
                      <a:pt x="73" y="76"/>
                    </a:lnTo>
                    <a:lnTo>
                      <a:pt x="125" y="76"/>
                    </a:lnTo>
                    <a:lnTo>
                      <a:pt x="125" y="52"/>
                    </a:lnTo>
                    <a:lnTo>
                      <a:pt x="73"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grpSp>
        <p:nvGrpSpPr>
          <p:cNvPr id="62" name="Group 61"/>
          <p:cNvGrpSpPr/>
          <p:nvPr/>
        </p:nvGrpSpPr>
        <p:grpSpPr>
          <a:xfrm>
            <a:off x="3793527" y="2260133"/>
            <a:ext cx="411809" cy="2656702"/>
            <a:chOff x="3793527" y="2260133"/>
            <a:chExt cx="411809" cy="2656702"/>
          </a:xfrm>
        </p:grpSpPr>
        <p:sp>
          <p:nvSpPr>
            <p:cNvPr id="27" name="Rectangle 26"/>
            <p:cNvSpPr/>
            <p:nvPr/>
          </p:nvSpPr>
          <p:spPr>
            <a:xfrm>
              <a:off x="3793527" y="2260133"/>
              <a:ext cx="411809" cy="2656702"/>
            </a:xfrm>
            <a:prstGeom prst="rect">
              <a:avLst/>
            </a:pr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Lato Light"/>
                <a:ea typeface="+mn-ea"/>
                <a:cs typeface="+mn-cs"/>
              </a:endParaRPr>
            </a:p>
          </p:txBody>
        </p:sp>
        <p:sp>
          <p:nvSpPr>
            <p:cNvPr id="28" name="Freeform 63"/>
            <p:cNvSpPr>
              <a:spLocks/>
            </p:cNvSpPr>
            <p:nvPr/>
          </p:nvSpPr>
          <p:spPr bwMode="auto">
            <a:xfrm>
              <a:off x="3922155" y="2487187"/>
              <a:ext cx="154553" cy="12715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29" name="Freeform 62"/>
            <p:cNvSpPr>
              <a:spLocks/>
            </p:cNvSpPr>
            <p:nvPr/>
          </p:nvSpPr>
          <p:spPr bwMode="auto">
            <a:xfrm>
              <a:off x="3958749" y="3164757"/>
              <a:ext cx="81365" cy="157823"/>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nvGrpSpPr>
            <p:cNvPr id="30" name="Group 29"/>
            <p:cNvGrpSpPr/>
            <p:nvPr/>
          </p:nvGrpSpPr>
          <p:grpSpPr>
            <a:xfrm>
              <a:off x="3943880" y="3518669"/>
              <a:ext cx="111102" cy="139629"/>
              <a:chOff x="3343275" y="1028712"/>
              <a:chExt cx="469900" cy="590550"/>
            </a:xfrm>
            <a:solidFill>
              <a:schemeClr val="bg1"/>
            </a:solidFill>
          </p:grpSpPr>
          <p:sp>
            <p:nvSpPr>
              <p:cNvPr id="31" name="Freeform 71"/>
              <p:cNvSpPr>
                <a:spLocks noEditPoints="1"/>
              </p:cNvSpPr>
              <p:nvPr/>
            </p:nvSpPr>
            <p:spPr bwMode="auto">
              <a:xfrm>
                <a:off x="3343275" y="1028712"/>
                <a:ext cx="469900" cy="590550"/>
              </a:xfrm>
              <a:custGeom>
                <a:avLst/>
                <a:gdLst>
                  <a:gd name="T0" fmla="*/ 122 w 125"/>
                  <a:gd name="T1" fmla="*/ 73 h 157"/>
                  <a:gd name="T2" fmla="*/ 93 w 125"/>
                  <a:gd name="T3" fmla="*/ 37 h 157"/>
                  <a:gd name="T4" fmla="*/ 40 w 125"/>
                  <a:gd name="T5" fmla="*/ 33 h 157"/>
                  <a:gd name="T6" fmla="*/ 17 w 125"/>
                  <a:gd name="T7" fmla="*/ 48 h 157"/>
                  <a:gd name="T8" fmla="*/ 17 w 125"/>
                  <a:gd name="T9" fmla="*/ 7 h 157"/>
                  <a:gd name="T10" fmla="*/ 13 w 125"/>
                  <a:gd name="T11" fmla="*/ 1 h 157"/>
                  <a:gd name="T12" fmla="*/ 4 w 125"/>
                  <a:gd name="T13" fmla="*/ 1 h 157"/>
                  <a:gd name="T14" fmla="*/ 0 w 125"/>
                  <a:gd name="T15" fmla="*/ 7 h 157"/>
                  <a:gd name="T16" fmla="*/ 0 w 125"/>
                  <a:gd name="T17" fmla="*/ 49 h 157"/>
                  <a:gd name="T18" fmla="*/ 0 w 125"/>
                  <a:gd name="T19" fmla="*/ 95 h 157"/>
                  <a:gd name="T20" fmla="*/ 6 w 125"/>
                  <a:gd name="T21" fmla="*/ 120 h 157"/>
                  <a:gd name="T22" fmla="*/ 37 w 125"/>
                  <a:gd name="T23" fmla="*/ 150 h 157"/>
                  <a:gd name="T24" fmla="*/ 74 w 125"/>
                  <a:gd name="T25" fmla="*/ 155 h 157"/>
                  <a:gd name="T26" fmla="*/ 112 w 125"/>
                  <a:gd name="T27" fmla="*/ 131 h 157"/>
                  <a:gd name="T28" fmla="*/ 125 w 125"/>
                  <a:gd name="T29" fmla="*/ 92 h 157"/>
                  <a:gd name="T30" fmla="*/ 122 w 125"/>
                  <a:gd name="T31" fmla="*/ 73 h 157"/>
                  <a:gd name="T32" fmla="*/ 107 w 125"/>
                  <a:gd name="T33" fmla="*/ 99 h 157"/>
                  <a:gd name="T34" fmla="*/ 94 w 125"/>
                  <a:gd name="T35" fmla="*/ 126 h 157"/>
                  <a:gd name="T36" fmla="*/ 70 w 125"/>
                  <a:gd name="T37" fmla="*/ 138 h 157"/>
                  <a:gd name="T38" fmla="*/ 40 w 125"/>
                  <a:gd name="T39" fmla="*/ 132 h 157"/>
                  <a:gd name="T40" fmla="*/ 27 w 125"/>
                  <a:gd name="T41" fmla="*/ 121 h 157"/>
                  <a:gd name="T42" fmla="*/ 25 w 125"/>
                  <a:gd name="T43" fmla="*/ 66 h 157"/>
                  <a:gd name="T44" fmla="*/ 39 w 125"/>
                  <a:gd name="T45" fmla="*/ 53 h 157"/>
                  <a:gd name="T46" fmla="*/ 57 w 125"/>
                  <a:gd name="T47" fmla="*/ 47 h 157"/>
                  <a:gd name="T48" fmla="*/ 89 w 125"/>
                  <a:gd name="T49" fmla="*/ 55 h 157"/>
                  <a:gd name="T50" fmla="*/ 104 w 125"/>
                  <a:gd name="T51" fmla="*/ 74 h 157"/>
                  <a:gd name="T52" fmla="*/ 107 w 125"/>
                  <a:gd name="T53"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57">
                    <a:moveTo>
                      <a:pt x="122" y="73"/>
                    </a:moveTo>
                    <a:cubicBezTo>
                      <a:pt x="118" y="58"/>
                      <a:pt x="107" y="45"/>
                      <a:pt x="93" y="37"/>
                    </a:cubicBezTo>
                    <a:cubicBezTo>
                      <a:pt x="77" y="28"/>
                      <a:pt x="57" y="27"/>
                      <a:pt x="40" y="33"/>
                    </a:cubicBezTo>
                    <a:cubicBezTo>
                      <a:pt x="31" y="36"/>
                      <a:pt x="24" y="42"/>
                      <a:pt x="17" y="48"/>
                    </a:cubicBezTo>
                    <a:cubicBezTo>
                      <a:pt x="17" y="35"/>
                      <a:pt x="17" y="21"/>
                      <a:pt x="17" y="7"/>
                    </a:cubicBezTo>
                    <a:cubicBezTo>
                      <a:pt x="17" y="4"/>
                      <a:pt x="16" y="2"/>
                      <a:pt x="13" y="1"/>
                    </a:cubicBezTo>
                    <a:cubicBezTo>
                      <a:pt x="10" y="0"/>
                      <a:pt x="7" y="0"/>
                      <a:pt x="4" y="1"/>
                    </a:cubicBezTo>
                    <a:cubicBezTo>
                      <a:pt x="1" y="2"/>
                      <a:pt x="0" y="4"/>
                      <a:pt x="0" y="7"/>
                    </a:cubicBezTo>
                    <a:cubicBezTo>
                      <a:pt x="0" y="21"/>
                      <a:pt x="0" y="35"/>
                      <a:pt x="0" y="49"/>
                    </a:cubicBezTo>
                    <a:cubicBezTo>
                      <a:pt x="0" y="64"/>
                      <a:pt x="0" y="80"/>
                      <a:pt x="0" y="95"/>
                    </a:cubicBezTo>
                    <a:cubicBezTo>
                      <a:pt x="0" y="103"/>
                      <a:pt x="2" y="112"/>
                      <a:pt x="6" y="120"/>
                    </a:cubicBezTo>
                    <a:cubicBezTo>
                      <a:pt x="12" y="133"/>
                      <a:pt x="24" y="144"/>
                      <a:pt x="37" y="150"/>
                    </a:cubicBezTo>
                    <a:cubicBezTo>
                      <a:pt x="49" y="155"/>
                      <a:pt x="62" y="157"/>
                      <a:pt x="74" y="155"/>
                    </a:cubicBezTo>
                    <a:cubicBezTo>
                      <a:pt x="89" y="152"/>
                      <a:pt x="103" y="144"/>
                      <a:pt x="112" y="131"/>
                    </a:cubicBezTo>
                    <a:cubicBezTo>
                      <a:pt x="121" y="120"/>
                      <a:pt x="125" y="106"/>
                      <a:pt x="125" y="92"/>
                    </a:cubicBezTo>
                    <a:cubicBezTo>
                      <a:pt x="125" y="85"/>
                      <a:pt x="124" y="79"/>
                      <a:pt x="122" y="73"/>
                    </a:cubicBezTo>
                    <a:close/>
                    <a:moveTo>
                      <a:pt x="107" y="99"/>
                    </a:moveTo>
                    <a:cubicBezTo>
                      <a:pt x="106" y="109"/>
                      <a:pt x="101" y="119"/>
                      <a:pt x="94" y="126"/>
                    </a:cubicBezTo>
                    <a:cubicBezTo>
                      <a:pt x="87" y="132"/>
                      <a:pt x="79" y="136"/>
                      <a:pt x="70" y="138"/>
                    </a:cubicBezTo>
                    <a:cubicBezTo>
                      <a:pt x="59" y="139"/>
                      <a:pt x="49" y="137"/>
                      <a:pt x="40" y="132"/>
                    </a:cubicBezTo>
                    <a:cubicBezTo>
                      <a:pt x="35" y="129"/>
                      <a:pt x="31" y="125"/>
                      <a:pt x="27" y="121"/>
                    </a:cubicBezTo>
                    <a:cubicBezTo>
                      <a:pt x="15" y="106"/>
                      <a:pt x="14" y="82"/>
                      <a:pt x="25" y="66"/>
                    </a:cubicBezTo>
                    <a:cubicBezTo>
                      <a:pt x="29" y="61"/>
                      <a:pt x="34" y="56"/>
                      <a:pt x="39" y="53"/>
                    </a:cubicBezTo>
                    <a:cubicBezTo>
                      <a:pt x="44" y="50"/>
                      <a:pt x="51" y="48"/>
                      <a:pt x="57" y="47"/>
                    </a:cubicBezTo>
                    <a:cubicBezTo>
                      <a:pt x="68" y="46"/>
                      <a:pt x="80" y="48"/>
                      <a:pt x="89" y="55"/>
                    </a:cubicBezTo>
                    <a:cubicBezTo>
                      <a:pt x="95" y="60"/>
                      <a:pt x="101" y="66"/>
                      <a:pt x="104" y="74"/>
                    </a:cubicBezTo>
                    <a:cubicBezTo>
                      <a:pt x="107" y="82"/>
                      <a:pt x="109" y="91"/>
                      <a:pt x="10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32" name="Freeform 72"/>
              <p:cNvSpPr>
                <a:spLocks/>
              </p:cNvSpPr>
              <p:nvPr/>
            </p:nvSpPr>
            <p:spPr bwMode="auto">
              <a:xfrm>
                <a:off x="3433763" y="1325575"/>
                <a:ext cx="98425" cy="101600"/>
              </a:xfrm>
              <a:custGeom>
                <a:avLst/>
                <a:gdLst>
                  <a:gd name="T0" fmla="*/ 13 w 26"/>
                  <a:gd name="T1" fmla="*/ 0 h 27"/>
                  <a:gd name="T2" fmla="*/ 2 w 26"/>
                  <a:gd name="T3" fmla="*/ 6 h 27"/>
                  <a:gd name="T4" fmla="*/ 0 w 26"/>
                  <a:gd name="T5" fmla="*/ 14 h 27"/>
                  <a:gd name="T6" fmla="*/ 5 w 26"/>
                  <a:gd name="T7" fmla="*/ 23 h 27"/>
                  <a:gd name="T8" fmla="*/ 18 w 26"/>
                  <a:gd name="T9" fmla="*/ 25 h 27"/>
                  <a:gd name="T10" fmla="*/ 25 w 26"/>
                  <a:gd name="T11" fmla="*/ 14 h 27"/>
                  <a:gd name="T12" fmla="*/ 23 w 26"/>
                  <a:gd name="T13" fmla="*/ 5 h 27"/>
                  <a:gd name="T14" fmla="*/ 13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13" y="0"/>
                    </a:moveTo>
                    <a:cubicBezTo>
                      <a:pt x="9" y="0"/>
                      <a:pt x="4" y="2"/>
                      <a:pt x="2" y="6"/>
                    </a:cubicBezTo>
                    <a:cubicBezTo>
                      <a:pt x="1" y="8"/>
                      <a:pt x="0" y="11"/>
                      <a:pt x="0" y="14"/>
                    </a:cubicBezTo>
                    <a:cubicBezTo>
                      <a:pt x="1" y="18"/>
                      <a:pt x="2" y="21"/>
                      <a:pt x="5" y="23"/>
                    </a:cubicBezTo>
                    <a:cubicBezTo>
                      <a:pt x="9" y="26"/>
                      <a:pt x="14" y="27"/>
                      <a:pt x="18" y="25"/>
                    </a:cubicBezTo>
                    <a:cubicBezTo>
                      <a:pt x="22" y="23"/>
                      <a:pt x="25" y="19"/>
                      <a:pt x="25" y="14"/>
                    </a:cubicBezTo>
                    <a:cubicBezTo>
                      <a:pt x="26" y="11"/>
                      <a:pt x="25" y="7"/>
                      <a:pt x="23" y="5"/>
                    </a:cubicBezTo>
                    <a:cubicBezTo>
                      <a:pt x="21" y="2"/>
                      <a:pt x="17"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nvGrpSpPr>
            <p:cNvPr id="33" name="Group 32"/>
            <p:cNvGrpSpPr/>
            <p:nvPr/>
          </p:nvGrpSpPr>
          <p:grpSpPr>
            <a:xfrm>
              <a:off x="3922564" y="2810435"/>
              <a:ext cx="153735" cy="158233"/>
              <a:chOff x="4338638" y="71450"/>
              <a:chExt cx="596900" cy="614363"/>
            </a:xfrm>
            <a:solidFill>
              <a:schemeClr val="bg1"/>
            </a:solidFill>
          </p:grpSpPr>
          <p:sp>
            <p:nvSpPr>
              <p:cNvPr id="34" name="Freeform 64"/>
              <p:cNvSpPr>
                <a:spLocks noEditPoints="1"/>
              </p:cNvSpPr>
              <p:nvPr/>
            </p:nvSpPr>
            <p:spPr bwMode="auto">
              <a:xfrm>
                <a:off x="4338638" y="71450"/>
                <a:ext cx="398463" cy="614363"/>
              </a:xfrm>
              <a:custGeom>
                <a:avLst/>
                <a:gdLst>
                  <a:gd name="T0" fmla="*/ 84 w 106"/>
                  <a:gd name="T1" fmla="*/ 93 h 163"/>
                  <a:gd name="T2" fmla="*/ 76 w 106"/>
                  <a:gd name="T3" fmla="*/ 87 h 163"/>
                  <a:gd name="T4" fmla="*/ 71 w 106"/>
                  <a:gd name="T5" fmla="*/ 78 h 163"/>
                  <a:gd name="T6" fmla="*/ 77 w 106"/>
                  <a:gd name="T7" fmla="*/ 68 h 163"/>
                  <a:gd name="T8" fmla="*/ 94 w 106"/>
                  <a:gd name="T9" fmla="*/ 38 h 163"/>
                  <a:gd name="T10" fmla="*/ 79 w 106"/>
                  <a:gd name="T11" fmla="*/ 9 h 163"/>
                  <a:gd name="T12" fmla="*/ 93 w 106"/>
                  <a:gd name="T13" fmla="*/ 9 h 163"/>
                  <a:gd name="T14" fmla="*/ 106 w 106"/>
                  <a:gd name="T15" fmla="*/ 0 h 163"/>
                  <a:gd name="T16" fmla="*/ 65 w 106"/>
                  <a:gd name="T17" fmla="*/ 0 h 163"/>
                  <a:gd name="T18" fmla="*/ 24 w 106"/>
                  <a:gd name="T19" fmla="*/ 13 h 163"/>
                  <a:gd name="T20" fmla="*/ 11 w 106"/>
                  <a:gd name="T21" fmla="*/ 42 h 163"/>
                  <a:gd name="T22" fmla="*/ 46 w 106"/>
                  <a:gd name="T23" fmla="*/ 75 h 163"/>
                  <a:gd name="T24" fmla="*/ 53 w 106"/>
                  <a:gd name="T25" fmla="*/ 75 h 163"/>
                  <a:gd name="T26" fmla="*/ 51 w 106"/>
                  <a:gd name="T27" fmla="*/ 83 h 163"/>
                  <a:gd name="T28" fmla="*/ 57 w 106"/>
                  <a:gd name="T29" fmla="*/ 97 h 163"/>
                  <a:gd name="T30" fmla="*/ 17 w 106"/>
                  <a:gd name="T31" fmla="*/ 107 h 163"/>
                  <a:gd name="T32" fmla="*/ 0 w 106"/>
                  <a:gd name="T33" fmla="*/ 133 h 163"/>
                  <a:gd name="T34" fmla="*/ 46 w 106"/>
                  <a:gd name="T35" fmla="*/ 163 h 163"/>
                  <a:gd name="T36" fmla="*/ 102 w 106"/>
                  <a:gd name="T37" fmla="*/ 123 h 163"/>
                  <a:gd name="T38" fmla="*/ 84 w 106"/>
                  <a:gd name="T39" fmla="*/ 93 h 163"/>
                  <a:gd name="T40" fmla="*/ 56 w 106"/>
                  <a:gd name="T41" fmla="*/ 69 h 163"/>
                  <a:gd name="T42" fmla="*/ 30 w 106"/>
                  <a:gd name="T43" fmla="*/ 31 h 163"/>
                  <a:gd name="T44" fmla="*/ 34 w 106"/>
                  <a:gd name="T45" fmla="*/ 15 h 163"/>
                  <a:gd name="T46" fmla="*/ 49 w 106"/>
                  <a:gd name="T47" fmla="*/ 8 h 163"/>
                  <a:gd name="T48" fmla="*/ 76 w 106"/>
                  <a:gd name="T49" fmla="*/ 47 h 163"/>
                  <a:gd name="T50" fmla="*/ 70 w 106"/>
                  <a:gd name="T51" fmla="*/ 63 h 163"/>
                  <a:gd name="T52" fmla="*/ 56 w 106"/>
                  <a:gd name="T53" fmla="*/ 69 h 163"/>
                  <a:gd name="T54" fmla="*/ 56 w 106"/>
                  <a:gd name="T55" fmla="*/ 154 h 163"/>
                  <a:gd name="T56" fmla="*/ 19 w 106"/>
                  <a:gd name="T57" fmla="*/ 129 h 163"/>
                  <a:gd name="T58" fmla="*/ 37 w 106"/>
                  <a:gd name="T59" fmla="*/ 107 h 163"/>
                  <a:gd name="T60" fmla="*/ 59 w 106"/>
                  <a:gd name="T61" fmla="*/ 103 h 163"/>
                  <a:gd name="T62" fmla="*/ 64 w 106"/>
                  <a:gd name="T63" fmla="*/ 103 h 163"/>
                  <a:gd name="T64" fmla="*/ 87 w 106"/>
                  <a:gd name="T65" fmla="*/ 131 h 163"/>
                  <a:gd name="T66" fmla="*/ 56 w 106"/>
                  <a:gd name="T67" fmla="*/ 15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3">
                    <a:moveTo>
                      <a:pt x="84" y="93"/>
                    </a:moveTo>
                    <a:cubicBezTo>
                      <a:pt x="76" y="87"/>
                      <a:pt x="76" y="87"/>
                      <a:pt x="76" y="87"/>
                    </a:cubicBezTo>
                    <a:cubicBezTo>
                      <a:pt x="74" y="86"/>
                      <a:pt x="71" y="83"/>
                      <a:pt x="71" y="78"/>
                    </a:cubicBezTo>
                    <a:cubicBezTo>
                      <a:pt x="71" y="74"/>
                      <a:pt x="74" y="71"/>
                      <a:pt x="77" y="68"/>
                    </a:cubicBezTo>
                    <a:cubicBezTo>
                      <a:pt x="86" y="61"/>
                      <a:pt x="94" y="53"/>
                      <a:pt x="94" y="38"/>
                    </a:cubicBezTo>
                    <a:cubicBezTo>
                      <a:pt x="94" y="22"/>
                      <a:pt x="84" y="13"/>
                      <a:pt x="79" y="9"/>
                    </a:cubicBezTo>
                    <a:cubicBezTo>
                      <a:pt x="93" y="9"/>
                      <a:pt x="93" y="9"/>
                      <a:pt x="93" y="9"/>
                    </a:cubicBezTo>
                    <a:cubicBezTo>
                      <a:pt x="106" y="0"/>
                      <a:pt x="106" y="0"/>
                      <a:pt x="106" y="0"/>
                    </a:cubicBezTo>
                    <a:cubicBezTo>
                      <a:pt x="65" y="0"/>
                      <a:pt x="65" y="0"/>
                      <a:pt x="65" y="0"/>
                    </a:cubicBezTo>
                    <a:cubicBezTo>
                      <a:pt x="53" y="0"/>
                      <a:pt x="37" y="3"/>
                      <a:pt x="24" y="13"/>
                    </a:cubicBezTo>
                    <a:cubicBezTo>
                      <a:pt x="15" y="21"/>
                      <a:pt x="11" y="32"/>
                      <a:pt x="11" y="42"/>
                    </a:cubicBezTo>
                    <a:cubicBezTo>
                      <a:pt x="11" y="58"/>
                      <a:pt x="24" y="75"/>
                      <a:pt x="46" y="75"/>
                    </a:cubicBezTo>
                    <a:cubicBezTo>
                      <a:pt x="48" y="75"/>
                      <a:pt x="51" y="75"/>
                      <a:pt x="53" y="75"/>
                    </a:cubicBezTo>
                    <a:cubicBezTo>
                      <a:pt x="52" y="77"/>
                      <a:pt x="51" y="79"/>
                      <a:pt x="51" y="83"/>
                    </a:cubicBezTo>
                    <a:cubicBezTo>
                      <a:pt x="51" y="89"/>
                      <a:pt x="54" y="93"/>
                      <a:pt x="57" y="97"/>
                    </a:cubicBezTo>
                    <a:cubicBezTo>
                      <a:pt x="48" y="98"/>
                      <a:pt x="30" y="99"/>
                      <a:pt x="17" y="107"/>
                    </a:cubicBezTo>
                    <a:cubicBezTo>
                      <a:pt x="4" y="114"/>
                      <a:pt x="0" y="125"/>
                      <a:pt x="0" y="133"/>
                    </a:cubicBezTo>
                    <a:cubicBezTo>
                      <a:pt x="0" y="149"/>
                      <a:pt x="15" y="163"/>
                      <a:pt x="46" y="163"/>
                    </a:cubicBezTo>
                    <a:cubicBezTo>
                      <a:pt x="82" y="163"/>
                      <a:pt x="102" y="143"/>
                      <a:pt x="102" y="123"/>
                    </a:cubicBezTo>
                    <a:cubicBezTo>
                      <a:pt x="102" y="109"/>
                      <a:pt x="93" y="101"/>
                      <a:pt x="84" y="93"/>
                    </a:cubicBezTo>
                    <a:close/>
                    <a:moveTo>
                      <a:pt x="56" y="69"/>
                    </a:moveTo>
                    <a:cubicBezTo>
                      <a:pt x="38" y="69"/>
                      <a:pt x="30" y="45"/>
                      <a:pt x="30" y="31"/>
                    </a:cubicBezTo>
                    <a:cubicBezTo>
                      <a:pt x="30" y="26"/>
                      <a:pt x="31" y="20"/>
                      <a:pt x="34" y="15"/>
                    </a:cubicBezTo>
                    <a:cubicBezTo>
                      <a:pt x="38" y="11"/>
                      <a:pt x="44" y="8"/>
                      <a:pt x="49" y="8"/>
                    </a:cubicBezTo>
                    <a:cubicBezTo>
                      <a:pt x="67" y="8"/>
                      <a:pt x="76" y="32"/>
                      <a:pt x="76" y="47"/>
                    </a:cubicBezTo>
                    <a:cubicBezTo>
                      <a:pt x="76" y="51"/>
                      <a:pt x="75" y="58"/>
                      <a:pt x="70" y="63"/>
                    </a:cubicBezTo>
                    <a:cubicBezTo>
                      <a:pt x="67" y="66"/>
                      <a:pt x="61" y="69"/>
                      <a:pt x="56" y="69"/>
                    </a:cubicBezTo>
                    <a:close/>
                    <a:moveTo>
                      <a:pt x="56" y="154"/>
                    </a:moveTo>
                    <a:cubicBezTo>
                      <a:pt x="34" y="154"/>
                      <a:pt x="19" y="144"/>
                      <a:pt x="19" y="129"/>
                    </a:cubicBezTo>
                    <a:cubicBezTo>
                      <a:pt x="19" y="113"/>
                      <a:pt x="33" y="108"/>
                      <a:pt x="37" y="107"/>
                    </a:cubicBezTo>
                    <a:cubicBezTo>
                      <a:pt x="46" y="104"/>
                      <a:pt x="58" y="103"/>
                      <a:pt x="59" y="103"/>
                    </a:cubicBezTo>
                    <a:cubicBezTo>
                      <a:pt x="62" y="103"/>
                      <a:pt x="63" y="103"/>
                      <a:pt x="64" y="103"/>
                    </a:cubicBezTo>
                    <a:cubicBezTo>
                      <a:pt x="80" y="115"/>
                      <a:pt x="87" y="121"/>
                      <a:pt x="87" y="131"/>
                    </a:cubicBezTo>
                    <a:cubicBezTo>
                      <a:pt x="87" y="145"/>
                      <a:pt x="77" y="154"/>
                      <a:pt x="56"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35" name="Freeform 65"/>
              <p:cNvSpPr>
                <a:spLocks/>
              </p:cNvSpPr>
              <p:nvPr/>
            </p:nvSpPr>
            <p:spPr bwMode="auto">
              <a:xfrm>
                <a:off x="4737100" y="249250"/>
                <a:ext cx="198438" cy="203200"/>
              </a:xfrm>
              <a:custGeom>
                <a:avLst/>
                <a:gdLst>
                  <a:gd name="T0" fmla="*/ 73 w 125"/>
                  <a:gd name="T1" fmla="*/ 52 h 128"/>
                  <a:gd name="T2" fmla="*/ 73 w 125"/>
                  <a:gd name="T3" fmla="*/ 0 h 128"/>
                  <a:gd name="T4" fmla="*/ 49 w 125"/>
                  <a:gd name="T5" fmla="*/ 0 h 128"/>
                  <a:gd name="T6" fmla="*/ 49 w 125"/>
                  <a:gd name="T7" fmla="*/ 52 h 128"/>
                  <a:gd name="T8" fmla="*/ 0 w 125"/>
                  <a:gd name="T9" fmla="*/ 52 h 128"/>
                  <a:gd name="T10" fmla="*/ 0 w 125"/>
                  <a:gd name="T11" fmla="*/ 76 h 128"/>
                  <a:gd name="T12" fmla="*/ 49 w 125"/>
                  <a:gd name="T13" fmla="*/ 76 h 128"/>
                  <a:gd name="T14" fmla="*/ 49 w 125"/>
                  <a:gd name="T15" fmla="*/ 128 h 128"/>
                  <a:gd name="T16" fmla="*/ 73 w 125"/>
                  <a:gd name="T17" fmla="*/ 128 h 128"/>
                  <a:gd name="T18" fmla="*/ 73 w 125"/>
                  <a:gd name="T19" fmla="*/ 76 h 128"/>
                  <a:gd name="T20" fmla="*/ 125 w 125"/>
                  <a:gd name="T21" fmla="*/ 76 h 128"/>
                  <a:gd name="T22" fmla="*/ 125 w 125"/>
                  <a:gd name="T23" fmla="*/ 52 h 128"/>
                  <a:gd name="T24" fmla="*/ 73 w 125"/>
                  <a:gd name="T25"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8">
                    <a:moveTo>
                      <a:pt x="73" y="52"/>
                    </a:moveTo>
                    <a:lnTo>
                      <a:pt x="73" y="0"/>
                    </a:lnTo>
                    <a:lnTo>
                      <a:pt x="49" y="0"/>
                    </a:lnTo>
                    <a:lnTo>
                      <a:pt x="49" y="52"/>
                    </a:lnTo>
                    <a:lnTo>
                      <a:pt x="0" y="52"/>
                    </a:lnTo>
                    <a:lnTo>
                      <a:pt x="0" y="76"/>
                    </a:lnTo>
                    <a:lnTo>
                      <a:pt x="49" y="76"/>
                    </a:lnTo>
                    <a:lnTo>
                      <a:pt x="49" y="128"/>
                    </a:lnTo>
                    <a:lnTo>
                      <a:pt x="73" y="128"/>
                    </a:lnTo>
                    <a:lnTo>
                      <a:pt x="73" y="76"/>
                    </a:lnTo>
                    <a:lnTo>
                      <a:pt x="125" y="76"/>
                    </a:lnTo>
                    <a:lnTo>
                      <a:pt x="125" y="52"/>
                    </a:lnTo>
                    <a:lnTo>
                      <a:pt x="73"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grpSp>
        <p:nvGrpSpPr>
          <p:cNvPr id="63" name="Group 62"/>
          <p:cNvGrpSpPr/>
          <p:nvPr/>
        </p:nvGrpSpPr>
        <p:grpSpPr>
          <a:xfrm>
            <a:off x="6221628" y="2260133"/>
            <a:ext cx="411809" cy="2656702"/>
            <a:chOff x="6221628" y="2260133"/>
            <a:chExt cx="411809" cy="2656702"/>
          </a:xfrm>
        </p:grpSpPr>
        <p:sp>
          <p:nvSpPr>
            <p:cNvPr id="36" name="Rectangle 35"/>
            <p:cNvSpPr/>
            <p:nvPr/>
          </p:nvSpPr>
          <p:spPr>
            <a:xfrm>
              <a:off x="6221628" y="2260133"/>
              <a:ext cx="411809" cy="2656702"/>
            </a:xfrm>
            <a:prstGeom prst="rect">
              <a:avLst/>
            </a:prstGeom>
            <a:solidFill>
              <a:srgbClr val="F42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Lato Light"/>
                <a:ea typeface="+mn-ea"/>
                <a:cs typeface="+mn-cs"/>
              </a:endParaRPr>
            </a:p>
          </p:txBody>
        </p:sp>
        <p:sp>
          <p:nvSpPr>
            <p:cNvPr id="37" name="Freeform 63"/>
            <p:cNvSpPr>
              <a:spLocks/>
            </p:cNvSpPr>
            <p:nvPr/>
          </p:nvSpPr>
          <p:spPr bwMode="auto">
            <a:xfrm>
              <a:off x="6350256" y="2487187"/>
              <a:ext cx="154553" cy="12715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38" name="Freeform 62"/>
            <p:cNvSpPr>
              <a:spLocks/>
            </p:cNvSpPr>
            <p:nvPr/>
          </p:nvSpPr>
          <p:spPr bwMode="auto">
            <a:xfrm>
              <a:off x="6386850" y="3164757"/>
              <a:ext cx="81365" cy="157823"/>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nvGrpSpPr>
            <p:cNvPr id="39" name="Group 38"/>
            <p:cNvGrpSpPr/>
            <p:nvPr/>
          </p:nvGrpSpPr>
          <p:grpSpPr>
            <a:xfrm>
              <a:off x="6371981" y="3518669"/>
              <a:ext cx="111102" cy="139629"/>
              <a:chOff x="3343275" y="1028712"/>
              <a:chExt cx="469900" cy="590550"/>
            </a:xfrm>
            <a:solidFill>
              <a:schemeClr val="bg1"/>
            </a:solidFill>
          </p:grpSpPr>
          <p:sp>
            <p:nvSpPr>
              <p:cNvPr id="40" name="Freeform 71"/>
              <p:cNvSpPr>
                <a:spLocks noEditPoints="1"/>
              </p:cNvSpPr>
              <p:nvPr/>
            </p:nvSpPr>
            <p:spPr bwMode="auto">
              <a:xfrm>
                <a:off x="3343275" y="1028712"/>
                <a:ext cx="469900" cy="590550"/>
              </a:xfrm>
              <a:custGeom>
                <a:avLst/>
                <a:gdLst>
                  <a:gd name="T0" fmla="*/ 122 w 125"/>
                  <a:gd name="T1" fmla="*/ 73 h 157"/>
                  <a:gd name="T2" fmla="*/ 93 w 125"/>
                  <a:gd name="T3" fmla="*/ 37 h 157"/>
                  <a:gd name="T4" fmla="*/ 40 w 125"/>
                  <a:gd name="T5" fmla="*/ 33 h 157"/>
                  <a:gd name="T6" fmla="*/ 17 w 125"/>
                  <a:gd name="T7" fmla="*/ 48 h 157"/>
                  <a:gd name="T8" fmla="*/ 17 w 125"/>
                  <a:gd name="T9" fmla="*/ 7 h 157"/>
                  <a:gd name="T10" fmla="*/ 13 w 125"/>
                  <a:gd name="T11" fmla="*/ 1 h 157"/>
                  <a:gd name="T12" fmla="*/ 4 w 125"/>
                  <a:gd name="T13" fmla="*/ 1 h 157"/>
                  <a:gd name="T14" fmla="*/ 0 w 125"/>
                  <a:gd name="T15" fmla="*/ 7 h 157"/>
                  <a:gd name="T16" fmla="*/ 0 w 125"/>
                  <a:gd name="T17" fmla="*/ 49 h 157"/>
                  <a:gd name="T18" fmla="*/ 0 w 125"/>
                  <a:gd name="T19" fmla="*/ 95 h 157"/>
                  <a:gd name="T20" fmla="*/ 6 w 125"/>
                  <a:gd name="T21" fmla="*/ 120 h 157"/>
                  <a:gd name="T22" fmla="*/ 37 w 125"/>
                  <a:gd name="T23" fmla="*/ 150 h 157"/>
                  <a:gd name="T24" fmla="*/ 74 w 125"/>
                  <a:gd name="T25" fmla="*/ 155 h 157"/>
                  <a:gd name="T26" fmla="*/ 112 w 125"/>
                  <a:gd name="T27" fmla="*/ 131 h 157"/>
                  <a:gd name="T28" fmla="*/ 125 w 125"/>
                  <a:gd name="T29" fmla="*/ 92 h 157"/>
                  <a:gd name="T30" fmla="*/ 122 w 125"/>
                  <a:gd name="T31" fmla="*/ 73 h 157"/>
                  <a:gd name="T32" fmla="*/ 107 w 125"/>
                  <a:gd name="T33" fmla="*/ 99 h 157"/>
                  <a:gd name="T34" fmla="*/ 94 w 125"/>
                  <a:gd name="T35" fmla="*/ 126 h 157"/>
                  <a:gd name="T36" fmla="*/ 70 w 125"/>
                  <a:gd name="T37" fmla="*/ 138 h 157"/>
                  <a:gd name="T38" fmla="*/ 40 w 125"/>
                  <a:gd name="T39" fmla="*/ 132 h 157"/>
                  <a:gd name="T40" fmla="*/ 27 w 125"/>
                  <a:gd name="T41" fmla="*/ 121 h 157"/>
                  <a:gd name="T42" fmla="*/ 25 w 125"/>
                  <a:gd name="T43" fmla="*/ 66 h 157"/>
                  <a:gd name="T44" fmla="*/ 39 w 125"/>
                  <a:gd name="T45" fmla="*/ 53 h 157"/>
                  <a:gd name="T46" fmla="*/ 57 w 125"/>
                  <a:gd name="T47" fmla="*/ 47 h 157"/>
                  <a:gd name="T48" fmla="*/ 89 w 125"/>
                  <a:gd name="T49" fmla="*/ 55 h 157"/>
                  <a:gd name="T50" fmla="*/ 104 w 125"/>
                  <a:gd name="T51" fmla="*/ 74 h 157"/>
                  <a:gd name="T52" fmla="*/ 107 w 125"/>
                  <a:gd name="T53"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57">
                    <a:moveTo>
                      <a:pt x="122" y="73"/>
                    </a:moveTo>
                    <a:cubicBezTo>
                      <a:pt x="118" y="58"/>
                      <a:pt x="107" y="45"/>
                      <a:pt x="93" y="37"/>
                    </a:cubicBezTo>
                    <a:cubicBezTo>
                      <a:pt x="77" y="28"/>
                      <a:pt x="57" y="27"/>
                      <a:pt x="40" y="33"/>
                    </a:cubicBezTo>
                    <a:cubicBezTo>
                      <a:pt x="31" y="36"/>
                      <a:pt x="24" y="42"/>
                      <a:pt x="17" y="48"/>
                    </a:cubicBezTo>
                    <a:cubicBezTo>
                      <a:pt x="17" y="35"/>
                      <a:pt x="17" y="21"/>
                      <a:pt x="17" y="7"/>
                    </a:cubicBezTo>
                    <a:cubicBezTo>
                      <a:pt x="17" y="4"/>
                      <a:pt x="16" y="2"/>
                      <a:pt x="13" y="1"/>
                    </a:cubicBezTo>
                    <a:cubicBezTo>
                      <a:pt x="10" y="0"/>
                      <a:pt x="7" y="0"/>
                      <a:pt x="4" y="1"/>
                    </a:cubicBezTo>
                    <a:cubicBezTo>
                      <a:pt x="1" y="2"/>
                      <a:pt x="0" y="4"/>
                      <a:pt x="0" y="7"/>
                    </a:cubicBezTo>
                    <a:cubicBezTo>
                      <a:pt x="0" y="21"/>
                      <a:pt x="0" y="35"/>
                      <a:pt x="0" y="49"/>
                    </a:cubicBezTo>
                    <a:cubicBezTo>
                      <a:pt x="0" y="64"/>
                      <a:pt x="0" y="80"/>
                      <a:pt x="0" y="95"/>
                    </a:cubicBezTo>
                    <a:cubicBezTo>
                      <a:pt x="0" y="103"/>
                      <a:pt x="2" y="112"/>
                      <a:pt x="6" y="120"/>
                    </a:cubicBezTo>
                    <a:cubicBezTo>
                      <a:pt x="12" y="133"/>
                      <a:pt x="24" y="144"/>
                      <a:pt x="37" y="150"/>
                    </a:cubicBezTo>
                    <a:cubicBezTo>
                      <a:pt x="49" y="155"/>
                      <a:pt x="62" y="157"/>
                      <a:pt x="74" y="155"/>
                    </a:cubicBezTo>
                    <a:cubicBezTo>
                      <a:pt x="89" y="152"/>
                      <a:pt x="103" y="144"/>
                      <a:pt x="112" y="131"/>
                    </a:cubicBezTo>
                    <a:cubicBezTo>
                      <a:pt x="121" y="120"/>
                      <a:pt x="125" y="106"/>
                      <a:pt x="125" y="92"/>
                    </a:cubicBezTo>
                    <a:cubicBezTo>
                      <a:pt x="125" y="85"/>
                      <a:pt x="124" y="79"/>
                      <a:pt x="122" y="73"/>
                    </a:cubicBezTo>
                    <a:close/>
                    <a:moveTo>
                      <a:pt x="107" y="99"/>
                    </a:moveTo>
                    <a:cubicBezTo>
                      <a:pt x="106" y="109"/>
                      <a:pt x="101" y="119"/>
                      <a:pt x="94" y="126"/>
                    </a:cubicBezTo>
                    <a:cubicBezTo>
                      <a:pt x="87" y="132"/>
                      <a:pt x="79" y="136"/>
                      <a:pt x="70" y="138"/>
                    </a:cubicBezTo>
                    <a:cubicBezTo>
                      <a:pt x="59" y="139"/>
                      <a:pt x="49" y="137"/>
                      <a:pt x="40" y="132"/>
                    </a:cubicBezTo>
                    <a:cubicBezTo>
                      <a:pt x="35" y="129"/>
                      <a:pt x="31" y="125"/>
                      <a:pt x="27" y="121"/>
                    </a:cubicBezTo>
                    <a:cubicBezTo>
                      <a:pt x="15" y="106"/>
                      <a:pt x="14" y="82"/>
                      <a:pt x="25" y="66"/>
                    </a:cubicBezTo>
                    <a:cubicBezTo>
                      <a:pt x="29" y="61"/>
                      <a:pt x="34" y="56"/>
                      <a:pt x="39" y="53"/>
                    </a:cubicBezTo>
                    <a:cubicBezTo>
                      <a:pt x="44" y="50"/>
                      <a:pt x="51" y="48"/>
                      <a:pt x="57" y="47"/>
                    </a:cubicBezTo>
                    <a:cubicBezTo>
                      <a:pt x="68" y="46"/>
                      <a:pt x="80" y="48"/>
                      <a:pt x="89" y="55"/>
                    </a:cubicBezTo>
                    <a:cubicBezTo>
                      <a:pt x="95" y="60"/>
                      <a:pt x="101" y="66"/>
                      <a:pt x="104" y="74"/>
                    </a:cubicBezTo>
                    <a:cubicBezTo>
                      <a:pt x="107" y="82"/>
                      <a:pt x="109" y="91"/>
                      <a:pt x="10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41" name="Freeform 72"/>
              <p:cNvSpPr>
                <a:spLocks/>
              </p:cNvSpPr>
              <p:nvPr/>
            </p:nvSpPr>
            <p:spPr bwMode="auto">
              <a:xfrm>
                <a:off x="3433763" y="1325575"/>
                <a:ext cx="98425" cy="101600"/>
              </a:xfrm>
              <a:custGeom>
                <a:avLst/>
                <a:gdLst>
                  <a:gd name="T0" fmla="*/ 13 w 26"/>
                  <a:gd name="T1" fmla="*/ 0 h 27"/>
                  <a:gd name="T2" fmla="*/ 2 w 26"/>
                  <a:gd name="T3" fmla="*/ 6 h 27"/>
                  <a:gd name="T4" fmla="*/ 0 w 26"/>
                  <a:gd name="T5" fmla="*/ 14 h 27"/>
                  <a:gd name="T6" fmla="*/ 5 w 26"/>
                  <a:gd name="T7" fmla="*/ 23 h 27"/>
                  <a:gd name="T8" fmla="*/ 18 w 26"/>
                  <a:gd name="T9" fmla="*/ 25 h 27"/>
                  <a:gd name="T10" fmla="*/ 25 w 26"/>
                  <a:gd name="T11" fmla="*/ 14 h 27"/>
                  <a:gd name="T12" fmla="*/ 23 w 26"/>
                  <a:gd name="T13" fmla="*/ 5 h 27"/>
                  <a:gd name="T14" fmla="*/ 13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13" y="0"/>
                    </a:moveTo>
                    <a:cubicBezTo>
                      <a:pt x="9" y="0"/>
                      <a:pt x="4" y="2"/>
                      <a:pt x="2" y="6"/>
                    </a:cubicBezTo>
                    <a:cubicBezTo>
                      <a:pt x="1" y="8"/>
                      <a:pt x="0" y="11"/>
                      <a:pt x="0" y="14"/>
                    </a:cubicBezTo>
                    <a:cubicBezTo>
                      <a:pt x="1" y="18"/>
                      <a:pt x="2" y="21"/>
                      <a:pt x="5" y="23"/>
                    </a:cubicBezTo>
                    <a:cubicBezTo>
                      <a:pt x="9" y="26"/>
                      <a:pt x="14" y="27"/>
                      <a:pt x="18" y="25"/>
                    </a:cubicBezTo>
                    <a:cubicBezTo>
                      <a:pt x="22" y="23"/>
                      <a:pt x="25" y="19"/>
                      <a:pt x="25" y="14"/>
                    </a:cubicBezTo>
                    <a:cubicBezTo>
                      <a:pt x="26" y="11"/>
                      <a:pt x="25" y="7"/>
                      <a:pt x="23" y="5"/>
                    </a:cubicBezTo>
                    <a:cubicBezTo>
                      <a:pt x="21" y="2"/>
                      <a:pt x="17"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nvGrpSpPr>
            <p:cNvPr id="42" name="Group 41"/>
            <p:cNvGrpSpPr/>
            <p:nvPr/>
          </p:nvGrpSpPr>
          <p:grpSpPr>
            <a:xfrm>
              <a:off x="6350665" y="2810435"/>
              <a:ext cx="153735" cy="158233"/>
              <a:chOff x="4338638" y="71450"/>
              <a:chExt cx="596900" cy="614363"/>
            </a:xfrm>
            <a:solidFill>
              <a:schemeClr val="bg1"/>
            </a:solidFill>
          </p:grpSpPr>
          <p:sp>
            <p:nvSpPr>
              <p:cNvPr id="43" name="Freeform 64"/>
              <p:cNvSpPr>
                <a:spLocks noEditPoints="1"/>
              </p:cNvSpPr>
              <p:nvPr/>
            </p:nvSpPr>
            <p:spPr bwMode="auto">
              <a:xfrm>
                <a:off x="4338638" y="71450"/>
                <a:ext cx="398463" cy="614363"/>
              </a:xfrm>
              <a:custGeom>
                <a:avLst/>
                <a:gdLst>
                  <a:gd name="T0" fmla="*/ 84 w 106"/>
                  <a:gd name="T1" fmla="*/ 93 h 163"/>
                  <a:gd name="T2" fmla="*/ 76 w 106"/>
                  <a:gd name="T3" fmla="*/ 87 h 163"/>
                  <a:gd name="T4" fmla="*/ 71 w 106"/>
                  <a:gd name="T5" fmla="*/ 78 h 163"/>
                  <a:gd name="T6" fmla="*/ 77 w 106"/>
                  <a:gd name="T7" fmla="*/ 68 h 163"/>
                  <a:gd name="T8" fmla="*/ 94 w 106"/>
                  <a:gd name="T9" fmla="*/ 38 h 163"/>
                  <a:gd name="T10" fmla="*/ 79 w 106"/>
                  <a:gd name="T11" fmla="*/ 9 h 163"/>
                  <a:gd name="T12" fmla="*/ 93 w 106"/>
                  <a:gd name="T13" fmla="*/ 9 h 163"/>
                  <a:gd name="T14" fmla="*/ 106 w 106"/>
                  <a:gd name="T15" fmla="*/ 0 h 163"/>
                  <a:gd name="T16" fmla="*/ 65 w 106"/>
                  <a:gd name="T17" fmla="*/ 0 h 163"/>
                  <a:gd name="T18" fmla="*/ 24 w 106"/>
                  <a:gd name="T19" fmla="*/ 13 h 163"/>
                  <a:gd name="T20" fmla="*/ 11 w 106"/>
                  <a:gd name="T21" fmla="*/ 42 h 163"/>
                  <a:gd name="T22" fmla="*/ 46 w 106"/>
                  <a:gd name="T23" fmla="*/ 75 h 163"/>
                  <a:gd name="T24" fmla="*/ 53 w 106"/>
                  <a:gd name="T25" fmla="*/ 75 h 163"/>
                  <a:gd name="T26" fmla="*/ 51 w 106"/>
                  <a:gd name="T27" fmla="*/ 83 h 163"/>
                  <a:gd name="T28" fmla="*/ 57 w 106"/>
                  <a:gd name="T29" fmla="*/ 97 h 163"/>
                  <a:gd name="T30" fmla="*/ 17 w 106"/>
                  <a:gd name="T31" fmla="*/ 107 h 163"/>
                  <a:gd name="T32" fmla="*/ 0 w 106"/>
                  <a:gd name="T33" fmla="*/ 133 h 163"/>
                  <a:gd name="T34" fmla="*/ 46 w 106"/>
                  <a:gd name="T35" fmla="*/ 163 h 163"/>
                  <a:gd name="T36" fmla="*/ 102 w 106"/>
                  <a:gd name="T37" fmla="*/ 123 h 163"/>
                  <a:gd name="T38" fmla="*/ 84 w 106"/>
                  <a:gd name="T39" fmla="*/ 93 h 163"/>
                  <a:gd name="T40" fmla="*/ 56 w 106"/>
                  <a:gd name="T41" fmla="*/ 69 h 163"/>
                  <a:gd name="T42" fmla="*/ 30 w 106"/>
                  <a:gd name="T43" fmla="*/ 31 h 163"/>
                  <a:gd name="T44" fmla="*/ 34 w 106"/>
                  <a:gd name="T45" fmla="*/ 15 h 163"/>
                  <a:gd name="T46" fmla="*/ 49 w 106"/>
                  <a:gd name="T47" fmla="*/ 8 h 163"/>
                  <a:gd name="T48" fmla="*/ 76 w 106"/>
                  <a:gd name="T49" fmla="*/ 47 h 163"/>
                  <a:gd name="T50" fmla="*/ 70 w 106"/>
                  <a:gd name="T51" fmla="*/ 63 h 163"/>
                  <a:gd name="T52" fmla="*/ 56 w 106"/>
                  <a:gd name="T53" fmla="*/ 69 h 163"/>
                  <a:gd name="T54" fmla="*/ 56 w 106"/>
                  <a:gd name="T55" fmla="*/ 154 h 163"/>
                  <a:gd name="T56" fmla="*/ 19 w 106"/>
                  <a:gd name="T57" fmla="*/ 129 h 163"/>
                  <a:gd name="T58" fmla="*/ 37 w 106"/>
                  <a:gd name="T59" fmla="*/ 107 h 163"/>
                  <a:gd name="T60" fmla="*/ 59 w 106"/>
                  <a:gd name="T61" fmla="*/ 103 h 163"/>
                  <a:gd name="T62" fmla="*/ 64 w 106"/>
                  <a:gd name="T63" fmla="*/ 103 h 163"/>
                  <a:gd name="T64" fmla="*/ 87 w 106"/>
                  <a:gd name="T65" fmla="*/ 131 h 163"/>
                  <a:gd name="T66" fmla="*/ 56 w 106"/>
                  <a:gd name="T67" fmla="*/ 15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3">
                    <a:moveTo>
                      <a:pt x="84" y="93"/>
                    </a:moveTo>
                    <a:cubicBezTo>
                      <a:pt x="76" y="87"/>
                      <a:pt x="76" y="87"/>
                      <a:pt x="76" y="87"/>
                    </a:cubicBezTo>
                    <a:cubicBezTo>
                      <a:pt x="74" y="86"/>
                      <a:pt x="71" y="83"/>
                      <a:pt x="71" y="78"/>
                    </a:cubicBezTo>
                    <a:cubicBezTo>
                      <a:pt x="71" y="74"/>
                      <a:pt x="74" y="71"/>
                      <a:pt x="77" y="68"/>
                    </a:cubicBezTo>
                    <a:cubicBezTo>
                      <a:pt x="86" y="61"/>
                      <a:pt x="94" y="53"/>
                      <a:pt x="94" y="38"/>
                    </a:cubicBezTo>
                    <a:cubicBezTo>
                      <a:pt x="94" y="22"/>
                      <a:pt x="84" y="13"/>
                      <a:pt x="79" y="9"/>
                    </a:cubicBezTo>
                    <a:cubicBezTo>
                      <a:pt x="93" y="9"/>
                      <a:pt x="93" y="9"/>
                      <a:pt x="93" y="9"/>
                    </a:cubicBezTo>
                    <a:cubicBezTo>
                      <a:pt x="106" y="0"/>
                      <a:pt x="106" y="0"/>
                      <a:pt x="106" y="0"/>
                    </a:cubicBezTo>
                    <a:cubicBezTo>
                      <a:pt x="65" y="0"/>
                      <a:pt x="65" y="0"/>
                      <a:pt x="65" y="0"/>
                    </a:cubicBezTo>
                    <a:cubicBezTo>
                      <a:pt x="53" y="0"/>
                      <a:pt x="37" y="3"/>
                      <a:pt x="24" y="13"/>
                    </a:cubicBezTo>
                    <a:cubicBezTo>
                      <a:pt x="15" y="21"/>
                      <a:pt x="11" y="32"/>
                      <a:pt x="11" y="42"/>
                    </a:cubicBezTo>
                    <a:cubicBezTo>
                      <a:pt x="11" y="58"/>
                      <a:pt x="24" y="75"/>
                      <a:pt x="46" y="75"/>
                    </a:cubicBezTo>
                    <a:cubicBezTo>
                      <a:pt x="48" y="75"/>
                      <a:pt x="51" y="75"/>
                      <a:pt x="53" y="75"/>
                    </a:cubicBezTo>
                    <a:cubicBezTo>
                      <a:pt x="52" y="77"/>
                      <a:pt x="51" y="79"/>
                      <a:pt x="51" y="83"/>
                    </a:cubicBezTo>
                    <a:cubicBezTo>
                      <a:pt x="51" y="89"/>
                      <a:pt x="54" y="93"/>
                      <a:pt x="57" y="97"/>
                    </a:cubicBezTo>
                    <a:cubicBezTo>
                      <a:pt x="48" y="98"/>
                      <a:pt x="30" y="99"/>
                      <a:pt x="17" y="107"/>
                    </a:cubicBezTo>
                    <a:cubicBezTo>
                      <a:pt x="4" y="114"/>
                      <a:pt x="0" y="125"/>
                      <a:pt x="0" y="133"/>
                    </a:cubicBezTo>
                    <a:cubicBezTo>
                      <a:pt x="0" y="149"/>
                      <a:pt x="15" y="163"/>
                      <a:pt x="46" y="163"/>
                    </a:cubicBezTo>
                    <a:cubicBezTo>
                      <a:pt x="82" y="163"/>
                      <a:pt x="102" y="143"/>
                      <a:pt x="102" y="123"/>
                    </a:cubicBezTo>
                    <a:cubicBezTo>
                      <a:pt x="102" y="109"/>
                      <a:pt x="93" y="101"/>
                      <a:pt x="84" y="93"/>
                    </a:cubicBezTo>
                    <a:close/>
                    <a:moveTo>
                      <a:pt x="56" y="69"/>
                    </a:moveTo>
                    <a:cubicBezTo>
                      <a:pt x="38" y="69"/>
                      <a:pt x="30" y="45"/>
                      <a:pt x="30" y="31"/>
                    </a:cubicBezTo>
                    <a:cubicBezTo>
                      <a:pt x="30" y="26"/>
                      <a:pt x="31" y="20"/>
                      <a:pt x="34" y="15"/>
                    </a:cubicBezTo>
                    <a:cubicBezTo>
                      <a:pt x="38" y="11"/>
                      <a:pt x="44" y="8"/>
                      <a:pt x="49" y="8"/>
                    </a:cubicBezTo>
                    <a:cubicBezTo>
                      <a:pt x="67" y="8"/>
                      <a:pt x="76" y="32"/>
                      <a:pt x="76" y="47"/>
                    </a:cubicBezTo>
                    <a:cubicBezTo>
                      <a:pt x="76" y="51"/>
                      <a:pt x="75" y="58"/>
                      <a:pt x="70" y="63"/>
                    </a:cubicBezTo>
                    <a:cubicBezTo>
                      <a:pt x="67" y="66"/>
                      <a:pt x="61" y="69"/>
                      <a:pt x="56" y="69"/>
                    </a:cubicBezTo>
                    <a:close/>
                    <a:moveTo>
                      <a:pt x="56" y="154"/>
                    </a:moveTo>
                    <a:cubicBezTo>
                      <a:pt x="34" y="154"/>
                      <a:pt x="19" y="144"/>
                      <a:pt x="19" y="129"/>
                    </a:cubicBezTo>
                    <a:cubicBezTo>
                      <a:pt x="19" y="113"/>
                      <a:pt x="33" y="108"/>
                      <a:pt x="37" y="107"/>
                    </a:cubicBezTo>
                    <a:cubicBezTo>
                      <a:pt x="46" y="104"/>
                      <a:pt x="58" y="103"/>
                      <a:pt x="59" y="103"/>
                    </a:cubicBezTo>
                    <a:cubicBezTo>
                      <a:pt x="62" y="103"/>
                      <a:pt x="63" y="103"/>
                      <a:pt x="64" y="103"/>
                    </a:cubicBezTo>
                    <a:cubicBezTo>
                      <a:pt x="80" y="115"/>
                      <a:pt x="87" y="121"/>
                      <a:pt x="87" y="131"/>
                    </a:cubicBezTo>
                    <a:cubicBezTo>
                      <a:pt x="87" y="145"/>
                      <a:pt x="77" y="154"/>
                      <a:pt x="56"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44" name="Freeform 65"/>
              <p:cNvSpPr>
                <a:spLocks/>
              </p:cNvSpPr>
              <p:nvPr/>
            </p:nvSpPr>
            <p:spPr bwMode="auto">
              <a:xfrm>
                <a:off x="4737100" y="249250"/>
                <a:ext cx="198438" cy="203200"/>
              </a:xfrm>
              <a:custGeom>
                <a:avLst/>
                <a:gdLst>
                  <a:gd name="T0" fmla="*/ 73 w 125"/>
                  <a:gd name="T1" fmla="*/ 52 h 128"/>
                  <a:gd name="T2" fmla="*/ 73 w 125"/>
                  <a:gd name="T3" fmla="*/ 0 h 128"/>
                  <a:gd name="T4" fmla="*/ 49 w 125"/>
                  <a:gd name="T5" fmla="*/ 0 h 128"/>
                  <a:gd name="T6" fmla="*/ 49 w 125"/>
                  <a:gd name="T7" fmla="*/ 52 h 128"/>
                  <a:gd name="T8" fmla="*/ 0 w 125"/>
                  <a:gd name="T9" fmla="*/ 52 h 128"/>
                  <a:gd name="T10" fmla="*/ 0 w 125"/>
                  <a:gd name="T11" fmla="*/ 76 h 128"/>
                  <a:gd name="T12" fmla="*/ 49 w 125"/>
                  <a:gd name="T13" fmla="*/ 76 h 128"/>
                  <a:gd name="T14" fmla="*/ 49 w 125"/>
                  <a:gd name="T15" fmla="*/ 128 h 128"/>
                  <a:gd name="T16" fmla="*/ 73 w 125"/>
                  <a:gd name="T17" fmla="*/ 128 h 128"/>
                  <a:gd name="T18" fmla="*/ 73 w 125"/>
                  <a:gd name="T19" fmla="*/ 76 h 128"/>
                  <a:gd name="T20" fmla="*/ 125 w 125"/>
                  <a:gd name="T21" fmla="*/ 76 h 128"/>
                  <a:gd name="T22" fmla="*/ 125 w 125"/>
                  <a:gd name="T23" fmla="*/ 52 h 128"/>
                  <a:gd name="T24" fmla="*/ 73 w 125"/>
                  <a:gd name="T25"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8">
                    <a:moveTo>
                      <a:pt x="73" y="52"/>
                    </a:moveTo>
                    <a:lnTo>
                      <a:pt x="73" y="0"/>
                    </a:lnTo>
                    <a:lnTo>
                      <a:pt x="49" y="0"/>
                    </a:lnTo>
                    <a:lnTo>
                      <a:pt x="49" y="52"/>
                    </a:lnTo>
                    <a:lnTo>
                      <a:pt x="0" y="52"/>
                    </a:lnTo>
                    <a:lnTo>
                      <a:pt x="0" y="76"/>
                    </a:lnTo>
                    <a:lnTo>
                      <a:pt x="49" y="76"/>
                    </a:lnTo>
                    <a:lnTo>
                      <a:pt x="49" y="128"/>
                    </a:lnTo>
                    <a:lnTo>
                      <a:pt x="73" y="128"/>
                    </a:lnTo>
                    <a:lnTo>
                      <a:pt x="73" y="76"/>
                    </a:lnTo>
                    <a:lnTo>
                      <a:pt x="125" y="76"/>
                    </a:lnTo>
                    <a:lnTo>
                      <a:pt x="125" y="52"/>
                    </a:lnTo>
                    <a:lnTo>
                      <a:pt x="73"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grpSp>
        <p:nvGrpSpPr>
          <p:cNvPr id="64" name="Group 63"/>
          <p:cNvGrpSpPr/>
          <p:nvPr/>
        </p:nvGrpSpPr>
        <p:grpSpPr>
          <a:xfrm>
            <a:off x="8648238" y="2260133"/>
            <a:ext cx="411809" cy="2656702"/>
            <a:chOff x="8648238" y="2260133"/>
            <a:chExt cx="411809" cy="2656702"/>
          </a:xfrm>
        </p:grpSpPr>
        <p:sp>
          <p:nvSpPr>
            <p:cNvPr id="45" name="Rectangle 44"/>
            <p:cNvSpPr/>
            <p:nvPr/>
          </p:nvSpPr>
          <p:spPr>
            <a:xfrm>
              <a:off x="8648238" y="2260133"/>
              <a:ext cx="411809" cy="2656702"/>
            </a:xfrm>
            <a:prstGeom prst="rect">
              <a:avLst/>
            </a:prstGeom>
            <a:solidFill>
              <a:srgbClr val="27303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Lato Light"/>
                <a:ea typeface="+mn-ea"/>
                <a:cs typeface="+mn-cs"/>
              </a:endParaRPr>
            </a:p>
          </p:txBody>
        </p:sp>
        <p:sp>
          <p:nvSpPr>
            <p:cNvPr id="46" name="Freeform 63"/>
            <p:cNvSpPr>
              <a:spLocks/>
            </p:cNvSpPr>
            <p:nvPr/>
          </p:nvSpPr>
          <p:spPr bwMode="auto">
            <a:xfrm>
              <a:off x="8776866" y="2487187"/>
              <a:ext cx="154553" cy="127159"/>
            </a:xfrm>
            <a:custGeom>
              <a:avLst/>
              <a:gdLst>
                <a:gd name="T0" fmla="*/ 160 w 160"/>
                <a:gd name="T1" fmla="*/ 16 h 131"/>
                <a:gd name="T2" fmla="*/ 159 w 160"/>
                <a:gd name="T3" fmla="*/ 16 h 131"/>
                <a:gd name="T4" fmla="*/ 144 w 160"/>
                <a:gd name="T5" fmla="*/ 20 h 131"/>
                <a:gd name="T6" fmla="*/ 156 w 160"/>
                <a:gd name="T7" fmla="*/ 4 h 131"/>
                <a:gd name="T8" fmla="*/ 156 w 160"/>
                <a:gd name="T9" fmla="*/ 3 h 131"/>
                <a:gd name="T10" fmla="*/ 155 w 160"/>
                <a:gd name="T11" fmla="*/ 3 h 131"/>
                <a:gd name="T12" fmla="*/ 135 w 160"/>
                <a:gd name="T13" fmla="*/ 11 h 131"/>
                <a:gd name="T14" fmla="*/ 111 w 160"/>
                <a:gd name="T15" fmla="*/ 0 h 131"/>
                <a:gd name="T16" fmla="*/ 77 w 160"/>
                <a:gd name="T17" fmla="*/ 34 h 131"/>
                <a:gd name="T18" fmla="*/ 78 w 160"/>
                <a:gd name="T19" fmla="*/ 40 h 131"/>
                <a:gd name="T20" fmla="*/ 12 w 160"/>
                <a:gd name="T21" fmla="*/ 7 h 131"/>
                <a:gd name="T22" fmla="*/ 12 w 160"/>
                <a:gd name="T23" fmla="*/ 6 h 131"/>
                <a:gd name="T24" fmla="*/ 11 w 160"/>
                <a:gd name="T25" fmla="*/ 7 h 131"/>
                <a:gd name="T26" fmla="*/ 7 w 160"/>
                <a:gd name="T27" fmla="*/ 23 h 131"/>
                <a:gd name="T28" fmla="*/ 19 w 160"/>
                <a:gd name="T29" fmla="*/ 50 h 131"/>
                <a:gd name="T30" fmla="*/ 7 w 160"/>
                <a:gd name="T31" fmla="*/ 46 h 131"/>
                <a:gd name="T32" fmla="*/ 7 w 160"/>
                <a:gd name="T33" fmla="*/ 46 h 131"/>
                <a:gd name="T34" fmla="*/ 6 w 160"/>
                <a:gd name="T35" fmla="*/ 47 h 131"/>
                <a:gd name="T36" fmla="*/ 6 w 160"/>
                <a:gd name="T37" fmla="*/ 47 h 131"/>
                <a:gd name="T38" fmla="*/ 30 w 160"/>
                <a:gd name="T39" fmla="*/ 79 h 131"/>
                <a:gd name="T40" fmla="*/ 19 w 160"/>
                <a:gd name="T41" fmla="*/ 79 h 131"/>
                <a:gd name="T42" fmla="*/ 18 w 160"/>
                <a:gd name="T43" fmla="*/ 79 h 131"/>
                <a:gd name="T44" fmla="*/ 18 w 160"/>
                <a:gd name="T45" fmla="*/ 80 h 131"/>
                <a:gd name="T46" fmla="*/ 47 w 160"/>
                <a:gd name="T47" fmla="*/ 103 h 131"/>
                <a:gd name="T48" fmla="*/ 8 w 160"/>
                <a:gd name="T49" fmla="*/ 115 h 131"/>
                <a:gd name="T50" fmla="*/ 1 w 160"/>
                <a:gd name="T51" fmla="*/ 115 h 131"/>
                <a:gd name="T52" fmla="*/ 0 w 160"/>
                <a:gd name="T53" fmla="*/ 115 h 131"/>
                <a:gd name="T54" fmla="*/ 0 w 160"/>
                <a:gd name="T55" fmla="*/ 116 h 131"/>
                <a:gd name="T56" fmla="*/ 51 w 160"/>
                <a:gd name="T57" fmla="*/ 131 h 131"/>
                <a:gd name="T58" fmla="*/ 144 w 160"/>
                <a:gd name="T59" fmla="*/ 38 h 131"/>
                <a:gd name="T60" fmla="*/ 144 w 160"/>
                <a:gd name="T61" fmla="*/ 34 h 131"/>
                <a:gd name="T62" fmla="*/ 160 w 160"/>
                <a:gd name="T63" fmla="*/ 17 h 131"/>
                <a:gd name="T64" fmla="*/ 160 w 160"/>
                <a:gd name="T65" fmla="*/ 16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60" h="131">
                  <a:moveTo>
                    <a:pt x="160" y="16"/>
                  </a:moveTo>
                  <a:cubicBezTo>
                    <a:pt x="160" y="16"/>
                    <a:pt x="160" y="16"/>
                    <a:pt x="159" y="16"/>
                  </a:cubicBezTo>
                  <a:cubicBezTo>
                    <a:pt x="154" y="18"/>
                    <a:pt x="149" y="19"/>
                    <a:pt x="144" y="20"/>
                  </a:cubicBezTo>
                  <a:cubicBezTo>
                    <a:pt x="150" y="16"/>
                    <a:pt x="154" y="10"/>
                    <a:pt x="156" y="4"/>
                  </a:cubicBezTo>
                  <a:cubicBezTo>
                    <a:pt x="156" y="3"/>
                    <a:pt x="156" y="3"/>
                    <a:pt x="156" y="3"/>
                  </a:cubicBezTo>
                  <a:cubicBezTo>
                    <a:pt x="155" y="3"/>
                    <a:pt x="155" y="3"/>
                    <a:pt x="155" y="3"/>
                  </a:cubicBezTo>
                  <a:cubicBezTo>
                    <a:pt x="149" y="7"/>
                    <a:pt x="142" y="9"/>
                    <a:pt x="135" y="11"/>
                  </a:cubicBezTo>
                  <a:cubicBezTo>
                    <a:pt x="128" y="4"/>
                    <a:pt x="120" y="0"/>
                    <a:pt x="111" y="0"/>
                  </a:cubicBezTo>
                  <a:cubicBezTo>
                    <a:pt x="92" y="0"/>
                    <a:pt x="77" y="15"/>
                    <a:pt x="77" y="34"/>
                  </a:cubicBezTo>
                  <a:cubicBezTo>
                    <a:pt x="77" y="36"/>
                    <a:pt x="77" y="38"/>
                    <a:pt x="78" y="40"/>
                  </a:cubicBezTo>
                  <a:cubicBezTo>
                    <a:pt x="52" y="39"/>
                    <a:pt x="29" y="26"/>
                    <a:pt x="12" y="7"/>
                  </a:cubicBezTo>
                  <a:cubicBezTo>
                    <a:pt x="12" y="6"/>
                    <a:pt x="12" y="6"/>
                    <a:pt x="12" y="6"/>
                  </a:cubicBezTo>
                  <a:cubicBezTo>
                    <a:pt x="11" y="6"/>
                    <a:pt x="11" y="6"/>
                    <a:pt x="11" y="7"/>
                  </a:cubicBezTo>
                  <a:cubicBezTo>
                    <a:pt x="8" y="12"/>
                    <a:pt x="7" y="18"/>
                    <a:pt x="7" y="23"/>
                  </a:cubicBezTo>
                  <a:cubicBezTo>
                    <a:pt x="7" y="34"/>
                    <a:pt x="11" y="43"/>
                    <a:pt x="19" y="50"/>
                  </a:cubicBezTo>
                  <a:cubicBezTo>
                    <a:pt x="15" y="49"/>
                    <a:pt x="11" y="48"/>
                    <a:pt x="7" y="46"/>
                  </a:cubicBezTo>
                  <a:cubicBezTo>
                    <a:pt x="7" y="46"/>
                    <a:pt x="7" y="46"/>
                    <a:pt x="7" y="46"/>
                  </a:cubicBezTo>
                  <a:cubicBezTo>
                    <a:pt x="6" y="46"/>
                    <a:pt x="6" y="46"/>
                    <a:pt x="6" y="47"/>
                  </a:cubicBezTo>
                  <a:cubicBezTo>
                    <a:pt x="6" y="47"/>
                    <a:pt x="6" y="47"/>
                    <a:pt x="6" y="47"/>
                  </a:cubicBezTo>
                  <a:cubicBezTo>
                    <a:pt x="6" y="62"/>
                    <a:pt x="16" y="75"/>
                    <a:pt x="30" y="79"/>
                  </a:cubicBezTo>
                  <a:cubicBezTo>
                    <a:pt x="26" y="79"/>
                    <a:pt x="22" y="79"/>
                    <a:pt x="19" y="79"/>
                  </a:cubicBezTo>
                  <a:cubicBezTo>
                    <a:pt x="18" y="79"/>
                    <a:pt x="18" y="79"/>
                    <a:pt x="18" y="79"/>
                  </a:cubicBezTo>
                  <a:cubicBezTo>
                    <a:pt x="18" y="79"/>
                    <a:pt x="18" y="79"/>
                    <a:pt x="18" y="80"/>
                  </a:cubicBezTo>
                  <a:cubicBezTo>
                    <a:pt x="22" y="93"/>
                    <a:pt x="33" y="102"/>
                    <a:pt x="47" y="103"/>
                  </a:cubicBezTo>
                  <a:cubicBezTo>
                    <a:pt x="36" y="111"/>
                    <a:pt x="22" y="115"/>
                    <a:pt x="8" y="115"/>
                  </a:cubicBezTo>
                  <a:cubicBezTo>
                    <a:pt x="6" y="115"/>
                    <a:pt x="3" y="115"/>
                    <a:pt x="1" y="115"/>
                  </a:cubicBezTo>
                  <a:cubicBezTo>
                    <a:pt x="0" y="115"/>
                    <a:pt x="0" y="115"/>
                    <a:pt x="0" y="115"/>
                  </a:cubicBezTo>
                  <a:cubicBezTo>
                    <a:pt x="0" y="116"/>
                    <a:pt x="0" y="116"/>
                    <a:pt x="0" y="116"/>
                  </a:cubicBezTo>
                  <a:cubicBezTo>
                    <a:pt x="15" y="126"/>
                    <a:pt x="33" y="131"/>
                    <a:pt x="51" y="131"/>
                  </a:cubicBezTo>
                  <a:cubicBezTo>
                    <a:pt x="109" y="131"/>
                    <a:pt x="144" y="83"/>
                    <a:pt x="144" y="38"/>
                  </a:cubicBezTo>
                  <a:cubicBezTo>
                    <a:pt x="144" y="36"/>
                    <a:pt x="144" y="35"/>
                    <a:pt x="144" y="34"/>
                  </a:cubicBezTo>
                  <a:cubicBezTo>
                    <a:pt x="150" y="29"/>
                    <a:pt x="156" y="23"/>
                    <a:pt x="160" y="17"/>
                  </a:cubicBezTo>
                  <a:cubicBezTo>
                    <a:pt x="160" y="17"/>
                    <a:pt x="160" y="16"/>
                    <a:pt x="160" y="16"/>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47" name="Freeform 62"/>
            <p:cNvSpPr>
              <a:spLocks/>
            </p:cNvSpPr>
            <p:nvPr/>
          </p:nvSpPr>
          <p:spPr bwMode="auto">
            <a:xfrm>
              <a:off x="8813460" y="3164757"/>
              <a:ext cx="81365" cy="157823"/>
            </a:xfrm>
            <a:custGeom>
              <a:avLst/>
              <a:gdLst>
                <a:gd name="T0" fmla="*/ 84 w 84"/>
                <a:gd name="T1" fmla="*/ 27 h 163"/>
                <a:gd name="T2" fmla="*/ 69 w 84"/>
                <a:gd name="T3" fmla="*/ 27 h 163"/>
                <a:gd name="T4" fmla="*/ 54 w 84"/>
                <a:gd name="T5" fmla="*/ 41 h 163"/>
                <a:gd name="T6" fmla="*/ 54 w 84"/>
                <a:gd name="T7" fmla="*/ 60 h 163"/>
                <a:gd name="T8" fmla="*/ 83 w 84"/>
                <a:gd name="T9" fmla="*/ 60 h 163"/>
                <a:gd name="T10" fmla="*/ 83 w 84"/>
                <a:gd name="T11" fmla="*/ 88 h 163"/>
                <a:gd name="T12" fmla="*/ 54 w 84"/>
                <a:gd name="T13" fmla="*/ 88 h 163"/>
                <a:gd name="T14" fmla="*/ 54 w 84"/>
                <a:gd name="T15" fmla="*/ 163 h 163"/>
                <a:gd name="T16" fmla="*/ 25 w 84"/>
                <a:gd name="T17" fmla="*/ 163 h 163"/>
                <a:gd name="T18" fmla="*/ 25 w 84"/>
                <a:gd name="T19" fmla="*/ 88 h 163"/>
                <a:gd name="T20" fmla="*/ 0 w 84"/>
                <a:gd name="T21" fmla="*/ 88 h 163"/>
                <a:gd name="T22" fmla="*/ 0 w 84"/>
                <a:gd name="T23" fmla="*/ 60 h 163"/>
                <a:gd name="T24" fmla="*/ 25 w 84"/>
                <a:gd name="T25" fmla="*/ 60 h 163"/>
                <a:gd name="T26" fmla="*/ 25 w 84"/>
                <a:gd name="T27" fmla="*/ 38 h 163"/>
                <a:gd name="T28" fmla="*/ 62 w 84"/>
                <a:gd name="T29" fmla="*/ 0 h 163"/>
                <a:gd name="T30" fmla="*/ 84 w 84"/>
                <a:gd name="T31" fmla="*/ 0 h 163"/>
                <a:gd name="T32" fmla="*/ 84 w 84"/>
                <a:gd name="T33" fmla="*/ 27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4" h="163">
                  <a:moveTo>
                    <a:pt x="84" y="27"/>
                  </a:moveTo>
                  <a:cubicBezTo>
                    <a:pt x="69" y="27"/>
                    <a:pt x="69" y="27"/>
                    <a:pt x="69" y="27"/>
                  </a:cubicBezTo>
                  <a:cubicBezTo>
                    <a:pt x="57" y="27"/>
                    <a:pt x="54" y="33"/>
                    <a:pt x="54" y="41"/>
                  </a:cubicBezTo>
                  <a:cubicBezTo>
                    <a:pt x="54" y="60"/>
                    <a:pt x="54" y="60"/>
                    <a:pt x="54" y="60"/>
                  </a:cubicBezTo>
                  <a:cubicBezTo>
                    <a:pt x="83" y="60"/>
                    <a:pt x="83" y="60"/>
                    <a:pt x="83" y="60"/>
                  </a:cubicBezTo>
                  <a:cubicBezTo>
                    <a:pt x="83" y="88"/>
                    <a:pt x="83" y="88"/>
                    <a:pt x="83" y="88"/>
                  </a:cubicBezTo>
                  <a:cubicBezTo>
                    <a:pt x="54" y="88"/>
                    <a:pt x="54" y="88"/>
                    <a:pt x="54" y="88"/>
                  </a:cubicBezTo>
                  <a:cubicBezTo>
                    <a:pt x="54" y="163"/>
                    <a:pt x="54" y="163"/>
                    <a:pt x="54" y="163"/>
                  </a:cubicBezTo>
                  <a:cubicBezTo>
                    <a:pt x="25" y="163"/>
                    <a:pt x="25" y="163"/>
                    <a:pt x="25" y="163"/>
                  </a:cubicBezTo>
                  <a:cubicBezTo>
                    <a:pt x="25" y="88"/>
                    <a:pt x="25" y="88"/>
                    <a:pt x="25" y="88"/>
                  </a:cubicBezTo>
                  <a:cubicBezTo>
                    <a:pt x="0" y="88"/>
                    <a:pt x="0" y="88"/>
                    <a:pt x="0" y="88"/>
                  </a:cubicBezTo>
                  <a:cubicBezTo>
                    <a:pt x="0" y="60"/>
                    <a:pt x="0" y="60"/>
                    <a:pt x="0" y="60"/>
                  </a:cubicBezTo>
                  <a:cubicBezTo>
                    <a:pt x="25" y="60"/>
                    <a:pt x="25" y="60"/>
                    <a:pt x="25" y="60"/>
                  </a:cubicBezTo>
                  <a:cubicBezTo>
                    <a:pt x="25" y="38"/>
                    <a:pt x="25" y="38"/>
                    <a:pt x="25" y="38"/>
                  </a:cubicBezTo>
                  <a:cubicBezTo>
                    <a:pt x="25" y="13"/>
                    <a:pt x="40" y="0"/>
                    <a:pt x="62" y="0"/>
                  </a:cubicBezTo>
                  <a:cubicBezTo>
                    <a:pt x="84" y="0"/>
                    <a:pt x="84" y="0"/>
                    <a:pt x="84" y="0"/>
                  </a:cubicBezTo>
                  <a:lnTo>
                    <a:pt x="84" y="27"/>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nvGrpSpPr>
            <p:cNvPr id="48" name="Group 47"/>
            <p:cNvGrpSpPr/>
            <p:nvPr/>
          </p:nvGrpSpPr>
          <p:grpSpPr>
            <a:xfrm>
              <a:off x="8798591" y="3518669"/>
              <a:ext cx="111102" cy="139629"/>
              <a:chOff x="3343275" y="1028712"/>
              <a:chExt cx="469900" cy="590550"/>
            </a:xfrm>
            <a:solidFill>
              <a:schemeClr val="bg1"/>
            </a:solidFill>
          </p:grpSpPr>
          <p:sp>
            <p:nvSpPr>
              <p:cNvPr id="49" name="Freeform 71"/>
              <p:cNvSpPr>
                <a:spLocks noEditPoints="1"/>
              </p:cNvSpPr>
              <p:nvPr/>
            </p:nvSpPr>
            <p:spPr bwMode="auto">
              <a:xfrm>
                <a:off x="3343275" y="1028712"/>
                <a:ext cx="469900" cy="590550"/>
              </a:xfrm>
              <a:custGeom>
                <a:avLst/>
                <a:gdLst>
                  <a:gd name="T0" fmla="*/ 122 w 125"/>
                  <a:gd name="T1" fmla="*/ 73 h 157"/>
                  <a:gd name="T2" fmla="*/ 93 w 125"/>
                  <a:gd name="T3" fmla="*/ 37 h 157"/>
                  <a:gd name="T4" fmla="*/ 40 w 125"/>
                  <a:gd name="T5" fmla="*/ 33 h 157"/>
                  <a:gd name="T6" fmla="*/ 17 w 125"/>
                  <a:gd name="T7" fmla="*/ 48 h 157"/>
                  <a:gd name="T8" fmla="*/ 17 w 125"/>
                  <a:gd name="T9" fmla="*/ 7 h 157"/>
                  <a:gd name="T10" fmla="*/ 13 w 125"/>
                  <a:gd name="T11" fmla="*/ 1 h 157"/>
                  <a:gd name="T12" fmla="*/ 4 w 125"/>
                  <a:gd name="T13" fmla="*/ 1 h 157"/>
                  <a:gd name="T14" fmla="*/ 0 w 125"/>
                  <a:gd name="T15" fmla="*/ 7 h 157"/>
                  <a:gd name="T16" fmla="*/ 0 w 125"/>
                  <a:gd name="T17" fmla="*/ 49 h 157"/>
                  <a:gd name="T18" fmla="*/ 0 w 125"/>
                  <a:gd name="T19" fmla="*/ 95 h 157"/>
                  <a:gd name="T20" fmla="*/ 6 w 125"/>
                  <a:gd name="T21" fmla="*/ 120 h 157"/>
                  <a:gd name="T22" fmla="*/ 37 w 125"/>
                  <a:gd name="T23" fmla="*/ 150 h 157"/>
                  <a:gd name="T24" fmla="*/ 74 w 125"/>
                  <a:gd name="T25" fmla="*/ 155 h 157"/>
                  <a:gd name="T26" fmla="*/ 112 w 125"/>
                  <a:gd name="T27" fmla="*/ 131 h 157"/>
                  <a:gd name="T28" fmla="*/ 125 w 125"/>
                  <a:gd name="T29" fmla="*/ 92 h 157"/>
                  <a:gd name="T30" fmla="*/ 122 w 125"/>
                  <a:gd name="T31" fmla="*/ 73 h 157"/>
                  <a:gd name="T32" fmla="*/ 107 w 125"/>
                  <a:gd name="T33" fmla="*/ 99 h 157"/>
                  <a:gd name="T34" fmla="*/ 94 w 125"/>
                  <a:gd name="T35" fmla="*/ 126 h 157"/>
                  <a:gd name="T36" fmla="*/ 70 w 125"/>
                  <a:gd name="T37" fmla="*/ 138 h 157"/>
                  <a:gd name="T38" fmla="*/ 40 w 125"/>
                  <a:gd name="T39" fmla="*/ 132 h 157"/>
                  <a:gd name="T40" fmla="*/ 27 w 125"/>
                  <a:gd name="T41" fmla="*/ 121 h 157"/>
                  <a:gd name="T42" fmla="*/ 25 w 125"/>
                  <a:gd name="T43" fmla="*/ 66 h 157"/>
                  <a:gd name="T44" fmla="*/ 39 w 125"/>
                  <a:gd name="T45" fmla="*/ 53 h 157"/>
                  <a:gd name="T46" fmla="*/ 57 w 125"/>
                  <a:gd name="T47" fmla="*/ 47 h 157"/>
                  <a:gd name="T48" fmla="*/ 89 w 125"/>
                  <a:gd name="T49" fmla="*/ 55 h 157"/>
                  <a:gd name="T50" fmla="*/ 104 w 125"/>
                  <a:gd name="T51" fmla="*/ 74 h 157"/>
                  <a:gd name="T52" fmla="*/ 107 w 125"/>
                  <a:gd name="T53" fmla="*/ 99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25" h="157">
                    <a:moveTo>
                      <a:pt x="122" y="73"/>
                    </a:moveTo>
                    <a:cubicBezTo>
                      <a:pt x="118" y="58"/>
                      <a:pt x="107" y="45"/>
                      <a:pt x="93" y="37"/>
                    </a:cubicBezTo>
                    <a:cubicBezTo>
                      <a:pt x="77" y="28"/>
                      <a:pt x="57" y="27"/>
                      <a:pt x="40" y="33"/>
                    </a:cubicBezTo>
                    <a:cubicBezTo>
                      <a:pt x="31" y="36"/>
                      <a:pt x="24" y="42"/>
                      <a:pt x="17" y="48"/>
                    </a:cubicBezTo>
                    <a:cubicBezTo>
                      <a:pt x="17" y="35"/>
                      <a:pt x="17" y="21"/>
                      <a:pt x="17" y="7"/>
                    </a:cubicBezTo>
                    <a:cubicBezTo>
                      <a:pt x="17" y="4"/>
                      <a:pt x="16" y="2"/>
                      <a:pt x="13" y="1"/>
                    </a:cubicBezTo>
                    <a:cubicBezTo>
                      <a:pt x="10" y="0"/>
                      <a:pt x="7" y="0"/>
                      <a:pt x="4" y="1"/>
                    </a:cubicBezTo>
                    <a:cubicBezTo>
                      <a:pt x="1" y="2"/>
                      <a:pt x="0" y="4"/>
                      <a:pt x="0" y="7"/>
                    </a:cubicBezTo>
                    <a:cubicBezTo>
                      <a:pt x="0" y="21"/>
                      <a:pt x="0" y="35"/>
                      <a:pt x="0" y="49"/>
                    </a:cubicBezTo>
                    <a:cubicBezTo>
                      <a:pt x="0" y="64"/>
                      <a:pt x="0" y="80"/>
                      <a:pt x="0" y="95"/>
                    </a:cubicBezTo>
                    <a:cubicBezTo>
                      <a:pt x="0" y="103"/>
                      <a:pt x="2" y="112"/>
                      <a:pt x="6" y="120"/>
                    </a:cubicBezTo>
                    <a:cubicBezTo>
                      <a:pt x="12" y="133"/>
                      <a:pt x="24" y="144"/>
                      <a:pt x="37" y="150"/>
                    </a:cubicBezTo>
                    <a:cubicBezTo>
                      <a:pt x="49" y="155"/>
                      <a:pt x="62" y="157"/>
                      <a:pt x="74" y="155"/>
                    </a:cubicBezTo>
                    <a:cubicBezTo>
                      <a:pt x="89" y="152"/>
                      <a:pt x="103" y="144"/>
                      <a:pt x="112" y="131"/>
                    </a:cubicBezTo>
                    <a:cubicBezTo>
                      <a:pt x="121" y="120"/>
                      <a:pt x="125" y="106"/>
                      <a:pt x="125" y="92"/>
                    </a:cubicBezTo>
                    <a:cubicBezTo>
                      <a:pt x="125" y="85"/>
                      <a:pt x="124" y="79"/>
                      <a:pt x="122" y="73"/>
                    </a:cubicBezTo>
                    <a:close/>
                    <a:moveTo>
                      <a:pt x="107" y="99"/>
                    </a:moveTo>
                    <a:cubicBezTo>
                      <a:pt x="106" y="109"/>
                      <a:pt x="101" y="119"/>
                      <a:pt x="94" y="126"/>
                    </a:cubicBezTo>
                    <a:cubicBezTo>
                      <a:pt x="87" y="132"/>
                      <a:pt x="79" y="136"/>
                      <a:pt x="70" y="138"/>
                    </a:cubicBezTo>
                    <a:cubicBezTo>
                      <a:pt x="59" y="139"/>
                      <a:pt x="49" y="137"/>
                      <a:pt x="40" y="132"/>
                    </a:cubicBezTo>
                    <a:cubicBezTo>
                      <a:pt x="35" y="129"/>
                      <a:pt x="31" y="125"/>
                      <a:pt x="27" y="121"/>
                    </a:cubicBezTo>
                    <a:cubicBezTo>
                      <a:pt x="15" y="106"/>
                      <a:pt x="14" y="82"/>
                      <a:pt x="25" y="66"/>
                    </a:cubicBezTo>
                    <a:cubicBezTo>
                      <a:pt x="29" y="61"/>
                      <a:pt x="34" y="56"/>
                      <a:pt x="39" y="53"/>
                    </a:cubicBezTo>
                    <a:cubicBezTo>
                      <a:pt x="44" y="50"/>
                      <a:pt x="51" y="48"/>
                      <a:pt x="57" y="47"/>
                    </a:cubicBezTo>
                    <a:cubicBezTo>
                      <a:pt x="68" y="46"/>
                      <a:pt x="80" y="48"/>
                      <a:pt x="89" y="55"/>
                    </a:cubicBezTo>
                    <a:cubicBezTo>
                      <a:pt x="95" y="60"/>
                      <a:pt x="101" y="66"/>
                      <a:pt x="104" y="74"/>
                    </a:cubicBezTo>
                    <a:cubicBezTo>
                      <a:pt x="107" y="82"/>
                      <a:pt x="109" y="91"/>
                      <a:pt x="107" y="9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50" name="Freeform 72"/>
              <p:cNvSpPr>
                <a:spLocks/>
              </p:cNvSpPr>
              <p:nvPr/>
            </p:nvSpPr>
            <p:spPr bwMode="auto">
              <a:xfrm>
                <a:off x="3433763" y="1325575"/>
                <a:ext cx="98425" cy="101600"/>
              </a:xfrm>
              <a:custGeom>
                <a:avLst/>
                <a:gdLst>
                  <a:gd name="T0" fmla="*/ 13 w 26"/>
                  <a:gd name="T1" fmla="*/ 0 h 27"/>
                  <a:gd name="T2" fmla="*/ 2 w 26"/>
                  <a:gd name="T3" fmla="*/ 6 h 27"/>
                  <a:gd name="T4" fmla="*/ 0 w 26"/>
                  <a:gd name="T5" fmla="*/ 14 h 27"/>
                  <a:gd name="T6" fmla="*/ 5 w 26"/>
                  <a:gd name="T7" fmla="*/ 23 h 27"/>
                  <a:gd name="T8" fmla="*/ 18 w 26"/>
                  <a:gd name="T9" fmla="*/ 25 h 27"/>
                  <a:gd name="T10" fmla="*/ 25 w 26"/>
                  <a:gd name="T11" fmla="*/ 14 h 27"/>
                  <a:gd name="T12" fmla="*/ 23 w 26"/>
                  <a:gd name="T13" fmla="*/ 5 h 27"/>
                  <a:gd name="T14" fmla="*/ 13 w 26"/>
                  <a:gd name="T15" fmla="*/ 0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13" y="0"/>
                    </a:moveTo>
                    <a:cubicBezTo>
                      <a:pt x="9" y="0"/>
                      <a:pt x="4" y="2"/>
                      <a:pt x="2" y="6"/>
                    </a:cubicBezTo>
                    <a:cubicBezTo>
                      <a:pt x="1" y="8"/>
                      <a:pt x="0" y="11"/>
                      <a:pt x="0" y="14"/>
                    </a:cubicBezTo>
                    <a:cubicBezTo>
                      <a:pt x="1" y="18"/>
                      <a:pt x="2" y="21"/>
                      <a:pt x="5" y="23"/>
                    </a:cubicBezTo>
                    <a:cubicBezTo>
                      <a:pt x="9" y="26"/>
                      <a:pt x="14" y="27"/>
                      <a:pt x="18" y="25"/>
                    </a:cubicBezTo>
                    <a:cubicBezTo>
                      <a:pt x="22" y="23"/>
                      <a:pt x="25" y="19"/>
                      <a:pt x="25" y="14"/>
                    </a:cubicBezTo>
                    <a:cubicBezTo>
                      <a:pt x="26" y="11"/>
                      <a:pt x="25" y="7"/>
                      <a:pt x="23" y="5"/>
                    </a:cubicBezTo>
                    <a:cubicBezTo>
                      <a:pt x="21" y="2"/>
                      <a:pt x="17" y="0"/>
                      <a:pt x="13"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nvGrpSpPr>
            <p:cNvPr id="51" name="Group 50"/>
            <p:cNvGrpSpPr/>
            <p:nvPr/>
          </p:nvGrpSpPr>
          <p:grpSpPr>
            <a:xfrm>
              <a:off x="8777275" y="2810435"/>
              <a:ext cx="153735" cy="158233"/>
              <a:chOff x="4338638" y="71450"/>
              <a:chExt cx="596900" cy="614363"/>
            </a:xfrm>
            <a:solidFill>
              <a:schemeClr val="bg1"/>
            </a:solidFill>
          </p:grpSpPr>
          <p:sp>
            <p:nvSpPr>
              <p:cNvPr id="52" name="Freeform 64"/>
              <p:cNvSpPr>
                <a:spLocks noEditPoints="1"/>
              </p:cNvSpPr>
              <p:nvPr/>
            </p:nvSpPr>
            <p:spPr bwMode="auto">
              <a:xfrm>
                <a:off x="4338638" y="71450"/>
                <a:ext cx="398463" cy="614363"/>
              </a:xfrm>
              <a:custGeom>
                <a:avLst/>
                <a:gdLst>
                  <a:gd name="T0" fmla="*/ 84 w 106"/>
                  <a:gd name="T1" fmla="*/ 93 h 163"/>
                  <a:gd name="T2" fmla="*/ 76 w 106"/>
                  <a:gd name="T3" fmla="*/ 87 h 163"/>
                  <a:gd name="T4" fmla="*/ 71 w 106"/>
                  <a:gd name="T5" fmla="*/ 78 h 163"/>
                  <a:gd name="T6" fmla="*/ 77 w 106"/>
                  <a:gd name="T7" fmla="*/ 68 h 163"/>
                  <a:gd name="T8" fmla="*/ 94 w 106"/>
                  <a:gd name="T9" fmla="*/ 38 h 163"/>
                  <a:gd name="T10" fmla="*/ 79 w 106"/>
                  <a:gd name="T11" fmla="*/ 9 h 163"/>
                  <a:gd name="T12" fmla="*/ 93 w 106"/>
                  <a:gd name="T13" fmla="*/ 9 h 163"/>
                  <a:gd name="T14" fmla="*/ 106 w 106"/>
                  <a:gd name="T15" fmla="*/ 0 h 163"/>
                  <a:gd name="T16" fmla="*/ 65 w 106"/>
                  <a:gd name="T17" fmla="*/ 0 h 163"/>
                  <a:gd name="T18" fmla="*/ 24 w 106"/>
                  <a:gd name="T19" fmla="*/ 13 h 163"/>
                  <a:gd name="T20" fmla="*/ 11 w 106"/>
                  <a:gd name="T21" fmla="*/ 42 h 163"/>
                  <a:gd name="T22" fmla="*/ 46 w 106"/>
                  <a:gd name="T23" fmla="*/ 75 h 163"/>
                  <a:gd name="T24" fmla="*/ 53 w 106"/>
                  <a:gd name="T25" fmla="*/ 75 h 163"/>
                  <a:gd name="T26" fmla="*/ 51 w 106"/>
                  <a:gd name="T27" fmla="*/ 83 h 163"/>
                  <a:gd name="T28" fmla="*/ 57 w 106"/>
                  <a:gd name="T29" fmla="*/ 97 h 163"/>
                  <a:gd name="T30" fmla="*/ 17 w 106"/>
                  <a:gd name="T31" fmla="*/ 107 h 163"/>
                  <a:gd name="T32" fmla="*/ 0 w 106"/>
                  <a:gd name="T33" fmla="*/ 133 h 163"/>
                  <a:gd name="T34" fmla="*/ 46 w 106"/>
                  <a:gd name="T35" fmla="*/ 163 h 163"/>
                  <a:gd name="T36" fmla="*/ 102 w 106"/>
                  <a:gd name="T37" fmla="*/ 123 h 163"/>
                  <a:gd name="T38" fmla="*/ 84 w 106"/>
                  <a:gd name="T39" fmla="*/ 93 h 163"/>
                  <a:gd name="T40" fmla="*/ 56 w 106"/>
                  <a:gd name="T41" fmla="*/ 69 h 163"/>
                  <a:gd name="T42" fmla="*/ 30 w 106"/>
                  <a:gd name="T43" fmla="*/ 31 h 163"/>
                  <a:gd name="T44" fmla="*/ 34 w 106"/>
                  <a:gd name="T45" fmla="*/ 15 h 163"/>
                  <a:gd name="T46" fmla="*/ 49 w 106"/>
                  <a:gd name="T47" fmla="*/ 8 h 163"/>
                  <a:gd name="T48" fmla="*/ 76 w 106"/>
                  <a:gd name="T49" fmla="*/ 47 h 163"/>
                  <a:gd name="T50" fmla="*/ 70 w 106"/>
                  <a:gd name="T51" fmla="*/ 63 h 163"/>
                  <a:gd name="T52" fmla="*/ 56 w 106"/>
                  <a:gd name="T53" fmla="*/ 69 h 163"/>
                  <a:gd name="T54" fmla="*/ 56 w 106"/>
                  <a:gd name="T55" fmla="*/ 154 h 163"/>
                  <a:gd name="T56" fmla="*/ 19 w 106"/>
                  <a:gd name="T57" fmla="*/ 129 h 163"/>
                  <a:gd name="T58" fmla="*/ 37 w 106"/>
                  <a:gd name="T59" fmla="*/ 107 h 163"/>
                  <a:gd name="T60" fmla="*/ 59 w 106"/>
                  <a:gd name="T61" fmla="*/ 103 h 163"/>
                  <a:gd name="T62" fmla="*/ 64 w 106"/>
                  <a:gd name="T63" fmla="*/ 103 h 163"/>
                  <a:gd name="T64" fmla="*/ 87 w 106"/>
                  <a:gd name="T65" fmla="*/ 131 h 163"/>
                  <a:gd name="T66" fmla="*/ 56 w 106"/>
                  <a:gd name="T67" fmla="*/ 154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6" h="163">
                    <a:moveTo>
                      <a:pt x="84" y="93"/>
                    </a:moveTo>
                    <a:cubicBezTo>
                      <a:pt x="76" y="87"/>
                      <a:pt x="76" y="87"/>
                      <a:pt x="76" y="87"/>
                    </a:cubicBezTo>
                    <a:cubicBezTo>
                      <a:pt x="74" y="86"/>
                      <a:pt x="71" y="83"/>
                      <a:pt x="71" y="78"/>
                    </a:cubicBezTo>
                    <a:cubicBezTo>
                      <a:pt x="71" y="74"/>
                      <a:pt x="74" y="71"/>
                      <a:pt x="77" y="68"/>
                    </a:cubicBezTo>
                    <a:cubicBezTo>
                      <a:pt x="86" y="61"/>
                      <a:pt x="94" y="53"/>
                      <a:pt x="94" y="38"/>
                    </a:cubicBezTo>
                    <a:cubicBezTo>
                      <a:pt x="94" y="22"/>
                      <a:pt x="84" y="13"/>
                      <a:pt x="79" y="9"/>
                    </a:cubicBezTo>
                    <a:cubicBezTo>
                      <a:pt x="93" y="9"/>
                      <a:pt x="93" y="9"/>
                      <a:pt x="93" y="9"/>
                    </a:cubicBezTo>
                    <a:cubicBezTo>
                      <a:pt x="106" y="0"/>
                      <a:pt x="106" y="0"/>
                      <a:pt x="106" y="0"/>
                    </a:cubicBezTo>
                    <a:cubicBezTo>
                      <a:pt x="65" y="0"/>
                      <a:pt x="65" y="0"/>
                      <a:pt x="65" y="0"/>
                    </a:cubicBezTo>
                    <a:cubicBezTo>
                      <a:pt x="53" y="0"/>
                      <a:pt x="37" y="3"/>
                      <a:pt x="24" y="13"/>
                    </a:cubicBezTo>
                    <a:cubicBezTo>
                      <a:pt x="15" y="21"/>
                      <a:pt x="11" y="32"/>
                      <a:pt x="11" y="42"/>
                    </a:cubicBezTo>
                    <a:cubicBezTo>
                      <a:pt x="11" y="58"/>
                      <a:pt x="24" y="75"/>
                      <a:pt x="46" y="75"/>
                    </a:cubicBezTo>
                    <a:cubicBezTo>
                      <a:pt x="48" y="75"/>
                      <a:pt x="51" y="75"/>
                      <a:pt x="53" y="75"/>
                    </a:cubicBezTo>
                    <a:cubicBezTo>
                      <a:pt x="52" y="77"/>
                      <a:pt x="51" y="79"/>
                      <a:pt x="51" y="83"/>
                    </a:cubicBezTo>
                    <a:cubicBezTo>
                      <a:pt x="51" y="89"/>
                      <a:pt x="54" y="93"/>
                      <a:pt x="57" y="97"/>
                    </a:cubicBezTo>
                    <a:cubicBezTo>
                      <a:pt x="48" y="98"/>
                      <a:pt x="30" y="99"/>
                      <a:pt x="17" y="107"/>
                    </a:cubicBezTo>
                    <a:cubicBezTo>
                      <a:pt x="4" y="114"/>
                      <a:pt x="0" y="125"/>
                      <a:pt x="0" y="133"/>
                    </a:cubicBezTo>
                    <a:cubicBezTo>
                      <a:pt x="0" y="149"/>
                      <a:pt x="15" y="163"/>
                      <a:pt x="46" y="163"/>
                    </a:cubicBezTo>
                    <a:cubicBezTo>
                      <a:pt x="82" y="163"/>
                      <a:pt x="102" y="143"/>
                      <a:pt x="102" y="123"/>
                    </a:cubicBezTo>
                    <a:cubicBezTo>
                      <a:pt x="102" y="109"/>
                      <a:pt x="93" y="101"/>
                      <a:pt x="84" y="93"/>
                    </a:cubicBezTo>
                    <a:close/>
                    <a:moveTo>
                      <a:pt x="56" y="69"/>
                    </a:moveTo>
                    <a:cubicBezTo>
                      <a:pt x="38" y="69"/>
                      <a:pt x="30" y="45"/>
                      <a:pt x="30" y="31"/>
                    </a:cubicBezTo>
                    <a:cubicBezTo>
                      <a:pt x="30" y="26"/>
                      <a:pt x="31" y="20"/>
                      <a:pt x="34" y="15"/>
                    </a:cubicBezTo>
                    <a:cubicBezTo>
                      <a:pt x="38" y="11"/>
                      <a:pt x="44" y="8"/>
                      <a:pt x="49" y="8"/>
                    </a:cubicBezTo>
                    <a:cubicBezTo>
                      <a:pt x="67" y="8"/>
                      <a:pt x="76" y="32"/>
                      <a:pt x="76" y="47"/>
                    </a:cubicBezTo>
                    <a:cubicBezTo>
                      <a:pt x="76" y="51"/>
                      <a:pt x="75" y="58"/>
                      <a:pt x="70" y="63"/>
                    </a:cubicBezTo>
                    <a:cubicBezTo>
                      <a:pt x="67" y="66"/>
                      <a:pt x="61" y="69"/>
                      <a:pt x="56" y="69"/>
                    </a:cubicBezTo>
                    <a:close/>
                    <a:moveTo>
                      <a:pt x="56" y="154"/>
                    </a:moveTo>
                    <a:cubicBezTo>
                      <a:pt x="34" y="154"/>
                      <a:pt x="19" y="144"/>
                      <a:pt x="19" y="129"/>
                    </a:cubicBezTo>
                    <a:cubicBezTo>
                      <a:pt x="19" y="113"/>
                      <a:pt x="33" y="108"/>
                      <a:pt x="37" y="107"/>
                    </a:cubicBezTo>
                    <a:cubicBezTo>
                      <a:pt x="46" y="104"/>
                      <a:pt x="58" y="103"/>
                      <a:pt x="59" y="103"/>
                    </a:cubicBezTo>
                    <a:cubicBezTo>
                      <a:pt x="62" y="103"/>
                      <a:pt x="63" y="103"/>
                      <a:pt x="64" y="103"/>
                    </a:cubicBezTo>
                    <a:cubicBezTo>
                      <a:pt x="80" y="115"/>
                      <a:pt x="87" y="121"/>
                      <a:pt x="87" y="131"/>
                    </a:cubicBezTo>
                    <a:cubicBezTo>
                      <a:pt x="87" y="145"/>
                      <a:pt x="77" y="154"/>
                      <a:pt x="56" y="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sp>
            <p:nvSpPr>
              <p:cNvPr id="53" name="Freeform 65"/>
              <p:cNvSpPr>
                <a:spLocks/>
              </p:cNvSpPr>
              <p:nvPr/>
            </p:nvSpPr>
            <p:spPr bwMode="auto">
              <a:xfrm>
                <a:off x="4737100" y="249250"/>
                <a:ext cx="198438" cy="203200"/>
              </a:xfrm>
              <a:custGeom>
                <a:avLst/>
                <a:gdLst>
                  <a:gd name="T0" fmla="*/ 73 w 125"/>
                  <a:gd name="T1" fmla="*/ 52 h 128"/>
                  <a:gd name="T2" fmla="*/ 73 w 125"/>
                  <a:gd name="T3" fmla="*/ 0 h 128"/>
                  <a:gd name="T4" fmla="*/ 49 w 125"/>
                  <a:gd name="T5" fmla="*/ 0 h 128"/>
                  <a:gd name="T6" fmla="*/ 49 w 125"/>
                  <a:gd name="T7" fmla="*/ 52 h 128"/>
                  <a:gd name="T8" fmla="*/ 0 w 125"/>
                  <a:gd name="T9" fmla="*/ 52 h 128"/>
                  <a:gd name="T10" fmla="*/ 0 w 125"/>
                  <a:gd name="T11" fmla="*/ 76 h 128"/>
                  <a:gd name="T12" fmla="*/ 49 w 125"/>
                  <a:gd name="T13" fmla="*/ 76 h 128"/>
                  <a:gd name="T14" fmla="*/ 49 w 125"/>
                  <a:gd name="T15" fmla="*/ 128 h 128"/>
                  <a:gd name="T16" fmla="*/ 73 w 125"/>
                  <a:gd name="T17" fmla="*/ 128 h 128"/>
                  <a:gd name="T18" fmla="*/ 73 w 125"/>
                  <a:gd name="T19" fmla="*/ 76 h 128"/>
                  <a:gd name="T20" fmla="*/ 125 w 125"/>
                  <a:gd name="T21" fmla="*/ 76 h 128"/>
                  <a:gd name="T22" fmla="*/ 125 w 125"/>
                  <a:gd name="T23" fmla="*/ 52 h 128"/>
                  <a:gd name="T24" fmla="*/ 73 w 125"/>
                  <a:gd name="T25" fmla="*/ 5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25" h="128">
                    <a:moveTo>
                      <a:pt x="73" y="52"/>
                    </a:moveTo>
                    <a:lnTo>
                      <a:pt x="73" y="0"/>
                    </a:lnTo>
                    <a:lnTo>
                      <a:pt x="49" y="0"/>
                    </a:lnTo>
                    <a:lnTo>
                      <a:pt x="49" y="52"/>
                    </a:lnTo>
                    <a:lnTo>
                      <a:pt x="0" y="52"/>
                    </a:lnTo>
                    <a:lnTo>
                      <a:pt x="0" y="76"/>
                    </a:lnTo>
                    <a:lnTo>
                      <a:pt x="49" y="76"/>
                    </a:lnTo>
                    <a:lnTo>
                      <a:pt x="49" y="128"/>
                    </a:lnTo>
                    <a:lnTo>
                      <a:pt x="73" y="128"/>
                    </a:lnTo>
                    <a:lnTo>
                      <a:pt x="73" y="76"/>
                    </a:lnTo>
                    <a:lnTo>
                      <a:pt x="125" y="76"/>
                    </a:lnTo>
                    <a:lnTo>
                      <a:pt x="125" y="52"/>
                    </a:lnTo>
                    <a:lnTo>
                      <a:pt x="73" y="5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Lato Light"/>
                  <a:ea typeface="+mn-ea"/>
                  <a:cs typeface="+mn-cs"/>
                </a:endParaRPr>
              </a:p>
            </p:txBody>
          </p:sp>
        </p:grpSp>
      </p:grpSp>
      <p:sp>
        <p:nvSpPr>
          <p:cNvPr id="81" name="TextBox 9">
            <a:extLst>
              <a:ext uri="{FF2B5EF4-FFF2-40B4-BE49-F238E27FC236}">
                <a16:creationId xmlns:a16="http://schemas.microsoft.com/office/drawing/2014/main" id="{D9824E23-E4EE-4836-B057-4ED7EB9D83B6}"/>
              </a:ext>
            </a:extLst>
          </p:cNvPr>
          <p:cNvSpPr txBox="1"/>
          <p:nvPr/>
        </p:nvSpPr>
        <p:spPr>
          <a:xfrm>
            <a:off x="4532107" y="5067190"/>
            <a:ext cx="1188146"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麦芽</a:t>
            </a:r>
            <a:r>
              <a:rPr kumimoji="0" lang="en-US" altLang="zh-CN"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a:t>
            </a:r>
            <a:r>
              <a:rPr lang="zh-CN" altLang="en-US" sz="1000">
                <a:solidFill>
                  <a:schemeClr val="tx1">
                    <a:lumMod val="75000"/>
                    <a:lumOff val="25000"/>
                  </a:schemeClr>
                </a:solidFill>
                <a:latin typeface="思源黑体 CN Light" panose="020B0300000000000000" pitchFamily="34" charset="-122"/>
                <a:ea typeface="思源黑体 CN Light" panose="020B0300000000000000" pitchFamily="34" charset="-122"/>
                <a:sym typeface="思源黑体 CN Light" panose="020B0300000000000000" pitchFamily="34" charset="-122"/>
              </a:rPr>
              <a:t>创意总监</a:t>
            </a:r>
            <a:endParaRPr kumimoji="0" 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sp>
        <p:nvSpPr>
          <p:cNvPr id="82" name="TextBox 9">
            <a:extLst>
              <a:ext uri="{FF2B5EF4-FFF2-40B4-BE49-F238E27FC236}">
                <a16:creationId xmlns:a16="http://schemas.microsoft.com/office/drawing/2014/main" id="{BCBA4CC3-E2BB-4FA1-AB44-B1103B165291}"/>
              </a:ext>
            </a:extLst>
          </p:cNvPr>
          <p:cNvSpPr txBox="1"/>
          <p:nvPr/>
        </p:nvSpPr>
        <p:spPr>
          <a:xfrm>
            <a:off x="7006115" y="5067045"/>
            <a:ext cx="1188146"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a:solidFill>
                  <a:schemeClr val="tx1">
                    <a:lumMod val="75000"/>
                    <a:lumOff val="25000"/>
                  </a:schemeClr>
                </a:solidFill>
                <a:latin typeface="Lato Light"/>
              </a:rPr>
              <a:t>麦兜</a:t>
            </a:r>
            <a:r>
              <a:rPr kumimoji="0" lang="en-US" altLang="zh-CN"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a:t>
            </a:r>
            <a:r>
              <a:rPr kumimoji="0" lang="zh-CN" altLang="en-US" sz="1000" b="0" i="0" u="none" strike="noStrike" kern="1200" cap="none" spc="0" normalizeH="0" baseline="0" noProof="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rPr>
              <a:t>搞笑担当</a:t>
            </a:r>
            <a:endParaRPr kumimoji="0" 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sp>
        <p:nvSpPr>
          <p:cNvPr id="83" name="TextBox 9">
            <a:extLst>
              <a:ext uri="{FF2B5EF4-FFF2-40B4-BE49-F238E27FC236}">
                <a16:creationId xmlns:a16="http://schemas.microsoft.com/office/drawing/2014/main" id="{765F27FE-50D0-4176-97FE-14C41ABF15B3}"/>
              </a:ext>
            </a:extLst>
          </p:cNvPr>
          <p:cNvSpPr txBox="1"/>
          <p:nvPr/>
        </p:nvSpPr>
        <p:spPr>
          <a:xfrm>
            <a:off x="9534628" y="5066900"/>
            <a:ext cx="1079142" cy="338554"/>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1600">
                <a:solidFill>
                  <a:schemeClr val="tx1">
                    <a:lumMod val="75000"/>
                    <a:lumOff val="25000"/>
                  </a:schemeClr>
                </a:solidFill>
                <a:latin typeface="Lato Light"/>
              </a:rPr>
              <a:t>麦花</a:t>
            </a:r>
            <a:r>
              <a:rPr kumimoji="0" lang="en-US" altLang="zh-CN" sz="1600" b="0" i="0" u="none" strike="noStrike" kern="1200" cap="none" spc="0" normalizeH="0" baseline="0" noProof="0">
                <a:ln>
                  <a:noFill/>
                </a:ln>
                <a:solidFill>
                  <a:schemeClr val="tx1">
                    <a:lumMod val="75000"/>
                    <a:lumOff val="25000"/>
                  </a:schemeClr>
                </a:solidFill>
                <a:effectLst/>
                <a:uLnTx/>
                <a:uFillTx/>
                <a:latin typeface="Lato Light"/>
                <a:ea typeface="+mn-ea"/>
                <a:cs typeface="+mn-cs"/>
              </a:rPr>
              <a:t>/</a:t>
            </a:r>
            <a:r>
              <a:rPr kumimoji="0" lang="zh-CN" altLang="en-US" sz="1000" b="0" i="0" u="none" strike="noStrike" kern="1200" cap="none" spc="0" normalizeH="0" baseline="0" noProof="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rPr>
              <a:t>翻译官</a:t>
            </a:r>
            <a:endParaRPr kumimoji="0" lang="en-US" sz="1600" b="0" i="0" u="none" strike="noStrike" kern="1200" cap="none" spc="0" normalizeH="0" baseline="0" noProof="0" dirty="0">
              <a:ln>
                <a:noFill/>
              </a:ln>
              <a:solidFill>
                <a:schemeClr val="tx1">
                  <a:lumMod val="75000"/>
                  <a:lumOff val="25000"/>
                </a:schemeClr>
              </a:solidFill>
              <a:effectLst/>
              <a:uLnTx/>
              <a:uFillTx/>
              <a:latin typeface="思源黑体 CN Light" panose="020B0300000000000000" pitchFamily="34" charset="-122"/>
              <a:ea typeface="思源黑体 CN Light" panose="020B0300000000000000" pitchFamily="34" charset="-122"/>
              <a:cs typeface="+mn-cs"/>
              <a:sym typeface="思源黑体 CN Light" panose="020B0300000000000000" pitchFamily="34" charset="-122"/>
            </a:endParaRPr>
          </a:p>
        </p:txBody>
      </p:sp>
      <p:grpSp>
        <p:nvGrpSpPr>
          <p:cNvPr id="84" name="组合 83">
            <a:extLst>
              <a:ext uri="{FF2B5EF4-FFF2-40B4-BE49-F238E27FC236}">
                <a16:creationId xmlns:a16="http://schemas.microsoft.com/office/drawing/2014/main" id="{B68FEE42-6411-441C-BE46-FF2C98C36E78}"/>
              </a:ext>
            </a:extLst>
          </p:cNvPr>
          <p:cNvGrpSpPr/>
          <p:nvPr/>
        </p:nvGrpSpPr>
        <p:grpSpPr>
          <a:xfrm>
            <a:off x="994533" y="299511"/>
            <a:ext cx="4363110" cy="501650"/>
            <a:chOff x="994533" y="299511"/>
            <a:chExt cx="4363110" cy="501650"/>
          </a:xfrm>
        </p:grpSpPr>
        <p:sp>
          <p:nvSpPr>
            <p:cNvPr id="85" name="文本占位符 36">
              <a:extLst>
                <a:ext uri="{FF2B5EF4-FFF2-40B4-BE49-F238E27FC236}">
                  <a16:creationId xmlns:a16="http://schemas.microsoft.com/office/drawing/2014/main" id="{59CAEA7B-C258-4DE7-B18D-FBC72BDCEBAA}"/>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团队成员</a:t>
              </a:r>
            </a:p>
          </p:txBody>
        </p:sp>
        <p:sp>
          <p:nvSpPr>
            <p:cNvPr id="86" name="文本框 85">
              <a:extLst>
                <a:ext uri="{FF2B5EF4-FFF2-40B4-BE49-F238E27FC236}">
                  <a16:creationId xmlns:a16="http://schemas.microsoft.com/office/drawing/2014/main" id="{0A62FA39-AACC-4B45-A7F8-75DB95D4710F}"/>
                </a:ext>
              </a:extLst>
            </p:cNvPr>
            <p:cNvSpPr txBox="1"/>
            <p:nvPr/>
          </p:nvSpPr>
          <p:spPr>
            <a:xfrm>
              <a:off x="2654500" y="381059"/>
              <a:ext cx="2703143"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OUR TEAM</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spTree>
    <p:extLst>
      <p:ext uri="{BB962C8B-B14F-4D97-AF65-F5344CB8AC3E}">
        <p14:creationId xmlns:p14="http://schemas.microsoft.com/office/powerpoint/2010/main" val="13255181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6" name="组合 45">
            <a:extLst>
              <a:ext uri="{FF2B5EF4-FFF2-40B4-BE49-F238E27FC236}">
                <a16:creationId xmlns:a16="http://schemas.microsoft.com/office/drawing/2014/main" id="{04F3EE14-8168-49EF-8B04-250B3B022D95}"/>
              </a:ext>
            </a:extLst>
          </p:cNvPr>
          <p:cNvGrpSpPr/>
          <p:nvPr/>
        </p:nvGrpSpPr>
        <p:grpSpPr>
          <a:xfrm>
            <a:off x="994533" y="299511"/>
            <a:ext cx="4804665" cy="501650"/>
            <a:chOff x="994533" y="299511"/>
            <a:chExt cx="4804665" cy="501650"/>
          </a:xfrm>
        </p:grpSpPr>
        <p:sp>
          <p:nvSpPr>
            <p:cNvPr id="35" name="文本占位符 36">
              <a:extLst>
                <a:ext uri="{FF2B5EF4-FFF2-40B4-BE49-F238E27FC236}">
                  <a16:creationId xmlns:a16="http://schemas.microsoft.com/office/drawing/2014/main" id="{630E1F09-2E10-4CF2-8BEF-5CFB6EB5F5D2}"/>
                </a:ext>
              </a:extLst>
            </p:cNvPr>
            <p:cNvSpPr txBox="1">
              <a:spLocks/>
            </p:cNvSpPr>
            <p:nvPr/>
          </p:nvSpPr>
          <p:spPr>
            <a:xfrm>
              <a:off x="994533" y="299511"/>
              <a:ext cx="1853536" cy="501650"/>
            </a:xfrm>
            <a:prstGeom prst="rect">
              <a:avLst/>
            </a:prstGeom>
          </p:spPr>
          <p:txBody>
            <a:bodyPr vert="horz" lIns="91440" tIns="45720" rIns="91440" bIns="45720" rtlCol="0">
              <a:noAutofit/>
            </a:bodyPr>
            <a:lstStyle>
              <a:lvl1pPr marL="0" indent="0" algn="l" defTabSz="914400" rtl="0" eaLnBrk="1" latinLnBrk="0" hangingPunct="1">
                <a:lnSpc>
                  <a:spcPct val="90000"/>
                </a:lnSpc>
                <a:spcBef>
                  <a:spcPts val="1000"/>
                </a:spcBef>
                <a:buFont typeface="Arial" panose="020B0604020202020204" pitchFamily="34" charset="0"/>
                <a:buNone/>
                <a:defRPr sz="2000" kern="120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2800">
                  <a:solidFill>
                    <a:schemeClr val="tx1">
                      <a:lumMod val="75000"/>
                      <a:lumOff val="25000"/>
                    </a:schemeClr>
                  </a:solidFill>
                  <a:latin typeface="思源黑体 CN Medium" panose="020B0600000000000000" pitchFamily="34" charset="-122"/>
                  <a:ea typeface="思源黑体 CN Medium" panose="020B0600000000000000" pitchFamily="34" charset="-122"/>
                  <a:sym typeface="思源黑体 CN Medium" panose="020B0600000000000000" pitchFamily="34" charset="-122"/>
                </a:rPr>
                <a:t>组织架构</a:t>
              </a:r>
            </a:p>
          </p:txBody>
        </p:sp>
        <p:sp>
          <p:nvSpPr>
            <p:cNvPr id="3" name="文本框 2">
              <a:extLst>
                <a:ext uri="{FF2B5EF4-FFF2-40B4-BE49-F238E27FC236}">
                  <a16:creationId xmlns:a16="http://schemas.microsoft.com/office/drawing/2014/main" id="{D146C825-51A5-446F-9B60-CC41AD72B38C}"/>
                </a:ext>
              </a:extLst>
            </p:cNvPr>
            <p:cNvSpPr txBox="1"/>
            <p:nvPr/>
          </p:nvSpPr>
          <p:spPr>
            <a:xfrm>
              <a:off x="2654500" y="381059"/>
              <a:ext cx="3144698" cy="338554"/>
            </a:xfrm>
            <a:prstGeom prst="rect">
              <a:avLst/>
            </a:prstGeom>
            <a:noFill/>
          </p:spPr>
          <p:txBody>
            <a:bodyPr wrap="square" rtlCol="0">
              <a:spAutoFit/>
            </a:bodyPr>
            <a:lstStyle/>
            <a:p>
              <a:r>
                <a:rPr lang="en-US" altLang="zh-CN" sz="1600">
                  <a:latin typeface="思源黑体 CN Light" panose="020B0300000000000000" pitchFamily="34" charset="-122"/>
                  <a:ea typeface="思源黑体 CN Light" panose="020B0300000000000000" pitchFamily="34" charset="-122"/>
                  <a:sym typeface="思源黑体 CN Light" panose="020B0300000000000000" pitchFamily="34" charset="-122"/>
                </a:rPr>
                <a:t>ORGANIZATIONAL STRUCTURE</a:t>
              </a:r>
              <a:endParaRPr lang="zh-CN" altLang="en-US" sz="1600">
                <a:latin typeface="思源黑体 CN Light" panose="020B0300000000000000" pitchFamily="34" charset="-122"/>
                <a:ea typeface="思源黑体 CN Light" panose="020B0300000000000000" pitchFamily="34" charset="-122"/>
                <a:sym typeface="思源黑体 CN Light" panose="020B0300000000000000" pitchFamily="34" charset="-122"/>
              </a:endParaRPr>
            </a:p>
          </p:txBody>
        </p:sp>
      </p:grpSp>
      <p:grpSp>
        <p:nvGrpSpPr>
          <p:cNvPr id="45" name="组合 44">
            <a:extLst>
              <a:ext uri="{FF2B5EF4-FFF2-40B4-BE49-F238E27FC236}">
                <a16:creationId xmlns:a16="http://schemas.microsoft.com/office/drawing/2014/main" id="{62361FF7-15DC-4435-8CF9-D93F15F1E0DB}"/>
              </a:ext>
            </a:extLst>
          </p:cNvPr>
          <p:cNvGrpSpPr/>
          <p:nvPr/>
        </p:nvGrpSpPr>
        <p:grpSpPr>
          <a:xfrm>
            <a:off x="1921301" y="1699604"/>
            <a:ext cx="8349396" cy="4337373"/>
            <a:chOff x="1921301" y="1699604"/>
            <a:chExt cx="8349396" cy="4337373"/>
          </a:xfrm>
        </p:grpSpPr>
        <p:sp>
          <p:nvSpPr>
            <p:cNvPr id="11" name="任意多边形: 形状 10">
              <a:extLst>
                <a:ext uri="{FF2B5EF4-FFF2-40B4-BE49-F238E27FC236}">
                  <a16:creationId xmlns:a16="http://schemas.microsoft.com/office/drawing/2014/main" id="{0855BA81-E738-4FBF-86DD-5ED0B3E8C38F}"/>
                </a:ext>
              </a:extLst>
            </p:cNvPr>
            <p:cNvSpPr/>
            <p:nvPr/>
          </p:nvSpPr>
          <p:spPr>
            <a:xfrm>
              <a:off x="5947599" y="2406270"/>
              <a:ext cx="148399" cy="650132"/>
            </a:xfrm>
            <a:custGeom>
              <a:avLst/>
              <a:gdLst/>
              <a:ahLst/>
              <a:cxnLst/>
              <a:rect l="0" t="0" r="0" b="0"/>
              <a:pathLst>
                <a:path>
                  <a:moveTo>
                    <a:pt x="148399" y="0"/>
                  </a:moveTo>
                  <a:lnTo>
                    <a:pt x="148399" y="650132"/>
                  </a:lnTo>
                  <a:lnTo>
                    <a:pt x="0"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2" name="任意多边形: 形状 11">
              <a:extLst>
                <a:ext uri="{FF2B5EF4-FFF2-40B4-BE49-F238E27FC236}">
                  <a16:creationId xmlns:a16="http://schemas.microsoft.com/office/drawing/2014/main" id="{3829A093-793F-4336-8935-061C2133AC52}"/>
                </a:ext>
              </a:extLst>
            </p:cNvPr>
            <p:cNvSpPr/>
            <p:nvPr/>
          </p:nvSpPr>
          <p:spPr>
            <a:xfrm>
              <a:off x="6095999" y="2406270"/>
              <a:ext cx="3242323" cy="1300264"/>
            </a:xfrm>
            <a:custGeom>
              <a:avLst/>
              <a:gdLst/>
              <a:ahLst/>
              <a:cxnLst/>
              <a:rect l="0" t="0" r="0" b="0"/>
              <a:pathLst>
                <a:path>
                  <a:moveTo>
                    <a:pt x="0" y="0"/>
                  </a:moveTo>
                  <a:lnTo>
                    <a:pt x="0" y="1151865"/>
                  </a:lnTo>
                  <a:lnTo>
                    <a:pt x="3242323" y="1151865"/>
                  </a:lnTo>
                  <a:lnTo>
                    <a:pt x="3242323" y="1300264"/>
                  </a:lnTo>
                </a:path>
              </a:pathLst>
            </a:custGeom>
            <a:solidFill>
              <a:schemeClr val="lt1">
                <a:hueOff val="0"/>
                <a:satOff val="0"/>
                <a:lumOff val="0"/>
              </a:schemeClr>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5" name="任意多边形: 形状 14">
              <a:extLst>
                <a:ext uri="{FF2B5EF4-FFF2-40B4-BE49-F238E27FC236}">
                  <a16:creationId xmlns:a16="http://schemas.microsoft.com/office/drawing/2014/main" id="{2BB5F992-B9D3-49C1-BC57-3646F37A342A}"/>
                </a:ext>
              </a:extLst>
            </p:cNvPr>
            <p:cNvSpPr/>
            <p:nvPr/>
          </p:nvSpPr>
          <p:spPr>
            <a:xfrm>
              <a:off x="6430874" y="4105886"/>
              <a:ext cx="279712" cy="650132"/>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6" name="任意多边形: 形状 15">
              <a:extLst>
                <a:ext uri="{FF2B5EF4-FFF2-40B4-BE49-F238E27FC236}">
                  <a16:creationId xmlns:a16="http://schemas.microsoft.com/office/drawing/2014/main" id="{417FD2F1-55AC-4EFB-9A91-8EC6D6B67F13}"/>
                </a:ext>
              </a:extLst>
            </p:cNvPr>
            <p:cNvSpPr/>
            <p:nvPr/>
          </p:nvSpPr>
          <p:spPr>
            <a:xfrm>
              <a:off x="6095999" y="2406270"/>
              <a:ext cx="1080774" cy="1300264"/>
            </a:xfrm>
            <a:custGeom>
              <a:avLst/>
              <a:gdLst/>
              <a:ahLst/>
              <a:cxnLst/>
              <a:rect l="0" t="0" r="0" b="0"/>
              <a:pathLst>
                <a:path>
                  <a:moveTo>
                    <a:pt x="0" y="0"/>
                  </a:moveTo>
                  <a:lnTo>
                    <a:pt x="0" y="1151865"/>
                  </a:lnTo>
                  <a:lnTo>
                    <a:pt x="1080774" y="1151865"/>
                  </a:lnTo>
                  <a:lnTo>
                    <a:pt x="1080774" y="1300264"/>
                  </a:lnTo>
                </a:path>
              </a:pathLst>
            </a:custGeom>
            <a:solidFill>
              <a:schemeClr val="lt1">
                <a:hueOff val="0"/>
                <a:satOff val="0"/>
                <a:lumOff val="0"/>
              </a:schemeClr>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7" name="任意多边形: 形状 16">
              <a:extLst>
                <a:ext uri="{FF2B5EF4-FFF2-40B4-BE49-F238E27FC236}">
                  <a16:creationId xmlns:a16="http://schemas.microsoft.com/office/drawing/2014/main" id="{3B0575AD-253F-4ACB-96F7-FE89E49C6A71}"/>
                </a:ext>
              </a:extLst>
            </p:cNvPr>
            <p:cNvSpPr/>
            <p:nvPr/>
          </p:nvSpPr>
          <p:spPr>
            <a:xfrm>
              <a:off x="4269325" y="4105886"/>
              <a:ext cx="279712" cy="650132"/>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18" name="任意多边形: 形状 17">
              <a:extLst>
                <a:ext uri="{FF2B5EF4-FFF2-40B4-BE49-F238E27FC236}">
                  <a16:creationId xmlns:a16="http://schemas.microsoft.com/office/drawing/2014/main" id="{4181735E-5E3C-47C2-BD08-481DCA10F187}"/>
                </a:ext>
              </a:extLst>
            </p:cNvPr>
            <p:cNvSpPr/>
            <p:nvPr/>
          </p:nvSpPr>
          <p:spPr>
            <a:xfrm>
              <a:off x="5015225" y="2406270"/>
              <a:ext cx="1080774" cy="1300264"/>
            </a:xfrm>
            <a:custGeom>
              <a:avLst/>
              <a:gdLst/>
              <a:ahLst/>
              <a:cxnLst/>
              <a:rect l="0" t="0" r="0" b="0"/>
              <a:pathLst>
                <a:path>
                  <a:moveTo>
                    <a:pt x="1080774" y="0"/>
                  </a:moveTo>
                  <a:lnTo>
                    <a:pt x="1080774" y="1151865"/>
                  </a:lnTo>
                  <a:lnTo>
                    <a:pt x="0" y="1151865"/>
                  </a:lnTo>
                  <a:lnTo>
                    <a:pt x="0" y="1300264"/>
                  </a:lnTo>
                </a:path>
              </a:pathLst>
            </a:custGeom>
            <a:solidFill>
              <a:schemeClr val="lt1">
                <a:hueOff val="0"/>
                <a:satOff val="0"/>
                <a:lumOff val="0"/>
              </a:schemeClr>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0" name="任意多边形: 形状 19">
              <a:extLst>
                <a:ext uri="{FF2B5EF4-FFF2-40B4-BE49-F238E27FC236}">
                  <a16:creationId xmlns:a16="http://schemas.microsoft.com/office/drawing/2014/main" id="{B23C6EA1-1DD3-4783-A90A-DF6934343425}"/>
                </a:ext>
              </a:extLst>
            </p:cNvPr>
            <p:cNvSpPr/>
            <p:nvPr/>
          </p:nvSpPr>
          <p:spPr>
            <a:xfrm>
              <a:off x="2107776" y="4105886"/>
              <a:ext cx="279712" cy="650132"/>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p>
          </p:txBody>
        </p:sp>
        <p:sp>
          <p:nvSpPr>
            <p:cNvPr id="21" name="任意多边形: 形状 20">
              <a:extLst>
                <a:ext uri="{FF2B5EF4-FFF2-40B4-BE49-F238E27FC236}">
                  <a16:creationId xmlns:a16="http://schemas.microsoft.com/office/drawing/2014/main" id="{53480C7B-08D3-4A97-B027-B2C314220515}"/>
                </a:ext>
              </a:extLst>
            </p:cNvPr>
            <p:cNvSpPr/>
            <p:nvPr/>
          </p:nvSpPr>
          <p:spPr>
            <a:xfrm>
              <a:off x="2853676" y="2406270"/>
              <a:ext cx="3242323" cy="1300264"/>
            </a:xfrm>
            <a:custGeom>
              <a:avLst/>
              <a:gdLst/>
              <a:ahLst/>
              <a:cxnLst/>
              <a:rect l="0" t="0" r="0" b="0"/>
              <a:pathLst>
                <a:path>
                  <a:moveTo>
                    <a:pt x="3242323" y="0"/>
                  </a:moveTo>
                  <a:lnTo>
                    <a:pt x="3242323" y="1151865"/>
                  </a:lnTo>
                  <a:lnTo>
                    <a:pt x="0" y="1151865"/>
                  </a:lnTo>
                  <a:lnTo>
                    <a:pt x="0" y="1300264"/>
                  </a:lnTo>
                </a:path>
              </a:pathLst>
            </a:custGeom>
            <a:solidFill>
              <a:schemeClr val="bg1"/>
            </a:solidFill>
            <a:ln>
              <a:solidFill>
                <a:schemeClr val="tx1">
                  <a:lumMod val="75000"/>
                  <a:lumOff val="25000"/>
                </a:schemeClr>
              </a:solidFill>
            </a:ln>
          </p:spPr>
          <p:style>
            <a:lnRef idx="2">
              <a:schemeClr val="accent1">
                <a:shade val="6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22" name="任意多边形: 形状 21">
              <a:extLst>
                <a:ext uri="{FF2B5EF4-FFF2-40B4-BE49-F238E27FC236}">
                  <a16:creationId xmlns:a16="http://schemas.microsoft.com/office/drawing/2014/main" id="{194EC230-A992-4F0A-8994-DC55CCB9A90D}"/>
                </a:ext>
              </a:extLst>
            </p:cNvPr>
            <p:cNvSpPr/>
            <p:nvPr/>
          </p:nvSpPr>
          <p:spPr>
            <a:xfrm>
              <a:off x="5246444" y="1699604"/>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董事会</a:t>
              </a:r>
            </a:p>
          </p:txBody>
        </p:sp>
        <p:sp>
          <p:nvSpPr>
            <p:cNvPr id="23" name="任意多边形: 形状 22">
              <a:extLst>
                <a:ext uri="{FF2B5EF4-FFF2-40B4-BE49-F238E27FC236}">
                  <a16:creationId xmlns:a16="http://schemas.microsoft.com/office/drawing/2014/main" id="{43ABAF76-F221-4B77-8615-A5707C36495C}"/>
                </a:ext>
              </a:extLst>
            </p:cNvPr>
            <p:cNvSpPr/>
            <p:nvPr/>
          </p:nvSpPr>
          <p:spPr>
            <a:xfrm>
              <a:off x="1921301" y="3706535"/>
              <a:ext cx="1864749" cy="399350"/>
            </a:xfrm>
            <a:custGeom>
              <a:avLst/>
              <a:gdLst>
                <a:gd name="connsiteX0" fmla="*/ 0 w 1864749"/>
                <a:gd name="connsiteY0" fmla="*/ 0 h 399350"/>
                <a:gd name="connsiteX1" fmla="*/ 1864749 w 1864749"/>
                <a:gd name="connsiteY1" fmla="*/ 0 h 399350"/>
                <a:gd name="connsiteX2" fmla="*/ 1864749 w 1864749"/>
                <a:gd name="connsiteY2" fmla="*/ 399350 h 399350"/>
                <a:gd name="connsiteX3" fmla="*/ 0 w 1864749"/>
                <a:gd name="connsiteY3" fmla="*/ 399350 h 399350"/>
                <a:gd name="connsiteX4" fmla="*/ 0 w 1864749"/>
                <a:gd name="connsiteY4" fmla="*/ 0 h 399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749" h="399350">
                  <a:moveTo>
                    <a:pt x="0" y="0"/>
                  </a:moveTo>
                  <a:lnTo>
                    <a:pt x="1864749" y="0"/>
                  </a:lnTo>
                  <a:lnTo>
                    <a:pt x="1864749" y="399350"/>
                  </a:lnTo>
                  <a:lnTo>
                    <a:pt x="0" y="399350"/>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营销中心</a:t>
              </a:r>
            </a:p>
          </p:txBody>
        </p:sp>
        <p:sp>
          <p:nvSpPr>
            <p:cNvPr id="24" name="任意多边形: 形状 23">
              <a:extLst>
                <a:ext uri="{FF2B5EF4-FFF2-40B4-BE49-F238E27FC236}">
                  <a16:creationId xmlns:a16="http://schemas.microsoft.com/office/drawing/2014/main" id="{927638FB-C447-4BEE-B66C-137E9011C354}"/>
                </a:ext>
              </a:extLst>
            </p:cNvPr>
            <p:cNvSpPr/>
            <p:nvPr/>
          </p:nvSpPr>
          <p:spPr>
            <a:xfrm>
              <a:off x="2387487" y="4402685"/>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品牌部</a:t>
              </a:r>
            </a:p>
          </p:txBody>
        </p:sp>
        <p:sp>
          <p:nvSpPr>
            <p:cNvPr id="25" name="任意多边形: 形状 24">
              <a:extLst>
                <a:ext uri="{FF2B5EF4-FFF2-40B4-BE49-F238E27FC236}">
                  <a16:creationId xmlns:a16="http://schemas.microsoft.com/office/drawing/2014/main" id="{7FBE8DE8-1578-4B84-9C47-44669C500FEC}"/>
                </a:ext>
              </a:extLst>
            </p:cNvPr>
            <p:cNvSpPr/>
            <p:nvPr/>
          </p:nvSpPr>
          <p:spPr>
            <a:xfrm>
              <a:off x="2387487" y="5021831"/>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销售部</a:t>
              </a:r>
            </a:p>
          </p:txBody>
        </p:sp>
        <p:sp>
          <p:nvSpPr>
            <p:cNvPr id="26" name="任意多边形: 形状 25">
              <a:extLst>
                <a:ext uri="{FF2B5EF4-FFF2-40B4-BE49-F238E27FC236}">
                  <a16:creationId xmlns:a16="http://schemas.microsoft.com/office/drawing/2014/main" id="{1E413E4F-A608-48BE-B77C-46B889C7FCF9}"/>
                </a:ext>
              </a:extLst>
            </p:cNvPr>
            <p:cNvSpPr/>
            <p:nvPr/>
          </p:nvSpPr>
          <p:spPr>
            <a:xfrm>
              <a:off x="4082850" y="3706535"/>
              <a:ext cx="1864749" cy="399350"/>
            </a:xfrm>
            <a:custGeom>
              <a:avLst/>
              <a:gdLst>
                <a:gd name="connsiteX0" fmla="*/ 0 w 1864749"/>
                <a:gd name="connsiteY0" fmla="*/ 0 h 399350"/>
                <a:gd name="connsiteX1" fmla="*/ 1864749 w 1864749"/>
                <a:gd name="connsiteY1" fmla="*/ 0 h 399350"/>
                <a:gd name="connsiteX2" fmla="*/ 1864749 w 1864749"/>
                <a:gd name="connsiteY2" fmla="*/ 399350 h 399350"/>
                <a:gd name="connsiteX3" fmla="*/ 0 w 1864749"/>
                <a:gd name="connsiteY3" fmla="*/ 399350 h 399350"/>
                <a:gd name="connsiteX4" fmla="*/ 0 w 1864749"/>
                <a:gd name="connsiteY4" fmla="*/ 0 h 399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749" h="399350">
                  <a:moveTo>
                    <a:pt x="0" y="0"/>
                  </a:moveTo>
                  <a:lnTo>
                    <a:pt x="1864749" y="0"/>
                  </a:lnTo>
                  <a:lnTo>
                    <a:pt x="1864749" y="399350"/>
                  </a:lnTo>
                  <a:lnTo>
                    <a:pt x="0" y="399350"/>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财务中心</a:t>
              </a:r>
            </a:p>
          </p:txBody>
        </p:sp>
        <p:sp>
          <p:nvSpPr>
            <p:cNvPr id="27" name="任意多边形: 形状 26">
              <a:extLst>
                <a:ext uri="{FF2B5EF4-FFF2-40B4-BE49-F238E27FC236}">
                  <a16:creationId xmlns:a16="http://schemas.microsoft.com/office/drawing/2014/main" id="{D832F28F-4BF2-43EC-AA00-9DE6A1ED245E}"/>
                </a:ext>
              </a:extLst>
            </p:cNvPr>
            <p:cNvSpPr/>
            <p:nvPr/>
          </p:nvSpPr>
          <p:spPr>
            <a:xfrm>
              <a:off x="4549036" y="4402685"/>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财务组</a:t>
              </a:r>
            </a:p>
          </p:txBody>
        </p:sp>
        <p:sp>
          <p:nvSpPr>
            <p:cNvPr id="28" name="任意多边形: 形状 27">
              <a:extLst>
                <a:ext uri="{FF2B5EF4-FFF2-40B4-BE49-F238E27FC236}">
                  <a16:creationId xmlns:a16="http://schemas.microsoft.com/office/drawing/2014/main" id="{AA8B911E-B327-4A18-9D08-97F6AB037157}"/>
                </a:ext>
              </a:extLst>
            </p:cNvPr>
            <p:cNvSpPr/>
            <p:nvPr/>
          </p:nvSpPr>
          <p:spPr>
            <a:xfrm>
              <a:off x="6244399" y="3706535"/>
              <a:ext cx="1864749" cy="399350"/>
            </a:xfrm>
            <a:custGeom>
              <a:avLst/>
              <a:gdLst>
                <a:gd name="connsiteX0" fmla="*/ 0 w 1864749"/>
                <a:gd name="connsiteY0" fmla="*/ 0 h 399350"/>
                <a:gd name="connsiteX1" fmla="*/ 1864749 w 1864749"/>
                <a:gd name="connsiteY1" fmla="*/ 0 h 399350"/>
                <a:gd name="connsiteX2" fmla="*/ 1864749 w 1864749"/>
                <a:gd name="connsiteY2" fmla="*/ 399350 h 399350"/>
                <a:gd name="connsiteX3" fmla="*/ 0 w 1864749"/>
                <a:gd name="connsiteY3" fmla="*/ 399350 h 399350"/>
                <a:gd name="connsiteX4" fmla="*/ 0 w 1864749"/>
                <a:gd name="connsiteY4" fmla="*/ 0 h 399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749" h="399350">
                  <a:moveTo>
                    <a:pt x="0" y="0"/>
                  </a:moveTo>
                  <a:lnTo>
                    <a:pt x="1864749" y="0"/>
                  </a:lnTo>
                  <a:lnTo>
                    <a:pt x="1864749" y="399350"/>
                  </a:lnTo>
                  <a:lnTo>
                    <a:pt x="0" y="399350"/>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制造中心</a:t>
              </a:r>
            </a:p>
          </p:txBody>
        </p:sp>
        <p:sp>
          <p:nvSpPr>
            <p:cNvPr id="29" name="任意多边形: 形状 28">
              <a:extLst>
                <a:ext uri="{FF2B5EF4-FFF2-40B4-BE49-F238E27FC236}">
                  <a16:creationId xmlns:a16="http://schemas.microsoft.com/office/drawing/2014/main" id="{32D43525-6FFD-4E8A-B56C-34F1505689AF}"/>
                </a:ext>
              </a:extLst>
            </p:cNvPr>
            <p:cNvSpPr/>
            <p:nvPr/>
          </p:nvSpPr>
          <p:spPr>
            <a:xfrm>
              <a:off x="6710585" y="4402685"/>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生产部</a:t>
              </a:r>
            </a:p>
          </p:txBody>
        </p:sp>
        <p:sp>
          <p:nvSpPr>
            <p:cNvPr id="30" name="任意多边形: 形状 29">
              <a:extLst>
                <a:ext uri="{FF2B5EF4-FFF2-40B4-BE49-F238E27FC236}">
                  <a16:creationId xmlns:a16="http://schemas.microsoft.com/office/drawing/2014/main" id="{DD568A23-B899-45F1-ABE8-2C0AD4399E1F}"/>
                </a:ext>
              </a:extLst>
            </p:cNvPr>
            <p:cNvSpPr/>
            <p:nvPr/>
          </p:nvSpPr>
          <p:spPr>
            <a:xfrm>
              <a:off x="6710585" y="5021831"/>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供应链管理部</a:t>
              </a:r>
            </a:p>
          </p:txBody>
        </p:sp>
        <p:sp>
          <p:nvSpPr>
            <p:cNvPr id="31" name="任意多边形: 形状 30">
              <a:extLst>
                <a:ext uri="{FF2B5EF4-FFF2-40B4-BE49-F238E27FC236}">
                  <a16:creationId xmlns:a16="http://schemas.microsoft.com/office/drawing/2014/main" id="{E17E90F3-D335-41CF-9EB3-420F482C1AFC}"/>
                </a:ext>
              </a:extLst>
            </p:cNvPr>
            <p:cNvSpPr/>
            <p:nvPr/>
          </p:nvSpPr>
          <p:spPr>
            <a:xfrm>
              <a:off x="6710585" y="5640977"/>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t>产品部</a:t>
              </a:r>
            </a:p>
          </p:txBody>
        </p:sp>
        <p:sp>
          <p:nvSpPr>
            <p:cNvPr id="32" name="任意多边形: 形状 31">
              <a:extLst>
                <a:ext uri="{FF2B5EF4-FFF2-40B4-BE49-F238E27FC236}">
                  <a16:creationId xmlns:a16="http://schemas.microsoft.com/office/drawing/2014/main" id="{97FE704B-9160-44E6-A0F2-DA6D2DD8AD11}"/>
                </a:ext>
              </a:extLst>
            </p:cNvPr>
            <p:cNvSpPr/>
            <p:nvPr/>
          </p:nvSpPr>
          <p:spPr>
            <a:xfrm>
              <a:off x="8405948" y="3706535"/>
              <a:ext cx="1864749" cy="399350"/>
            </a:xfrm>
            <a:custGeom>
              <a:avLst/>
              <a:gdLst>
                <a:gd name="connsiteX0" fmla="*/ 0 w 1864749"/>
                <a:gd name="connsiteY0" fmla="*/ 0 h 399350"/>
                <a:gd name="connsiteX1" fmla="*/ 1864749 w 1864749"/>
                <a:gd name="connsiteY1" fmla="*/ 0 h 399350"/>
                <a:gd name="connsiteX2" fmla="*/ 1864749 w 1864749"/>
                <a:gd name="connsiteY2" fmla="*/ 399350 h 399350"/>
                <a:gd name="connsiteX3" fmla="*/ 0 w 1864749"/>
                <a:gd name="connsiteY3" fmla="*/ 399350 h 399350"/>
                <a:gd name="connsiteX4" fmla="*/ 0 w 1864749"/>
                <a:gd name="connsiteY4" fmla="*/ 0 h 3993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4749" h="399350">
                  <a:moveTo>
                    <a:pt x="0" y="0"/>
                  </a:moveTo>
                  <a:lnTo>
                    <a:pt x="1864749" y="0"/>
                  </a:lnTo>
                  <a:lnTo>
                    <a:pt x="1864749" y="399350"/>
                  </a:lnTo>
                  <a:lnTo>
                    <a:pt x="0" y="399350"/>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人力资源中心</a:t>
              </a:r>
            </a:p>
          </p:txBody>
        </p:sp>
        <p:sp>
          <p:nvSpPr>
            <p:cNvPr id="34" name="任意多边形: 形状 33">
              <a:extLst>
                <a:ext uri="{FF2B5EF4-FFF2-40B4-BE49-F238E27FC236}">
                  <a16:creationId xmlns:a16="http://schemas.microsoft.com/office/drawing/2014/main" id="{C0029924-990D-4632-ADB0-A9594E806F33}"/>
                </a:ext>
              </a:extLst>
            </p:cNvPr>
            <p:cNvSpPr/>
            <p:nvPr/>
          </p:nvSpPr>
          <p:spPr>
            <a:xfrm flipH="1">
              <a:off x="5799198" y="2138816"/>
              <a:ext cx="295624" cy="720000"/>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33" name="任意多边形: 形状 32">
              <a:extLst>
                <a:ext uri="{FF2B5EF4-FFF2-40B4-BE49-F238E27FC236}">
                  <a16:creationId xmlns:a16="http://schemas.microsoft.com/office/drawing/2014/main" id="{370C7B97-41BB-4E4C-A5D1-18B516FDD000}"/>
                </a:ext>
              </a:extLst>
            </p:cNvPr>
            <p:cNvSpPr/>
            <p:nvPr/>
          </p:nvSpPr>
          <p:spPr>
            <a:xfrm>
              <a:off x="4183925" y="2593755"/>
              <a:ext cx="1692000" cy="396000"/>
            </a:xfrm>
            <a:custGeom>
              <a:avLst/>
              <a:gdLst>
                <a:gd name="connsiteX0" fmla="*/ 0 w 1413331"/>
                <a:gd name="connsiteY0" fmla="*/ 0 h 706665"/>
                <a:gd name="connsiteX1" fmla="*/ 1413331 w 1413331"/>
                <a:gd name="connsiteY1" fmla="*/ 0 h 706665"/>
                <a:gd name="connsiteX2" fmla="*/ 1413331 w 1413331"/>
                <a:gd name="connsiteY2" fmla="*/ 706665 h 706665"/>
                <a:gd name="connsiteX3" fmla="*/ 0 w 1413331"/>
                <a:gd name="connsiteY3" fmla="*/ 706665 h 706665"/>
                <a:gd name="connsiteX4" fmla="*/ 0 w 1413331"/>
                <a:gd name="connsiteY4" fmla="*/ 0 h 7066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3331" h="706665">
                  <a:moveTo>
                    <a:pt x="0" y="0"/>
                  </a:moveTo>
                  <a:lnTo>
                    <a:pt x="1413331" y="0"/>
                  </a:lnTo>
                  <a:lnTo>
                    <a:pt x="1413331" y="706665"/>
                  </a:lnTo>
                  <a:lnTo>
                    <a:pt x="0" y="706665"/>
                  </a:lnTo>
                  <a:lnTo>
                    <a:pt x="0" y="0"/>
                  </a:lnTo>
                  <a:close/>
                </a:path>
              </a:pathLst>
            </a:custGeom>
            <a:solidFill>
              <a:srgbClr val="273039"/>
            </a:solidFill>
            <a:ln>
              <a:noFill/>
            </a:ln>
          </p:spPr>
          <p:style>
            <a:lnRef idx="2">
              <a:schemeClr val="accent1">
                <a:shade val="80000"/>
                <a:hueOff val="0"/>
                <a:satOff val="0"/>
                <a:lumOff val="0"/>
                <a:alphaOff val="0"/>
              </a:schemeClr>
            </a:lnRef>
            <a:fillRef idx="1">
              <a:schemeClr val="lt1">
                <a:hueOff val="0"/>
                <a:satOff val="0"/>
                <a:lumOff val="0"/>
                <a:alphaOff val="0"/>
              </a:schemeClr>
            </a:fillRef>
            <a:effectRef idx="0">
              <a:schemeClr val="lt1">
                <a:hueOff val="0"/>
                <a:satOff val="0"/>
                <a:lumOff val="0"/>
                <a:alphaOff val="0"/>
              </a:schemeClr>
            </a:effectRef>
            <a:fontRef idx="minor">
              <a:schemeClr val="dk1">
                <a:hueOff val="0"/>
                <a:satOff val="0"/>
                <a:lumOff val="0"/>
                <a:alphaOff val="0"/>
              </a:schemeClr>
            </a:fontRef>
          </p:style>
          <p:txBody>
            <a:bodyPr spcFirstLastPara="0" vert="horz" wrap="square" lIns="10160" tIns="10160" rIns="10160" bIns="10160" numCol="1" spcCol="1270" anchor="ctr" anchorCtr="0">
              <a:noAutofit/>
            </a:bodyPr>
            <a:lstStyle/>
            <a:p>
              <a:pPr marL="0" lvl="0" indent="0" algn="ctr" defTabSz="711200">
                <a:lnSpc>
                  <a:spcPct val="90000"/>
                </a:lnSpc>
                <a:spcBef>
                  <a:spcPct val="0"/>
                </a:spcBef>
                <a:spcAft>
                  <a:spcPct val="35000"/>
                </a:spcAft>
                <a:buNone/>
              </a:pPr>
              <a:r>
                <a:rPr lang="zh-CN" altLang="en-US" sz="1600" kern="1200">
                  <a:solidFill>
                    <a:schemeClr val="bg1"/>
                  </a:solidFill>
                </a:rPr>
                <a:t>总经办</a:t>
              </a:r>
            </a:p>
          </p:txBody>
        </p:sp>
        <p:sp>
          <p:nvSpPr>
            <p:cNvPr id="42" name="任意多边形: 形状 41">
              <a:extLst>
                <a:ext uri="{FF2B5EF4-FFF2-40B4-BE49-F238E27FC236}">
                  <a16:creationId xmlns:a16="http://schemas.microsoft.com/office/drawing/2014/main" id="{ECB9F224-04F2-4DEB-8D83-55C1C6A02574}"/>
                </a:ext>
              </a:extLst>
            </p:cNvPr>
            <p:cNvSpPr/>
            <p:nvPr/>
          </p:nvSpPr>
          <p:spPr>
            <a:xfrm>
              <a:off x="6430874" y="4712574"/>
              <a:ext cx="279712" cy="618514"/>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3" name="任意多边形: 形状 42">
              <a:extLst>
                <a:ext uri="{FF2B5EF4-FFF2-40B4-BE49-F238E27FC236}">
                  <a16:creationId xmlns:a16="http://schemas.microsoft.com/office/drawing/2014/main" id="{458B6DE9-97F8-49DC-9DA5-47C631BA4134}"/>
                </a:ext>
              </a:extLst>
            </p:cNvPr>
            <p:cNvSpPr/>
            <p:nvPr/>
          </p:nvSpPr>
          <p:spPr>
            <a:xfrm>
              <a:off x="6430874" y="5331720"/>
              <a:ext cx="279712" cy="618514"/>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sp>
        <p:sp>
          <p:nvSpPr>
            <p:cNvPr id="44" name="任意多边形: 形状 43">
              <a:extLst>
                <a:ext uri="{FF2B5EF4-FFF2-40B4-BE49-F238E27FC236}">
                  <a16:creationId xmlns:a16="http://schemas.microsoft.com/office/drawing/2014/main" id="{869AB323-2855-4938-B6F9-1E7FED9AEFB5}"/>
                </a:ext>
              </a:extLst>
            </p:cNvPr>
            <p:cNvSpPr/>
            <p:nvPr/>
          </p:nvSpPr>
          <p:spPr>
            <a:xfrm>
              <a:off x="2104485" y="4727443"/>
              <a:ext cx="279712" cy="650132"/>
            </a:xfrm>
            <a:custGeom>
              <a:avLst/>
              <a:gdLst/>
              <a:ahLst/>
              <a:cxnLst/>
              <a:rect l="0" t="0" r="0" b="0"/>
              <a:pathLst>
                <a:path>
                  <a:moveTo>
                    <a:pt x="0" y="0"/>
                  </a:moveTo>
                  <a:lnTo>
                    <a:pt x="0" y="650132"/>
                  </a:lnTo>
                  <a:lnTo>
                    <a:pt x="279712" y="650132"/>
                  </a:lnTo>
                </a:path>
              </a:pathLst>
            </a:custGeom>
            <a:solidFill>
              <a:schemeClr val="lt1">
                <a:hueOff val="0"/>
                <a:satOff val="0"/>
                <a:lumOff val="0"/>
              </a:schemeClr>
            </a:solidFill>
            <a:ln>
              <a:solidFill>
                <a:schemeClr val="tx1">
                  <a:lumMod val="75000"/>
                  <a:lumOff val="25000"/>
                </a:schemeClr>
              </a:solidFill>
            </a:ln>
          </p:spPr>
          <p:style>
            <a:lnRef idx="2">
              <a:schemeClr val="accent1">
                <a:shade val="80000"/>
                <a:hueOff val="0"/>
                <a:satOff val="0"/>
                <a:lumOff val="0"/>
                <a:alphaOff val="0"/>
              </a:schemeClr>
            </a:lnRef>
            <a:fillRef idx="0">
              <a:scrgbClr r="0" g="0" b="0"/>
            </a:fillRef>
            <a:effectRef idx="0">
              <a:schemeClr val="accent1">
                <a:hueOff val="0"/>
                <a:satOff val="0"/>
                <a:lumOff val="0"/>
                <a:alphaOff val="0"/>
              </a:schemeClr>
            </a:effectRef>
            <a:fontRef idx="minor">
              <a:schemeClr val="tx1">
                <a:hueOff val="0"/>
                <a:satOff val="0"/>
                <a:lumOff val="0"/>
                <a:alphaOff val="0"/>
              </a:schemeClr>
            </a:fontRef>
          </p:style>
          <p:txBody>
            <a:bodyPr/>
            <a:lstStyle/>
            <a:p>
              <a:endParaRPr lang="zh-CN" altLang="en-US"/>
            </a:p>
          </p:txBody>
        </p:sp>
      </p:grpSp>
    </p:spTree>
    <p:extLst>
      <p:ext uri="{BB962C8B-B14F-4D97-AF65-F5344CB8AC3E}">
        <p14:creationId xmlns:p14="http://schemas.microsoft.com/office/powerpoint/2010/main" val="391701521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null,&quot;Name&quot;:&quot;正常&quot;,&quot;HeaderHeight&quot;:0.0,&quot;FooterHeight&quot;:0.0,&quot;SideMargin&quot;:0.0,&quot;TopMargin&quot;:0.0,&quot;BottomMargin&quot;:0.0,&quot;IntervalMargin&quot;:0.0,&quot;SettingType&quot;:&quot;System&quot;}"/>
</p:tagLst>
</file>

<file path=ppt/tags/tag10.xml><?xml version="1.0" encoding="utf-8"?>
<p:tagLst xmlns:a="http://schemas.openxmlformats.org/drawingml/2006/main" xmlns:r="http://schemas.openxmlformats.org/officeDocument/2006/relationships" xmlns:p="http://schemas.openxmlformats.org/presentationml/2006/main">
  <p:tag name="ISLIDE.ICON" val="#133903;#54728;#21801;#161320;#81106;#383536;"/>
</p:tagLst>
</file>

<file path=ppt/tags/tag2.xml><?xml version="1.0" encoding="utf-8"?>
<p:tagLst xmlns:a="http://schemas.openxmlformats.org/drawingml/2006/main" xmlns:r="http://schemas.openxmlformats.org/officeDocument/2006/relationships" xmlns:p="http://schemas.openxmlformats.org/presentationml/2006/main">
  <p:tag name="ISLIDE.ICON" val="#26978;#375852;"/>
</p:tagLst>
</file>

<file path=ppt/tags/tag3.xml><?xml version="1.0" encoding="utf-8"?>
<p:tagLst xmlns:a="http://schemas.openxmlformats.org/drawingml/2006/main" xmlns:r="http://schemas.openxmlformats.org/officeDocument/2006/relationships" xmlns:p="http://schemas.openxmlformats.org/presentationml/2006/main">
  <p:tag name="ISLIDE.ICON" val="#394298;#394190;#393881;#394069;#109641;#384245;#394293;"/>
</p:tagLst>
</file>

<file path=ppt/tags/tag4.xml><?xml version="1.0" encoding="utf-8"?>
<p:tagLst xmlns:a="http://schemas.openxmlformats.org/drawingml/2006/main" xmlns:r="http://schemas.openxmlformats.org/officeDocument/2006/relationships" xmlns:p="http://schemas.openxmlformats.org/presentationml/2006/main">
  <p:tag name="ISLIDE.ICON" val="#371076;#37194;#133795;"/>
</p:tagLst>
</file>

<file path=ppt/tags/tag5.xml><?xml version="1.0" encoding="utf-8"?>
<p:tagLst xmlns:a="http://schemas.openxmlformats.org/drawingml/2006/main" xmlns:r="http://schemas.openxmlformats.org/officeDocument/2006/relationships" xmlns:p="http://schemas.openxmlformats.org/presentationml/2006/main">
  <p:tag name="ISLIDE.ICON" val="#394269;"/>
</p:tagLst>
</file>

<file path=ppt/tags/tag6.xml><?xml version="1.0" encoding="utf-8"?>
<p:tagLst xmlns:a="http://schemas.openxmlformats.org/drawingml/2006/main" xmlns:r="http://schemas.openxmlformats.org/officeDocument/2006/relationships" xmlns:p="http://schemas.openxmlformats.org/presentationml/2006/main">
  <p:tag name="ISLIDE.ICON" val="#61262;#136620;"/>
</p:tagLst>
</file>

<file path=ppt/tags/tag7.xml><?xml version="1.0" encoding="utf-8"?>
<p:tagLst xmlns:a="http://schemas.openxmlformats.org/drawingml/2006/main" xmlns:r="http://schemas.openxmlformats.org/officeDocument/2006/relationships" xmlns:p="http://schemas.openxmlformats.org/presentationml/2006/main">
  <p:tag name="ISLIDE.ICON" val="#40786;#40860;#40197;#32063;"/>
</p:tagLst>
</file>

<file path=ppt/tags/tag8.xml><?xml version="1.0" encoding="utf-8"?>
<p:tagLst xmlns:a="http://schemas.openxmlformats.org/drawingml/2006/main" xmlns:r="http://schemas.openxmlformats.org/officeDocument/2006/relationships" xmlns:p="http://schemas.openxmlformats.org/presentationml/2006/main">
  <p:tag name="ISLIDE.ICON" val="#394269;#394183;#394194;#394068;#169402;"/>
</p:tagLst>
</file>

<file path=ppt/tags/tag9.xml><?xml version="1.0" encoding="utf-8"?>
<p:tagLst xmlns:a="http://schemas.openxmlformats.org/drawingml/2006/main" xmlns:r="http://schemas.openxmlformats.org/officeDocument/2006/relationships" xmlns:p="http://schemas.openxmlformats.org/presentationml/2006/main">
  <p:tag name="ISLIDE.ICON" val="#394071;#394206;#374056;#118309;#118309;#23987;"/>
</p:tagLst>
</file>

<file path=ppt/theme/theme1.xml><?xml version="1.0" encoding="utf-8"?>
<a:theme xmlns:a="http://schemas.openxmlformats.org/drawingml/2006/main" name="Office 主题​​">
  <a:themeElements>
    <a:clrScheme name="自定义 6">
      <a:dk1>
        <a:srgbClr val="000000"/>
      </a:dk1>
      <a:lt1>
        <a:sysClr val="window" lastClr="FFFFFF"/>
      </a:lt1>
      <a:dk2>
        <a:srgbClr val="44546A"/>
      </a:dk2>
      <a:lt2>
        <a:srgbClr val="E7E6E6"/>
      </a:lt2>
      <a:accent1>
        <a:srgbClr val="F42039"/>
      </a:accent1>
      <a:accent2>
        <a:srgbClr val="3B6978"/>
      </a:accent2>
      <a:accent3>
        <a:srgbClr val="84A9AC"/>
      </a:accent3>
      <a:accent4>
        <a:srgbClr val="CAE8D5"/>
      </a:accent4>
      <a:accent5>
        <a:srgbClr val="5B9BD5"/>
      </a:accent5>
      <a:accent6>
        <a:srgbClr val="70AD47"/>
      </a:accent6>
      <a:hlink>
        <a:srgbClr val="0563C1"/>
      </a:hlink>
      <a:folHlink>
        <a:srgbClr val="954F72"/>
      </a:folHlink>
    </a:clrScheme>
    <a:fontScheme name="常用搭配">
      <a:majorFont>
        <a:latin typeface="Gotham Bold"/>
        <a:ea typeface="思源黑体 CN Bold"/>
        <a:cs typeface=""/>
      </a:majorFont>
      <a:minorFont>
        <a:latin typeface="Gotham Bold"/>
        <a:ea typeface="思源黑体 CN Bold"/>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rgbClr val="000000"/>
    </a:dk1>
    <a:lt1>
      <a:srgbClr val="FFFFFF"/>
    </a:lt1>
    <a:dk2>
      <a:srgbClr val="778495"/>
    </a:dk2>
    <a:lt2>
      <a:srgbClr val="F0F0F0"/>
    </a:lt2>
    <a:accent1>
      <a:srgbClr val="FF0000"/>
    </a:accent1>
    <a:accent2>
      <a:srgbClr val="0078D7"/>
    </a:accent2>
    <a:accent3>
      <a:srgbClr val="31D2F7"/>
    </a:accent3>
    <a:accent4>
      <a:srgbClr val="FFC83D"/>
    </a:accent4>
    <a:accent5>
      <a:srgbClr val="A5A5A5"/>
    </a:accent5>
    <a:accent6>
      <a:srgbClr val="C9C9C9"/>
    </a:accent6>
    <a:hlink>
      <a:srgbClr val="FF0000"/>
    </a:hlink>
    <a:folHlink>
      <a:srgbClr val="BFBFBF"/>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Override>
</file>

<file path=docProps/app.xml><?xml version="1.0" encoding="utf-8"?>
<Properties xmlns="http://schemas.openxmlformats.org/officeDocument/2006/extended-properties" xmlns:vt="http://schemas.openxmlformats.org/officeDocument/2006/docPropsVTypes">
  <TotalTime>2991</TotalTime>
  <Words>926</Words>
  <Application>Microsoft Office PowerPoint</Application>
  <PresentationFormat>宽屏</PresentationFormat>
  <Paragraphs>181</Paragraphs>
  <Slides>26</Slides>
  <Notes>9</Notes>
  <HiddenSlides>0</HiddenSlides>
  <MMClips>0</MMClips>
  <ScaleCrop>false</ScaleCrop>
  <HeadingPairs>
    <vt:vector size="6" baseType="variant">
      <vt:variant>
        <vt:lpstr>已用的字体</vt:lpstr>
      </vt:variant>
      <vt:variant>
        <vt:i4>20</vt:i4>
      </vt:variant>
      <vt:variant>
        <vt:lpstr>主题</vt:lpstr>
      </vt:variant>
      <vt:variant>
        <vt:i4>1</vt:i4>
      </vt:variant>
      <vt:variant>
        <vt:lpstr>幻灯片标题</vt:lpstr>
      </vt:variant>
      <vt:variant>
        <vt:i4>26</vt:i4>
      </vt:variant>
    </vt:vector>
  </HeadingPairs>
  <TitlesOfParts>
    <vt:vector size="47" baseType="lpstr">
      <vt:lpstr>Gotham Bold</vt:lpstr>
      <vt:lpstr>Helvetica Light</vt:lpstr>
      <vt:lpstr>OPPOSans B</vt:lpstr>
      <vt:lpstr>Radikal</vt:lpstr>
      <vt:lpstr>Roboto Regular</vt:lpstr>
      <vt:lpstr>等线</vt:lpstr>
      <vt:lpstr>汉仪雅酷黑 45W</vt:lpstr>
      <vt:lpstr>思源黑体 CN Bold</vt:lpstr>
      <vt:lpstr>思源黑体 CN Heavy</vt:lpstr>
      <vt:lpstr>思源黑体 CN Light</vt:lpstr>
      <vt:lpstr>思源黑体 CN Medium</vt:lpstr>
      <vt:lpstr>思源黑体 CN Normal</vt:lpstr>
      <vt:lpstr>思源黑体 CN Regular</vt:lpstr>
      <vt:lpstr>微软雅黑</vt:lpstr>
      <vt:lpstr>arial</vt:lpstr>
      <vt:lpstr>arial</vt:lpstr>
      <vt:lpstr>Calibri</vt:lpstr>
      <vt:lpstr>Calibri Light</vt:lpstr>
      <vt:lpstr>Lato Light</vt:lpstr>
      <vt:lpstr>Source Sans Pro</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红灰商务范企业介绍宣传ppt模板</dc:title>
  <dc:creator>王兄Slide</dc:creator>
  <cp:keywords>P界达人</cp:keywords>
  <dc:description>www.51pptmoban.com</dc:description>
  <cp:lastModifiedBy>Win user</cp:lastModifiedBy>
  <cp:revision>191</cp:revision>
  <dcterms:created xsi:type="dcterms:W3CDTF">2020-04-04T05:57:38Z</dcterms:created>
  <dcterms:modified xsi:type="dcterms:W3CDTF">2022-02-14T13:25:24Z</dcterms:modified>
</cp:coreProperties>
</file>