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294" r:id="rId4"/>
    <p:sldId id="295" r:id="rId5"/>
    <p:sldId id="309" r:id="rId6"/>
    <p:sldId id="310" r:id="rId7"/>
    <p:sldId id="296" r:id="rId8"/>
    <p:sldId id="297" r:id="rId9"/>
    <p:sldId id="307" r:id="rId10"/>
    <p:sldId id="308" r:id="rId11"/>
    <p:sldId id="298" r:id="rId12"/>
    <p:sldId id="299" r:id="rId13"/>
    <p:sldId id="305" r:id="rId14"/>
    <p:sldId id="300" r:id="rId15"/>
    <p:sldId id="301" r:id="rId16"/>
    <p:sldId id="303" r:id="rId17"/>
    <p:sldId id="304" r:id="rId18"/>
    <p:sldId id="311" r:id="rId19"/>
    <p:sldId id="333" r:id="rId20"/>
    <p:sldId id="332" r:id="rId21"/>
    <p:sldId id="182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91A3201-FFA1-4508-AEC4-84320C499AB6}">
          <p14:sldIdLst>
            <p14:sldId id="292"/>
            <p14:sldId id="293"/>
            <p14:sldId id="294"/>
            <p14:sldId id="295"/>
            <p14:sldId id="309"/>
            <p14:sldId id="310"/>
            <p14:sldId id="296"/>
            <p14:sldId id="297"/>
            <p14:sldId id="307"/>
            <p14:sldId id="308"/>
            <p14:sldId id="298"/>
            <p14:sldId id="299"/>
            <p14:sldId id="305"/>
            <p14:sldId id="300"/>
            <p14:sldId id="301"/>
            <p14:sldId id="303"/>
            <p14:sldId id="304"/>
            <p14:sldId id="311"/>
          </p14:sldIdLst>
        </p14:section>
        <p14:section name="模板说明" id="{024A87C8-94FB-462E-B3CA-681C1C0D3CD6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DC830"/>
    <a:srgbClr val="F26B2A"/>
    <a:srgbClr val="006D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2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082237-ED6D-4AA4-AE10-B62F41AE6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FB30C8C-0345-4768-AD46-D3EFE3B9C7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A2869D-889E-4831-8AEA-8E6B3289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8B5B10-B270-4215-B10E-DC98AED9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6B4135-4D55-4D4D-91E4-1096CFEDF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91722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4D328D-F469-4922-84BE-20B7B6430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D3F390-E924-43F8-BF31-6B4ADE2BD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D2FBA0-34CA-40A3-AB9A-6958C2799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122A06-EC6E-4244-B8F0-B982EA6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FA10D3-1F75-4E4D-8EC3-DB0D1C587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70131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8E3381-0C77-43C7-B2A2-26B5C0DF0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90E5221-EE51-4759-A051-5C79B1C30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C5F517-80FD-46CC-9901-06F5557B9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47EA1C-16AC-45A7-99BA-95BB2BC81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6AEB72-35DA-44BC-A977-09335E59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71844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71F0F-B470-407D-8BCE-CF2444005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6B4EEC-4947-4D87-87EF-FD1A2A36F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E01C2D-9715-44E1-BFB9-895E2CF1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B4C45D-7686-4513-9A30-B71E3DBE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7486E2-F55C-4958-96E7-8C0572737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860759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67D7AF-F057-4DA9-94C6-23979BD48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DAD6D8-6985-4263-AA55-37B80C699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3715F1-A50D-471C-94B3-A672435B7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268D2F-1825-43C5-AFAD-E9988B0CD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13637B-57A4-4023-A396-B28458C9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8403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102DBD-864C-4CF2-B776-511EFECC9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33181A-BA11-44F9-BD72-C00ACDFDC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BB80652-3984-46C2-BB7E-E0A6592AD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456F46-4E1A-437A-B762-410087B8D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91D50A-1F39-472F-9464-BAAEDB7DF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2DB6F65-7C9A-48B1-B186-FA050BBB8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9454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AC27F4-E318-4818-AA51-463B3B24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39601B-16ED-4DD6-98FE-38AB854CD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D8D906F-A204-4FFE-8117-65D8361CB8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9A68940-B106-4134-8B9D-B02B5F4E8D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E192DB9-001B-464E-B9C5-C0F46D293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D31459-0533-4A38-8365-68B85219B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701F25E-EC6B-4C2B-B07A-1DDC69DB8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B5AC228-8D70-4D74-A44F-696DEF598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2261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22347F-7303-41CE-AB30-22E76DA17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4448366-91C2-4AA4-90E9-D42DA7513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ACA18C7-7558-430F-8E42-1D3A60DF9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89FC14-59A6-42D5-AD28-EB58B3C7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310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7950B1-BBC0-4867-AFF6-BEC182893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F4316C-B37D-4F96-9217-08155D98E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3FC13F-956B-46A6-8F92-269A92EF2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53483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CA3BEF-3FCC-4406-81AD-2C603E735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97F531-8ECE-4135-9FA0-03252A65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8EBA2C-DD5F-4933-9872-87618FA146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6EE7FA-7B01-49F6-AB65-C798842D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390054-462E-48AF-8BCA-09A9B6909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D64372-DFF5-4AB2-9EB9-5747C4A6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2795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971DE8-AD06-4178-B12B-A0FA1B7C8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D63836E-013A-499F-B274-3349B8A3F0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E27D91-7272-4E61-BD37-1956D88FE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4C0FDF-B821-4C9C-BC9F-017F72024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7E38E-895A-412C-BB98-E6EC655D8D94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D5D261-B5A3-4E27-AB32-AC6DCAD01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0335E4-4C5F-4EE9-ADF4-8AD623F8A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BEF8-C304-436D-A6F4-B5BA5452C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582097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35E55EE-34A5-4E1C-A966-57657BD55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951DD9-B237-4042-A1D3-95A8C115C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A3F641-37FF-4011-8AD5-1B58578BC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D347E38E-895A-412C-BB98-E6EC655D8D94}" type="datetimeFigureOut">
              <a:rPr lang="zh-CN" altLang="en-US" smtClean="0"/>
              <a:pPr/>
              <a:t>2022/2/14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FEA8BC-D5B9-4B70-8B95-FD5A46AFC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EF82FB-F930-41F5-B8B8-6A3445174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F87BEF8-C304-436D-A6F4-B5BA5452CB7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02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ptx.cn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pptx.cn/" TargetMode="Externa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pptx.cn/" TargetMode="Externa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ptx.cn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2.pn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hyperlink" Target="https://doc.paperpass.com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25.png"/><Relationship Id="rId4" Type="http://schemas.microsoft.com/office/2007/relationships/hdphoto" Target="../media/hdphoto3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pptx.cn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ptx.cn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ptx.cn/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ptx.cn/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microsoft.com/office/2007/relationships/hdphoto" Target="../media/hdphoto2.wdp"/><Relationship Id="rId4" Type="http://schemas.openxmlformats.org/officeDocument/2006/relationships/image" Target="../media/image16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pptx.cn/" TargetMode="Externa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1301D2FB-9AB2-46C6-9E5D-09D854E60542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7A55FC74-6910-4B74-B0FA-ECAFEF8BA483}"/>
              </a:ext>
            </a:extLst>
          </p:cNvPr>
          <p:cNvGrpSpPr/>
          <p:nvPr/>
        </p:nvGrpSpPr>
        <p:grpSpPr>
          <a:xfrm>
            <a:off x="620685" y="2040687"/>
            <a:ext cx="5724644" cy="4291237"/>
            <a:chOff x="620685" y="2040687"/>
            <a:chExt cx="5724644" cy="429123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281086E-C88F-4E95-9DCC-9B5F8586F17E}"/>
                </a:ext>
              </a:extLst>
            </p:cNvPr>
            <p:cNvSpPr txBox="1"/>
            <p:nvPr/>
          </p:nvSpPr>
          <p:spPr>
            <a:xfrm>
              <a:off x="673443" y="4335569"/>
              <a:ext cx="5533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TRAFFIC SAFETY PREVENTION LECTURE HALL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928D784-DD85-4447-9EDA-8006EA032E00}"/>
                </a:ext>
              </a:extLst>
            </p:cNvPr>
            <p:cNvSpPr/>
            <p:nvPr/>
          </p:nvSpPr>
          <p:spPr>
            <a:xfrm>
              <a:off x="756796" y="5069849"/>
              <a:ext cx="1666070" cy="307777"/>
            </a:xfrm>
            <a:prstGeom prst="rect">
              <a:avLst/>
            </a:prstGeom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主讲人：</a:t>
              </a:r>
              <a:r>
                <a:rPr lang="en-US" altLang="zh-CN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PPT</a:t>
              </a: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世界</a:t>
              </a:r>
              <a:endParaRPr kumimoji="0" lang="zh-CN" altLang="en-US" sz="14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1019E1B-1437-4336-B17E-4AFEFEB9BF65}"/>
                </a:ext>
              </a:extLst>
            </p:cNvPr>
            <p:cNvSpPr/>
            <p:nvPr/>
          </p:nvSpPr>
          <p:spPr>
            <a:xfrm flipH="1">
              <a:off x="758748" y="4074894"/>
              <a:ext cx="5447925" cy="4571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AA34CEC-4B13-4ADF-B3D1-B13AD122EDE9}"/>
                </a:ext>
              </a:extLst>
            </p:cNvPr>
            <p:cNvSpPr txBox="1"/>
            <p:nvPr/>
          </p:nvSpPr>
          <p:spPr>
            <a:xfrm>
              <a:off x="2542843" y="5069849"/>
              <a:ext cx="1706247" cy="307777"/>
            </a:xfrm>
            <a:prstGeom prst="rect">
              <a:avLst/>
            </a:prstGeom>
            <a:no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kumimoji="0" lang="zh-CN" altLang="en-US" sz="14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演讲时间：</a:t>
              </a:r>
              <a:r>
                <a:rPr kumimoji="0" lang="en-US" altLang="zh-CN" sz="14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20XX</a:t>
              </a:r>
              <a:endPara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939042B-11B8-4862-A447-9A86521AAEE1}"/>
                </a:ext>
              </a:extLst>
            </p:cNvPr>
            <p:cNvSpPr/>
            <p:nvPr/>
          </p:nvSpPr>
          <p:spPr>
            <a:xfrm rot="10800000" flipV="1">
              <a:off x="757263" y="6295924"/>
              <a:ext cx="426902" cy="36000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35F5034-61F2-487F-869C-ED459D6F317A}"/>
                </a:ext>
              </a:extLst>
            </p:cNvPr>
            <p:cNvSpPr txBox="1"/>
            <p:nvPr/>
          </p:nvSpPr>
          <p:spPr>
            <a:xfrm>
              <a:off x="647107" y="2040687"/>
              <a:ext cx="32624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6600">
                  <a:gradFill flip="none" rotWithShape="1">
                    <a:gsLst>
                      <a:gs pos="0">
                        <a:srgbClr val="FA920D"/>
                      </a:gs>
                      <a:gs pos="100000">
                        <a:srgbClr val="EE471E"/>
                      </a:gs>
                    </a:gsLst>
                    <a:lin ang="27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6000" dirty="0"/>
                <a:t>安全教育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8B09AC2-AB4A-417E-A54E-EB795000ADC9}"/>
                </a:ext>
              </a:extLst>
            </p:cNvPr>
            <p:cNvSpPr txBox="1"/>
            <p:nvPr/>
          </p:nvSpPr>
          <p:spPr>
            <a:xfrm>
              <a:off x="620685" y="3018328"/>
              <a:ext cx="5724644" cy="92333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6600">
                  <a:gradFill flip="none" rotWithShape="1">
                    <a:gsLst>
                      <a:gs pos="0">
                        <a:srgbClr val="FA920D"/>
                      </a:gs>
                      <a:gs pos="100000">
                        <a:srgbClr val="EE471E"/>
                      </a:gs>
                    </a:gsLst>
                    <a:lin ang="27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交通安全防范讲堂</a:t>
              </a: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54327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05BCA8C-4FDD-4163-A469-064530B73489}"/>
              </a:ext>
            </a:extLst>
          </p:cNvPr>
          <p:cNvGrpSpPr/>
          <p:nvPr/>
        </p:nvGrpSpPr>
        <p:grpSpPr>
          <a:xfrm>
            <a:off x="7321188" y="0"/>
            <a:ext cx="4472051" cy="6858000"/>
            <a:chOff x="7321188" y="0"/>
            <a:chExt cx="4472051" cy="68580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D33D099-27AA-4EA2-B6E0-90A37B70C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321188" y="0"/>
              <a:ext cx="4472051" cy="6858000"/>
            </a:xfrm>
            <a:prstGeom prst="rect">
              <a:avLst/>
            </a:prstGeom>
          </p:spPr>
        </p:pic>
      </p:grpSp>
      <p:pic>
        <p:nvPicPr>
          <p:cNvPr id="21" name="图形 20">
            <a:hlinkClick r:id="rId6"/>
            <a:extLst>
              <a:ext uri="{FF2B5EF4-FFF2-40B4-BE49-F238E27FC236}">
                <a16:creationId xmlns:a16="http://schemas.microsoft.com/office/drawing/2014/main" id="{CEAAB975-584D-4F78-A152-2EE7E02E67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2222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BF99358E-AEFD-433A-8DBC-247723982F61}"/>
              </a:ext>
            </a:extLst>
          </p:cNvPr>
          <p:cNvSpPr/>
          <p:nvPr/>
        </p:nvSpPr>
        <p:spPr>
          <a:xfrm>
            <a:off x="424444" y="286629"/>
            <a:ext cx="697439" cy="6974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168BD2F-84D3-4BAD-BEAC-4EDA6E99A450}"/>
              </a:ext>
            </a:extLst>
          </p:cNvPr>
          <p:cNvSpPr txBox="1"/>
          <p:nvPr/>
        </p:nvSpPr>
        <p:spPr>
          <a:xfrm>
            <a:off x="409490" y="406486"/>
            <a:ext cx="727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E7ACE3-AF80-4F20-968E-4B5D2F918332}"/>
              </a:ext>
            </a:extLst>
          </p:cNvPr>
          <p:cNvSpPr txBox="1"/>
          <p:nvPr/>
        </p:nvSpPr>
        <p:spPr>
          <a:xfrm>
            <a:off x="1447115" y="312871"/>
            <a:ext cx="295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步行安全知识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B5131C6-00FA-48CE-8B08-4A4048813667}"/>
              </a:ext>
            </a:extLst>
          </p:cNvPr>
          <p:cNvSpPr txBox="1"/>
          <p:nvPr/>
        </p:nvSpPr>
        <p:spPr>
          <a:xfrm>
            <a:off x="1464610" y="772623"/>
            <a:ext cx="2678709" cy="25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WALK SAFETY KNOWLEDGE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318588-FCBD-49EF-95AE-F0A7FFB015B7}"/>
              </a:ext>
            </a:extLst>
          </p:cNvPr>
          <p:cNvGrpSpPr/>
          <p:nvPr/>
        </p:nvGrpSpPr>
        <p:grpSpPr>
          <a:xfrm>
            <a:off x="6096000" y="2545248"/>
            <a:ext cx="5480960" cy="2090920"/>
            <a:chOff x="6096000" y="2545248"/>
            <a:chExt cx="5480960" cy="2090920"/>
          </a:xfrm>
        </p:grpSpPr>
        <p:sp>
          <p:nvSpPr>
            <p:cNvPr id="28" name="gear-symbol_45312">
              <a:extLst>
                <a:ext uri="{FF2B5EF4-FFF2-40B4-BE49-F238E27FC236}">
                  <a16:creationId xmlns:a16="http://schemas.microsoft.com/office/drawing/2014/main" id="{8968DB6B-13B6-4CD2-895E-DB1A2CE607E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96000" y="2545248"/>
              <a:ext cx="2112990" cy="2090920"/>
            </a:xfrm>
            <a:custGeom>
              <a:avLst/>
              <a:gdLst>
                <a:gd name="T0" fmla="*/ 6548 w 7681"/>
                <a:gd name="T1" fmla="*/ 2837 h 7613"/>
                <a:gd name="T2" fmla="*/ 6019 w 7681"/>
                <a:gd name="T3" fmla="*/ 1930 h 7613"/>
                <a:gd name="T4" fmla="*/ 6579 w 7681"/>
                <a:gd name="T5" fmla="*/ 953 h 7613"/>
                <a:gd name="T6" fmla="*/ 4914 w 7681"/>
                <a:gd name="T7" fmla="*/ 0 h 7613"/>
                <a:gd name="T8" fmla="*/ 4354 w 7681"/>
                <a:gd name="T9" fmla="*/ 977 h 7613"/>
                <a:gd name="T10" fmla="*/ 3305 w 7681"/>
                <a:gd name="T11" fmla="*/ 981 h 7613"/>
                <a:gd name="T12" fmla="*/ 2738 w 7681"/>
                <a:gd name="T13" fmla="*/ 8 h 7613"/>
                <a:gd name="T14" fmla="*/ 1080 w 7681"/>
                <a:gd name="T15" fmla="*/ 974 h 7613"/>
                <a:gd name="T16" fmla="*/ 1647 w 7681"/>
                <a:gd name="T17" fmla="*/ 1946 h 7613"/>
                <a:gd name="T18" fmla="*/ 1343 w 7681"/>
                <a:gd name="T19" fmla="*/ 2377 h 7613"/>
                <a:gd name="T20" fmla="*/ 1126 w 7681"/>
                <a:gd name="T21" fmla="*/ 2857 h 7613"/>
                <a:gd name="T22" fmla="*/ 0 w 7681"/>
                <a:gd name="T23" fmla="*/ 2861 h 7613"/>
                <a:gd name="T24" fmla="*/ 7 w 7681"/>
                <a:gd name="T25" fmla="*/ 4780 h 7613"/>
                <a:gd name="T26" fmla="*/ 1133 w 7681"/>
                <a:gd name="T27" fmla="*/ 4776 h 7613"/>
                <a:gd name="T28" fmla="*/ 1662 w 7681"/>
                <a:gd name="T29" fmla="*/ 5682 h 7613"/>
                <a:gd name="T30" fmla="*/ 1102 w 7681"/>
                <a:gd name="T31" fmla="*/ 6660 h 7613"/>
                <a:gd name="T32" fmla="*/ 2767 w 7681"/>
                <a:gd name="T33" fmla="*/ 7613 h 7613"/>
                <a:gd name="T34" fmla="*/ 3327 w 7681"/>
                <a:gd name="T35" fmla="*/ 6635 h 7613"/>
                <a:gd name="T36" fmla="*/ 4376 w 7681"/>
                <a:gd name="T37" fmla="*/ 6632 h 7613"/>
                <a:gd name="T38" fmla="*/ 4942 w 7681"/>
                <a:gd name="T39" fmla="*/ 7605 h 7613"/>
                <a:gd name="T40" fmla="*/ 6600 w 7681"/>
                <a:gd name="T41" fmla="*/ 6639 h 7613"/>
                <a:gd name="T42" fmla="*/ 6034 w 7681"/>
                <a:gd name="T43" fmla="*/ 5667 h 7613"/>
                <a:gd name="T44" fmla="*/ 6338 w 7681"/>
                <a:gd name="T45" fmla="*/ 5236 h 7613"/>
                <a:gd name="T46" fmla="*/ 6555 w 7681"/>
                <a:gd name="T47" fmla="*/ 4755 h 7613"/>
                <a:gd name="T48" fmla="*/ 7681 w 7681"/>
                <a:gd name="T49" fmla="*/ 4751 h 7613"/>
                <a:gd name="T50" fmla="*/ 7674 w 7681"/>
                <a:gd name="T51" fmla="*/ 2832 h 7613"/>
                <a:gd name="T52" fmla="*/ 6548 w 7681"/>
                <a:gd name="T53" fmla="*/ 2837 h 7613"/>
                <a:gd name="T54" fmla="*/ 5516 w 7681"/>
                <a:gd name="T55" fmla="*/ 4766 h 7613"/>
                <a:gd name="T56" fmla="*/ 2881 w 7681"/>
                <a:gd name="T57" fmla="*/ 5482 h 7613"/>
                <a:gd name="T58" fmla="*/ 2164 w 7681"/>
                <a:gd name="T59" fmla="*/ 2847 h 7613"/>
                <a:gd name="T60" fmla="*/ 4800 w 7681"/>
                <a:gd name="T61" fmla="*/ 2130 h 7613"/>
                <a:gd name="T62" fmla="*/ 5516 w 7681"/>
                <a:gd name="T63" fmla="*/ 4766 h 7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1" h="7613">
                  <a:moveTo>
                    <a:pt x="6548" y="2837"/>
                  </a:moveTo>
                  <a:cubicBezTo>
                    <a:pt x="6430" y="2508"/>
                    <a:pt x="6252" y="2200"/>
                    <a:pt x="6019" y="1930"/>
                  </a:cubicBezTo>
                  <a:lnTo>
                    <a:pt x="6579" y="953"/>
                  </a:lnTo>
                  <a:lnTo>
                    <a:pt x="4914" y="0"/>
                  </a:lnTo>
                  <a:lnTo>
                    <a:pt x="4354" y="977"/>
                  </a:lnTo>
                  <a:cubicBezTo>
                    <a:pt x="4004" y="914"/>
                    <a:pt x="3648" y="916"/>
                    <a:pt x="3305" y="981"/>
                  </a:cubicBezTo>
                  <a:lnTo>
                    <a:pt x="2738" y="8"/>
                  </a:lnTo>
                  <a:lnTo>
                    <a:pt x="1080" y="974"/>
                  </a:lnTo>
                  <a:lnTo>
                    <a:pt x="1647" y="1946"/>
                  </a:lnTo>
                  <a:cubicBezTo>
                    <a:pt x="1535" y="2078"/>
                    <a:pt x="1432" y="2221"/>
                    <a:pt x="1343" y="2377"/>
                  </a:cubicBezTo>
                  <a:cubicBezTo>
                    <a:pt x="1254" y="2533"/>
                    <a:pt x="1183" y="2693"/>
                    <a:pt x="1126" y="2857"/>
                  </a:cubicBezTo>
                  <a:lnTo>
                    <a:pt x="0" y="2861"/>
                  </a:lnTo>
                  <a:lnTo>
                    <a:pt x="7" y="4780"/>
                  </a:lnTo>
                  <a:lnTo>
                    <a:pt x="1133" y="4776"/>
                  </a:lnTo>
                  <a:cubicBezTo>
                    <a:pt x="1251" y="5105"/>
                    <a:pt x="1429" y="5412"/>
                    <a:pt x="1662" y="5682"/>
                  </a:cubicBezTo>
                  <a:lnTo>
                    <a:pt x="1102" y="6660"/>
                  </a:lnTo>
                  <a:lnTo>
                    <a:pt x="2767" y="7613"/>
                  </a:lnTo>
                  <a:lnTo>
                    <a:pt x="3327" y="6635"/>
                  </a:lnTo>
                  <a:cubicBezTo>
                    <a:pt x="3677" y="6699"/>
                    <a:pt x="4033" y="6697"/>
                    <a:pt x="4376" y="6632"/>
                  </a:cubicBezTo>
                  <a:lnTo>
                    <a:pt x="4942" y="7605"/>
                  </a:lnTo>
                  <a:lnTo>
                    <a:pt x="6600" y="6639"/>
                  </a:lnTo>
                  <a:lnTo>
                    <a:pt x="6034" y="5667"/>
                  </a:lnTo>
                  <a:cubicBezTo>
                    <a:pt x="6146" y="5534"/>
                    <a:pt x="6249" y="5391"/>
                    <a:pt x="6338" y="5236"/>
                  </a:cubicBezTo>
                  <a:cubicBezTo>
                    <a:pt x="6427" y="5080"/>
                    <a:pt x="6498" y="4919"/>
                    <a:pt x="6555" y="4755"/>
                  </a:cubicBezTo>
                  <a:lnTo>
                    <a:pt x="7681" y="4751"/>
                  </a:lnTo>
                  <a:lnTo>
                    <a:pt x="7674" y="2832"/>
                  </a:lnTo>
                  <a:lnTo>
                    <a:pt x="6548" y="2837"/>
                  </a:lnTo>
                  <a:close/>
                  <a:moveTo>
                    <a:pt x="5516" y="4766"/>
                  </a:moveTo>
                  <a:cubicBezTo>
                    <a:pt x="4987" y="5691"/>
                    <a:pt x="3807" y="6012"/>
                    <a:pt x="2881" y="5482"/>
                  </a:cubicBezTo>
                  <a:cubicBezTo>
                    <a:pt x="1955" y="4953"/>
                    <a:pt x="1634" y="3773"/>
                    <a:pt x="2164" y="2847"/>
                  </a:cubicBezTo>
                  <a:cubicBezTo>
                    <a:pt x="2694" y="1921"/>
                    <a:pt x="3874" y="1600"/>
                    <a:pt x="4800" y="2130"/>
                  </a:cubicBezTo>
                  <a:cubicBezTo>
                    <a:pt x="5725" y="2660"/>
                    <a:pt x="6046" y="3840"/>
                    <a:pt x="5516" y="476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6" name="Rectangle 16">
              <a:extLst>
                <a:ext uri="{FF2B5EF4-FFF2-40B4-BE49-F238E27FC236}">
                  <a16:creationId xmlns:a16="http://schemas.microsoft.com/office/drawing/2014/main" id="{6B64C37E-6527-4046-8286-C89B1342620D}"/>
                </a:ext>
              </a:extLst>
            </p:cNvPr>
            <p:cNvSpPr/>
            <p:nvPr/>
          </p:nvSpPr>
          <p:spPr>
            <a:xfrm>
              <a:off x="8555015" y="3220141"/>
              <a:ext cx="3021945" cy="909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不跨越交通护栏、护网与隔离带。</a:t>
              </a:r>
              <a:r>
                <a:rPr lang="zh-CN" altLang="en-US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路口路中设护栏，防止行人乱穿行</a:t>
              </a:r>
              <a:r>
                <a:rPr lang="en-US" altLang="zh-CN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不要贪图一时快，翻越护栏太危险。</a:t>
              </a:r>
            </a:p>
          </p:txBody>
        </p:sp>
        <p:sp>
          <p:nvSpPr>
            <p:cNvPr id="27" name="Title 11">
              <a:extLst>
                <a:ext uri="{FF2B5EF4-FFF2-40B4-BE49-F238E27FC236}">
                  <a16:creationId xmlns:a16="http://schemas.microsoft.com/office/drawing/2014/main" id="{FAE6665D-5F89-45DC-B4C2-89E6A4DC226C}"/>
                </a:ext>
              </a:extLst>
            </p:cNvPr>
            <p:cNvSpPr txBox="1">
              <a:spLocks/>
            </p:cNvSpPr>
            <p:nvPr/>
          </p:nvSpPr>
          <p:spPr>
            <a:xfrm>
              <a:off x="8555016" y="2845814"/>
              <a:ext cx="1946587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7" name="图形 5">
              <a:extLst>
                <a:ext uri="{FF2B5EF4-FFF2-40B4-BE49-F238E27FC236}">
                  <a16:creationId xmlns:a16="http://schemas.microsoft.com/office/drawing/2014/main" id="{E8BFAC36-39A8-47FF-848E-7E4BDADFA552}"/>
                </a:ext>
              </a:extLst>
            </p:cNvPr>
            <p:cNvSpPr/>
            <p:nvPr/>
          </p:nvSpPr>
          <p:spPr>
            <a:xfrm>
              <a:off x="6863967" y="3383336"/>
              <a:ext cx="577056" cy="414744"/>
            </a:xfrm>
            <a:custGeom>
              <a:avLst/>
              <a:gdLst>
                <a:gd name="connsiteX0" fmla="*/ 1534417 w 1657540"/>
                <a:gd name="connsiteY0" fmla="*/ 14366 h 1191311"/>
                <a:gd name="connsiteX1" fmla="*/ 1462535 w 1657540"/>
                <a:gd name="connsiteY1" fmla="*/ 0 h 1191311"/>
                <a:gd name="connsiteX2" fmla="*/ 195001 w 1657540"/>
                <a:gd name="connsiteY2" fmla="*/ 0 h 1191311"/>
                <a:gd name="connsiteX3" fmla="*/ 123121 w 1657540"/>
                <a:gd name="connsiteY3" fmla="*/ 14366 h 1191311"/>
                <a:gd name="connsiteX4" fmla="*/ 0 w 1657540"/>
                <a:gd name="connsiteY4" fmla="*/ 198535 h 1191311"/>
                <a:gd name="connsiteX5" fmla="*/ 0 w 1657540"/>
                <a:gd name="connsiteY5" fmla="*/ 992775 h 1191311"/>
                <a:gd name="connsiteX6" fmla="*/ 121603 w 1657540"/>
                <a:gd name="connsiteY6" fmla="*/ 1176438 h 1191311"/>
                <a:gd name="connsiteX7" fmla="*/ 195001 w 1657540"/>
                <a:gd name="connsiteY7" fmla="*/ 1191312 h 1191311"/>
                <a:gd name="connsiteX8" fmla="*/ 1462535 w 1657540"/>
                <a:gd name="connsiteY8" fmla="*/ 1191312 h 1191311"/>
                <a:gd name="connsiteX9" fmla="*/ 1535934 w 1657540"/>
                <a:gd name="connsiteY9" fmla="*/ 1176438 h 1191311"/>
                <a:gd name="connsiteX10" fmla="*/ 1657541 w 1657540"/>
                <a:gd name="connsiteY10" fmla="*/ 992775 h 1191311"/>
                <a:gd name="connsiteX11" fmla="*/ 1657541 w 1657540"/>
                <a:gd name="connsiteY11" fmla="*/ 198533 h 1191311"/>
                <a:gd name="connsiteX12" fmla="*/ 1534417 w 1657540"/>
                <a:gd name="connsiteY12" fmla="*/ 14366 h 1191311"/>
                <a:gd name="connsiteX13" fmla="*/ 1560014 w 1657540"/>
                <a:gd name="connsiteY13" fmla="*/ 198533 h 1191311"/>
                <a:gd name="connsiteX14" fmla="*/ 1560014 w 1657540"/>
                <a:gd name="connsiteY14" fmla="*/ 992773 h 1191311"/>
                <a:gd name="connsiteX15" fmla="*/ 1553032 w 1657540"/>
                <a:gd name="connsiteY15" fmla="*/ 1029141 h 1191311"/>
                <a:gd name="connsiteX16" fmla="*/ 1530827 w 1657540"/>
                <a:gd name="connsiteY16" fmla="*/ 1006277 h 1191311"/>
                <a:gd name="connsiteX17" fmla="*/ 1125393 w 1657540"/>
                <a:gd name="connsiteY17" fmla="*/ 645021 h 1191311"/>
                <a:gd name="connsiteX18" fmla="*/ 1544028 w 1657540"/>
                <a:gd name="connsiteY18" fmla="*/ 192109 h 1191311"/>
                <a:gd name="connsiteX19" fmla="*/ 1557229 w 1657540"/>
                <a:gd name="connsiteY19" fmla="*/ 175974 h 1191311"/>
                <a:gd name="connsiteX20" fmla="*/ 1560014 w 1657540"/>
                <a:gd name="connsiteY20" fmla="*/ 198533 h 1191311"/>
                <a:gd name="connsiteX21" fmla="*/ 1462535 w 1657540"/>
                <a:gd name="connsiteY21" fmla="*/ 99293 h 1191311"/>
                <a:gd name="connsiteX22" fmla="*/ 1488232 w 1657540"/>
                <a:gd name="connsiteY22" fmla="*/ 103238 h 1191311"/>
                <a:gd name="connsiteX23" fmla="*/ 1473059 w 1657540"/>
                <a:gd name="connsiteY23" fmla="*/ 124028 h 1191311"/>
                <a:gd name="connsiteX24" fmla="*/ 893517 w 1657540"/>
                <a:gd name="connsiteY24" fmla="*/ 751041 h 1191311"/>
                <a:gd name="connsiteX25" fmla="*/ 764020 w 1657540"/>
                <a:gd name="connsiteY25" fmla="*/ 751041 h 1191311"/>
                <a:gd name="connsiteX26" fmla="*/ 184481 w 1657540"/>
                <a:gd name="connsiteY26" fmla="*/ 124028 h 1191311"/>
                <a:gd name="connsiteX27" fmla="*/ 169306 w 1657540"/>
                <a:gd name="connsiteY27" fmla="*/ 103238 h 1191311"/>
                <a:gd name="connsiteX28" fmla="*/ 195003 w 1657540"/>
                <a:gd name="connsiteY28" fmla="*/ 99293 h 1191311"/>
                <a:gd name="connsiteX29" fmla="*/ 1462535 w 1657540"/>
                <a:gd name="connsiteY29" fmla="*/ 99293 h 1191311"/>
                <a:gd name="connsiteX30" fmla="*/ 104506 w 1657540"/>
                <a:gd name="connsiteY30" fmla="*/ 1029139 h 1191311"/>
                <a:gd name="connsiteX31" fmla="*/ 97524 w 1657540"/>
                <a:gd name="connsiteY31" fmla="*/ 992771 h 1191311"/>
                <a:gd name="connsiteX32" fmla="*/ 97524 w 1657540"/>
                <a:gd name="connsiteY32" fmla="*/ 198533 h 1191311"/>
                <a:gd name="connsiteX33" fmla="*/ 100257 w 1657540"/>
                <a:gd name="connsiteY33" fmla="*/ 175974 h 1191311"/>
                <a:gd name="connsiteX34" fmla="*/ 113510 w 1657540"/>
                <a:gd name="connsiteY34" fmla="*/ 192109 h 1191311"/>
                <a:gd name="connsiteX35" fmla="*/ 532144 w 1657540"/>
                <a:gd name="connsiteY35" fmla="*/ 645021 h 1191311"/>
                <a:gd name="connsiteX36" fmla="*/ 126712 w 1657540"/>
                <a:gd name="connsiteY36" fmla="*/ 1006277 h 1191311"/>
                <a:gd name="connsiteX37" fmla="*/ 104506 w 1657540"/>
                <a:gd name="connsiteY37" fmla="*/ 1029139 h 1191311"/>
                <a:gd name="connsiteX38" fmla="*/ 195001 w 1657540"/>
                <a:gd name="connsiteY38" fmla="*/ 1092013 h 1191311"/>
                <a:gd name="connsiteX39" fmla="*/ 181090 w 1657540"/>
                <a:gd name="connsiteY39" fmla="*/ 1090600 h 1191311"/>
                <a:gd name="connsiteX40" fmla="*/ 190903 w 1657540"/>
                <a:gd name="connsiteY40" fmla="*/ 1080937 h 1191311"/>
                <a:gd name="connsiteX41" fmla="*/ 599016 w 1657540"/>
                <a:gd name="connsiteY41" fmla="*/ 717355 h 1191311"/>
                <a:gd name="connsiteX42" fmla="*/ 693051 w 1657540"/>
                <a:gd name="connsiteY42" fmla="*/ 819076 h 1191311"/>
                <a:gd name="connsiteX43" fmla="*/ 828767 w 1657540"/>
                <a:gd name="connsiteY43" fmla="*/ 879418 h 1191311"/>
                <a:gd name="connsiteX44" fmla="*/ 964486 w 1657540"/>
                <a:gd name="connsiteY44" fmla="*/ 819076 h 1191311"/>
                <a:gd name="connsiteX45" fmla="*/ 1058523 w 1657540"/>
                <a:gd name="connsiteY45" fmla="*/ 717355 h 1191311"/>
                <a:gd name="connsiteX46" fmla="*/ 1466585 w 1657540"/>
                <a:gd name="connsiteY46" fmla="*/ 1080937 h 1191311"/>
                <a:gd name="connsiteX47" fmla="*/ 1476449 w 1657540"/>
                <a:gd name="connsiteY47" fmla="*/ 1090600 h 1191311"/>
                <a:gd name="connsiteX48" fmla="*/ 1462535 w 1657540"/>
                <a:gd name="connsiteY48" fmla="*/ 1092013 h 1191311"/>
                <a:gd name="connsiteX49" fmla="*/ 195001 w 1657540"/>
                <a:gd name="connsiteY49" fmla="*/ 1092013 h 119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57540" h="1191311">
                  <a:moveTo>
                    <a:pt x="1534417" y="14366"/>
                  </a:moveTo>
                  <a:cubicBezTo>
                    <a:pt x="1516917" y="5868"/>
                    <a:pt x="1493696" y="0"/>
                    <a:pt x="1462535" y="0"/>
                  </a:cubicBezTo>
                  <a:lnTo>
                    <a:pt x="195001" y="0"/>
                  </a:lnTo>
                  <a:cubicBezTo>
                    <a:pt x="163842" y="0"/>
                    <a:pt x="140623" y="5869"/>
                    <a:pt x="123121" y="14366"/>
                  </a:cubicBezTo>
                  <a:cubicBezTo>
                    <a:pt x="51140" y="43601"/>
                    <a:pt x="0" y="114973"/>
                    <a:pt x="0" y="198535"/>
                  </a:cubicBezTo>
                  <a:lnTo>
                    <a:pt x="0" y="992775"/>
                  </a:lnTo>
                  <a:cubicBezTo>
                    <a:pt x="0" y="1075778"/>
                    <a:pt x="50380" y="1146845"/>
                    <a:pt x="121603" y="1176438"/>
                  </a:cubicBezTo>
                  <a:cubicBezTo>
                    <a:pt x="138954" y="1185135"/>
                    <a:pt x="162475" y="1191312"/>
                    <a:pt x="195001" y="1191312"/>
                  </a:cubicBezTo>
                  <a:lnTo>
                    <a:pt x="1462535" y="1191312"/>
                  </a:lnTo>
                  <a:cubicBezTo>
                    <a:pt x="1495063" y="1191312"/>
                    <a:pt x="1518582" y="1185137"/>
                    <a:pt x="1535934" y="1176438"/>
                  </a:cubicBezTo>
                  <a:cubicBezTo>
                    <a:pt x="1607107" y="1146845"/>
                    <a:pt x="1657541" y="1075778"/>
                    <a:pt x="1657541" y="992775"/>
                  </a:cubicBezTo>
                  <a:lnTo>
                    <a:pt x="1657541" y="198533"/>
                  </a:lnTo>
                  <a:cubicBezTo>
                    <a:pt x="1657541" y="114973"/>
                    <a:pt x="1606396" y="43601"/>
                    <a:pt x="1534417" y="14366"/>
                  </a:cubicBezTo>
                  <a:close/>
                  <a:moveTo>
                    <a:pt x="1560014" y="198533"/>
                  </a:moveTo>
                  <a:lnTo>
                    <a:pt x="1560014" y="992773"/>
                  </a:lnTo>
                  <a:cubicBezTo>
                    <a:pt x="1560014" y="1005619"/>
                    <a:pt x="1557432" y="1017862"/>
                    <a:pt x="1553032" y="1029141"/>
                  </a:cubicBezTo>
                  <a:cubicBezTo>
                    <a:pt x="1546759" y="1021705"/>
                    <a:pt x="1539624" y="1014120"/>
                    <a:pt x="1530827" y="1006277"/>
                  </a:cubicBezTo>
                  <a:lnTo>
                    <a:pt x="1125393" y="645021"/>
                  </a:lnTo>
                  <a:lnTo>
                    <a:pt x="1544028" y="192109"/>
                  </a:lnTo>
                  <a:cubicBezTo>
                    <a:pt x="1549136" y="186597"/>
                    <a:pt x="1553183" y="181284"/>
                    <a:pt x="1557229" y="175974"/>
                  </a:cubicBezTo>
                  <a:cubicBezTo>
                    <a:pt x="1558952" y="183207"/>
                    <a:pt x="1560014" y="190744"/>
                    <a:pt x="1560014" y="198533"/>
                  </a:cubicBezTo>
                  <a:close/>
                  <a:moveTo>
                    <a:pt x="1462535" y="99293"/>
                  </a:moveTo>
                  <a:cubicBezTo>
                    <a:pt x="1471491" y="99293"/>
                    <a:pt x="1479987" y="100913"/>
                    <a:pt x="1488232" y="103238"/>
                  </a:cubicBezTo>
                  <a:cubicBezTo>
                    <a:pt x="1485857" y="108044"/>
                    <a:pt x="1481405" y="115072"/>
                    <a:pt x="1473059" y="124028"/>
                  </a:cubicBezTo>
                  <a:lnTo>
                    <a:pt x="893517" y="751041"/>
                  </a:lnTo>
                  <a:cubicBezTo>
                    <a:pt x="858816" y="788571"/>
                    <a:pt x="798723" y="788571"/>
                    <a:pt x="764020" y="751041"/>
                  </a:cubicBezTo>
                  <a:lnTo>
                    <a:pt x="184481" y="124028"/>
                  </a:lnTo>
                  <a:cubicBezTo>
                    <a:pt x="176135" y="115072"/>
                    <a:pt x="171684" y="108044"/>
                    <a:pt x="169306" y="103238"/>
                  </a:cubicBezTo>
                  <a:cubicBezTo>
                    <a:pt x="177551" y="100911"/>
                    <a:pt x="186049" y="99293"/>
                    <a:pt x="195003" y="99293"/>
                  </a:cubicBezTo>
                  <a:lnTo>
                    <a:pt x="1462535" y="99293"/>
                  </a:lnTo>
                  <a:close/>
                  <a:moveTo>
                    <a:pt x="104506" y="1029139"/>
                  </a:moveTo>
                  <a:cubicBezTo>
                    <a:pt x="100105" y="1017860"/>
                    <a:pt x="97524" y="1005619"/>
                    <a:pt x="97524" y="992771"/>
                  </a:cubicBezTo>
                  <a:lnTo>
                    <a:pt x="97524" y="198533"/>
                  </a:lnTo>
                  <a:cubicBezTo>
                    <a:pt x="97524" y="190744"/>
                    <a:pt x="98589" y="183206"/>
                    <a:pt x="100257" y="175974"/>
                  </a:cubicBezTo>
                  <a:cubicBezTo>
                    <a:pt x="104352" y="181286"/>
                    <a:pt x="108350" y="186597"/>
                    <a:pt x="113510" y="192109"/>
                  </a:cubicBezTo>
                  <a:lnTo>
                    <a:pt x="532144" y="645021"/>
                  </a:lnTo>
                  <a:lnTo>
                    <a:pt x="126712" y="1006277"/>
                  </a:lnTo>
                  <a:cubicBezTo>
                    <a:pt x="117912" y="1014120"/>
                    <a:pt x="110779" y="1021703"/>
                    <a:pt x="104506" y="1029139"/>
                  </a:cubicBezTo>
                  <a:close/>
                  <a:moveTo>
                    <a:pt x="195001" y="1092013"/>
                  </a:moveTo>
                  <a:cubicBezTo>
                    <a:pt x="190246" y="1092013"/>
                    <a:pt x="185644" y="1091306"/>
                    <a:pt x="181090" y="1090600"/>
                  </a:cubicBezTo>
                  <a:cubicBezTo>
                    <a:pt x="183720" y="1087766"/>
                    <a:pt x="186857" y="1084579"/>
                    <a:pt x="190903" y="1080937"/>
                  </a:cubicBezTo>
                  <a:lnTo>
                    <a:pt x="599016" y="717355"/>
                  </a:lnTo>
                  <a:lnTo>
                    <a:pt x="693051" y="819076"/>
                  </a:lnTo>
                  <a:cubicBezTo>
                    <a:pt x="729017" y="857974"/>
                    <a:pt x="777221" y="879418"/>
                    <a:pt x="828767" y="879418"/>
                  </a:cubicBezTo>
                  <a:cubicBezTo>
                    <a:pt x="880314" y="879418"/>
                    <a:pt x="928519" y="857972"/>
                    <a:pt x="964486" y="819076"/>
                  </a:cubicBezTo>
                  <a:lnTo>
                    <a:pt x="1058523" y="717355"/>
                  </a:lnTo>
                  <a:lnTo>
                    <a:pt x="1466585" y="1080937"/>
                  </a:lnTo>
                  <a:cubicBezTo>
                    <a:pt x="1470680" y="1084579"/>
                    <a:pt x="1473816" y="1087766"/>
                    <a:pt x="1476449" y="1090600"/>
                  </a:cubicBezTo>
                  <a:cubicBezTo>
                    <a:pt x="1471846" y="1091306"/>
                    <a:pt x="1467294" y="1092013"/>
                    <a:pt x="1462535" y="1092013"/>
                  </a:cubicBezTo>
                  <a:lnTo>
                    <a:pt x="195001" y="109201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AEC6E9-1846-4A72-BD31-E9210AE54892}"/>
              </a:ext>
            </a:extLst>
          </p:cNvPr>
          <p:cNvGrpSpPr/>
          <p:nvPr/>
        </p:nvGrpSpPr>
        <p:grpSpPr>
          <a:xfrm>
            <a:off x="1719819" y="1635427"/>
            <a:ext cx="4568685" cy="1469213"/>
            <a:chOff x="1719819" y="1635427"/>
            <a:chExt cx="4568685" cy="1469213"/>
          </a:xfrm>
        </p:grpSpPr>
        <p:sp>
          <p:nvSpPr>
            <p:cNvPr id="21" name="gear-symbol_45312">
              <a:extLst>
                <a:ext uri="{FF2B5EF4-FFF2-40B4-BE49-F238E27FC236}">
                  <a16:creationId xmlns:a16="http://schemas.microsoft.com/office/drawing/2014/main" id="{D7E19F19-E5F5-4964-97B7-2FB584497B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03783" y="1635427"/>
              <a:ext cx="1484721" cy="1469213"/>
            </a:xfrm>
            <a:custGeom>
              <a:avLst/>
              <a:gdLst>
                <a:gd name="T0" fmla="*/ 6548 w 7681"/>
                <a:gd name="T1" fmla="*/ 2837 h 7613"/>
                <a:gd name="T2" fmla="*/ 6019 w 7681"/>
                <a:gd name="T3" fmla="*/ 1930 h 7613"/>
                <a:gd name="T4" fmla="*/ 6579 w 7681"/>
                <a:gd name="T5" fmla="*/ 953 h 7613"/>
                <a:gd name="T6" fmla="*/ 4914 w 7681"/>
                <a:gd name="T7" fmla="*/ 0 h 7613"/>
                <a:gd name="T8" fmla="*/ 4354 w 7681"/>
                <a:gd name="T9" fmla="*/ 977 h 7613"/>
                <a:gd name="T10" fmla="*/ 3305 w 7681"/>
                <a:gd name="T11" fmla="*/ 981 h 7613"/>
                <a:gd name="T12" fmla="*/ 2738 w 7681"/>
                <a:gd name="T13" fmla="*/ 8 h 7613"/>
                <a:gd name="T14" fmla="*/ 1080 w 7681"/>
                <a:gd name="T15" fmla="*/ 974 h 7613"/>
                <a:gd name="T16" fmla="*/ 1647 w 7681"/>
                <a:gd name="T17" fmla="*/ 1946 h 7613"/>
                <a:gd name="T18" fmla="*/ 1343 w 7681"/>
                <a:gd name="T19" fmla="*/ 2377 h 7613"/>
                <a:gd name="T20" fmla="*/ 1126 w 7681"/>
                <a:gd name="T21" fmla="*/ 2857 h 7613"/>
                <a:gd name="T22" fmla="*/ 0 w 7681"/>
                <a:gd name="T23" fmla="*/ 2861 h 7613"/>
                <a:gd name="T24" fmla="*/ 7 w 7681"/>
                <a:gd name="T25" fmla="*/ 4780 h 7613"/>
                <a:gd name="T26" fmla="*/ 1133 w 7681"/>
                <a:gd name="T27" fmla="*/ 4776 h 7613"/>
                <a:gd name="T28" fmla="*/ 1662 w 7681"/>
                <a:gd name="T29" fmla="*/ 5682 h 7613"/>
                <a:gd name="T30" fmla="*/ 1102 w 7681"/>
                <a:gd name="T31" fmla="*/ 6660 h 7613"/>
                <a:gd name="T32" fmla="*/ 2767 w 7681"/>
                <a:gd name="T33" fmla="*/ 7613 h 7613"/>
                <a:gd name="T34" fmla="*/ 3327 w 7681"/>
                <a:gd name="T35" fmla="*/ 6635 h 7613"/>
                <a:gd name="T36" fmla="*/ 4376 w 7681"/>
                <a:gd name="T37" fmla="*/ 6632 h 7613"/>
                <a:gd name="T38" fmla="*/ 4942 w 7681"/>
                <a:gd name="T39" fmla="*/ 7605 h 7613"/>
                <a:gd name="T40" fmla="*/ 6600 w 7681"/>
                <a:gd name="T41" fmla="*/ 6639 h 7613"/>
                <a:gd name="T42" fmla="*/ 6034 w 7681"/>
                <a:gd name="T43" fmla="*/ 5667 h 7613"/>
                <a:gd name="T44" fmla="*/ 6338 w 7681"/>
                <a:gd name="T45" fmla="*/ 5236 h 7613"/>
                <a:gd name="T46" fmla="*/ 6555 w 7681"/>
                <a:gd name="T47" fmla="*/ 4755 h 7613"/>
                <a:gd name="T48" fmla="*/ 7681 w 7681"/>
                <a:gd name="T49" fmla="*/ 4751 h 7613"/>
                <a:gd name="T50" fmla="*/ 7674 w 7681"/>
                <a:gd name="T51" fmla="*/ 2832 h 7613"/>
                <a:gd name="T52" fmla="*/ 6548 w 7681"/>
                <a:gd name="T53" fmla="*/ 2837 h 7613"/>
                <a:gd name="T54" fmla="*/ 5516 w 7681"/>
                <a:gd name="T55" fmla="*/ 4766 h 7613"/>
                <a:gd name="T56" fmla="*/ 2881 w 7681"/>
                <a:gd name="T57" fmla="*/ 5482 h 7613"/>
                <a:gd name="T58" fmla="*/ 2164 w 7681"/>
                <a:gd name="T59" fmla="*/ 2847 h 7613"/>
                <a:gd name="T60" fmla="*/ 4800 w 7681"/>
                <a:gd name="T61" fmla="*/ 2130 h 7613"/>
                <a:gd name="T62" fmla="*/ 5516 w 7681"/>
                <a:gd name="T63" fmla="*/ 4766 h 7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1" h="7613">
                  <a:moveTo>
                    <a:pt x="6548" y="2837"/>
                  </a:moveTo>
                  <a:cubicBezTo>
                    <a:pt x="6430" y="2508"/>
                    <a:pt x="6252" y="2200"/>
                    <a:pt x="6019" y="1930"/>
                  </a:cubicBezTo>
                  <a:lnTo>
                    <a:pt x="6579" y="953"/>
                  </a:lnTo>
                  <a:lnTo>
                    <a:pt x="4914" y="0"/>
                  </a:lnTo>
                  <a:lnTo>
                    <a:pt x="4354" y="977"/>
                  </a:lnTo>
                  <a:cubicBezTo>
                    <a:pt x="4004" y="914"/>
                    <a:pt x="3648" y="916"/>
                    <a:pt x="3305" y="981"/>
                  </a:cubicBezTo>
                  <a:lnTo>
                    <a:pt x="2738" y="8"/>
                  </a:lnTo>
                  <a:lnTo>
                    <a:pt x="1080" y="974"/>
                  </a:lnTo>
                  <a:lnTo>
                    <a:pt x="1647" y="1946"/>
                  </a:lnTo>
                  <a:cubicBezTo>
                    <a:pt x="1535" y="2078"/>
                    <a:pt x="1432" y="2221"/>
                    <a:pt x="1343" y="2377"/>
                  </a:cubicBezTo>
                  <a:cubicBezTo>
                    <a:pt x="1254" y="2533"/>
                    <a:pt x="1183" y="2693"/>
                    <a:pt x="1126" y="2857"/>
                  </a:cubicBezTo>
                  <a:lnTo>
                    <a:pt x="0" y="2861"/>
                  </a:lnTo>
                  <a:lnTo>
                    <a:pt x="7" y="4780"/>
                  </a:lnTo>
                  <a:lnTo>
                    <a:pt x="1133" y="4776"/>
                  </a:lnTo>
                  <a:cubicBezTo>
                    <a:pt x="1251" y="5105"/>
                    <a:pt x="1429" y="5412"/>
                    <a:pt x="1662" y="5682"/>
                  </a:cubicBezTo>
                  <a:lnTo>
                    <a:pt x="1102" y="6660"/>
                  </a:lnTo>
                  <a:lnTo>
                    <a:pt x="2767" y="7613"/>
                  </a:lnTo>
                  <a:lnTo>
                    <a:pt x="3327" y="6635"/>
                  </a:lnTo>
                  <a:cubicBezTo>
                    <a:pt x="3677" y="6699"/>
                    <a:pt x="4033" y="6697"/>
                    <a:pt x="4376" y="6632"/>
                  </a:cubicBezTo>
                  <a:lnTo>
                    <a:pt x="4942" y="7605"/>
                  </a:lnTo>
                  <a:lnTo>
                    <a:pt x="6600" y="6639"/>
                  </a:lnTo>
                  <a:lnTo>
                    <a:pt x="6034" y="5667"/>
                  </a:lnTo>
                  <a:cubicBezTo>
                    <a:pt x="6146" y="5534"/>
                    <a:pt x="6249" y="5391"/>
                    <a:pt x="6338" y="5236"/>
                  </a:cubicBezTo>
                  <a:cubicBezTo>
                    <a:pt x="6427" y="5080"/>
                    <a:pt x="6498" y="4919"/>
                    <a:pt x="6555" y="4755"/>
                  </a:cubicBezTo>
                  <a:lnTo>
                    <a:pt x="7681" y="4751"/>
                  </a:lnTo>
                  <a:lnTo>
                    <a:pt x="7674" y="2832"/>
                  </a:lnTo>
                  <a:lnTo>
                    <a:pt x="6548" y="2837"/>
                  </a:lnTo>
                  <a:close/>
                  <a:moveTo>
                    <a:pt x="5516" y="4766"/>
                  </a:moveTo>
                  <a:cubicBezTo>
                    <a:pt x="4987" y="5691"/>
                    <a:pt x="3807" y="6012"/>
                    <a:pt x="2881" y="5482"/>
                  </a:cubicBezTo>
                  <a:cubicBezTo>
                    <a:pt x="1955" y="4953"/>
                    <a:pt x="1634" y="3773"/>
                    <a:pt x="2164" y="2847"/>
                  </a:cubicBezTo>
                  <a:cubicBezTo>
                    <a:pt x="2694" y="1921"/>
                    <a:pt x="3874" y="1600"/>
                    <a:pt x="4800" y="2130"/>
                  </a:cubicBezTo>
                  <a:cubicBezTo>
                    <a:pt x="5725" y="2660"/>
                    <a:pt x="6046" y="3840"/>
                    <a:pt x="5516" y="47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6EDC3A87-B6F1-4A40-B37F-D00EDCEAD6B9}"/>
                </a:ext>
              </a:extLst>
            </p:cNvPr>
            <p:cNvSpPr/>
            <p:nvPr/>
          </p:nvSpPr>
          <p:spPr>
            <a:xfrm flipH="1">
              <a:off x="1719819" y="2135783"/>
              <a:ext cx="2699694" cy="7926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6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不在机动车道、非机动车道上打闹、猛跑。</a:t>
              </a:r>
            </a:p>
          </p:txBody>
        </p:sp>
        <p:sp>
          <p:nvSpPr>
            <p:cNvPr id="14" name="Title 11">
              <a:extLst>
                <a:ext uri="{FF2B5EF4-FFF2-40B4-BE49-F238E27FC236}">
                  <a16:creationId xmlns:a16="http://schemas.microsoft.com/office/drawing/2014/main" id="{FFB490E8-ECBA-4850-8721-6CF7E87846A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472926" y="1761456"/>
              <a:ext cx="1946587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r"/>
              <a:r>
                <a:rPr lang="en-US" altLang="zh-CN" sz="2000" dirty="0">
                  <a:solidFill>
                    <a:srgbClr val="FA920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en-US" sz="2000" dirty="0">
                <a:solidFill>
                  <a:srgbClr val="FA920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8" name="图形 87">
              <a:extLst>
                <a:ext uri="{FF2B5EF4-FFF2-40B4-BE49-F238E27FC236}">
                  <a16:creationId xmlns:a16="http://schemas.microsoft.com/office/drawing/2014/main" id="{8B3725CD-3513-4F6B-8D63-AC3B6470043A}"/>
                </a:ext>
              </a:extLst>
            </p:cNvPr>
            <p:cNvSpPr/>
            <p:nvPr/>
          </p:nvSpPr>
          <p:spPr>
            <a:xfrm>
              <a:off x="5364586" y="2188476"/>
              <a:ext cx="363114" cy="363114"/>
            </a:xfrm>
            <a:custGeom>
              <a:avLst/>
              <a:gdLst>
                <a:gd name="connsiteX0" fmla="*/ 1458417 w 1666761"/>
                <a:gd name="connsiteY0" fmla="*/ 0 h 1666760"/>
                <a:gd name="connsiteX1" fmla="*/ 208346 w 1666761"/>
                <a:gd name="connsiteY1" fmla="*/ 0 h 1666760"/>
                <a:gd name="connsiteX2" fmla="*/ 0 w 1666761"/>
                <a:gd name="connsiteY2" fmla="*/ 208344 h 1666760"/>
                <a:gd name="connsiteX3" fmla="*/ 0 w 1666761"/>
                <a:gd name="connsiteY3" fmla="*/ 1458414 h 1666760"/>
                <a:gd name="connsiteX4" fmla="*/ 208346 w 1666761"/>
                <a:gd name="connsiteY4" fmla="*/ 1666761 h 1666760"/>
                <a:gd name="connsiteX5" fmla="*/ 1458417 w 1666761"/>
                <a:gd name="connsiteY5" fmla="*/ 1666761 h 1666760"/>
                <a:gd name="connsiteX6" fmla="*/ 1666761 w 1666761"/>
                <a:gd name="connsiteY6" fmla="*/ 1458414 h 1666760"/>
                <a:gd name="connsiteX7" fmla="*/ 1666761 w 1666761"/>
                <a:gd name="connsiteY7" fmla="*/ 208346 h 1666760"/>
                <a:gd name="connsiteX8" fmla="*/ 1458417 w 1666761"/>
                <a:gd name="connsiteY8" fmla="*/ 0 h 1666760"/>
                <a:gd name="connsiteX9" fmla="*/ 1562587 w 1666761"/>
                <a:gd name="connsiteY9" fmla="*/ 1458414 h 1666760"/>
                <a:gd name="connsiteX10" fmla="*/ 1458415 w 1666761"/>
                <a:gd name="connsiteY10" fmla="*/ 1562589 h 1666760"/>
                <a:gd name="connsiteX11" fmla="*/ 208346 w 1666761"/>
                <a:gd name="connsiteY11" fmla="*/ 1562589 h 1666760"/>
                <a:gd name="connsiteX12" fmla="*/ 104174 w 1666761"/>
                <a:gd name="connsiteY12" fmla="*/ 1458414 h 1666760"/>
                <a:gd name="connsiteX13" fmla="*/ 104174 w 1666761"/>
                <a:gd name="connsiteY13" fmla="*/ 208346 h 1666760"/>
                <a:gd name="connsiteX14" fmla="*/ 208346 w 1666761"/>
                <a:gd name="connsiteY14" fmla="*/ 104173 h 1666760"/>
                <a:gd name="connsiteX15" fmla="*/ 1458417 w 1666761"/>
                <a:gd name="connsiteY15" fmla="*/ 104173 h 1666760"/>
                <a:gd name="connsiteX16" fmla="*/ 1562589 w 1666761"/>
                <a:gd name="connsiteY16" fmla="*/ 208346 h 1666760"/>
                <a:gd name="connsiteX17" fmla="*/ 1562589 w 1666761"/>
                <a:gd name="connsiteY17" fmla="*/ 1458414 h 1666760"/>
                <a:gd name="connsiteX18" fmla="*/ 1435222 w 1666761"/>
                <a:gd name="connsiteY18" fmla="*/ 894214 h 1666760"/>
                <a:gd name="connsiteX19" fmla="*/ 1278962 w 1666761"/>
                <a:gd name="connsiteY19" fmla="*/ 790042 h 1666760"/>
                <a:gd name="connsiteX20" fmla="*/ 1217976 w 1666761"/>
                <a:gd name="connsiteY20" fmla="*/ 793246 h 1666760"/>
                <a:gd name="connsiteX21" fmla="*/ 1217518 w 1666761"/>
                <a:gd name="connsiteY21" fmla="*/ 792688 h 1666760"/>
                <a:gd name="connsiteX22" fmla="*/ 969749 w 1666761"/>
                <a:gd name="connsiteY22" fmla="*/ 990910 h 1666760"/>
                <a:gd name="connsiteX23" fmla="*/ 602450 w 1666761"/>
                <a:gd name="connsiteY23" fmla="*/ 738364 h 1666760"/>
                <a:gd name="connsiteX24" fmla="*/ 602045 w 1666761"/>
                <a:gd name="connsiteY24" fmla="*/ 738159 h 1666760"/>
                <a:gd name="connsiteX25" fmla="*/ 588057 w 1666761"/>
                <a:gd name="connsiteY25" fmla="*/ 732208 h 1666760"/>
                <a:gd name="connsiteX26" fmla="*/ 583276 w 1666761"/>
                <a:gd name="connsiteY26" fmla="*/ 730275 h 1666760"/>
                <a:gd name="connsiteX27" fmla="*/ 569743 w 1666761"/>
                <a:gd name="connsiteY27" fmla="*/ 730122 h 1666760"/>
                <a:gd name="connsiteX28" fmla="*/ 563487 w 1666761"/>
                <a:gd name="connsiteY28" fmla="*/ 730122 h 1666760"/>
                <a:gd name="connsiteX29" fmla="*/ 556875 w 1666761"/>
                <a:gd name="connsiteY29" fmla="*/ 732715 h 1666760"/>
                <a:gd name="connsiteX30" fmla="*/ 544567 w 1666761"/>
                <a:gd name="connsiteY30" fmla="*/ 737751 h 1666760"/>
                <a:gd name="connsiteX31" fmla="*/ 544058 w 1666761"/>
                <a:gd name="connsiteY31" fmla="*/ 737954 h 1666760"/>
                <a:gd name="connsiteX32" fmla="*/ 231539 w 1666761"/>
                <a:gd name="connsiteY32" fmla="*/ 946302 h 1666760"/>
                <a:gd name="connsiteX33" fmla="*/ 217093 w 1666761"/>
                <a:gd name="connsiteY33" fmla="*/ 1018529 h 1666760"/>
                <a:gd name="connsiteX34" fmla="*/ 260482 w 1666761"/>
                <a:gd name="connsiteY34" fmla="*/ 1041726 h 1666760"/>
                <a:gd name="connsiteX35" fmla="*/ 289323 w 1666761"/>
                <a:gd name="connsiteY35" fmla="*/ 1032976 h 1666760"/>
                <a:gd name="connsiteX36" fmla="*/ 572493 w 1666761"/>
                <a:gd name="connsiteY36" fmla="*/ 844214 h 1666760"/>
                <a:gd name="connsiteX37" fmla="*/ 1376827 w 1666761"/>
                <a:gd name="connsiteY37" fmla="*/ 1397172 h 1666760"/>
                <a:gd name="connsiteX38" fmla="*/ 1406278 w 1666761"/>
                <a:gd name="connsiteY38" fmla="*/ 1406330 h 1666760"/>
                <a:gd name="connsiteX39" fmla="*/ 1449262 w 1666761"/>
                <a:gd name="connsiteY39" fmla="*/ 1383746 h 1666760"/>
                <a:gd name="connsiteX40" fmla="*/ 1435832 w 1666761"/>
                <a:gd name="connsiteY40" fmla="*/ 1311315 h 1666760"/>
                <a:gd name="connsiteX41" fmla="*/ 1059477 w 1666761"/>
                <a:gd name="connsiteY41" fmla="*/ 1052560 h 1666760"/>
                <a:gd name="connsiteX42" fmla="*/ 1252870 w 1666761"/>
                <a:gd name="connsiteY42" fmla="*/ 897878 h 1666760"/>
                <a:gd name="connsiteX43" fmla="*/ 1377439 w 1666761"/>
                <a:gd name="connsiteY43" fmla="*/ 980888 h 1666760"/>
                <a:gd name="connsiteX44" fmla="*/ 1406280 w 1666761"/>
                <a:gd name="connsiteY44" fmla="*/ 989639 h 1666760"/>
                <a:gd name="connsiteX45" fmla="*/ 1449669 w 1666761"/>
                <a:gd name="connsiteY45" fmla="*/ 966443 h 1666760"/>
                <a:gd name="connsiteX46" fmla="*/ 1435222 w 1666761"/>
                <a:gd name="connsiteY46" fmla="*/ 894214 h 1666760"/>
                <a:gd name="connsiteX47" fmla="*/ 963595 w 1666761"/>
                <a:gd name="connsiteY47" fmla="*/ 677121 h 1666760"/>
                <a:gd name="connsiteX48" fmla="*/ 1197984 w 1666761"/>
                <a:gd name="connsiteY48" fmla="*/ 442733 h 1666760"/>
                <a:gd name="connsiteX49" fmla="*/ 963595 w 1666761"/>
                <a:gd name="connsiteY49" fmla="*/ 208344 h 1666760"/>
                <a:gd name="connsiteX50" fmla="*/ 729207 w 1666761"/>
                <a:gd name="connsiteY50" fmla="*/ 442733 h 1666760"/>
                <a:gd name="connsiteX51" fmla="*/ 963595 w 1666761"/>
                <a:gd name="connsiteY51" fmla="*/ 677121 h 1666760"/>
                <a:gd name="connsiteX52" fmla="*/ 963595 w 1666761"/>
                <a:gd name="connsiteY52" fmla="*/ 312520 h 1666760"/>
                <a:gd name="connsiteX53" fmla="*/ 1093810 w 1666761"/>
                <a:gd name="connsiteY53" fmla="*/ 442733 h 1666760"/>
                <a:gd name="connsiteX54" fmla="*/ 963595 w 1666761"/>
                <a:gd name="connsiteY54" fmla="*/ 572948 h 1666760"/>
                <a:gd name="connsiteX55" fmla="*/ 833381 w 1666761"/>
                <a:gd name="connsiteY55" fmla="*/ 442733 h 1666760"/>
                <a:gd name="connsiteX56" fmla="*/ 963595 w 1666761"/>
                <a:gd name="connsiteY56" fmla="*/ 312520 h 16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66761" h="1666760">
                  <a:moveTo>
                    <a:pt x="1458417" y="0"/>
                  </a:moveTo>
                  <a:lnTo>
                    <a:pt x="208346" y="0"/>
                  </a:lnTo>
                  <a:cubicBezTo>
                    <a:pt x="93440" y="0"/>
                    <a:pt x="0" y="93439"/>
                    <a:pt x="0" y="208344"/>
                  </a:cubicBezTo>
                  <a:lnTo>
                    <a:pt x="0" y="1458414"/>
                  </a:lnTo>
                  <a:cubicBezTo>
                    <a:pt x="0" y="1573319"/>
                    <a:pt x="93438" y="1666761"/>
                    <a:pt x="208346" y="1666761"/>
                  </a:cubicBezTo>
                  <a:lnTo>
                    <a:pt x="1458417" y="1666761"/>
                  </a:lnTo>
                  <a:cubicBezTo>
                    <a:pt x="1573321" y="1666761"/>
                    <a:pt x="1666761" y="1573319"/>
                    <a:pt x="1666761" y="1458414"/>
                  </a:cubicBezTo>
                  <a:lnTo>
                    <a:pt x="1666761" y="208346"/>
                  </a:lnTo>
                  <a:cubicBezTo>
                    <a:pt x="1666761" y="93441"/>
                    <a:pt x="1573321" y="0"/>
                    <a:pt x="1458417" y="0"/>
                  </a:cubicBezTo>
                  <a:close/>
                  <a:moveTo>
                    <a:pt x="1562587" y="1458414"/>
                  </a:moveTo>
                  <a:cubicBezTo>
                    <a:pt x="1562587" y="1515843"/>
                    <a:pt x="1515844" y="1562589"/>
                    <a:pt x="1458415" y="1562589"/>
                  </a:cubicBezTo>
                  <a:lnTo>
                    <a:pt x="208346" y="1562589"/>
                  </a:lnTo>
                  <a:cubicBezTo>
                    <a:pt x="150919" y="1562589"/>
                    <a:pt x="104174" y="1515843"/>
                    <a:pt x="104174" y="1458414"/>
                  </a:cubicBezTo>
                  <a:lnTo>
                    <a:pt x="104174" y="208346"/>
                  </a:lnTo>
                  <a:cubicBezTo>
                    <a:pt x="104174" y="150918"/>
                    <a:pt x="150921" y="104173"/>
                    <a:pt x="208346" y="104173"/>
                  </a:cubicBezTo>
                  <a:lnTo>
                    <a:pt x="1458417" y="104173"/>
                  </a:lnTo>
                  <a:cubicBezTo>
                    <a:pt x="1515844" y="104173"/>
                    <a:pt x="1562589" y="150918"/>
                    <a:pt x="1562589" y="208346"/>
                  </a:cubicBezTo>
                  <a:lnTo>
                    <a:pt x="1562589" y="1458414"/>
                  </a:lnTo>
                  <a:close/>
                  <a:moveTo>
                    <a:pt x="1435222" y="894214"/>
                  </a:moveTo>
                  <a:lnTo>
                    <a:pt x="1278962" y="790042"/>
                  </a:lnTo>
                  <a:cubicBezTo>
                    <a:pt x="1259532" y="777122"/>
                    <a:pt x="1235167" y="779461"/>
                    <a:pt x="1217976" y="793246"/>
                  </a:cubicBezTo>
                  <a:lnTo>
                    <a:pt x="1217518" y="792688"/>
                  </a:lnTo>
                  <a:lnTo>
                    <a:pt x="969749" y="990910"/>
                  </a:lnTo>
                  <a:lnTo>
                    <a:pt x="602450" y="738364"/>
                  </a:lnTo>
                  <a:cubicBezTo>
                    <a:pt x="602296" y="738261"/>
                    <a:pt x="602145" y="738261"/>
                    <a:pt x="602045" y="738159"/>
                  </a:cubicBezTo>
                  <a:cubicBezTo>
                    <a:pt x="597772" y="735311"/>
                    <a:pt x="592938" y="733733"/>
                    <a:pt x="588057" y="732208"/>
                  </a:cubicBezTo>
                  <a:cubicBezTo>
                    <a:pt x="586429" y="731700"/>
                    <a:pt x="584956" y="730582"/>
                    <a:pt x="583276" y="730275"/>
                  </a:cubicBezTo>
                  <a:cubicBezTo>
                    <a:pt x="578850" y="729358"/>
                    <a:pt x="574324" y="729869"/>
                    <a:pt x="569743" y="730122"/>
                  </a:cubicBezTo>
                  <a:cubicBezTo>
                    <a:pt x="567658" y="730275"/>
                    <a:pt x="565522" y="729717"/>
                    <a:pt x="563487" y="730122"/>
                  </a:cubicBezTo>
                  <a:cubicBezTo>
                    <a:pt x="561197" y="730528"/>
                    <a:pt x="559113" y="731953"/>
                    <a:pt x="556875" y="732715"/>
                  </a:cubicBezTo>
                  <a:cubicBezTo>
                    <a:pt x="552654" y="734090"/>
                    <a:pt x="548381" y="735259"/>
                    <a:pt x="544567" y="737751"/>
                  </a:cubicBezTo>
                  <a:cubicBezTo>
                    <a:pt x="544413" y="737854"/>
                    <a:pt x="544210" y="737854"/>
                    <a:pt x="544058" y="737954"/>
                  </a:cubicBezTo>
                  <a:lnTo>
                    <a:pt x="231539" y="946302"/>
                  </a:lnTo>
                  <a:cubicBezTo>
                    <a:pt x="207581" y="962272"/>
                    <a:pt x="201122" y="994571"/>
                    <a:pt x="217093" y="1018529"/>
                  </a:cubicBezTo>
                  <a:cubicBezTo>
                    <a:pt x="227113" y="1033586"/>
                    <a:pt x="243646" y="1041726"/>
                    <a:pt x="260482" y="1041726"/>
                  </a:cubicBezTo>
                  <a:cubicBezTo>
                    <a:pt x="270402" y="1041726"/>
                    <a:pt x="280422" y="1038875"/>
                    <a:pt x="289323" y="1032976"/>
                  </a:cubicBezTo>
                  <a:lnTo>
                    <a:pt x="572493" y="844214"/>
                  </a:lnTo>
                  <a:lnTo>
                    <a:pt x="1376827" y="1397172"/>
                  </a:lnTo>
                  <a:cubicBezTo>
                    <a:pt x="1385833" y="1403380"/>
                    <a:pt x="1396106" y="1406330"/>
                    <a:pt x="1406278" y="1406330"/>
                  </a:cubicBezTo>
                  <a:cubicBezTo>
                    <a:pt x="1422860" y="1406330"/>
                    <a:pt x="1439138" y="1398446"/>
                    <a:pt x="1449262" y="1383746"/>
                  </a:cubicBezTo>
                  <a:cubicBezTo>
                    <a:pt x="1465538" y="1360045"/>
                    <a:pt x="1459537" y="1327645"/>
                    <a:pt x="1435832" y="1311315"/>
                  </a:cubicBezTo>
                  <a:lnTo>
                    <a:pt x="1059477" y="1052560"/>
                  </a:lnTo>
                  <a:lnTo>
                    <a:pt x="1252870" y="897878"/>
                  </a:lnTo>
                  <a:lnTo>
                    <a:pt x="1377439" y="980888"/>
                  </a:lnTo>
                  <a:cubicBezTo>
                    <a:pt x="1386343" y="986789"/>
                    <a:pt x="1396361" y="989639"/>
                    <a:pt x="1406280" y="989639"/>
                  </a:cubicBezTo>
                  <a:cubicBezTo>
                    <a:pt x="1423117" y="989639"/>
                    <a:pt x="1439649" y="981502"/>
                    <a:pt x="1449669" y="966443"/>
                  </a:cubicBezTo>
                  <a:cubicBezTo>
                    <a:pt x="1465639" y="942487"/>
                    <a:pt x="1459179" y="910186"/>
                    <a:pt x="1435222" y="894214"/>
                  </a:cubicBezTo>
                  <a:close/>
                  <a:moveTo>
                    <a:pt x="963595" y="677121"/>
                  </a:moveTo>
                  <a:cubicBezTo>
                    <a:pt x="1092845" y="677121"/>
                    <a:pt x="1197984" y="571981"/>
                    <a:pt x="1197984" y="442733"/>
                  </a:cubicBezTo>
                  <a:cubicBezTo>
                    <a:pt x="1197984" y="313483"/>
                    <a:pt x="1092845" y="208344"/>
                    <a:pt x="963595" y="208344"/>
                  </a:cubicBezTo>
                  <a:cubicBezTo>
                    <a:pt x="834347" y="208344"/>
                    <a:pt x="729207" y="313483"/>
                    <a:pt x="729207" y="442733"/>
                  </a:cubicBezTo>
                  <a:cubicBezTo>
                    <a:pt x="729207" y="571981"/>
                    <a:pt x="834349" y="677121"/>
                    <a:pt x="963595" y="677121"/>
                  </a:cubicBezTo>
                  <a:close/>
                  <a:moveTo>
                    <a:pt x="963595" y="312520"/>
                  </a:moveTo>
                  <a:cubicBezTo>
                    <a:pt x="1035417" y="312520"/>
                    <a:pt x="1093810" y="370911"/>
                    <a:pt x="1093810" y="442733"/>
                  </a:cubicBezTo>
                  <a:cubicBezTo>
                    <a:pt x="1093810" y="514556"/>
                    <a:pt x="1035417" y="572948"/>
                    <a:pt x="963595" y="572948"/>
                  </a:cubicBezTo>
                  <a:cubicBezTo>
                    <a:pt x="891774" y="572948"/>
                    <a:pt x="833381" y="514554"/>
                    <a:pt x="833381" y="442733"/>
                  </a:cubicBezTo>
                  <a:cubicBezTo>
                    <a:pt x="833381" y="370911"/>
                    <a:pt x="891774" y="312520"/>
                    <a:pt x="963595" y="31252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B0BE21-641D-44C0-9616-B3B2ED1CDAA1}"/>
              </a:ext>
            </a:extLst>
          </p:cNvPr>
          <p:cNvGrpSpPr/>
          <p:nvPr/>
        </p:nvGrpSpPr>
        <p:grpSpPr>
          <a:xfrm>
            <a:off x="855406" y="4014461"/>
            <a:ext cx="5433098" cy="1981050"/>
            <a:chOff x="855406" y="4014461"/>
            <a:chExt cx="5433098" cy="1981050"/>
          </a:xfrm>
        </p:grpSpPr>
        <p:sp>
          <p:nvSpPr>
            <p:cNvPr id="35" name="gear-symbol_45312">
              <a:extLst>
                <a:ext uri="{FF2B5EF4-FFF2-40B4-BE49-F238E27FC236}">
                  <a16:creationId xmlns:a16="http://schemas.microsoft.com/office/drawing/2014/main" id="{AC865D68-1599-4AAC-91EA-1F23B2DE40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6544" y="4014461"/>
              <a:ext cx="2001960" cy="1981050"/>
            </a:xfrm>
            <a:custGeom>
              <a:avLst/>
              <a:gdLst>
                <a:gd name="T0" fmla="*/ 6548 w 7681"/>
                <a:gd name="T1" fmla="*/ 2837 h 7613"/>
                <a:gd name="T2" fmla="*/ 6019 w 7681"/>
                <a:gd name="T3" fmla="*/ 1930 h 7613"/>
                <a:gd name="T4" fmla="*/ 6579 w 7681"/>
                <a:gd name="T5" fmla="*/ 953 h 7613"/>
                <a:gd name="T6" fmla="*/ 4914 w 7681"/>
                <a:gd name="T7" fmla="*/ 0 h 7613"/>
                <a:gd name="T8" fmla="*/ 4354 w 7681"/>
                <a:gd name="T9" fmla="*/ 977 h 7613"/>
                <a:gd name="T10" fmla="*/ 3305 w 7681"/>
                <a:gd name="T11" fmla="*/ 981 h 7613"/>
                <a:gd name="T12" fmla="*/ 2738 w 7681"/>
                <a:gd name="T13" fmla="*/ 8 h 7613"/>
                <a:gd name="T14" fmla="*/ 1080 w 7681"/>
                <a:gd name="T15" fmla="*/ 974 h 7613"/>
                <a:gd name="T16" fmla="*/ 1647 w 7681"/>
                <a:gd name="T17" fmla="*/ 1946 h 7613"/>
                <a:gd name="T18" fmla="*/ 1343 w 7681"/>
                <a:gd name="T19" fmla="*/ 2377 h 7613"/>
                <a:gd name="T20" fmla="*/ 1126 w 7681"/>
                <a:gd name="T21" fmla="*/ 2857 h 7613"/>
                <a:gd name="T22" fmla="*/ 0 w 7681"/>
                <a:gd name="T23" fmla="*/ 2861 h 7613"/>
                <a:gd name="T24" fmla="*/ 7 w 7681"/>
                <a:gd name="T25" fmla="*/ 4780 h 7613"/>
                <a:gd name="T26" fmla="*/ 1133 w 7681"/>
                <a:gd name="T27" fmla="*/ 4776 h 7613"/>
                <a:gd name="T28" fmla="*/ 1662 w 7681"/>
                <a:gd name="T29" fmla="*/ 5682 h 7613"/>
                <a:gd name="T30" fmla="*/ 1102 w 7681"/>
                <a:gd name="T31" fmla="*/ 6660 h 7613"/>
                <a:gd name="T32" fmla="*/ 2767 w 7681"/>
                <a:gd name="T33" fmla="*/ 7613 h 7613"/>
                <a:gd name="T34" fmla="*/ 3327 w 7681"/>
                <a:gd name="T35" fmla="*/ 6635 h 7613"/>
                <a:gd name="T36" fmla="*/ 4376 w 7681"/>
                <a:gd name="T37" fmla="*/ 6632 h 7613"/>
                <a:gd name="T38" fmla="*/ 4942 w 7681"/>
                <a:gd name="T39" fmla="*/ 7605 h 7613"/>
                <a:gd name="T40" fmla="*/ 6600 w 7681"/>
                <a:gd name="T41" fmla="*/ 6639 h 7613"/>
                <a:gd name="T42" fmla="*/ 6034 w 7681"/>
                <a:gd name="T43" fmla="*/ 5667 h 7613"/>
                <a:gd name="T44" fmla="*/ 6338 w 7681"/>
                <a:gd name="T45" fmla="*/ 5236 h 7613"/>
                <a:gd name="T46" fmla="*/ 6555 w 7681"/>
                <a:gd name="T47" fmla="*/ 4755 h 7613"/>
                <a:gd name="T48" fmla="*/ 7681 w 7681"/>
                <a:gd name="T49" fmla="*/ 4751 h 7613"/>
                <a:gd name="T50" fmla="*/ 7674 w 7681"/>
                <a:gd name="T51" fmla="*/ 2832 h 7613"/>
                <a:gd name="T52" fmla="*/ 6548 w 7681"/>
                <a:gd name="T53" fmla="*/ 2837 h 7613"/>
                <a:gd name="T54" fmla="*/ 5516 w 7681"/>
                <a:gd name="T55" fmla="*/ 4766 h 7613"/>
                <a:gd name="T56" fmla="*/ 2881 w 7681"/>
                <a:gd name="T57" fmla="*/ 5482 h 7613"/>
                <a:gd name="T58" fmla="*/ 2164 w 7681"/>
                <a:gd name="T59" fmla="*/ 2847 h 7613"/>
                <a:gd name="T60" fmla="*/ 4800 w 7681"/>
                <a:gd name="T61" fmla="*/ 2130 h 7613"/>
                <a:gd name="T62" fmla="*/ 5516 w 7681"/>
                <a:gd name="T63" fmla="*/ 4766 h 7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1" h="7613">
                  <a:moveTo>
                    <a:pt x="6548" y="2837"/>
                  </a:moveTo>
                  <a:cubicBezTo>
                    <a:pt x="6430" y="2508"/>
                    <a:pt x="6252" y="2200"/>
                    <a:pt x="6019" y="1930"/>
                  </a:cubicBezTo>
                  <a:lnTo>
                    <a:pt x="6579" y="953"/>
                  </a:lnTo>
                  <a:lnTo>
                    <a:pt x="4914" y="0"/>
                  </a:lnTo>
                  <a:lnTo>
                    <a:pt x="4354" y="977"/>
                  </a:lnTo>
                  <a:cubicBezTo>
                    <a:pt x="4004" y="914"/>
                    <a:pt x="3648" y="916"/>
                    <a:pt x="3305" y="981"/>
                  </a:cubicBezTo>
                  <a:lnTo>
                    <a:pt x="2738" y="8"/>
                  </a:lnTo>
                  <a:lnTo>
                    <a:pt x="1080" y="974"/>
                  </a:lnTo>
                  <a:lnTo>
                    <a:pt x="1647" y="1946"/>
                  </a:lnTo>
                  <a:cubicBezTo>
                    <a:pt x="1535" y="2078"/>
                    <a:pt x="1432" y="2221"/>
                    <a:pt x="1343" y="2377"/>
                  </a:cubicBezTo>
                  <a:cubicBezTo>
                    <a:pt x="1254" y="2533"/>
                    <a:pt x="1183" y="2693"/>
                    <a:pt x="1126" y="2857"/>
                  </a:cubicBezTo>
                  <a:lnTo>
                    <a:pt x="0" y="2861"/>
                  </a:lnTo>
                  <a:lnTo>
                    <a:pt x="7" y="4780"/>
                  </a:lnTo>
                  <a:lnTo>
                    <a:pt x="1133" y="4776"/>
                  </a:lnTo>
                  <a:cubicBezTo>
                    <a:pt x="1251" y="5105"/>
                    <a:pt x="1429" y="5412"/>
                    <a:pt x="1662" y="5682"/>
                  </a:cubicBezTo>
                  <a:lnTo>
                    <a:pt x="1102" y="6660"/>
                  </a:lnTo>
                  <a:lnTo>
                    <a:pt x="2767" y="7613"/>
                  </a:lnTo>
                  <a:lnTo>
                    <a:pt x="3327" y="6635"/>
                  </a:lnTo>
                  <a:cubicBezTo>
                    <a:pt x="3677" y="6699"/>
                    <a:pt x="4033" y="6697"/>
                    <a:pt x="4376" y="6632"/>
                  </a:cubicBezTo>
                  <a:lnTo>
                    <a:pt x="4942" y="7605"/>
                  </a:lnTo>
                  <a:lnTo>
                    <a:pt x="6600" y="6639"/>
                  </a:lnTo>
                  <a:lnTo>
                    <a:pt x="6034" y="5667"/>
                  </a:lnTo>
                  <a:cubicBezTo>
                    <a:pt x="6146" y="5534"/>
                    <a:pt x="6249" y="5391"/>
                    <a:pt x="6338" y="5236"/>
                  </a:cubicBezTo>
                  <a:cubicBezTo>
                    <a:pt x="6427" y="5080"/>
                    <a:pt x="6498" y="4919"/>
                    <a:pt x="6555" y="4755"/>
                  </a:cubicBezTo>
                  <a:lnTo>
                    <a:pt x="7681" y="4751"/>
                  </a:lnTo>
                  <a:lnTo>
                    <a:pt x="7674" y="2832"/>
                  </a:lnTo>
                  <a:lnTo>
                    <a:pt x="6548" y="2837"/>
                  </a:lnTo>
                  <a:close/>
                  <a:moveTo>
                    <a:pt x="5516" y="4766"/>
                  </a:moveTo>
                  <a:cubicBezTo>
                    <a:pt x="4987" y="5691"/>
                    <a:pt x="3807" y="6012"/>
                    <a:pt x="2881" y="5482"/>
                  </a:cubicBezTo>
                  <a:cubicBezTo>
                    <a:pt x="1955" y="4953"/>
                    <a:pt x="1634" y="3773"/>
                    <a:pt x="2164" y="2847"/>
                  </a:cubicBezTo>
                  <a:cubicBezTo>
                    <a:pt x="2694" y="1921"/>
                    <a:pt x="3874" y="1600"/>
                    <a:pt x="4800" y="2130"/>
                  </a:cubicBezTo>
                  <a:cubicBezTo>
                    <a:pt x="5725" y="2660"/>
                    <a:pt x="6046" y="3840"/>
                    <a:pt x="5516" y="47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1F2485CE-CBA7-4AC6-818C-AB8BC448A2DE}"/>
                </a:ext>
              </a:extLst>
            </p:cNvPr>
            <p:cNvSpPr/>
            <p:nvPr/>
          </p:nvSpPr>
          <p:spPr>
            <a:xfrm flipH="1">
              <a:off x="855406" y="4794989"/>
              <a:ext cx="3231060" cy="10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不在道路上和桥梁内踢球，追逐、玩耍、打闹。</a:t>
              </a:r>
              <a:r>
                <a:rPr lang="zh-CN" altLang="en-US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只顾贪玩忘安全，竟把马路当球场</a:t>
              </a:r>
              <a:r>
                <a:rPr lang="en-US" altLang="zh-CN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不管不顾乱踢球，车辆行人都遭殃。</a:t>
              </a:r>
            </a:p>
          </p:txBody>
        </p:sp>
        <p:sp>
          <p:nvSpPr>
            <p:cNvPr id="34" name="Title 11">
              <a:extLst>
                <a:ext uri="{FF2B5EF4-FFF2-40B4-BE49-F238E27FC236}">
                  <a16:creationId xmlns:a16="http://schemas.microsoft.com/office/drawing/2014/main" id="{83D4C743-68C6-43E5-B178-952B93E2F53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139879" y="4420662"/>
              <a:ext cx="1946587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r"/>
              <a:r>
                <a:rPr lang="en-US" altLang="zh-CN" sz="2000" dirty="0">
                  <a:solidFill>
                    <a:srgbClr val="FA920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en-US" sz="2000" dirty="0">
                <a:solidFill>
                  <a:srgbClr val="FA920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9" name="图形 94">
              <a:extLst>
                <a:ext uri="{FF2B5EF4-FFF2-40B4-BE49-F238E27FC236}">
                  <a16:creationId xmlns:a16="http://schemas.microsoft.com/office/drawing/2014/main" id="{C7DDC237-0628-4884-8495-9C00B310FB5B}"/>
                </a:ext>
              </a:extLst>
            </p:cNvPr>
            <p:cNvSpPr/>
            <p:nvPr/>
          </p:nvSpPr>
          <p:spPr>
            <a:xfrm>
              <a:off x="5104750" y="4761122"/>
              <a:ext cx="365549" cy="487729"/>
            </a:xfrm>
            <a:custGeom>
              <a:avLst/>
              <a:gdLst>
                <a:gd name="connsiteX0" fmla="*/ 1299476 w 1299561"/>
                <a:gd name="connsiteY0" fmla="*/ 343819 h 1733920"/>
                <a:gd name="connsiteX1" fmla="*/ 1299448 w 1299561"/>
                <a:gd name="connsiteY1" fmla="*/ 343462 h 1733920"/>
                <a:gd name="connsiteX2" fmla="*/ 1299128 w 1299561"/>
                <a:gd name="connsiteY2" fmla="*/ 340061 h 1733920"/>
                <a:gd name="connsiteX3" fmla="*/ 1299067 w 1299561"/>
                <a:gd name="connsiteY3" fmla="*/ 339576 h 1733920"/>
                <a:gd name="connsiteX4" fmla="*/ 1294823 w 1299561"/>
                <a:gd name="connsiteY4" fmla="*/ 324637 h 1733920"/>
                <a:gd name="connsiteX5" fmla="*/ 1294795 w 1299561"/>
                <a:gd name="connsiteY5" fmla="*/ 324574 h 1733920"/>
                <a:gd name="connsiteX6" fmla="*/ 1291227 w 1299561"/>
                <a:gd name="connsiteY6" fmla="*/ 317921 h 1733920"/>
                <a:gd name="connsiteX7" fmla="*/ 1290785 w 1299561"/>
                <a:gd name="connsiteY7" fmla="*/ 317231 h 1733920"/>
                <a:gd name="connsiteX8" fmla="*/ 1288961 w 1299561"/>
                <a:gd name="connsiteY8" fmla="*/ 314593 h 1733920"/>
                <a:gd name="connsiteX9" fmla="*/ 1288240 w 1299561"/>
                <a:gd name="connsiteY9" fmla="*/ 313654 h 1733920"/>
                <a:gd name="connsiteX10" fmla="*/ 1286768 w 1299561"/>
                <a:gd name="connsiteY10" fmla="*/ 311829 h 1733920"/>
                <a:gd name="connsiteX11" fmla="*/ 1285657 w 1299561"/>
                <a:gd name="connsiteY11" fmla="*/ 310545 h 1733920"/>
                <a:gd name="connsiteX12" fmla="*/ 1284567 w 1299561"/>
                <a:gd name="connsiteY12" fmla="*/ 309384 h 1733920"/>
                <a:gd name="connsiteX13" fmla="*/ 1283388 w 1299561"/>
                <a:gd name="connsiteY13" fmla="*/ 308127 h 1733920"/>
                <a:gd name="connsiteX14" fmla="*/ 986122 w 1299561"/>
                <a:gd name="connsiteY14" fmla="*/ 16113 h 1733920"/>
                <a:gd name="connsiteX15" fmla="*/ 953936 w 1299561"/>
                <a:gd name="connsiteY15" fmla="*/ 381 h 1733920"/>
                <a:gd name="connsiteX16" fmla="*/ 953834 w 1299561"/>
                <a:gd name="connsiteY16" fmla="*/ 369 h 1733920"/>
                <a:gd name="connsiteX17" fmla="*/ 950145 w 1299561"/>
                <a:gd name="connsiteY17" fmla="*/ 65 h 1733920"/>
                <a:gd name="connsiteX18" fmla="*/ 949317 w 1299561"/>
                <a:gd name="connsiteY18" fmla="*/ 44 h 1733920"/>
                <a:gd name="connsiteX19" fmla="*/ 947589 w 1299561"/>
                <a:gd name="connsiteY19" fmla="*/ 0 h 1733920"/>
                <a:gd name="connsiteX20" fmla="*/ 54155 w 1299561"/>
                <a:gd name="connsiteY20" fmla="*/ 0 h 1733920"/>
                <a:gd name="connsiteX21" fmla="*/ 0 w 1299561"/>
                <a:gd name="connsiteY21" fmla="*/ 54180 h 1733920"/>
                <a:gd name="connsiteX22" fmla="*/ 0 w 1299561"/>
                <a:gd name="connsiteY22" fmla="*/ 1679744 h 1733920"/>
                <a:gd name="connsiteX23" fmla="*/ 54155 w 1299561"/>
                <a:gd name="connsiteY23" fmla="*/ 1733921 h 1733920"/>
                <a:gd name="connsiteX24" fmla="*/ 1245411 w 1299561"/>
                <a:gd name="connsiteY24" fmla="*/ 1733921 h 1733920"/>
                <a:gd name="connsiteX25" fmla="*/ 1299562 w 1299561"/>
                <a:gd name="connsiteY25" fmla="*/ 1679744 h 1733920"/>
                <a:gd name="connsiteX26" fmla="*/ 1299562 w 1299561"/>
                <a:gd name="connsiteY26" fmla="*/ 346816 h 1733920"/>
                <a:gd name="connsiteX27" fmla="*/ 1299476 w 1299561"/>
                <a:gd name="connsiteY27" fmla="*/ 343819 h 1733920"/>
                <a:gd name="connsiteX28" fmla="*/ 1001744 w 1299561"/>
                <a:gd name="connsiteY28" fmla="*/ 183351 h 1733920"/>
                <a:gd name="connsiteX29" fmla="*/ 1112967 w 1299561"/>
                <a:gd name="connsiteY29" fmla="*/ 292611 h 1733920"/>
                <a:gd name="connsiteX30" fmla="*/ 1001744 w 1299561"/>
                <a:gd name="connsiteY30" fmla="*/ 292611 h 1733920"/>
                <a:gd name="connsiteX31" fmla="*/ 1001744 w 1299561"/>
                <a:gd name="connsiteY31" fmla="*/ 183351 h 1733920"/>
                <a:gd name="connsiteX32" fmla="*/ 1191254 w 1299561"/>
                <a:gd name="connsiteY32" fmla="*/ 1625537 h 1733920"/>
                <a:gd name="connsiteX33" fmla="*/ 108280 w 1299561"/>
                <a:gd name="connsiteY33" fmla="*/ 1625537 h 1733920"/>
                <a:gd name="connsiteX34" fmla="*/ 108280 w 1299561"/>
                <a:gd name="connsiteY34" fmla="*/ 108357 h 1733920"/>
                <a:gd name="connsiteX35" fmla="*/ 893436 w 1299561"/>
                <a:gd name="connsiteY35" fmla="*/ 108357 h 1733920"/>
                <a:gd name="connsiteX36" fmla="*/ 893436 w 1299561"/>
                <a:gd name="connsiteY36" fmla="*/ 346816 h 1733920"/>
                <a:gd name="connsiteX37" fmla="*/ 947589 w 1299561"/>
                <a:gd name="connsiteY37" fmla="*/ 400994 h 1733920"/>
                <a:gd name="connsiteX38" fmla="*/ 1191254 w 1299561"/>
                <a:gd name="connsiteY38" fmla="*/ 400994 h 1733920"/>
                <a:gd name="connsiteX39" fmla="*/ 1191254 w 1299561"/>
                <a:gd name="connsiteY39" fmla="*/ 1625537 h 1733920"/>
                <a:gd name="connsiteX40" fmla="*/ 1038605 w 1299561"/>
                <a:gd name="connsiteY40" fmla="*/ 876161 h 1733920"/>
                <a:gd name="connsiteX41" fmla="*/ 288193 w 1299561"/>
                <a:gd name="connsiteY41" fmla="*/ 876161 h 1733920"/>
                <a:gd name="connsiteX42" fmla="*/ 234040 w 1299561"/>
                <a:gd name="connsiteY42" fmla="*/ 930342 h 1733920"/>
                <a:gd name="connsiteX43" fmla="*/ 288193 w 1299561"/>
                <a:gd name="connsiteY43" fmla="*/ 984545 h 1733920"/>
                <a:gd name="connsiteX44" fmla="*/ 1038603 w 1299561"/>
                <a:gd name="connsiteY44" fmla="*/ 984545 h 1733920"/>
                <a:gd name="connsiteX45" fmla="*/ 1092759 w 1299561"/>
                <a:gd name="connsiteY45" fmla="*/ 930342 h 1733920"/>
                <a:gd name="connsiteX46" fmla="*/ 1038605 w 1299561"/>
                <a:gd name="connsiteY46" fmla="*/ 876161 h 1733920"/>
                <a:gd name="connsiteX47" fmla="*/ 234040 w 1299561"/>
                <a:gd name="connsiteY47" fmla="*/ 702754 h 1733920"/>
                <a:gd name="connsiteX48" fmla="*/ 288193 w 1299561"/>
                <a:gd name="connsiteY48" fmla="*/ 756959 h 1733920"/>
                <a:gd name="connsiteX49" fmla="*/ 1038603 w 1299561"/>
                <a:gd name="connsiteY49" fmla="*/ 756959 h 1733920"/>
                <a:gd name="connsiteX50" fmla="*/ 1092759 w 1299561"/>
                <a:gd name="connsiteY50" fmla="*/ 702754 h 1733920"/>
                <a:gd name="connsiteX51" fmla="*/ 1038603 w 1299561"/>
                <a:gd name="connsiteY51" fmla="*/ 648575 h 1733920"/>
                <a:gd name="connsiteX52" fmla="*/ 288193 w 1299561"/>
                <a:gd name="connsiteY52" fmla="*/ 648575 h 1733920"/>
                <a:gd name="connsiteX53" fmla="*/ 234040 w 1299561"/>
                <a:gd name="connsiteY53" fmla="*/ 702754 h 1733920"/>
                <a:gd name="connsiteX54" fmla="*/ 1038605 w 1299561"/>
                <a:gd name="connsiteY54" fmla="*/ 1103697 h 1733920"/>
                <a:gd name="connsiteX55" fmla="*/ 288193 w 1299561"/>
                <a:gd name="connsiteY55" fmla="*/ 1103697 h 1733920"/>
                <a:gd name="connsiteX56" fmla="*/ 234040 w 1299561"/>
                <a:gd name="connsiteY56" fmla="*/ 1157872 h 1733920"/>
                <a:gd name="connsiteX57" fmla="*/ 288193 w 1299561"/>
                <a:gd name="connsiteY57" fmla="*/ 1212077 h 1733920"/>
                <a:gd name="connsiteX58" fmla="*/ 1038603 w 1299561"/>
                <a:gd name="connsiteY58" fmla="*/ 1212077 h 1733920"/>
                <a:gd name="connsiteX59" fmla="*/ 1092759 w 1299561"/>
                <a:gd name="connsiteY59" fmla="*/ 1157872 h 1733920"/>
                <a:gd name="connsiteX60" fmla="*/ 1038605 w 1299561"/>
                <a:gd name="connsiteY60" fmla="*/ 1103697 h 1733920"/>
                <a:gd name="connsiteX61" fmla="*/ 1038605 w 1299561"/>
                <a:gd name="connsiteY61" fmla="*/ 1331281 h 1733920"/>
                <a:gd name="connsiteX62" fmla="*/ 288193 w 1299561"/>
                <a:gd name="connsiteY62" fmla="*/ 1331281 h 1733920"/>
                <a:gd name="connsiteX63" fmla="*/ 234040 w 1299561"/>
                <a:gd name="connsiteY63" fmla="*/ 1385460 h 1733920"/>
                <a:gd name="connsiteX64" fmla="*/ 288193 w 1299561"/>
                <a:gd name="connsiteY64" fmla="*/ 1439665 h 1733920"/>
                <a:gd name="connsiteX65" fmla="*/ 1038603 w 1299561"/>
                <a:gd name="connsiteY65" fmla="*/ 1439665 h 1733920"/>
                <a:gd name="connsiteX66" fmla="*/ 1092759 w 1299561"/>
                <a:gd name="connsiteY66" fmla="*/ 1385460 h 1733920"/>
                <a:gd name="connsiteX67" fmla="*/ 1038605 w 1299561"/>
                <a:gd name="connsiteY67" fmla="*/ 1331281 h 173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299561" h="1733920">
                  <a:moveTo>
                    <a:pt x="1299476" y="343819"/>
                  </a:moveTo>
                  <a:cubicBezTo>
                    <a:pt x="1299469" y="343700"/>
                    <a:pt x="1299456" y="343581"/>
                    <a:pt x="1299448" y="343462"/>
                  </a:cubicBezTo>
                  <a:cubicBezTo>
                    <a:pt x="1299379" y="342318"/>
                    <a:pt x="1299268" y="341185"/>
                    <a:pt x="1299128" y="340061"/>
                  </a:cubicBezTo>
                  <a:cubicBezTo>
                    <a:pt x="1299108" y="339900"/>
                    <a:pt x="1299087" y="339738"/>
                    <a:pt x="1299067" y="339576"/>
                  </a:cubicBezTo>
                  <a:cubicBezTo>
                    <a:pt x="1298367" y="334319"/>
                    <a:pt x="1296918" y="329303"/>
                    <a:pt x="1294823" y="324637"/>
                  </a:cubicBezTo>
                  <a:cubicBezTo>
                    <a:pt x="1294814" y="324617"/>
                    <a:pt x="1294805" y="324596"/>
                    <a:pt x="1294795" y="324574"/>
                  </a:cubicBezTo>
                  <a:cubicBezTo>
                    <a:pt x="1293757" y="322267"/>
                    <a:pt x="1292563" y="320044"/>
                    <a:pt x="1291227" y="317921"/>
                  </a:cubicBezTo>
                  <a:cubicBezTo>
                    <a:pt x="1291080" y="317689"/>
                    <a:pt x="1290933" y="317458"/>
                    <a:pt x="1290785" y="317231"/>
                  </a:cubicBezTo>
                  <a:cubicBezTo>
                    <a:pt x="1290199" y="316335"/>
                    <a:pt x="1289598" y="315451"/>
                    <a:pt x="1288961" y="314593"/>
                  </a:cubicBezTo>
                  <a:cubicBezTo>
                    <a:pt x="1288727" y="314275"/>
                    <a:pt x="1288481" y="313966"/>
                    <a:pt x="1288240" y="313654"/>
                  </a:cubicBezTo>
                  <a:cubicBezTo>
                    <a:pt x="1287763" y="313034"/>
                    <a:pt x="1287272" y="312426"/>
                    <a:pt x="1286768" y="311829"/>
                  </a:cubicBezTo>
                  <a:cubicBezTo>
                    <a:pt x="1286405" y="311395"/>
                    <a:pt x="1286035" y="310967"/>
                    <a:pt x="1285657" y="310545"/>
                  </a:cubicBezTo>
                  <a:cubicBezTo>
                    <a:pt x="1285300" y="310149"/>
                    <a:pt x="1284934" y="309768"/>
                    <a:pt x="1284567" y="309384"/>
                  </a:cubicBezTo>
                  <a:cubicBezTo>
                    <a:pt x="1284173" y="308966"/>
                    <a:pt x="1283799" y="308534"/>
                    <a:pt x="1283388" y="308127"/>
                  </a:cubicBezTo>
                  <a:lnTo>
                    <a:pt x="986122" y="16113"/>
                  </a:lnTo>
                  <a:cubicBezTo>
                    <a:pt x="977704" y="7582"/>
                    <a:pt x="966475" y="1845"/>
                    <a:pt x="953936" y="381"/>
                  </a:cubicBezTo>
                  <a:cubicBezTo>
                    <a:pt x="953901" y="377"/>
                    <a:pt x="953869" y="373"/>
                    <a:pt x="953834" y="369"/>
                  </a:cubicBezTo>
                  <a:cubicBezTo>
                    <a:pt x="952614" y="228"/>
                    <a:pt x="951386" y="122"/>
                    <a:pt x="950145" y="65"/>
                  </a:cubicBezTo>
                  <a:cubicBezTo>
                    <a:pt x="949870" y="51"/>
                    <a:pt x="949592" y="53"/>
                    <a:pt x="949317" y="44"/>
                  </a:cubicBezTo>
                  <a:cubicBezTo>
                    <a:pt x="948742" y="27"/>
                    <a:pt x="948167" y="0"/>
                    <a:pt x="947589" y="0"/>
                  </a:cubicBezTo>
                  <a:lnTo>
                    <a:pt x="54155" y="0"/>
                  </a:lnTo>
                  <a:cubicBezTo>
                    <a:pt x="24240" y="0"/>
                    <a:pt x="0" y="24238"/>
                    <a:pt x="0" y="54180"/>
                  </a:cubicBezTo>
                  <a:lnTo>
                    <a:pt x="0" y="1679744"/>
                  </a:lnTo>
                  <a:cubicBezTo>
                    <a:pt x="0" y="1709684"/>
                    <a:pt x="24240" y="1733921"/>
                    <a:pt x="54155" y="1733921"/>
                  </a:cubicBezTo>
                  <a:lnTo>
                    <a:pt x="1245411" y="1733921"/>
                  </a:lnTo>
                  <a:cubicBezTo>
                    <a:pt x="1275325" y="1733921"/>
                    <a:pt x="1299562" y="1709684"/>
                    <a:pt x="1299562" y="1679744"/>
                  </a:cubicBezTo>
                  <a:lnTo>
                    <a:pt x="1299562" y="346816"/>
                  </a:lnTo>
                  <a:cubicBezTo>
                    <a:pt x="1299562" y="345810"/>
                    <a:pt x="1299530" y="344811"/>
                    <a:pt x="1299476" y="343819"/>
                  </a:cubicBezTo>
                  <a:close/>
                  <a:moveTo>
                    <a:pt x="1001744" y="183351"/>
                  </a:moveTo>
                  <a:lnTo>
                    <a:pt x="1112967" y="292611"/>
                  </a:lnTo>
                  <a:lnTo>
                    <a:pt x="1001744" y="292611"/>
                  </a:lnTo>
                  <a:lnTo>
                    <a:pt x="1001744" y="183351"/>
                  </a:lnTo>
                  <a:close/>
                  <a:moveTo>
                    <a:pt x="1191254" y="1625537"/>
                  </a:moveTo>
                  <a:lnTo>
                    <a:pt x="108280" y="1625537"/>
                  </a:lnTo>
                  <a:lnTo>
                    <a:pt x="108280" y="108357"/>
                  </a:lnTo>
                  <a:lnTo>
                    <a:pt x="893436" y="108357"/>
                  </a:lnTo>
                  <a:lnTo>
                    <a:pt x="893436" y="346816"/>
                  </a:lnTo>
                  <a:cubicBezTo>
                    <a:pt x="893436" y="376755"/>
                    <a:pt x="917728" y="400994"/>
                    <a:pt x="947589" y="400994"/>
                  </a:cubicBezTo>
                  <a:lnTo>
                    <a:pt x="1191254" y="400994"/>
                  </a:lnTo>
                  <a:lnTo>
                    <a:pt x="1191254" y="1625537"/>
                  </a:lnTo>
                  <a:close/>
                  <a:moveTo>
                    <a:pt x="1038605" y="876161"/>
                  </a:moveTo>
                  <a:lnTo>
                    <a:pt x="288193" y="876161"/>
                  </a:lnTo>
                  <a:cubicBezTo>
                    <a:pt x="258278" y="876161"/>
                    <a:pt x="234040" y="900399"/>
                    <a:pt x="234040" y="930342"/>
                  </a:cubicBezTo>
                  <a:cubicBezTo>
                    <a:pt x="234040" y="960306"/>
                    <a:pt x="258278" y="984545"/>
                    <a:pt x="288193" y="984545"/>
                  </a:cubicBezTo>
                  <a:lnTo>
                    <a:pt x="1038603" y="984545"/>
                  </a:lnTo>
                  <a:cubicBezTo>
                    <a:pt x="1068467" y="984545"/>
                    <a:pt x="1092759" y="960308"/>
                    <a:pt x="1092759" y="930342"/>
                  </a:cubicBezTo>
                  <a:cubicBezTo>
                    <a:pt x="1092761" y="900399"/>
                    <a:pt x="1068467" y="876161"/>
                    <a:pt x="1038605" y="876161"/>
                  </a:cubicBezTo>
                  <a:close/>
                  <a:moveTo>
                    <a:pt x="234040" y="702754"/>
                  </a:moveTo>
                  <a:cubicBezTo>
                    <a:pt x="234040" y="732720"/>
                    <a:pt x="258278" y="756959"/>
                    <a:pt x="288193" y="756959"/>
                  </a:cubicBezTo>
                  <a:lnTo>
                    <a:pt x="1038603" y="756959"/>
                  </a:lnTo>
                  <a:cubicBezTo>
                    <a:pt x="1068467" y="756959"/>
                    <a:pt x="1092759" y="732720"/>
                    <a:pt x="1092759" y="702754"/>
                  </a:cubicBezTo>
                  <a:cubicBezTo>
                    <a:pt x="1092759" y="672813"/>
                    <a:pt x="1068465" y="648575"/>
                    <a:pt x="1038603" y="648575"/>
                  </a:cubicBezTo>
                  <a:lnTo>
                    <a:pt x="288193" y="648575"/>
                  </a:lnTo>
                  <a:cubicBezTo>
                    <a:pt x="258278" y="648575"/>
                    <a:pt x="234040" y="672815"/>
                    <a:pt x="234040" y="702754"/>
                  </a:cubicBezTo>
                  <a:close/>
                  <a:moveTo>
                    <a:pt x="1038605" y="1103697"/>
                  </a:moveTo>
                  <a:lnTo>
                    <a:pt x="288193" y="1103697"/>
                  </a:lnTo>
                  <a:cubicBezTo>
                    <a:pt x="258278" y="1103697"/>
                    <a:pt x="234040" y="1127933"/>
                    <a:pt x="234040" y="1157872"/>
                  </a:cubicBezTo>
                  <a:cubicBezTo>
                    <a:pt x="234040" y="1187839"/>
                    <a:pt x="258278" y="1212077"/>
                    <a:pt x="288193" y="1212077"/>
                  </a:cubicBezTo>
                  <a:lnTo>
                    <a:pt x="1038603" y="1212077"/>
                  </a:lnTo>
                  <a:cubicBezTo>
                    <a:pt x="1068467" y="1212077"/>
                    <a:pt x="1092759" y="1187841"/>
                    <a:pt x="1092759" y="1157872"/>
                  </a:cubicBezTo>
                  <a:cubicBezTo>
                    <a:pt x="1092761" y="1127935"/>
                    <a:pt x="1068467" y="1103697"/>
                    <a:pt x="1038605" y="1103697"/>
                  </a:cubicBezTo>
                  <a:close/>
                  <a:moveTo>
                    <a:pt x="1038605" y="1331281"/>
                  </a:moveTo>
                  <a:lnTo>
                    <a:pt x="288193" y="1331281"/>
                  </a:lnTo>
                  <a:cubicBezTo>
                    <a:pt x="258278" y="1331281"/>
                    <a:pt x="234040" y="1355520"/>
                    <a:pt x="234040" y="1385460"/>
                  </a:cubicBezTo>
                  <a:cubicBezTo>
                    <a:pt x="234040" y="1415425"/>
                    <a:pt x="258278" y="1439665"/>
                    <a:pt x="288193" y="1439665"/>
                  </a:cubicBezTo>
                  <a:lnTo>
                    <a:pt x="1038603" y="1439665"/>
                  </a:lnTo>
                  <a:cubicBezTo>
                    <a:pt x="1068467" y="1439665"/>
                    <a:pt x="1092759" y="1415427"/>
                    <a:pt x="1092759" y="1385460"/>
                  </a:cubicBezTo>
                  <a:cubicBezTo>
                    <a:pt x="1092761" y="1355521"/>
                    <a:pt x="1068467" y="1331281"/>
                    <a:pt x="1038605" y="1331281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AEBB7A-219C-4582-8CB8-05B97A5B141B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CF8DD00B-3DAD-4482-9962-E51C948C6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2B9ECBE-CA48-45B3-B71C-968433C5A0DD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2" name="图片 31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E1B6CD78-9397-4F1F-ACA7-36B05D744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5327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79139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D0D14DA-9B3F-4C88-9598-A3ACB4F36A29}"/>
              </a:ext>
            </a:extLst>
          </p:cNvPr>
          <p:cNvGrpSpPr/>
          <p:nvPr/>
        </p:nvGrpSpPr>
        <p:grpSpPr>
          <a:xfrm>
            <a:off x="7186343" y="0"/>
            <a:ext cx="4472051" cy="6858000"/>
            <a:chOff x="7186343" y="0"/>
            <a:chExt cx="4472051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084AEB4-5E2D-4BE8-80B8-FE520546E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186343" y="0"/>
              <a:ext cx="4472051" cy="6858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213FEF-01D5-4E99-974A-B880EB0EC727}"/>
              </a:ext>
            </a:extLst>
          </p:cNvPr>
          <p:cNvGrpSpPr/>
          <p:nvPr/>
        </p:nvGrpSpPr>
        <p:grpSpPr>
          <a:xfrm>
            <a:off x="837473" y="2610408"/>
            <a:ext cx="1037503" cy="1037501"/>
            <a:chOff x="837473" y="2610408"/>
            <a:chExt cx="1037503" cy="103750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493A080-6FCA-4DC7-998B-1F5A190A78F0}"/>
                </a:ext>
              </a:extLst>
            </p:cNvPr>
            <p:cNvSpPr/>
            <p:nvPr/>
          </p:nvSpPr>
          <p:spPr>
            <a:xfrm>
              <a:off x="837473" y="2610408"/>
              <a:ext cx="1037503" cy="1037501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文本框 38">
              <a:extLst>
                <a:ext uri="{FF2B5EF4-FFF2-40B4-BE49-F238E27FC236}">
                  <a16:creationId xmlns:a16="http://schemas.microsoft.com/office/drawing/2014/main" id="{79F509D5-C8E9-4D37-8DAE-0B14FE5A29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7473" y="2744437"/>
              <a:ext cx="1037503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36CD5FA-E348-4DDB-A861-F16E54C78272}"/>
              </a:ext>
            </a:extLst>
          </p:cNvPr>
          <p:cNvGrpSpPr/>
          <p:nvPr/>
        </p:nvGrpSpPr>
        <p:grpSpPr>
          <a:xfrm>
            <a:off x="782588" y="4033436"/>
            <a:ext cx="5015068" cy="1154845"/>
            <a:chOff x="782588" y="4033436"/>
            <a:chExt cx="5015068" cy="1154845"/>
          </a:xfrm>
        </p:grpSpPr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CCAED2AB-898B-4754-AAD7-778691FD3EE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82588" y="4033436"/>
              <a:ext cx="50150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乘车安全知识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EC711FC-DF9D-4846-81BF-DF440DB28EA5}"/>
                </a:ext>
              </a:extLst>
            </p:cNvPr>
            <p:cNvSpPr/>
            <p:nvPr/>
          </p:nvSpPr>
          <p:spPr>
            <a:xfrm>
              <a:off x="837473" y="4911282"/>
              <a:ext cx="44753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SAFETY KNOWLEDGE IN CAR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5035C23-C291-4736-A200-DAAF5713C8F2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5" name="图形 14">
            <a:hlinkClick r:id="rId7"/>
            <a:extLst>
              <a:ext uri="{FF2B5EF4-FFF2-40B4-BE49-F238E27FC236}">
                <a16:creationId xmlns:a16="http://schemas.microsoft.com/office/drawing/2014/main" id="{CDCA41DC-AA42-4A8B-8A6D-F2C9D0C7C8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8701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52C7194-56FB-4543-926D-8719E47A507B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3758689"/>
            <a:chExt cx="3988338" cy="73991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0314FE7-360F-4A74-BBEB-7E83EDD96F40}"/>
                </a:ext>
              </a:extLst>
            </p:cNvPr>
            <p:cNvSpPr/>
            <p:nvPr/>
          </p:nvSpPr>
          <p:spPr>
            <a:xfrm>
              <a:off x="6955874" y="3758689"/>
              <a:ext cx="697439" cy="697439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B2AA5A-4274-427C-82A4-D62B8D4DBEE1}"/>
                </a:ext>
              </a:extLst>
            </p:cNvPr>
            <p:cNvSpPr txBox="1"/>
            <p:nvPr/>
          </p:nvSpPr>
          <p:spPr>
            <a:xfrm>
              <a:off x="6940920" y="3878546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55CA3A-1934-4F48-B5D0-6D58D950A796}"/>
                </a:ext>
              </a:extLst>
            </p:cNvPr>
            <p:cNvSpPr txBox="1"/>
            <p:nvPr/>
          </p:nvSpPr>
          <p:spPr>
            <a:xfrm>
              <a:off x="7978545" y="3784931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rgbClr val="F26B2A"/>
                      </a:gs>
                      <a:gs pos="0">
                        <a:srgbClr val="FDC830"/>
                      </a:gs>
                    </a:gsLst>
                    <a:lin ang="27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乘车安全知识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57A6F7-7DD5-4C1B-BAC8-038760C50CEB}"/>
                </a:ext>
              </a:extLst>
            </p:cNvPr>
            <p:cNvSpPr txBox="1"/>
            <p:nvPr/>
          </p:nvSpPr>
          <p:spPr>
            <a:xfrm>
              <a:off x="7996040" y="4244683"/>
              <a:ext cx="2680803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SAFETY KNOWLEDGE IN CAR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D1F083-9EE5-4C00-88F3-C8E3F5C7B7DA}"/>
              </a:ext>
            </a:extLst>
          </p:cNvPr>
          <p:cNvGrpSpPr/>
          <p:nvPr/>
        </p:nvGrpSpPr>
        <p:grpSpPr>
          <a:xfrm>
            <a:off x="7308555" y="2017643"/>
            <a:ext cx="3494650" cy="3522460"/>
            <a:chOff x="7308555" y="2017643"/>
            <a:chExt cx="3494650" cy="352246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371BA88-0114-4DBD-BAC3-2227CE77933C}"/>
                </a:ext>
              </a:extLst>
            </p:cNvPr>
            <p:cNvSpPr/>
            <p:nvPr/>
          </p:nvSpPr>
          <p:spPr>
            <a:xfrm>
              <a:off x="7308555" y="2017643"/>
              <a:ext cx="3494650" cy="352246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23B519F-A094-4BEB-84DB-4C291B58E710}"/>
                </a:ext>
              </a:extLst>
            </p:cNvPr>
            <p:cNvSpPr/>
            <p:nvPr/>
          </p:nvSpPr>
          <p:spPr>
            <a:xfrm>
              <a:off x="8155081" y="3337829"/>
              <a:ext cx="1801598" cy="6424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3200" dirty="0">
                  <a:gradFill>
                    <a:gsLst>
                      <a:gs pos="100000">
                        <a:srgbClr val="EE471E"/>
                      </a:gs>
                      <a:gs pos="0">
                        <a:srgbClr val="FA920D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3200" dirty="0">
                <a:gradFill>
                  <a:gsLst>
                    <a:gs pos="100000">
                      <a:srgbClr val="EE471E"/>
                    </a:gs>
                    <a:gs pos="0">
                      <a:srgbClr val="FA920D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6CAEAE1-FFFE-40E3-8E09-869CF02FC5CA}"/>
                </a:ext>
              </a:extLst>
            </p:cNvPr>
            <p:cNvSpPr txBox="1"/>
            <p:nvPr/>
          </p:nvSpPr>
          <p:spPr>
            <a:xfrm>
              <a:off x="7977412" y="3947818"/>
              <a:ext cx="2156936" cy="8936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在车上，不嬉戏打闹，</a:t>
              </a:r>
            </a:p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并保管好自己的物品。</a:t>
              </a:r>
            </a:p>
          </p:txBody>
        </p:sp>
        <p:sp>
          <p:nvSpPr>
            <p:cNvPr id="39" name="图形 5">
              <a:extLst>
                <a:ext uri="{FF2B5EF4-FFF2-40B4-BE49-F238E27FC236}">
                  <a16:creationId xmlns:a16="http://schemas.microsoft.com/office/drawing/2014/main" id="{6E7B6689-1A4B-4AF6-BAEA-9735CB9F830D}"/>
                </a:ext>
              </a:extLst>
            </p:cNvPr>
            <p:cNvSpPr/>
            <p:nvPr/>
          </p:nvSpPr>
          <p:spPr>
            <a:xfrm>
              <a:off x="8767352" y="2732185"/>
              <a:ext cx="577056" cy="414744"/>
            </a:xfrm>
            <a:custGeom>
              <a:avLst/>
              <a:gdLst>
                <a:gd name="connsiteX0" fmla="*/ 1534417 w 1657540"/>
                <a:gd name="connsiteY0" fmla="*/ 14366 h 1191311"/>
                <a:gd name="connsiteX1" fmla="*/ 1462535 w 1657540"/>
                <a:gd name="connsiteY1" fmla="*/ 0 h 1191311"/>
                <a:gd name="connsiteX2" fmla="*/ 195001 w 1657540"/>
                <a:gd name="connsiteY2" fmla="*/ 0 h 1191311"/>
                <a:gd name="connsiteX3" fmla="*/ 123121 w 1657540"/>
                <a:gd name="connsiteY3" fmla="*/ 14366 h 1191311"/>
                <a:gd name="connsiteX4" fmla="*/ 0 w 1657540"/>
                <a:gd name="connsiteY4" fmla="*/ 198535 h 1191311"/>
                <a:gd name="connsiteX5" fmla="*/ 0 w 1657540"/>
                <a:gd name="connsiteY5" fmla="*/ 992775 h 1191311"/>
                <a:gd name="connsiteX6" fmla="*/ 121603 w 1657540"/>
                <a:gd name="connsiteY6" fmla="*/ 1176438 h 1191311"/>
                <a:gd name="connsiteX7" fmla="*/ 195001 w 1657540"/>
                <a:gd name="connsiteY7" fmla="*/ 1191312 h 1191311"/>
                <a:gd name="connsiteX8" fmla="*/ 1462535 w 1657540"/>
                <a:gd name="connsiteY8" fmla="*/ 1191312 h 1191311"/>
                <a:gd name="connsiteX9" fmla="*/ 1535934 w 1657540"/>
                <a:gd name="connsiteY9" fmla="*/ 1176438 h 1191311"/>
                <a:gd name="connsiteX10" fmla="*/ 1657541 w 1657540"/>
                <a:gd name="connsiteY10" fmla="*/ 992775 h 1191311"/>
                <a:gd name="connsiteX11" fmla="*/ 1657541 w 1657540"/>
                <a:gd name="connsiteY11" fmla="*/ 198533 h 1191311"/>
                <a:gd name="connsiteX12" fmla="*/ 1534417 w 1657540"/>
                <a:gd name="connsiteY12" fmla="*/ 14366 h 1191311"/>
                <a:gd name="connsiteX13" fmla="*/ 1560014 w 1657540"/>
                <a:gd name="connsiteY13" fmla="*/ 198533 h 1191311"/>
                <a:gd name="connsiteX14" fmla="*/ 1560014 w 1657540"/>
                <a:gd name="connsiteY14" fmla="*/ 992773 h 1191311"/>
                <a:gd name="connsiteX15" fmla="*/ 1553032 w 1657540"/>
                <a:gd name="connsiteY15" fmla="*/ 1029141 h 1191311"/>
                <a:gd name="connsiteX16" fmla="*/ 1530827 w 1657540"/>
                <a:gd name="connsiteY16" fmla="*/ 1006277 h 1191311"/>
                <a:gd name="connsiteX17" fmla="*/ 1125393 w 1657540"/>
                <a:gd name="connsiteY17" fmla="*/ 645021 h 1191311"/>
                <a:gd name="connsiteX18" fmla="*/ 1544028 w 1657540"/>
                <a:gd name="connsiteY18" fmla="*/ 192109 h 1191311"/>
                <a:gd name="connsiteX19" fmla="*/ 1557229 w 1657540"/>
                <a:gd name="connsiteY19" fmla="*/ 175974 h 1191311"/>
                <a:gd name="connsiteX20" fmla="*/ 1560014 w 1657540"/>
                <a:gd name="connsiteY20" fmla="*/ 198533 h 1191311"/>
                <a:gd name="connsiteX21" fmla="*/ 1462535 w 1657540"/>
                <a:gd name="connsiteY21" fmla="*/ 99293 h 1191311"/>
                <a:gd name="connsiteX22" fmla="*/ 1488232 w 1657540"/>
                <a:gd name="connsiteY22" fmla="*/ 103238 h 1191311"/>
                <a:gd name="connsiteX23" fmla="*/ 1473059 w 1657540"/>
                <a:gd name="connsiteY23" fmla="*/ 124028 h 1191311"/>
                <a:gd name="connsiteX24" fmla="*/ 893517 w 1657540"/>
                <a:gd name="connsiteY24" fmla="*/ 751041 h 1191311"/>
                <a:gd name="connsiteX25" fmla="*/ 764020 w 1657540"/>
                <a:gd name="connsiteY25" fmla="*/ 751041 h 1191311"/>
                <a:gd name="connsiteX26" fmla="*/ 184481 w 1657540"/>
                <a:gd name="connsiteY26" fmla="*/ 124028 h 1191311"/>
                <a:gd name="connsiteX27" fmla="*/ 169306 w 1657540"/>
                <a:gd name="connsiteY27" fmla="*/ 103238 h 1191311"/>
                <a:gd name="connsiteX28" fmla="*/ 195003 w 1657540"/>
                <a:gd name="connsiteY28" fmla="*/ 99293 h 1191311"/>
                <a:gd name="connsiteX29" fmla="*/ 1462535 w 1657540"/>
                <a:gd name="connsiteY29" fmla="*/ 99293 h 1191311"/>
                <a:gd name="connsiteX30" fmla="*/ 104506 w 1657540"/>
                <a:gd name="connsiteY30" fmla="*/ 1029139 h 1191311"/>
                <a:gd name="connsiteX31" fmla="*/ 97524 w 1657540"/>
                <a:gd name="connsiteY31" fmla="*/ 992771 h 1191311"/>
                <a:gd name="connsiteX32" fmla="*/ 97524 w 1657540"/>
                <a:gd name="connsiteY32" fmla="*/ 198533 h 1191311"/>
                <a:gd name="connsiteX33" fmla="*/ 100257 w 1657540"/>
                <a:gd name="connsiteY33" fmla="*/ 175974 h 1191311"/>
                <a:gd name="connsiteX34" fmla="*/ 113510 w 1657540"/>
                <a:gd name="connsiteY34" fmla="*/ 192109 h 1191311"/>
                <a:gd name="connsiteX35" fmla="*/ 532144 w 1657540"/>
                <a:gd name="connsiteY35" fmla="*/ 645021 h 1191311"/>
                <a:gd name="connsiteX36" fmla="*/ 126712 w 1657540"/>
                <a:gd name="connsiteY36" fmla="*/ 1006277 h 1191311"/>
                <a:gd name="connsiteX37" fmla="*/ 104506 w 1657540"/>
                <a:gd name="connsiteY37" fmla="*/ 1029139 h 1191311"/>
                <a:gd name="connsiteX38" fmla="*/ 195001 w 1657540"/>
                <a:gd name="connsiteY38" fmla="*/ 1092013 h 1191311"/>
                <a:gd name="connsiteX39" fmla="*/ 181090 w 1657540"/>
                <a:gd name="connsiteY39" fmla="*/ 1090600 h 1191311"/>
                <a:gd name="connsiteX40" fmla="*/ 190903 w 1657540"/>
                <a:gd name="connsiteY40" fmla="*/ 1080937 h 1191311"/>
                <a:gd name="connsiteX41" fmla="*/ 599016 w 1657540"/>
                <a:gd name="connsiteY41" fmla="*/ 717355 h 1191311"/>
                <a:gd name="connsiteX42" fmla="*/ 693051 w 1657540"/>
                <a:gd name="connsiteY42" fmla="*/ 819076 h 1191311"/>
                <a:gd name="connsiteX43" fmla="*/ 828767 w 1657540"/>
                <a:gd name="connsiteY43" fmla="*/ 879418 h 1191311"/>
                <a:gd name="connsiteX44" fmla="*/ 964486 w 1657540"/>
                <a:gd name="connsiteY44" fmla="*/ 819076 h 1191311"/>
                <a:gd name="connsiteX45" fmla="*/ 1058523 w 1657540"/>
                <a:gd name="connsiteY45" fmla="*/ 717355 h 1191311"/>
                <a:gd name="connsiteX46" fmla="*/ 1466585 w 1657540"/>
                <a:gd name="connsiteY46" fmla="*/ 1080937 h 1191311"/>
                <a:gd name="connsiteX47" fmla="*/ 1476449 w 1657540"/>
                <a:gd name="connsiteY47" fmla="*/ 1090600 h 1191311"/>
                <a:gd name="connsiteX48" fmla="*/ 1462535 w 1657540"/>
                <a:gd name="connsiteY48" fmla="*/ 1092013 h 1191311"/>
                <a:gd name="connsiteX49" fmla="*/ 195001 w 1657540"/>
                <a:gd name="connsiteY49" fmla="*/ 1092013 h 119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57540" h="1191311">
                  <a:moveTo>
                    <a:pt x="1534417" y="14366"/>
                  </a:moveTo>
                  <a:cubicBezTo>
                    <a:pt x="1516917" y="5868"/>
                    <a:pt x="1493696" y="0"/>
                    <a:pt x="1462535" y="0"/>
                  </a:cubicBezTo>
                  <a:lnTo>
                    <a:pt x="195001" y="0"/>
                  </a:lnTo>
                  <a:cubicBezTo>
                    <a:pt x="163842" y="0"/>
                    <a:pt x="140623" y="5869"/>
                    <a:pt x="123121" y="14366"/>
                  </a:cubicBezTo>
                  <a:cubicBezTo>
                    <a:pt x="51140" y="43601"/>
                    <a:pt x="0" y="114973"/>
                    <a:pt x="0" y="198535"/>
                  </a:cubicBezTo>
                  <a:lnTo>
                    <a:pt x="0" y="992775"/>
                  </a:lnTo>
                  <a:cubicBezTo>
                    <a:pt x="0" y="1075778"/>
                    <a:pt x="50380" y="1146845"/>
                    <a:pt x="121603" y="1176438"/>
                  </a:cubicBezTo>
                  <a:cubicBezTo>
                    <a:pt x="138954" y="1185135"/>
                    <a:pt x="162475" y="1191312"/>
                    <a:pt x="195001" y="1191312"/>
                  </a:cubicBezTo>
                  <a:lnTo>
                    <a:pt x="1462535" y="1191312"/>
                  </a:lnTo>
                  <a:cubicBezTo>
                    <a:pt x="1495063" y="1191312"/>
                    <a:pt x="1518582" y="1185137"/>
                    <a:pt x="1535934" y="1176438"/>
                  </a:cubicBezTo>
                  <a:cubicBezTo>
                    <a:pt x="1607107" y="1146845"/>
                    <a:pt x="1657541" y="1075778"/>
                    <a:pt x="1657541" y="992775"/>
                  </a:cubicBezTo>
                  <a:lnTo>
                    <a:pt x="1657541" y="198533"/>
                  </a:lnTo>
                  <a:cubicBezTo>
                    <a:pt x="1657541" y="114973"/>
                    <a:pt x="1606396" y="43601"/>
                    <a:pt x="1534417" y="14366"/>
                  </a:cubicBezTo>
                  <a:close/>
                  <a:moveTo>
                    <a:pt x="1560014" y="198533"/>
                  </a:moveTo>
                  <a:lnTo>
                    <a:pt x="1560014" y="992773"/>
                  </a:lnTo>
                  <a:cubicBezTo>
                    <a:pt x="1560014" y="1005619"/>
                    <a:pt x="1557432" y="1017862"/>
                    <a:pt x="1553032" y="1029141"/>
                  </a:cubicBezTo>
                  <a:cubicBezTo>
                    <a:pt x="1546759" y="1021705"/>
                    <a:pt x="1539624" y="1014120"/>
                    <a:pt x="1530827" y="1006277"/>
                  </a:cubicBezTo>
                  <a:lnTo>
                    <a:pt x="1125393" y="645021"/>
                  </a:lnTo>
                  <a:lnTo>
                    <a:pt x="1544028" y="192109"/>
                  </a:lnTo>
                  <a:cubicBezTo>
                    <a:pt x="1549136" y="186597"/>
                    <a:pt x="1553183" y="181284"/>
                    <a:pt x="1557229" y="175974"/>
                  </a:cubicBezTo>
                  <a:cubicBezTo>
                    <a:pt x="1558952" y="183207"/>
                    <a:pt x="1560014" y="190744"/>
                    <a:pt x="1560014" y="198533"/>
                  </a:cubicBezTo>
                  <a:close/>
                  <a:moveTo>
                    <a:pt x="1462535" y="99293"/>
                  </a:moveTo>
                  <a:cubicBezTo>
                    <a:pt x="1471491" y="99293"/>
                    <a:pt x="1479987" y="100913"/>
                    <a:pt x="1488232" y="103238"/>
                  </a:cubicBezTo>
                  <a:cubicBezTo>
                    <a:pt x="1485857" y="108044"/>
                    <a:pt x="1481405" y="115072"/>
                    <a:pt x="1473059" y="124028"/>
                  </a:cubicBezTo>
                  <a:lnTo>
                    <a:pt x="893517" y="751041"/>
                  </a:lnTo>
                  <a:cubicBezTo>
                    <a:pt x="858816" y="788571"/>
                    <a:pt x="798723" y="788571"/>
                    <a:pt x="764020" y="751041"/>
                  </a:cubicBezTo>
                  <a:lnTo>
                    <a:pt x="184481" y="124028"/>
                  </a:lnTo>
                  <a:cubicBezTo>
                    <a:pt x="176135" y="115072"/>
                    <a:pt x="171684" y="108044"/>
                    <a:pt x="169306" y="103238"/>
                  </a:cubicBezTo>
                  <a:cubicBezTo>
                    <a:pt x="177551" y="100911"/>
                    <a:pt x="186049" y="99293"/>
                    <a:pt x="195003" y="99293"/>
                  </a:cubicBezTo>
                  <a:lnTo>
                    <a:pt x="1462535" y="99293"/>
                  </a:lnTo>
                  <a:close/>
                  <a:moveTo>
                    <a:pt x="104506" y="1029139"/>
                  </a:moveTo>
                  <a:cubicBezTo>
                    <a:pt x="100105" y="1017860"/>
                    <a:pt x="97524" y="1005619"/>
                    <a:pt x="97524" y="992771"/>
                  </a:cubicBezTo>
                  <a:lnTo>
                    <a:pt x="97524" y="198533"/>
                  </a:lnTo>
                  <a:cubicBezTo>
                    <a:pt x="97524" y="190744"/>
                    <a:pt x="98589" y="183206"/>
                    <a:pt x="100257" y="175974"/>
                  </a:cubicBezTo>
                  <a:cubicBezTo>
                    <a:pt x="104352" y="181286"/>
                    <a:pt x="108350" y="186597"/>
                    <a:pt x="113510" y="192109"/>
                  </a:cubicBezTo>
                  <a:lnTo>
                    <a:pt x="532144" y="645021"/>
                  </a:lnTo>
                  <a:lnTo>
                    <a:pt x="126712" y="1006277"/>
                  </a:lnTo>
                  <a:cubicBezTo>
                    <a:pt x="117912" y="1014120"/>
                    <a:pt x="110779" y="1021703"/>
                    <a:pt x="104506" y="1029139"/>
                  </a:cubicBezTo>
                  <a:close/>
                  <a:moveTo>
                    <a:pt x="195001" y="1092013"/>
                  </a:moveTo>
                  <a:cubicBezTo>
                    <a:pt x="190246" y="1092013"/>
                    <a:pt x="185644" y="1091306"/>
                    <a:pt x="181090" y="1090600"/>
                  </a:cubicBezTo>
                  <a:cubicBezTo>
                    <a:pt x="183720" y="1087766"/>
                    <a:pt x="186857" y="1084579"/>
                    <a:pt x="190903" y="1080937"/>
                  </a:cubicBezTo>
                  <a:lnTo>
                    <a:pt x="599016" y="717355"/>
                  </a:lnTo>
                  <a:lnTo>
                    <a:pt x="693051" y="819076"/>
                  </a:lnTo>
                  <a:cubicBezTo>
                    <a:pt x="729017" y="857974"/>
                    <a:pt x="777221" y="879418"/>
                    <a:pt x="828767" y="879418"/>
                  </a:cubicBezTo>
                  <a:cubicBezTo>
                    <a:pt x="880314" y="879418"/>
                    <a:pt x="928519" y="857972"/>
                    <a:pt x="964486" y="819076"/>
                  </a:cubicBezTo>
                  <a:lnTo>
                    <a:pt x="1058523" y="717355"/>
                  </a:lnTo>
                  <a:lnTo>
                    <a:pt x="1466585" y="1080937"/>
                  </a:lnTo>
                  <a:cubicBezTo>
                    <a:pt x="1470680" y="1084579"/>
                    <a:pt x="1473816" y="1087766"/>
                    <a:pt x="1476449" y="1090600"/>
                  </a:cubicBezTo>
                  <a:cubicBezTo>
                    <a:pt x="1471846" y="1091306"/>
                    <a:pt x="1467294" y="1092013"/>
                    <a:pt x="1462535" y="1092013"/>
                  </a:cubicBezTo>
                  <a:lnTo>
                    <a:pt x="195001" y="1092013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AB2665-B232-4391-9825-6C4CBC402DDE}"/>
              </a:ext>
            </a:extLst>
          </p:cNvPr>
          <p:cNvGrpSpPr/>
          <p:nvPr/>
        </p:nvGrpSpPr>
        <p:grpSpPr>
          <a:xfrm>
            <a:off x="1407355" y="2017643"/>
            <a:ext cx="3494650" cy="3522460"/>
            <a:chOff x="1407355" y="2017643"/>
            <a:chExt cx="3494650" cy="352246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A238505-A3CE-4011-A1A6-B170D54DFEA7}"/>
                </a:ext>
              </a:extLst>
            </p:cNvPr>
            <p:cNvSpPr/>
            <p:nvPr/>
          </p:nvSpPr>
          <p:spPr>
            <a:xfrm>
              <a:off x="1407355" y="2017643"/>
              <a:ext cx="3494650" cy="352246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C710E4F-FEBD-424E-81BB-26F8E32A406D}"/>
                </a:ext>
              </a:extLst>
            </p:cNvPr>
            <p:cNvSpPr/>
            <p:nvPr/>
          </p:nvSpPr>
          <p:spPr>
            <a:xfrm>
              <a:off x="2253881" y="3337829"/>
              <a:ext cx="1801598" cy="6424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3200" dirty="0">
                  <a:gradFill>
                    <a:gsLst>
                      <a:gs pos="100000">
                        <a:srgbClr val="EE471E"/>
                      </a:gs>
                      <a:gs pos="0">
                        <a:srgbClr val="FA920D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3200" dirty="0">
                <a:gradFill>
                  <a:gsLst>
                    <a:gs pos="100000">
                      <a:srgbClr val="EE471E"/>
                    </a:gs>
                    <a:gs pos="0">
                      <a:srgbClr val="FA920D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0840BED-A579-4E13-BD05-D022890B3CE2}"/>
                </a:ext>
              </a:extLst>
            </p:cNvPr>
            <p:cNvSpPr txBox="1"/>
            <p:nvPr/>
          </p:nvSpPr>
          <p:spPr>
            <a:xfrm>
              <a:off x="2076212" y="3947818"/>
              <a:ext cx="2156936" cy="8936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文明排队，有序上车，</a:t>
              </a:r>
            </a:p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不插队，不故意拥挤。</a:t>
              </a:r>
            </a:p>
          </p:txBody>
        </p:sp>
        <p:sp>
          <p:nvSpPr>
            <p:cNvPr id="41" name="图形 94">
              <a:extLst>
                <a:ext uri="{FF2B5EF4-FFF2-40B4-BE49-F238E27FC236}">
                  <a16:creationId xmlns:a16="http://schemas.microsoft.com/office/drawing/2014/main" id="{8DE66B63-2B84-46E4-A24E-13258E6454AA}"/>
                </a:ext>
              </a:extLst>
            </p:cNvPr>
            <p:cNvSpPr/>
            <p:nvPr/>
          </p:nvSpPr>
          <p:spPr>
            <a:xfrm>
              <a:off x="2961318" y="2695693"/>
              <a:ext cx="365549" cy="487729"/>
            </a:xfrm>
            <a:custGeom>
              <a:avLst/>
              <a:gdLst>
                <a:gd name="connsiteX0" fmla="*/ 1299476 w 1299561"/>
                <a:gd name="connsiteY0" fmla="*/ 343819 h 1733920"/>
                <a:gd name="connsiteX1" fmla="*/ 1299448 w 1299561"/>
                <a:gd name="connsiteY1" fmla="*/ 343462 h 1733920"/>
                <a:gd name="connsiteX2" fmla="*/ 1299128 w 1299561"/>
                <a:gd name="connsiteY2" fmla="*/ 340061 h 1733920"/>
                <a:gd name="connsiteX3" fmla="*/ 1299067 w 1299561"/>
                <a:gd name="connsiteY3" fmla="*/ 339576 h 1733920"/>
                <a:gd name="connsiteX4" fmla="*/ 1294823 w 1299561"/>
                <a:gd name="connsiteY4" fmla="*/ 324637 h 1733920"/>
                <a:gd name="connsiteX5" fmla="*/ 1294795 w 1299561"/>
                <a:gd name="connsiteY5" fmla="*/ 324574 h 1733920"/>
                <a:gd name="connsiteX6" fmla="*/ 1291227 w 1299561"/>
                <a:gd name="connsiteY6" fmla="*/ 317921 h 1733920"/>
                <a:gd name="connsiteX7" fmla="*/ 1290785 w 1299561"/>
                <a:gd name="connsiteY7" fmla="*/ 317231 h 1733920"/>
                <a:gd name="connsiteX8" fmla="*/ 1288961 w 1299561"/>
                <a:gd name="connsiteY8" fmla="*/ 314593 h 1733920"/>
                <a:gd name="connsiteX9" fmla="*/ 1288240 w 1299561"/>
                <a:gd name="connsiteY9" fmla="*/ 313654 h 1733920"/>
                <a:gd name="connsiteX10" fmla="*/ 1286768 w 1299561"/>
                <a:gd name="connsiteY10" fmla="*/ 311829 h 1733920"/>
                <a:gd name="connsiteX11" fmla="*/ 1285657 w 1299561"/>
                <a:gd name="connsiteY11" fmla="*/ 310545 h 1733920"/>
                <a:gd name="connsiteX12" fmla="*/ 1284567 w 1299561"/>
                <a:gd name="connsiteY12" fmla="*/ 309384 h 1733920"/>
                <a:gd name="connsiteX13" fmla="*/ 1283388 w 1299561"/>
                <a:gd name="connsiteY13" fmla="*/ 308127 h 1733920"/>
                <a:gd name="connsiteX14" fmla="*/ 986122 w 1299561"/>
                <a:gd name="connsiteY14" fmla="*/ 16113 h 1733920"/>
                <a:gd name="connsiteX15" fmla="*/ 953936 w 1299561"/>
                <a:gd name="connsiteY15" fmla="*/ 381 h 1733920"/>
                <a:gd name="connsiteX16" fmla="*/ 953834 w 1299561"/>
                <a:gd name="connsiteY16" fmla="*/ 369 h 1733920"/>
                <a:gd name="connsiteX17" fmla="*/ 950145 w 1299561"/>
                <a:gd name="connsiteY17" fmla="*/ 65 h 1733920"/>
                <a:gd name="connsiteX18" fmla="*/ 949317 w 1299561"/>
                <a:gd name="connsiteY18" fmla="*/ 44 h 1733920"/>
                <a:gd name="connsiteX19" fmla="*/ 947589 w 1299561"/>
                <a:gd name="connsiteY19" fmla="*/ 0 h 1733920"/>
                <a:gd name="connsiteX20" fmla="*/ 54155 w 1299561"/>
                <a:gd name="connsiteY20" fmla="*/ 0 h 1733920"/>
                <a:gd name="connsiteX21" fmla="*/ 0 w 1299561"/>
                <a:gd name="connsiteY21" fmla="*/ 54180 h 1733920"/>
                <a:gd name="connsiteX22" fmla="*/ 0 w 1299561"/>
                <a:gd name="connsiteY22" fmla="*/ 1679744 h 1733920"/>
                <a:gd name="connsiteX23" fmla="*/ 54155 w 1299561"/>
                <a:gd name="connsiteY23" fmla="*/ 1733921 h 1733920"/>
                <a:gd name="connsiteX24" fmla="*/ 1245411 w 1299561"/>
                <a:gd name="connsiteY24" fmla="*/ 1733921 h 1733920"/>
                <a:gd name="connsiteX25" fmla="*/ 1299562 w 1299561"/>
                <a:gd name="connsiteY25" fmla="*/ 1679744 h 1733920"/>
                <a:gd name="connsiteX26" fmla="*/ 1299562 w 1299561"/>
                <a:gd name="connsiteY26" fmla="*/ 346816 h 1733920"/>
                <a:gd name="connsiteX27" fmla="*/ 1299476 w 1299561"/>
                <a:gd name="connsiteY27" fmla="*/ 343819 h 1733920"/>
                <a:gd name="connsiteX28" fmla="*/ 1001744 w 1299561"/>
                <a:gd name="connsiteY28" fmla="*/ 183351 h 1733920"/>
                <a:gd name="connsiteX29" fmla="*/ 1112967 w 1299561"/>
                <a:gd name="connsiteY29" fmla="*/ 292611 h 1733920"/>
                <a:gd name="connsiteX30" fmla="*/ 1001744 w 1299561"/>
                <a:gd name="connsiteY30" fmla="*/ 292611 h 1733920"/>
                <a:gd name="connsiteX31" fmla="*/ 1001744 w 1299561"/>
                <a:gd name="connsiteY31" fmla="*/ 183351 h 1733920"/>
                <a:gd name="connsiteX32" fmla="*/ 1191254 w 1299561"/>
                <a:gd name="connsiteY32" fmla="*/ 1625537 h 1733920"/>
                <a:gd name="connsiteX33" fmla="*/ 108280 w 1299561"/>
                <a:gd name="connsiteY33" fmla="*/ 1625537 h 1733920"/>
                <a:gd name="connsiteX34" fmla="*/ 108280 w 1299561"/>
                <a:gd name="connsiteY34" fmla="*/ 108357 h 1733920"/>
                <a:gd name="connsiteX35" fmla="*/ 893436 w 1299561"/>
                <a:gd name="connsiteY35" fmla="*/ 108357 h 1733920"/>
                <a:gd name="connsiteX36" fmla="*/ 893436 w 1299561"/>
                <a:gd name="connsiteY36" fmla="*/ 346816 h 1733920"/>
                <a:gd name="connsiteX37" fmla="*/ 947589 w 1299561"/>
                <a:gd name="connsiteY37" fmla="*/ 400994 h 1733920"/>
                <a:gd name="connsiteX38" fmla="*/ 1191254 w 1299561"/>
                <a:gd name="connsiteY38" fmla="*/ 400994 h 1733920"/>
                <a:gd name="connsiteX39" fmla="*/ 1191254 w 1299561"/>
                <a:gd name="connsiteY39" fmla="*/ 1625537 h 1733920"/>
                <a:gd name="connsiteX40" fmla="*/ 1038605 w 1299561"/>
                <a:gd name="connsiteY40" fmla="*/ 876161 h 1733920"/>
                <a:gd name="connsiteX41" fmla="*/ 288193 w 1299561"/>
                <a:gd name="connsiteY41" fmla="*/ 876161 h 1733920"/>
                <a:gd name="connsiteX42" fmla="*/ 234040 w 1299561"/>
                <a:gd name="connsiteY42" fmla="*/ 930342 h 1733920"/>
                <a:gd name="connsiteX43" fmla="*/ 288193 w 1299561"/>
                <a:gd name="connsiteY43" fmla="*/ 984545 h 1733920"/>
                <a:gd name="connsiteX44" fmla="*/ 1038603 w 1299561"/>
                <a:gd name="connsiteY44" fmla="*/ 984545 h 1733920"/>
                <a:gd name="connsiteX45" fmla="*/ 1092759 w 1299561"/>
                <a:gd name="connsiteY45" fmla="*/ 930342 h 1733920"/>
                <a:gd name="connsiteX46" fmla="*/ 1038605 w 1299561"/>
                <a:gd name="connsiteY46" fmla="*/ 876161 h 1733920"/>
                <a:gd name="connsiteX47" fmla="*/ 234040 w 1299561"/>
                <a:gd name="connsiteY47" fmla="*/ 702754 h 1733920"/>
                <a:gd name="connsiteX48" fmla="*/ 288193 w 1299561"/>
                <a:gd name="connsiteY48" fmla="*/ 756959 h 1733920"/>
                <a:gd name="connsiteX49" fmla="*/ 1038603 w 1299561"/>
                <a:gd name="connsiteY49" fmla="*/ 756959 h 1733920"/>
                <a:gd name="connsiteX50" fmla="*/ 1092759 w 1299561"/>
                <a:gd name="connsiteY50" fmla="*/ 702754 h 1733920"/>
                <a:gd name="connsiteX51" fmla="*/ 1038603 w 1299561"/>
                <a:gd name="connsiteY51" fmla="*/ 648575 h 1733920"/>
                <a:gd name="connsiteX52" fmla="*/ 288193 w 1299561"/>
                <a:gd name="connsiteY52" fmla="*/ 648575 h 1733920"/>
                <a:gd name="connsiteX53" fmla="*/ 234040 w 1299561"/>
                <a:gd name="connsiteY53" fmla="*/ 702754 h 1733920"/>
                <a:gd name="connsiteX54" fmla="*/ 1038605 w 1299561"/>
                <a:gd name="connsiteY54" fmla="*/ 1103697 h 1733920"/>
                <a:gd name="connsiteX55" fmla="*/ 288193 w 1299561"/>
                <a:gd name="connsiteY55" fmla="*/ 1103697 h 1733920"/>
                <a:gd name="connsiteX56" fmla="*/ 234040 w 1299561"/>
                <a:gd name="connsiteY56" fmla="*/ 1157872 h 1733920"/>
                <a:gd name="connsiteX57" fmla="*/ 288193 w 1299561"/>
                <a:gd name="connsiteY57" fmla="*/ 1212077 h 1733920"/>
                <a:gd name="connsiteX58" fmla="*/ 1038603 w 1299561"/>
                <a:gd name="connsiteY58" fmla="*/ 1212077 h 1733920"/>
                <a:gd name="connsiteX59" fmla="*/ 1092759 w 1299561"/>
                <a:gd name="connsiteY59" fmla="*/ 1157872 h 1733920"/>
                <a:gd name="connsiteX60" fmla="*/ 1038605 w 1299561"/>
                <a:gd name="connsiteY60" fmla="*/ 1103697 h 1733920"/>
                <a:gd name="connsiteX61" fmla="*/ 1038605 w 1299561"/>
                <a:gd name="connsiteY61" fmla="*/ 1331281 h 1733920"/>
                <a:gd name="connsiteX62" fmla="*/ 288193 w 1299561"/>
                <a:gd name="connsiteY62" fmla="*/ 1331281 h 1733920"/>
                <a:gd name="connsiteX63" fmla="*/ 234040 w 1299561"/>
                <a:gd name="connsiteY63" fmla="*/ 1385460 h 1733920"/>
                <a:gd name="connsiteX64" fmla="*/ 288193 w 1299561"/>
                <a:gd name="connsiteY64" fmla="*/ 1439665 h 1733920"/>
                <a:gd name="connsiteX65" fmla="*/ 1038603 w 1299561"/>
                <a:gd name="connsiteY65" fmla="*/ 1439665 h 1733920"/>
                <a:gd name="connsiteX66" fmla="*/ 1092759 w 1299561"/>
                <a:gd name="connsiteY66" fmla="*/ 1385460 h 1733920"/>
                <a:gd name="connsiteX67" fmla="*/ 1038605 w 1299561"/>
                <a:gd name="connsiteY67" fmla="*/ 1331281 h 173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299561" h="1733920">
                  <a:moveTo>
                    <a:pt x="1299476" y="343819"/>
                  </a:moveTo>
                  <a:cubicBezTo>
                    <a:pt x="1299469" y="343700"/>
                    <a:pt x="1299456" y="343581"/>
                    <a:pt x="1299448" y="343462"/>
                  </a:cubicBezTo>
                  <a:cubicBezTo>
                    <a:pt x="1299379" y="342318"/>
                    <a:pt x="1299268" y="341185"/>
                    <a:pt x="1299128" y="340061"/>
                  </a:cubicBezTo>
                  <a:cubicBezTo>
                    <a:pt x="1299108" y="339900"/>
                    <a:pt x="1299087" y="339738"/>
                    <a:pt x="1299067" y="339576"/>
                  </a:cubicBezTo>
                  <a:cubicBezTo>
                    <a:pt x="1298367" y="334319"/>
                    <a:pt x="1296918" y="329303"/>
                    <a:pt x="1294823" y="324637"/>
                  </a:cubicBezTo>
                  <a:cubicBezTo>
                    <a:pt x="1294814" y="324617"/>
                    <a:pt x="1294805" y="324596"/>
                    <a:pt x="1294795" y="324574"/>
                  </a:cubicBezTo>
                  <a:cubicBezTo>
                    <a:pt x="1293757" y="322267"/>
                    <a:pt x="1292563" y="320044"/>
                    <a:pt x="1291227" y="317921"/>
                  </a:cubicBezTo>
                  <a:cubicBezTo>
                    <a:pt x="1291080" y="317689"/>
                    <a:pt x="1290933" y="317458"/>
                    <a:pt x="1290785" y="317231"/>
                  </a:cubicBezTo>
                  <a:cubicBezTo>
                    <a:pt x="1290199" y="316335"/>
                    <a:pt x="1289598" y="315451"/>
                    <a:pt x="1288961" y="314593"/>
                  </a:cubicBezTo>
                  <a:cubicBezTo>
                    <a:pt x="1288727" y="314275"/>
                    <a:pt x="1288481" y="313966"/>
                    <a:pt x="1288240" y="313654"/>
                  </a:cubicBezTo>
                  <a:cubicBezTo>
                    <a:pt x="1287763" y="313034"/>
                    <a:pt x="1287272" y="312426"/>
                    <a:pt x="1286768" y="311829"/>
                  </a:cubicBezTo>
                  <a:cubicBezTo>
                    <a:pt x="1286405" y="311395"/>
                    <a:pt x="1286035" y="310967"/>
                    <a:pt x="1285657" y="310545"/>
                  </a:cubicBezTo>
                  <a:cubicBezTo>
                    <a:pt x="1285300" y="310149"/>
                    <a:pt x="1284934" y="309768"/>
                    <a:pt x="1284567" y="309384"/>
                  </a:cubicBezTo>
                  <a:cubicBezTo>
                    <a:pt x="1284173" y="308966"/>
                    <a:pt x="1283799" y="308534"/>
                    <a:pt x="1283388" y="308127"/>
                  </a:cubicBezTo>
                  <a:lnTo>
                    <a:pt x="986122" y="16113"/>
                  </a:lnTo>
                  <a:cubicBezTo>
                    <a:pt x="977704" y="7582"/>
                    <a:pt x="966475" y="1845"/>
                    <a:pt x="953936" y="381"/>
                  </a:cubicBezTo>
                  <a:cubicBezTo>
                    <a:pt x="953901" y="377"/>
                    <a:pt x="953869" y="373"/>
                    <a:pt x="953834" y="369"/>
                  </a:cubicBezTo>
                  <a:cubicBezTo>
                    <a:pt x="952614" y="228"/>
                    <a:pt x="951386" y="122"/>
                    <a:pt x="950145" y="65"/>
                  </a:cubicBezTo>
                  <a:cubicBezTo>
                    <a:pt x="949870" y="51"/>
                    <a:pt x="949592" y="53"/>
                    <a:pt x="949317" y="44"/>
                  </a:cubicBezTo>
                  <a:cubicBezTo>
                    <a:pt x="948742" y="27"/>
                    <a:pt x="948167" y="0"/>
                    <a:pt x="947589" y="0"/>
                  </a:cubicBezTo>
                  <a:lnTo>
                    <a:pt x="54155" y="0"/>
                  </a:lnTo>
                  <a:cubicBezTo>
                    <a:pt x="24240" y="0"/>
                    <a:pt x="0" y="24238"/>
                    <a:pt x="0" y="54180"/>
                  </a:cubicBezTo>
                  <a:lnTo>
                    <a:pt x="0" y="1679744"/>
                  </a:lnTo>
                  <a:cubicBezTo>
                    <a:pt x="0" y="1709684"/>
                    <a:pt x="24240" y="1733921"/>
                    <a:pt x="54155" y="1733921"/>
                  </a:cubicBezTo>
                  <a:lnTo>
                    <a:pt x="1245411" y="1733921"/>
                  </a:lnTo>
                  <a:cubicBezTo>
                    <a:pt x="1275325" y="1733921"/>
                    <a:pt x="1299562" y="1709684"/>
                    <a:pt x="1299562" y="1679744"/>
                  </a:cubicBezTo>
                  <a:lnTo>
                    <a:pt x="1299562" y="346816"/>
                  </a:lnTo>
                  <a:cubicBezTo>
                    <a:pt x="1299562" y="345810"/>
                    <a:pt x="1299530" y="344811"/>
                    <a:pt x="1299476" y="343819"/>
                  </a:cubicBezTo>
                  <a:close/>
                  <a:moveTo>
                    <a:pt x="1001744" y="183351"/>
                  </a:moveTo>
                  <a:lnTo>
                    <a:pt x="1112967" y="292611"/>
                  </a:lnTo>
                  <a:lnTo>
                    <a:pt x="1001744" y="292611"/>
                  </a:lnTo>
                  <a:lnTo>
                    <a:pt x="1001744" y="183351"/>
                  </a:lnTo>
                  <a:close/>
                  <a:moveTo>
                    <a:pt x="1191254" y="1625537"/>
                  </a:moveTo>
                  <a:lnTo>
                    <a:pt x="108280" y="1625537"/>
                  </a:lnTo>
                  <a:lnTo>
                    <a:pt x="108280" y="108357"/>
                  </a:lnTo>
                  <a:lnTo>
                    <a:pt x="893436" y="108357"/>
                  </a:lnTo>
                  <a:lnTo>
                    <a:pt x="893436" y="346816"/>
                  </a:lnTo>
                  <a:cubicBezTo>
                    <a:pt x="893436" y="376755"/>
                    <a:pt x="917728" y="400994"/>
                    <a:pt x="947589" y="400994"/>
                  </a:cubicBezTo>
                  <a:lnTo>
                    <a:pt x="1191254" y="400994"/>
                  </a:lnTo>
                  <a:lnTo>
                    <a:pt x="1191254" y="1625537"/>
                  </a:lnTo>
                  <a:close/>
                  <a:moveTo>
                    <a:pt x="1038605" y="876161"/>
                  </a:moveTo>
                  <a:lnTo>
                    <a:pt x="288193" y="876161"/>
                  </a:lnTo>
                  <a:cubicBezTo>
                    <a:pt x="258278" y="876161"/>
                    <a:pt x="234040" y="900399"/>
                    <a:pt x="234040" y="930342"/>
                  </a:cubicBezTo>
                  <a:cubicBezTo>
                    <a:pt x="234040" y="960306"/>
                    <a:pt x="258278" y="984545"/>
                    <a:pt x="288193" y="984545"/>
                  </a:cubicBezTo>
                  <a:lnTo>
                    <a:pt x="1038603" y="984545"/>
                  </a:lnTo>
                  <a:cubicBezTo>
                    <a:pt x="1068467" y="984545"/>
                    <a:pt x="1092759" y="960308"/>
                    <a:pt x="1092759" y="930342"/>
                  </a:cubicBezTo>
                  <a:cubicBezTo>
                    <a:pt x="1092761" y="900399"/>
                    <a:pt x="1068467" y="876161"/>
                    <a:pt x="1038605" y="876161"/>
                  </a:cubicBezTo>
                  <a:close/>
                  <a:moveTo>
                    <a:pt x="234040" y="702754"/>
                  </a:moveTo>
                  <a:cubicBezTo>
                    <a:pt x="234040" y="732720"/>
                    <a:pt x="258278" y="756959"/>
                    <a:pt x="288193" y="756959"/>
                  </a:cubicBezTo>
                  <a:lnTo>
                    <a:pt x="1038603" y="756959"/>
                  </a:lnTo>
                  <a:cubicBezTo>
                    <a:pt x="1068467" y="756959"/>
                    <a:pt x="1092759" y="732720"/>
                    <a:pt x="1092759" y="702754"/>
                  </a:cubicBezTo>
                  <a:cubicBezTo>
                    <a:pt x="1092759" y="672813"/>
                    <a:pt x="1068465" y="648575"/>
                    <a:pt x="1038603" y="648575"/>
                  </a:cubicBezTo>
                  <a:lnTo>
                    <a:pt x="288193" y="648575"/>
                  </a:lnTo>
                  <a:cubicBezTo>
                    <a:pt x="258278" y="648575"/>
                    <a:pt x="234040" y="672815"/>
                    <a:pt x="234040" y="702754"/>
                  </a:cubicBezTo>
                  <a:close/>
                  <a:moveTo>
                    <a:pt x="1038605" y="1103697"/>
                  </a:moveTo>
                  <a:lnTo>
                    <a:pt x="288193" y="1103697"/>
                  </a:lnTo>
                  <a:cubicBezTo>
                    <a:pt x="258278" y="1103697"/>
                    <a:pt x="234040" y="1127933"/>
                    <a:pt x="234040" y="1157872"/>
                  </a:cubicBezTo>
                  <a:cubicBezTo>
                    <a:pt x="234040" y="1187839"/>
                    <a:pt x="258278" y="1212077"/>
                    <a:pt x="288193" y="1212077"/>
                  </a:cubicBezTo>
                  <a:lnTo>
                    <a:pt x="1038603" y="1212077"/>
                  </a:lnTo>
                  <a:cubicBezTo>
                    <a:pt x="1068467" y="1212077"/>
                    <a:pt x="1092759" y="1187841"/>
                    <a:pt x="1092759" y="1157872"/>
                  </a:cubicBezTo>
                  <a:cubicBezTo>
                    <a:pt x="1092761" y="1127935"/>
                    <a:pt x="1068467" y="1103697"/>
                    <a:pt x="1038605" y="1103697"/>
                  </a:cubicBezTo>
                  <a:close/>
                  <a:moveTo>
                    <a:pt x="1038605" y="1331281"/>
                  </a:moveTo>
                  <a:lnTo>
                    <a:pt x="288193" y="1331281"/>
                  </a:lnTo>
                  <a:cubicBezTo>
                    <a:pt x="258278" y="1331281"/>
                    <a:pt x="234040" y="1355520"/>
                    <a:pt x="234040" y="1385460"/>
                  </a:cubicBezTo>
                  <a:cubicBezTo>
                    <a:pt x="234040" y="1415425"/>
                    <a:pt x="258278" y="1439665"/>
                    <a:pt x="288193" y="1439665"/>
                  </a:cubicBezTo>
                  <a:lnTo>
                    <a:pt x="1038603" y="1439665"/>
                  </a:lnTo>
                  <a:cubicBezTo>
                    <a:pt x="1068467" y="1439665"/>
                    <a:pt x="1092759" y="1415427"/>
                    <a:pt x="1092759" y="1385460"/>
                  </a:cubicBezTo>
                  <a:cubicBezTo>
                    <a:pt x="1092761" y="1355521"/>
                    <a:pt x="1068467" y="1331281"/>
                    <a:pt x="1038605" y="1331281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DFDE2CA-7235-4CE6-9DA6-FFDCFC6F5A71}"/>
              </a:ext>
            </a:extLst>
          </p:cNvPr>
          <p:cNvGrpSpPr/>
          <p:nvPr/>
        </p:nvGrpSpPr>
        <p:grpSpPr>
          <a:xfrm>
            <a:off x="4357955" y="2017643"/>
            <a:ext cx="3494650" cy="3522460"/>
            <a:chOff x="4357955" y="2017643"/>
            <a:chExt cx="3494650" cy="352246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6006333-CAF5-4952-930A-644E28327A57}"/>
                </a:ext>
              </a:extLst>
            </p:cNvPr>
            <p:cNvSpPr/>
            <p:nvPr/>
          </p:nvSpPr>
          <p:spPr>
            <a:xfrm>
              <a:off x="4357955" y="2017643"/>
              <a:ext cx="3494650" cy="3522460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1A55D40-FA9B-4BD2-9C2A-7DF46758140A}"/>
                </a:ext>
              </a:extLst>
            </p:cNvPr>
            <p:cNvSpPr/>
            <p:nvPr/>
          </p:nvSpPr>
          <p:spPr>
            <a:xfrm>
              <a:off x="5204481" y="3337829"/>
              <a:ext cx="1801598" cy="6424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8B046FA-F5F5-4F1B-B98C-B02F105A6C43}"/>
                </a:ext>
              </a:extLst>
            </p:cNvPr>
            <p:cNvSpPr txBox="1"/>
            <p:nvPr/>
          </p:nvSpPr>
          <p:spPr>
            <a:xfrm>
              <a:off x="4639721" y="3947818"/>
              <a:ext cx="2931118" cy="8936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乘车过程中，不把身体的任何部</a:t>
              </a:r>
            </a:p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位伸向车外。不向车外抛洒物品</a:t>
              </a:r>
            </a:p>
          </p:txBody>
        </p:sp>
        <p:sp>
          <p:nvSpPr>
            <p:cNvPr id="40" name="图形 87">
              <a:extLst>
                <a:ext uri="{FF2B5EF4-FFF2-40B4-BE49-F238E27FC236}">
                  <a16:creationId xmlns:a16="http://schemas.microsoft.com/office/drawing/2014/main" id="{0C4BC856-9BCD-4CF8-BD4A-BE6BCD617578}"/>
                </a:ext>
              </a:extLst>
            </p:cNvPr>
            <p:cNvSpPr/>
            <p:nvPr/>
          </p:nvSpPr>
          <p:spPr>
            <a:xfrm>
              <a:off x="5875235" y="2695693"/>
              <a:ext cx="487728" cy="487728"/>
            </a:xfrm>
            <a:custGeom>
              <a:avLst/>
              <a:gdLst>
                <a:gd name="connsiteX0" fmla="*/ 1458417 w 1666761"/>
                <a:gd name="connsiteY0" fmla="*/ 0 h 1666760"/>
                <a:gd name="connsiteX1" fmla="*/ 208346 w 1666761"/>
                <a:gd name="connsiteY1" fmla="*/ 0 h 1666760"/>
                <a:gd name="connsiteX2" fmla="*/ 0 w 1666761"/>
                <a:gd name="connsiteY2" fmla="*/ 208344 h 1666760"/>
                <a:gd name="connsiteX3" fmla="*/ 0 w 1666761"/>
                <a:gd name="connsiteY3" fmla="*/ 1458414 h 1666760"/>
                <a:gd name="connsiteX4" fmla="*/ 208346 w 1666761"/>
                <a:gd name="connsiteY4" fmla="*/ 1666761 h 1666760"/>
                <a:gd name="connsiteX5" fmla="*/ 1458417 w 1666761"/>
                <a:gd name="connsiteY5" fmla="*/ 1666761 h 1666760"/>
                <a:gd name="connsiteX6" fmla="*/ 1666761 w 1666761"/>
                <a:gd name="connsiteY6" fmla="*/ 1458414 h 1666760"/>
                <a:gd name="connsiteX7" fmla="*/ 1666761 w 1666761"/>
                <a:gd name="connsiteY7" fmla="*/ 208346 h 1666760"/>
                <a:gd name="connsiteX8" fmla="*/ 1458417 w 1666761"/>
                <a:gd name="connsiteY8" fmla="*/ 0 h 1666760"/>
                <a:gd name="connsiteX9" fmla="*/ 1562587 w 1666761"/>
                <a:gd name="connsiteY9" fmla="*/ 1458414 h 1666760"/>
                <a:gd name="connsiteX10" fmla="*/ 1458415 w 1666761"/>
                <a:gd name="connsiteY10" fmla="*/ 1562589 h 1666760"/>
                <a:gd name="connsiteX11" fmla="*/ 208346 w 1666761"/>
                <a:gd name="connsiteY11" fmla="*/ 1562589 h 1666760"/>
                <a:gd name="connsiteX12" fmla="*/ 104174 w 1666761"/>
                <a:gd name="connsiteY12" fmla="*/ 1458414 h 1666760"/>
                <a:gd name="connsiteX13" fmla="*/ 104174 w 1666761"/>
                <a:gd name="connsiteY13" fmla="*/ 208346 h 1666760"/>
                <a:gd name="connsiteX14" fmla="*/ 208346 w 1666761"/>
                <a:gd name="connsiteY14" fmla="*/ 104173 h 1666760"/>
                <a:gd name="connsiteX15" fmla="*/ 1458417 w 1666761"/>
                <a:gd name="connsiteY15" fmla="*/ 104173 h 1666760"/>
                <a:gd name="connsiteX16" fmla="*/ 1562589 w 1666761"/>
                <a:gd name="connsiteY16" fmla="*/ 208346 h 1666760"/>
                <a:gd name="connsiteX17" fmla="*/ 1562589 w 1666761"/>
                <a:gd name="connsiteY17" fmla="*/ 1458414 h 1666760"/>
                <a:gd name="connsiteX18" fmla="*/ 1435222 w 1666761"/>
                <a:gd name="connsiteY18" fmla="*/ 894214 h 1666760"/>
                <a:gd name="connsiteX19" fmla="*/ 1278962 w 1666761"/>
                <a:gd name="connsiteY19" fmla="*/ 790042 h 1666760"/>
                <a:gd name="connsiteX20" fmla="*/ 1217976 w 1666761"/>
                <a:gd name="connsiteY20" fmla="*/ 793246 h 1666760"/>
                <a:gd name="connsiteX21" fmla="*/ 1217518 w 1666761"/>
                <a:gd name="connsiteY21" fmla="*/ 792688 h 1666760"/>
                <a:gd name="connsiteX22" fmla="*/ 969749 w 1666761"/>
                <a:gd name="connsiteY22" fmla="*/ 990910 h 1666760"/>
                <a:gd name="connsiteX23" fmla="*/ 602450 w 1666761"/>
                <a:gd name="connsiteY23" fmla="*/ 738364 h 1666760"/>
                <a:gd name="connsiteX24" fmla="*/ 602045 w 1666761"/>
                <a:gd name="connsiteY24" fmla="*/ 738159 h 1666760"/>
                <a:gd name="connsiteX25" fmla="*/ 588057 w 1666761"/>
                <a:gd name="connsiteY25" fmla="*/ 732208 h 1666760"/>
                <a:gd name="connsiteX26" fmla="*/ 583276 w 1666761"/>
                <a:gd name="connsiteY26" fmla="*/ 730275 h 1666760"/>
                <a:gd name="connsiteX27" fmla="*/ 569743 w 1666761"/>
                <a:gd name="connsiteY27" fmla="*/ 730122 h 1666760"/>
                <a:gd name="connsiteX28" fmla="*/ 563487 w 1666761"/>
                <a:gd name="connsiteY28" fmla="*/ 730122 h 1666760"/>
                <a:gd name="connsiteX29" fmla="*/ 556875 w 1666761"/>
                <a:gd name="connsiteY29" fmla="*/ 732715 h 1666760"/>
                <a:gd name="connsiteX30" fmla="*/ 544567 w 1666761"/>
                <a:gd name="connsiteY30" fmla="*/ 737751 h 1666760"/>
                <a:gd name="connsiteX31" fmla="*/ 544058 w 1666761"/>
                <a:gd name="connsiteY31" fmla="*/ 737954 h 1666760"/>
                <a:gd name="connsiteX32" fmla="*/ 231539 w 1666761"/>
                <a:gd name="connsiteY32" fmla="*/ 946302 h 1666760"/>
                <a:gd name="connsiteX33" fmla="*/ 217093 w 1666761"/>
                <a:gd name="connsiteY33" fmla="*/ 1018529 h 1666760"/>
                <a:gd name="connsiteX34" fmla="*/ 260482 w 1666761"/>
                <a:gd name="connsiteY34" fmla="*/ 1041726 h 1666760"/>
                <a:gd name="connsiteX35" fmla="*/ 289323 w 1666761"/>
                <a:gd name="connsiteY35" fmla="*/ 1032976 h 1666760"/>
                <a:gd name="connsiteX36" fmla="*/ 572493 w 1666761"/>
                <a:gd name="connsiteY36" fmla="*/ 844214 h 1666760"/>
                <a:gd name="connsiteX37" fmla="*/ 1376827 w 1666761"/>
                <a:gd name="connsiteY37" fmla="*/ 1397172 h 1666760"/>
                <a:gd name="connsiteX38" fmla="*/ 1406278 w 1666761"/>
                <a:gd name="connsiteY38" fmla="*/ 1406330 h 1666760"/>
                <a:gd name="connsiteX39" fmla="*/ 1449262 w 1666761"/>
                <a:gd name="connsiteY39" fmla="*/ 1383746 h 1666760"/>
                <a:gd name="connsiteX40" fmla="*/ 1435832 w 1666761"/>
                <a:gd name="connsiteY40" fmla="*/ 1311315 h 1666760"/>
                <a:gd name="connsiteX41" fmla="*/ 1059477 w 1666761"/>
                <a:gd name="connsiteY41" fmla="*/ 1052560 h 1666760"/>
                <a:gd name="connsiteX42" fmla="*/ 1252870 w 1666761"/>
                <a:gd name="connsiteY42" fmla="*/ 897878 h 1666760"/>
                <a:gd name="connsiteX43" fmla="*/ 1377439 w 1666761"/>
                <a:gd name="connsiteY43" fmla="*/ 980888 h 1666760"/>
                <a:gd name="connsiteX44" fmla="*/ 1406280 w 1666761"/>
                <a:gd name="connsiteY44" fmla="*/ 989639 h 1666760"/>
                <a:gd name="connsiteX45" fmla="*/ 1449669 w 1666761"/>
                <a:gd name="connsiteY45" fmla="*/ 966443 h 1666760"/>
                <a:gd name="connsiteX46" fmla="*/ 1435222 w 1666761"/>
                <a:gd name="connsiteY46" fmla="*/ 894214 h 1666760"/>
                <a:gd name="connsiteX47" fmla="*/ 963595 w 1666761"/>
                <a:gd name="connsiteY47" fmla="*/ 677121 h 1666760"/>
                <a:gd name="connsiteX48" fmla="*/ 1197984 w 1666761"/>
                <a:gd name="connsiteY48" fmla="*/ 442733 h 1666760"/>
                <a:gd name="connsiteX49" fmla="*/ 963595 w 1666761"/>
                <a:gd name="connsiteY49" fmla="*/ 208344 h 1666760"/>
                <a:gd name="connsiteX50" fmla="*/ 729207 w 1666761"/>
                <a:gd name="connsiteY50" fmla="*/ 442733 h 1666760"/>
                <a:gd name="connsiteX51" fmla="*/ 963595 w 1666761"/>
                <a:gd name="connsiteY51" fmla="*/ 677121 h 1666760"/>
                <a:gd name="connsiteX52" fmla="*/ 963595 w 1666761"/>
                <a:gd name="connsiteY52" fmla="*/ 312520 h 1666760"/>
                <a:gd name="connsiteX53" fmla="*/ 1093810 w 1666761"/>
                <a:gd name="connsiteY53" fmla="*/ 442733 h 1666760"/>
                <a:gd name="connsiteX54" fmla="*/ 963595 w 1666761"/>
                <a:gd name="connsiteY54" fmla="*/ 572948 h 1666760"/>
                <a:gd name="connsiteX55" fmla="*/ 833381 w 1666761"/>
                <a:gd name="connsiteY55" fmla="*/ 442733 h 1666760"/>
                <a:gd name="connsiteX56" fmla="*/ 963595 w 1666761"/>
                <a:gd name="connsiteY56" fmla="*/ 312520 h 16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66761" h="1666760">
                  <a:moveTo>
                    <a:pt x="1458417" y="0"/>
                  </a:moveTo>
                  <a:lnTo>
                    <a:pt x="208346" y="0"/>
                  </a:lnTo>
                  <a:cubicBezTo>
                    <a:pt x="93440" y="0"/>
                    <a:pt x="0" y="93439"/>
                    <a:pt x="0" y="208344"/>
                  </a:cubicBezTo>
                  <a:lnTo>
                    <a:pt x="0" y="1458414"/>
                  </a:lnTo>
                  <a:cubicBezTo>
                    <a:pt x="0" y="1573319"/>
                    <a:pt x="93438" y="1666761"/>
                    <a:pt x="208346" y="1666761"/>
                  </a:cubicBezTo>
                  <a:lnTo>
                    <a:pt x="1458417" y="1666761"/>
                  </a:lnTo>
                  <a:cubicBezTo>
                    <a:pt x="1573321" y="1666761"/>
                    <a:pt x="1666761" y="1573319"/>
                    <a:pt x="1666761" y="1458414"/>
                  </a:cubicBezTo>
                  <a:lnTo>
                    <a:pt x="1666761" y="208346"/>
                  </a:lnTo>
                  <a:cubicBezTo>
                    <a:pt x="1666761" y="93441"/>
                    <a:pt x="1573321" y="0"/>
                    <a:pt x="1458417" y="0"/>
                  </a:cubicBezTo>
                  <a:close/>
                  <a:moveTo>
                    <a:pt x="1562587" y="1458414"/>
                  </a:moveTo>
                  <a:cubicBezTo>
                    <a:pt x="1562587" y="1515843"/>
                    <a:pt x="1515844" y="1562589"/>
                    <a:pt x="1458415" y="1562589"/>
                  </a:cubicBezTo>
                  <a:lnTo>
                    <a:pt x="208346" y="1562589"/>
                  </a:lnTo>
                  <a:cubicBezTo>
                    <a:pt x="150919" y="1562589"/>
                    <a:pt x="104174" y="1515843"/>
                    <a:pt x="104174" y="1458414"/>
                  </a:cubicBezTo>
                  <a:lnTo>
                    <a:pt x="104174" y="208346"/>
                  </a:lnTo>
                  <a:cubicBezTo>
                    <a:pt x="104174" y="150918"/>
                    <a:pt x="150921" y="104173"/>
                    <a:pt x="208346" y="104173"/>
                  </a:cubicBezTo>
                  <a:lnTo>
                    <a:pt x="1458417" y="104173"/>
                  </a:lnTo>
                  <a:cubicBezTo>
                    <a:pt x="1515844" y="104173"/>
                    <a:pt x="1562589" y="150918"/>
                    <a:pt x="1562589" y="208346"/>
                  </a:cubicBezTo>
                  <a:lnTo>
                    <a:pt x="1562589" y="1458414"/>
                  </a:lnTo>
                  <a:close/>
                  <a:moveTo>
                    <a:pt x="1435222" y="894214"/>
                  </a:moveTo>
                  <a:lnTo>
                    <a:pt x="1278962" y="790042"/>
                  </a:lnTo>
                  <a:cubicBezTo>
                    <a:pt x="1259532" y="777122"/>
                    <a:pt x="1235167" y="779461"/>
                    <a:pt x="1217976" y="793246"/>
                  </a:cubicBezTo>
                  <a:lnTo>
                    <a:pt x="1217518" y="792688"/>
                  </a:lnTo>
                  <a:lnTo>
                    <a:pt x="969749" y="990910"/>
                  </a:lnTo>
                  <a:lnTo>
                    <a:pt x="602450" y="738364"/>
                  </a:lnTo>
                  <a:cubicBezTo>
                    <a:pt x="602296" y="738261"/>
                    <a:pt x="602145" y="738261"/>
                    <a:pt x="602045" y="738159"/>
                  </a:cubicBezTo>
                  <a:cubicBezTo>
                    <a:pt x="597772" y="735311"/>
                    <a:pt x="592938" y="733733"/>
                    <a:pt x="588057" y="732208"/>
                  </a:cubicBezTo>
                  <a:cubicBezTo>
                    <a:pt x="586429" y="731700"/>
                    <a:pt x="584956" y="730582"/>
                    <a:pt x="583276" y="730275"/>
                  </a:cubicBezTo>
                  <a:cubicBezTo>
                    <a:pt x="578850" y="729358"/>
                    <a:pt x="574324" y="729869"/>
                    <a:pt x="569743" y="730122"/>
                  </a:cubicBezTo>
                  <a:cubicBezTo>
                    <a:pt x="567658" y="730275"/>
                    <a:pt x="565522" y="729717"/>
                    <a:pt x="563487" y="730122"/>
                  </a:cubicBezTo>
                  <a:cubicBezTo>
                    <a:pt x="561197" y="730528"/>
                    <a:pt x="559113" y="731953"/>
                    <a:pt x="556875" y="732715"/>
                  </a:cubicBezTo>
                  <a:cubicBezTo>
                    <a:pt x="552654" y="734090"/>
                    <a:pt x="548381" y="735259"/>
                    <a:pt x="544567" y="737751"/>
                  </a:cubicBezTo>
                  <a:cubicBezTo>
                    <a:pt x="544413" y="737854"/>
                    <a:pt x="544210" y="737854"/>
                    <a:pt x="544058" y="737954"/>
                  </a:cubicBezTo>
                  <a:lnTo>
                    <a:pt x="231539" y="946302"/>
                  </a:lnTo>
                  <a:cubicBezTo>
                    <a:pt x="207581" y="962272"/>
                    <a:pt x="201122" y="994571"/>
                    <a:pt x="217093" y="1018529"/>
                  </a:cubicBezTo>
                  <a:cubicBezTo>
                    <a:pt x="227113" y="1033586"/>
                    <a:pt x="243646" y="1041726"/>
                    <a:pt x="260482" y="1041726"/>
                  </a:cubicBezTo>
                  <a:cubicBezTo>
                    <a:pt x="270402" y="1041726"/>
                    <a:pt x="280422" y="1038875"/>
                    <a:pt x="289323" y="1032976"/>
                  </a:cubicBezTo>
                  <a:lnTo>
                    <a:pt x="572493" y="844214"/>
                  </a:lnTo>
                  <a:lnTo>
                    <a:pt x="1376827" y="1397172"/>
                  </a:lnTo>
                  <a:cubicBezTo>
                    <a:pt x="1385833" y="1403380"/>
                    <a:pt x="1396106" y="1406330"/>
                    <a:pt x="1406278" y="1406330"/>
                  </a:cubicBezTo>
                  <a:cubicBezTo>
                    <a:pt x="1422860" y="1406330"/>
                    <a:pt x="1439138" y="1398446"/>
                    <a:pt x="1449262" y="1383746"/>
                  </a:cubicBezTo>
                  <a:cubicBezTo>
                    <a:pt x="1465538" y="1360045"/>
                    <a:pt x="1459537" y="1327645"/>
                    <a:pt x="1435832" y="1311315"/>
                  </a:cubicBezTo>
                  <a:lnTo>
                    <a:pt x="1059477" y="1052560"/>
                  </a:lnTo>
                  <a:lnTo>
                    <a:pt x="1252870" y="897878"/>
                  </a:lnTo>
                  <a:lnTo>
                    <a:pt x="1377439" y="980888"/>
                  </a:lnTo>
                  <a:cubicBezTo>
                    <a:pt x="1386343" y="986789"/>
                    <a:pt x="1396361" y="989639"/>
                    <a:pt x="1406280" y="989639"/>
                  </a:cubicBezTo>
                  <a:cubicBezTo>
                    <a:pt x="1423117" y="989639"/>
                    <a:pt x="1439649" y="981502"/>
                    <a:pt x="1449669" y="966443"/>
                  </a:cubicBezTo>
                  <a:cubicBezTo>
                    <a:pt x="1465639" y="942487"/>
                    <a:pt x="1459179" y="910186"/>
                    <a:pt x="1435222" y="894214"/>
                  </a:cubicBezTo>
                  <a:close/>
                  <a:moveTo>
                    <a:pt x="963595" y="677121"/>
                  </a:moveTo>
                  <a:cubicBezTo>
                    <a:pt x="1092845" y="677121"/>
                    <a:pt x="1197984" y="571981"/>
                    <a:pt x="1197984" y="442733"/>
                  </a:cubicBezTo>
                  <a:cubicBezTo>
                    <a:pt x="1197984" y="313483"/>
                    <a:pt x="1092845" y="208344"/>
                    <a:pt x="963595" y="208344"/>
                  </a:cubicBezTo>
                  <a:cubicBezTo>
                    <a:pt x="834347" y="208344"/>
                    <a:pt x="729207" y="313483"/>
                    <a:pt x="729207" y="442733"/>
                  </a:cubicBezTo>
                  <a:cubicBezTo>
                    <a:pt x="729207" y="571981"/>
                    <a:pt x="834349" y="677121"/>
                    <a:pt x="963595" y="677121"/>
                  </a:cubicBezTo>
                  <a:close/>
                  <a:moveTo>
                    <a:pt x="963595" y="312520"/>
                  </a:moveTo>
                  <a:cubicBezTo>
                    <a:pt x="1035417" y="312520"/>
                    <a:pt x="1093810" y="370911"/>
                    <a:pt x="1093810" y="442733"/>
                  </a:cubicBezTo>
                  <a:cubicBezTo>
                    <a:pt x="1093810" y="514556"/>
                    <a:pt x="1035417" y="572948"/>
                    <a:pt x="963595" y="572948"/>
                  </a:cubicBezTo>
                  <a:cubicBezTo>
                    <a:pt x="891774" y="572948"/>
                    <a:pt x="833381" y="514554"/>
                    <a:pt x="833381" y="442733"/>
                  </a:cubicBezTo>
                  <a:cubicBezTo>
                    <a:pt x="833381" y="370911"/>
                    <a:pt x="891774" y="312520"/>
                    <a:pt x="963595" y="31252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D00F290-14BD-4CFD-8994-0F52177F6C41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C76C99DC-B983-4A03-BDE9-9E0F46F1A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931095B8-A85F-4968-B5F3-F4921A047545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6" name="图片 35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6E31872D-9F7A-4586-8689-254AFF4665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81486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70314FE7-360F-4A74-BBEB-7E83EDD96F40}"/>
              </a:ext>
            </a:extLst>
          </p:cNvPr>
          <p:cNvSpPr/>
          <p:nvPr/>
        </p:nvSpPr>
        <p:spPr>
          <a:xfrm>
            <a:off x="424444" y="286629"/>
            <a:ext cx="697439" cy="697439"/>
          </a:xfrm>
          <a:prstGeom prst="ellipse">
            <a:avLst/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B2AA5A-4274-427C-82A4-D62B8D4DBEE1}"/>
              </a:ext>
            </a:extLst>
          </p:cNvPr>
          <p:cNvSpPr txBox="1"/>
          <p:nvPr/>
        </p:nvSpPr>
        <p:spPr>
          <a:xfrm>
            <a:off x="409490" y="406486"/>
            <a:ext cx="727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255CA3A-1934-4F48-B5D0-6D58D950A796}"/>
              </a:ext>
            </a:extLst>
          </p:cNvPr>
          <p:cNvSpPr txBox="1"/>
          <p:nvPr/>
        </p:nvSpPr>
        <p:spPr>
          <a:xfrm>
            <a:off x="1447115" y="312871"/>
            <a:ext cx="295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26B2A"/>
                    </a:gs>
                    <a:gs pos="0">
                      <a:srgbClr val="FDC830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乘车安全知识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757A6F7-7DD5-4C1B-BAC8-038760C50CEB}"/>
              </a:ext>
            </a:extLst>
          </p:cNvPr>
          <p:cNvSpPr txBox="1"/>
          <p:nvPr/>
        </p:nvSpPr>
        <p:spPr>
          <a:xfrm>
            <a:off x="1464610" y="772623"/>
            <a:ext cx="2680803" cy="25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SAFETY KNOWLEDGE IN CAR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0382A30-0602-4B01-B53C-2DD97F97B32B}"/>
              </a:ext>
            </a:extLst>
          </p:cNvPr>
          <p:cNvGrpSpPr/>
          <p:nvPr/>
        </p:nvGrpSpPr>
        <p:grpSpPr>
          <a:xfrm>
            <a:off x="1176899" y="2001153"/>
            <a:ext cx="2156936" cy="3213720"/>
            <a:chOff x="1176899" y="2001153"/>
            <a:chExt cx="2156936" cy="321372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3FD95B0-931E-46DE-9A66-9C83939EF994}"/>
                </a:ext>
              </a:extLst>
            </p:cNvPr>
            <p:cNvSpPr/>
            <p:nvPr/>
          </p:nvSpPr>
          <p:spPr bwMode="auto">
            <a:xfrm>
              <a:off x="1426054" y="2001153"/>
              <a:ext cx="1658627" cy="1658627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9A69A6F-1A9D-445A-ABEE-1F2A3BEB0173}"/>
                </a:ext>
              </a:extLst>
            </p:cNvPr>
            <p:cNvSpPr/>
            <p:nvPr/>
          </p:nvSpPr>
          <p:spPr bwMode="auto">
            <a:xfrm>
              <a:off x="1536306" y="2111405"/>
              <a:ext cx="1438123" cy="1438123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9775FF6-DAA8-4D9E-84AA-894DED9FFBDC}"/>
                </a:ext>
              </a:extLst>
            </p:cNvPr>
            <p:cNvSpPr/>
            <p:nvPr/>
          </p:nvSpPr>
          <p:spPr>
            <a:xfrm>
              <a:off x="1354568" y="3918327"/>
              <a:ext cx="1801598" cy="5736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800" dirty="0">
                  <a:gradFill>
                    <a:gsLst>
                      <a:gs pos="100000">
                        <a:srgbClr val="EE471E"/>
                      </a:gs>
                      <a:gs pos="0">
                        <a:srgbClr val="FA920D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2800" dirty="0">
                <a:gradFill>
                  <a:gsLst>
                    <a:gs pos="100000">
                      <a:srgbClr val="EE471E"/>
                    </a:gs>
                    <a:gs pos="0">
                      <a:srgbClr val="FA920D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4B549E1-396B-4BA9-A62A-145FFA6A7CAA}"/>
                </a:ext>
              </a:extLst>
            </p:cNvPr>
            <p:cNvSpPr txBox="1"/>
            <p:nvPr/>
          </p:nvSpPr>
          <p:spPr>
            <a:xfrm>
              <a:off x="1176899" y="4625994"/>
              <a:ext cx="2156936" cy="5888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不携带易燃</a:t>
              </a:r>
            </a:p>
          </p:txBody>
        </p:sp>
        <p:sp>
          <p:nvSpPr>
            <p:cNvPr id="52" name="图形 2">
              <a:extLst>
                <a:ext uri="{FF2B5EF4-FFF2-40B4-BE49-F238E27FC236}">
                  <a16:creationId xmlns:a16="http://schemas.microsoft.com/office/drawing/2014/main" id="{7AB185C3-DE12-4029-8AB3-AB3D9AB7D8CD}"/>
                </a:ext>
              </a:extLst>
            </p:cNvPr>
            <p:cNvSpPr/>
            <p:nvPr/>
          </p:nvSpPr>
          <p:spPr>
            <a:xfrm>
              <a:off x="1981255" y="2556357"/>
              <a:ext cx="548224" cy="548220"/>
            </a:xfrm>
            <a:custGeom>
              <a:avLst/>
              <a:gdLst>
                <a:gd name="connsiteX0" fmla="*/ 1585915 w 1666807"/>
                <a:gd name="connsiteY0" fmla="*/ 220229 h 1666794"/>
                <a:gd name="connsiteX1" fmla="*/ 1446649 w 1666807"/>
                <a:gd name="connsiteY1" fmla="*/ 80963 h 1666794"/>
                <a:gd name="connsiteX2" fmla="*/ 1061097 w 1666807"/>
                <a:gd name="connsiteY2" fmla="*/ 75877 h 1666794"/>
                <a:gd name="connsiteX3" fmla="*/ 1024267 w 1666807"/>
                <a:gd name="connsiteY3" fmla="*/ 112751 h 1666794"/>
                <a:gd name="connsiteX4" fmla="*/ 910739 w 1666807"/>
                <a:gd name="connsiteY4" fmla="*/ 226231 h 1666794"/>
                <a:gd name="connsiteX5" fmla="*/ 910739 w 1666807"/>
                <a:gd name="connsiteY5" fmla="*/ 301915 h 1666794"/>
                <a:gd name="connsiteX6" fmla="*/ 948582 w 1666807"/>
                <a:gd name="connsiteY6" fmla="*/ 317583 h 1666794"/>
                <a:gd name="connsiteX7" fmla="*/ 986426 w 1666807"/>
                <a:gd name="connsiteY7" fmla="*/ 301915 h 1666794"/>
                <a:gd name="connsiteX8" fmla="*/ 1099956 w 1666807"/>
                <a:gd name="connsiteY8" fmla="*/ 188387 h 1666794"/>
                <a:gd name="connsiteX9" fmla="*/ 1136779 w 1666807"/>
                <a:gd name="connsiteY9" fmla="*/ 151560 h 1666794"/>
                <a:gd name="connsiteX10" fmla="*/ 1370960 w 1666807"/>
                <a:gd name="connsiteY10" fmla="*/ 156646 h 1666794"/>
                <a:gd name="connsiteX11" fmla="*/ 1510226 w 1666807"/>
                <a:gd name="connsiteY11" fmla="*/ 295914 h 1666794"/>
                <a:gd name="connsiteX12" fmla="*/ 1515212 w 1666807"/>
                <a:gd name="connsiteY12" fmla="*/ 529993 h 1666794"/>
                <a:gd name="connsiteX13" fmla="*/ 1174673 w 1666807"/>
                <a:gd name="connsiteY13" fmla="*/ 870528 h 1666794"/>
                <a:gd name="connsiteX14" fmla="*/ 1041818 w 1666807"/>
                <a:gd name="connsiteY14" fmla="*/ 1003387 h 1666794"/>
                <a:gd name="connsiteX15" fmla="*/ 791258 w 1666807"/>
                <a:gd name="connsiteY15" fmla="*/ 1014882 h 1666794"/>
                <a:gd name="connsiteX16" fmla="*/ 727524 w 1666807"/>
                <a:gd name="connsiteY16" fmla="*/ 951251 h 1666794"/>
                <a:gd name="connsiteX17" fmla="*/ 722388 w 1666807"/>
                <a:gd name="connsiteY17" fmla="*/ 944436 h 1666794"/>
                <a:gd name="connsiteX18" fmla="*/ 721523 w 1666807"/>
                <a:gd name="connsiteY18" fmla="*/ 945249 h 1666794"/>
                <a:gd name="connsiteX19" fmla="*/ 683730 w 1666807"/>
                <a:gd name="connsiteY19" fmla="*/ 907456 h 1666794"/>
                <a:gd name="connsiteX20" fmla="*/ 608045 w 1666807"/>
                <a:gd name="connsiteY20" fmla="*/ 907456 h 1666794"/>
                <a:gd name="connsiteX21" fmla="*/ 608045 w 1666807"/>
                <a:gd name="connsiteY21" fmla="*/ 983094 h 1666794"/>
                <a:gd name="connsiteX22" fmla="*/ 651840 w 1666807"/>
                <a:gd name="connsiteY22" fmla="*/ 1026887 h 1666794"/>
                <a:gd name="connsiteX23" fmla="*/ 715573 w 1666807"/>
                <a:gd name="connsiteY23" fmla="*/ 1090621 h 1666794"/>
                <a:gd name="connsiteX24" fmla="*/ 721525 w 1666807"/>
                <a:gd name="connsiteY24" fmla="*/ 1096622 h 1666794"/>
                <a:gd name="connsiteX25" fmla="*/ 731699 w 1666807"/>
                <a:gd name="connsiteY25" fmla="*/ 1103334 h 1666794"/>
                <a:gd name="connsiteX26" fmla="*/ 1098127 w 1666807"/>
                <a:gd name="connsiteY26" fmla="*/ 1094788 h 1666794"/>
                <a:gd name="connsiteX27" fmla="*/ 1099957 w 1666807"/>
                <a:gd name="connsiteY27" fmla="*/ 1096622 h 1666794"/>
                <a:gd name="connsiteX28" fmla="*/ 1110435 w 1666807"/>
                <a:gd name="connsiteY28" fmla="*/ 1084822 h 1666794"/>
                <a:gd name="connsiteX29" fmla="*/ 1117506 w 1666807"/>
                <a:gd name="connsiteY29" fmla="*/ 1079021 h 1666794"/>
                <a:gd name="connsiteX30" fmla="*/ 1590900 w 1666807"/>
                <a:gd name="connsiteY30" fmla="*/ 605629 h 1666794"/>
                <a:gd name="connsiteX31" fmla="*/ 1585915 w 1666807"/>
                <a:gd name="connsiteY31" fmla="*/ 220229 h 1666794"/>
                <a:gd name="connsiteX32" fmla="*/ 683732 w 1666807"/>
                <a:gd name="connsiteY32" fmla="*/ 1361475 h 1666794"/>
                <a:gd name="connsiteX33" fmla="*/ 570202 w 1666807"/>
                <a:gd name="connsiteY33" fmla="*/ 1475001 h 1666794"/>
                <a:gd name="connsiteX34" fmla="*/ 532358 w 1666807"/>
                <a:gd name="connsiteY34" fmla="*/ 1512846 h 1666794"/>
                <a:gd name="connsiteX35" fmla="*/ 305301 w 1666807"/>
                <a:gd name="connsiteY35" fmla="*/ 1512846 h 1666794"/>
                <a:gd name="connsiteX36" fmla="*/ 153926 w 1666807"/>
                <a:gd name="connsiteY36" fmla="*/ 1361475 h 1666794"/>
                <a:gd name="connsiteX37" fmla="*/ 153926 w 1666807"/>
                <a:gd name="connsiteY37" fmla="*/ 1134417 h 1666794"/>
                <a:gd name="connsiteX38" fmla="*/ 645890 w 1666807"/>
                <a:gd name="connsiteY38" fmla="*/ 642455 h 1666794"/>
                <a:gd name="connsiteX39" fmla="*/ 872896 w 1666807"/>
                <a:gd name="connsiteY39" fmla="*/ 642455 h 1666794"/>
                <a:gd name="connsiteX40" fmla="*/ 948582 w 1666807"/>
                <a:gd name="connsiteY40" fmla="*/ 718141 h 1666794"/>
                <a:gd name="connsiteX41" fmla="*/ 986426 w 1666807"/>
                <a:gd name="connsiteY41" fmla="*/ 755984 h 1666794"/>
                <a:gd name="connsiteX42" fmla="*/ 1024265 w 1666807"/>
                <a:gd name="connsiteY42" fmla="*/ 771650 h 1666794"/>
                <a:gd name="connsiteX43" fmla="*/ 1062110 w 1666807"/>
                <a:gd name="connsiteY43" fmla="*/ 755984 h 1666794"/>
                <a:gd name="connsiteX44" fmla="*/ 1062110 w 1666807"/>
                <a:gd name="connsiteY44" fmla="*/ 680296 h 1666794"/>
                <a:gd name="connsiteX45" fmla="*/ 1024265 w 1666807"/>
                <a:gd name="connsiteY45" fmla="*/ 642455 h 1666794"/>
                <a:gd name="connsiteX46" fmla="*/ 948582 w 1666807"/>
                <a:gd name="connsiteY46" fmla="*/ 566818 h 1666794"/>
                <a:gd name="connsiteX47" fmla="*/ 570202 w 1666807"/>
                <a:gd name="connsiteY47" fmla="*/ 566818 h 1666794"/>
                <a:gd name="connsiteX48" fmla="*/ 78241 w 1666807"/>
                <a:gd name="connsiteY48" fmla="*/ 1058781 h 1666794"/>
                <a:gd name="connsiteX49" fmla="*/ 78241 w 1666807"/>
                <a:gd name="connsiteY49" fmla="*/ 1437210 h 1666794"/>
                <a:gd name="connsiteX50" fmla="*/ 229614 w 1666807"/>
                <a:gd name="connsiteY50" fmla="*/ 1588533 h 1666794"/>
                <a:gd name="connsiteX51" fmla="*/ 608045 w 1666807"/>
                <a:gd name="connsiteY51" fmla="*/ 1588533 h 1666794"/>
                <a:gd name="connsiteX52" fmla="*/ 645890 w 1666807"/>
                <a:gd name="connsiteY52" fmla="*/ 1550639 h 1666794"/>
                <a:gd name="connsiteX53" fmla="*/ 759416 w 1666807"/>
                <a:gd name="connsiteY53" fmla="*/ 1437210 h 1666794"/>
                <a:gd name="connsiteX54" fmla="*/ 759416 w 1666807"/>
                <a:gd name="connsiteY54" fmla="*/ 1361475 h 1666794"/>
                <a:gd name="connsiteX55" fmla="*/ 683732 w 1666807"/>
                <a:gd name="connsiteY55" fmla="*/ 1361475 h 16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66807" h="1666794">
                  <a:moveTo>
                    <a:pt x="1585915" y="220229"/>
                  </a:moveTo>
                  <a:lnTo>
                    <a:pt x="1446649" y="80963"/>
                  </a:lnTo>
                  <a:cubicBezTo>
                    <a:pt x="1340750" y="-24936"/>
                    <a:pt x="1164249" y="-27278"/>
                    <a:pt x="1061097" y="75877"/>
                  </a:cubicBezTo>
                  <a:lnTo>
                    <a:pt x="1024267" y="112751"/>
                  </a:lnTo>
                  <a:lnTo>
                    <a:pt x="910739" y="226231"/>
                  </a:lnTo>
                  <a:cubicBezTo>
                    <a:pt x="889834" y="247135"/>
                    <a:pt x="889834" y="281011"/>
                    <a:pt x="910739" y="301915"/>
                  </a:cubicBezTo>
                  <a:cubicBezTo>
                    <a:pt x="921217" y="312344"/>
                    <a:pt x="934901" y="317583"/>
                    <a:pt x="948582" y="317583"/>
                  </a:cubicBezTo>
                  <a:cubicBezTo>
                    <a:pt x="962317" y="317583"/>
                    <a:pt x="975998" y="312344"/>
                    <a:pt x="986426" y="301915"/>
                  </a:cubicBezTo>
                  <a:lnTo>
                    <a:pt x="1099956" y="188387"/>
                  </a:lnTo>
                  <a:lnTo>
                    <a:pt x="1136779" y="151560"/>
                  </a:lnTo>
                  <a:cubicBezTo>
                    <a:pt x="1197769" y="90574"/>
                    <a:pt x="1307229" y="92862"/>
                    <a:pt x="1370960" y="156646"/>
                  </a:cubicBezTo>
                  <a:lnTo>
                    <a:pt x="1510226" y="295914"/>
                  </a:lnTo>
                  <a:cubicBezTo>
                    <a:pt x="1573962" y="359595"/>
                    <a:pt x="1576200" y="468954"/>
                    <a:pt x="1515212" y="529993"/>
                  </a:cubicBezTo>
                  <a:lnTo>
                    <a:pt x="1174673" y="870528"/>
                  </a:lnTo>
                  <a:lnTo>
                    <a:pt x="1041818" y="1003387"/>
                  </a:lnTo>
                  <a:cubicBezTo>
                    <a:pt x="976914" y="1068287"/>
                    <a:pt x="850466" y="1074140"/>
                    <a:pt x="791258" y="1014882"/>
                  </a:cubicBezTo>
                  <a:lnTo>
                    <a:pt x="727524" y="951251"/>
                  </a:lnTo>
                  <a:cubicBezTo>
                    <a:pt x="725539" y="949269"/>
                    <a:pt x="724168" y="946522"/>
                    <a:pt x="722388" y="944436"/>
                  </a:cubicBezTo>
                  <a:lnTo>
                    <a:pt x="721523" y="945249"/>
                  </a:lnTo>
                  <a:lnTo>
                    <a:pt x="683730" y="907456"/>
                  </a:lnTo>
                  <a:cubicBezTo>
                    <a:pt x="662825" y="886501"/>
                    <a:pt x="628950" y="886501"/>
                    <a:pt x="608045" y="907456"/>
                  </a:cubicBezTo>
                  <a:cubicBezTo>
                    <a:pt x="587140" y="928365"/>
                    <a:pt x="587140" y="962238"/>
                    <a:pt x="608045" y="983094"/>
                  </a:cubicBezTo>
                  <a:lnTo>
                    <a:pt x="651840" y="1026887"/>
                  </a:lnTo>
                  <a:lnTo>
                    <a:pt x="715573" y="1090621"/>
                  </a:lnTo>
                  <a:lnTo>
                    <a:pt x="721525" y="1096622"/>
                  </a:lnTo>
                  <a:cubicBezTo>
                    <a:pt x="724525" y="1099571"/>
                    <a:pt x="728239" y="1101199"/>
                    <a:pt x="731699" y="1103334"/>
                  </a:cubicBezTo>
                  <a:cubicBezTo>
                    <a:pt x="830681" y="1185785"/>
                    <a:pt x="993242" y="1181717"/>
                    <a:pt x="1098127" y="1094788"/>
                  </a:cubicBezTo>
                  <a:lnTo>
                    <a:pt x="1099957" y="1096622"/>
                  </a:lnTo>
                  <a:cubicBezTo>
                    <a:pt x="1103671" y="1092857"/>
                    <a:pt x="1106874" y="1088684"/>
                    <a:pt x="1110435" y="1084822"/>
                  </a:cubicBezTo>
                  <a:cubicBezTo>
                    <a:pt x="1112623" y="1082735"/>
                    <a:pt x="1115318" y="1081261"/>
                    <a:pt x="1117506" y="1079021"/>
                  </a:cubicBezTo>
                  <a:lnTo>
                    <a:pt x="1590900" y="605629"/>
                  </a:lnTo>
                  <a:cubicBezTo>
                    <a:pt x="1694053" y="502476"/>
                    <a:pt x="1691765" y="326078"/>
                    <a:pt x="1585915" y="220229"/>
                  </a:cubicBezTo>
                  <a:close/>
                  <a:moveTo>
                    <a:pt x="683732" y="1361475"/>
                  </a:moveTo>
                  <a:lnTo>
                    <a:pt x="570202" y="1475001"/>
                  </a:lnTo>
                  <a:lnTo>
                    <a:pt x="532358" y="1512846"/>
                  </a:lnTo>
                  <a:cubicBezTo>
                    <a:pt x="469745" y="1575410"/>
                    <a:pt x="367913" y="1575410"/>
                    <a:pt x="305301" y="1512846"/>
                  </a:cubicBezTo>
                  <a:lnTo>
                    <a:pt x="153926" y="1361475"/>
                  </a:lnTo>
                  <a:cubicBezTo>
                    <a:pt x="91364" y="1298911"/>
                    <a:pt x="91314" y="1197079"/>
                    <a:pt x="153926" y="1134417"/>
                  </a:cubicBezTo>
                  <a:lnTo>
                    <a:pt x="645890" y="642455"/>
                  </a:lnTo>
                  <a:cubicBezTo>
                    <a:pt x="708502" y="579889"/>
                    <a:pt x="810282" y="579889"/>
                    <a:pt x="872896" y="642455"/>
                  </a:cubicBezTo>
                  <a:lnTo>
                    <a:pt x="948582" y="718141"/>
                  </a:lnTo>
                  <a:lnTo>
                    <a:pt x="986426" y="755984"/>
                  </a:lnTo>
                  <a:cubicBezTo>
                    <a:pt x="996903" y="766412"/>
                    <a:pt x="1010586" y="771650"/>
                    <a:pt x="1024265" y="771650"/>
                  </a:cubicBezTo>
                  <a:cubicBezTo>
                    <a:pt x="1037952" y="771650"/>
                    <a:pt x="1051633" y="766412"/>
                    <a:pt x="1062110" y="755984"/>
                  </a:cubicBezTo>
                  <a:cubicBezTo>
                    <a:pt x="1082963" y="735078"/>
                    <a:pt x="1082963" y="701204"/>
                    <a:pt x="1062110" y="680296"/>
                  </a:cubicBezTo>
                  <a:lnTo>
                    <a:pt x="1024265" y="642455"/>
                  </a:lnTo>
                  <a:lnTo>
                    <a:pt x="948582" y="566818"/>
                  </a:lnTo>
                  <a:cubicBezTo>
                    <a:pt x="844261" y="462493"/>
                    <a:pt x="674525" y="462493"/>
                    <a:pt x="570202" y="566818"/>
                  </a:cubicBezTo>
                  <a:lnTo>
                    <a:pt x="78241" y="1058781"/>
                  </a:lnTo>
                  <a:cubicBezTo>
                    <a:pt x="-26080" y="1163106"/>
                    <a:pt x="-26080" y="1332837"/>
                    <a:pt x="78241" y="1437210"/>
                  </a:cubicBezTo>
                  <a:lnTo>
                    <a:pt x="229614" y="1588533"/>
                  </a:lnTo>
                  <a:cubicBezTo>
                    <a:pt x="333935" y="1692908"/>
                    <a:pt x="503724" y="1692857"/>
                    <a:pt x="608045" y="1588533"/>
                  </a:cubicBezTo>
                  <a:lnTo>
                    <a:pt x="645890" y="1550639"/>
                  </a:lnTo>
                  <a:lnTo>
                    <a:pt x="759416" y="1437210"/>
                  </a:lnTo>
                  <a:cubicBezTo>
                    <a:pt x="780323" y="1416253"/>
                    <a:pt x="780323" y="1382378"/>
                    <a:pt x="759416" y="1361475"/>
                  </a:cubicBezTo>
                  <a:cubicBezTo>
                    <a:pt x="738515" y="1340570"/>
                    <a:pt x="704638" y="1340570"/>
                    <a:pt x="683732" y="13614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8082CBC-1B36-409A-BEDA-29BC58A29760}"/>
              </a:ext>
            </a:extLst>
          </p:cNvPr>
          <p:cNvGrpSpPr/>
          <p:nvPr/>
        </p:nvGrpSpPr>
        <p:grpSpPr>
          <a:xfrm>
            <a:off x="3007919" y="2102565"/>
            <a:ext cx="3056416" cy="3723091"/>
            <a:chOff x="3007919" y="2102565"/>
            <a:chExt cx="3056416" cy="3723091"/>
          </a:xfrm>
        </p:grpSpPr>
        <p:cxnSp>
          <p:nvCxnSpPr>
            <p:cNvPr id="11" name="直接连接符 19">
              <a:extLst>
                <a:ext uri="{FF2B5EF4-FFF2-40B4-BE49-F238E27FC236}">
                  <a16:creationId xmlns:a16="http://schemas.microsoft.com/office/drawing/2014/main" id="{9040E77D-B444-44BE-8DDD-82241CE46F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07919" y="3329144"/>
              <a:ext cx="1407583" cy="95673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EFD9089-7598-44B9-881F-06CD1208138B}"/>
                </a:ext>
              </a:extLst>
            </p:cNvPr>
            <p:cNvSpPr/>
            <p:nvPr/>
          </p:nvSpPr>
          <p:spPr bwMode="auto">
            <a:xfrm>
              <a:off x="4156554" y="4167029"/>
              <a:ext cx="1658627" cy="165862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FCFA4D0-DCE6-4D54-8DCD-7D9DD9E16643}"/>
                </a:ext>
              </a:extLst>
            </p:cNvPr>
            <p:cNvSpPr/>
            <p:nvPr/>
          </p:nvSpPr>
          <p:spPr bwMode="auto">
            <a:xfrm>
              <a:off x="4266806" y="4277281"/>
              <a:ext cx="1438123" cy="14381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27C742D-A989-4A79-B396-67E182BFC9BC}"/>
                </a:ext>
              </a:extLst>
            </p:cNvPr>
            <p:cNvSpPr/>
            <p:nvPr/>
          </p:nvSpPr>
          <p:spPr>
            <a:xfrm>
              <a:off x="4085068" y="2102565"/>
              <a:ext cx="1801598" cy="5736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C23F94-E11F-4692-9BE5-336E470754AD}"/>
                </a:ext>
              </a:extLst>
            </p:cNvPr>
            <p:cNvSpPr txBox="1"/>
            <p:nvPr/>
          </p:nvSpPr>
          <p:spPr>
            <a:xfrm>
              <a:off x="3907399" y="2810232"/>
              <a:ext cx="2156936" cy="5888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强腐蚀性</a:t>
              </a:r>
            </a:p>
          </p:txBody>
        </p:sp>
        <p:sp>
          <p:nvSpPr>
            <p:cNvPr id="53" name="图形 4">
              <a:extLst>
                <a:ext uri="{FF2B5EF4-FFF2-40B4-BE49-F238E27FC236}">
                  <a16:creationId xmlns:a16="http://schemas.microsoft.com/office/drawing/2014/main" id="{90397AE7-66AC-4CBE-8749-E6726D9E6F43}"/>
                </a:ext>
              </a:extLst>
            </p:cNvPr>
            <p:cNvSpPr/>
            <p:nvPr/>
          </p:nvSpPr>
          <p:spPr>
            <a:xfrm>
              <a:off x="4712279" y="4722225"/>
              <a:ext cx="547178" cy="548236"/>
            </a:xfrm>
            <a:custGeom>
              <a:avLst/>
              <a:gdLst>
                <a:gd name="connsiteX0" fmla="*/ 1403684 w 1663625"/>
                <a:gd name="connsiteY0" fmla="*/ 713123 h 1666848"/>
                <a:gd name="connsiteX1" fmla="*/ 1351692 w 1663625"/>
                <a:gd name="connsiteY1" fmla="*/ 767348 h 1666848"/>
                <a:gd name="connsiteX2" fmla="*/ 1351692 w 1663625"/>
                <a:gd name="connsiteY2" fmla="*/ 1430694 h 1666848"/>
                <a:gd name="connsiteX3" fmla="*/ 1225358 w 1663625"/>
                <a:gd name="connsiteY3" fmla="*/ 1562671 h 1666848"/>
                <a:gd name="connsiteX4" fmla="*/ 257960 w 1663625"/>
                <a:gd name="connsiteY4" fmla="*/ 1562671 h 1666848"/>
                <a:gd name="connsiteX5" fmla="*/ 103977 w 1663625"/>
                <a:gd name="connsiteY5" fmla="*/ 1430694 h 1666848"/>
                <a:gd name="connsiteX6" fmla="*/ 103977 w 1663625"/>
                <a:gd name="connsiteY6" fmla="*/ 459992 h 1666848"/>
                <a:gd name="connsiteX7" fmla="*/ 257960 w 1663625"/>
                <a:gd name="connsiteY7" fmla="*/ 312513 h 1666848"/>
                <a:gd name="connsiteX8" fmla="*/ 810927 w 1663625"/>
                <a:gd name="connsiteY8" fmla="*/ 312513 h 1666848"/>
                <a:gd name="connsiteX9" fmla="*/ 865000 w 1663625"/>
                <a:gd name="connsiteY9" fmla="*/ 260423 h 1666848"/>
                <a:gd name="connsiteX10" fmla="*/ 810927 w 1663625"/>
                <a:gd name="connsiteY10" fmla="*/ 208331 h 1666848"/>
                <a:gd name="connsiteX11" fmla="*/ 257960 w 1663625"/>
                <a:gd name="connsiteY11" fmla="*/ 208331 h 1666848"/>
                <a:gd name="connsiteX12" fmla="*/ 0 w 1663625"/>
                <a:gd name="connsiteY12" fmla="*/ 459990 h 1666848"/>
                <a:gd name="connsiteX13" fmla="*/ 0 w 1663625"/>
                <a:gd name="connsiteY13" fmla="*/ 1430692 h 1666848"/>
                <a:gd name="connsiteX14" fmla="*/ 257960 w 1663625"/>
                <a:gd name="connsiteY14" fmla="*/ 1666849 h 1666848"/>
                <a:gd name="connsiteX15" fmla="*/ 1225358 w 1663625"/>
                <a:gd name="connsiteY15" fmla="*/ 1666849 h 1666848"/>
                <a:gd name="connsiteX16" fmla="*/ 1455671 w 1663625"/>
                <a:gd name="connsiteY16" fmla="*/ 1430692 h 1666848"/>
                <a:gd name="connsiteX17" fmla="*/ 1455671 w 1663625"/>
                <a:gd name="connsiteY17" fmla="*/ 767348 h 1666848"/>
                <a:gd name="connsiteX18" fmla="*/ 1403684 w 1663625"/>
                <a:gd name="connsiteY18" fmla="*/ 713123 h 1666848"/>
                <a:gd name="connsiteX19" fmla="*/ 1616819 w 1663625"/>
                <a:gd name="connsiteY19" fmla="*/ 124786 h 1666848"/>
                <a:gd name="connsiteX20" fmla="*/ 1537592 w 1663625"/>
                <a:gd name="connsiteY20" fmla="*/ 45357 h 1666848"/>
                <a:gd name="connsiteX21" fmla="*/ 1311191 w 1663625"/>
                <a:gd name="connsiteY21" fmla="*/ 45357 h 1666848"/>
                <a:gd name="connsiteX22" fmla="*/ 1161529 w 1663625"/>
                <a:gd name="connsiteY22" fmla="*/ 221599 h 1666848"/>
                <a:gd name="connsiteX23" fmla="*/ 363918 w 1663625"/>
                <a:gd name="connsiteY23" fmla="*/ 986581 h 1666848"/>
                <a:gd name="connsiteX24" fmla="*/ 363918 w 1663625"/>
                <a:gd name="connsiteY24" fmla="*/ 1005235 h 1666848"/>
                <a:gd name="connsiteX25" fmla="*/ 363308 w 1663625"/>
                <a:gd name="connsiteY25" fmla="*/ 1008435 h 1666848"/>
                <a:gd name="connsiteX26" fmla="*/ 262989 w 1663625"/>
                <a:gd name="connsiteY26" fmla="*/ 1349179 h 1666848"/>
                <a:gd name="connsiteX27" fmla="*/ 336627 w 1663625"/>
                <a:gd name="connsiteY27" fmla="*/ 1415041 h 1666848"/>
                <a:gd name="connsiteX28" fmla="*/ 658466 w 1663625"/>
                <a:gd name="connsiteY28" fmla="*/ 1301358 h 1666848"/>
                <a:gd name="connsiteX29" fmla="*/ 662531 w 1663625"/>
                <a:gd name="connsiteY29" fmla="*/ 1302222 h 1666848"/>
                <a:gd name="connsiteX30" fmla="*/ 678334 w 1663625"/>
                <a:gd name="connsiteY30" fmla="*/ 1302222 h 1666848"/>
                <a:gd name="connsiteX31" fmla="*/ 1441034 w 1663625"/>
                <a:gd name="connsiteY31" fmla="*/ 502170 h 1666848"/>
                <a:gd name="connsiteX32" fmla="*/ 1616817 w 1663625"/>
                <a:gd name="connsiteY32" fmla="*/ 358350 h 1666848"/>
                <a:gd name="connsiteX33" fmla="*/ 1616819 w 1663625"/>
                <a:gd name="connsiteY33" fmla="*/ 124786 h 1666848"/>
                <a:gd name="connsiteX34" fmla="*/ 404675 w 1663625"/>
                <a:gd name="connsiteY34" fmla="*/ 1274320 h 1666848"/>
                <a:gd name="connsiteX35" fmla="*/ 451532 w 1663625"/>
                <a:gd name="connsiteY35" fmla="*/ 1124815 h 1666848"/>
                <a:gd name="connsiteX36" fmla="*/ 545141 w 1663625"/>
                <a:gd name="connsiteY36" fmla="*/ 1218725 h 1666848"/>
                <a:gd name="connsiteX37" fmla="*/ 404675 w 1663625"/>
                <a:gd name="connsiteY37" fmla="*/ 1274320 h 1666848"/>
                <a:gd name="connsiteX38" fmla="*/ 640376 w 1663625"/>
                <a:gd name="connsiteY38" fmla="*/ 1162824 h 1666848"/>
                <a:gd name="connsiteX39" fmla="*/ 502552 w 1663625"/>
                <a:gd name="connsiteY39" fmla="*/ 1024650 h 1666848"/>
                <a:gd name="connsiteX40" fmla="*/ 1215598 w 1663625"/>
                <a:gd name="connsiteY40" fmla="*/ 313938 h 1666848"/>
                <a:gd name="connsiteX41" fmla="*/ 1348997 w 1663625"/>
                <a:gd name="connsiteY41" fmla="*/ 447745 h 1666848"/>
                <a:gd name="connsiteX42" fmla="*/ 640376 w 1663625"/>
                <a:gd name="connsiteY42" fmla="*/ 1162824 h 1666848"/>
                <a:gd name="connsiteX43" fmla="*/ 1541353 w 1663625"/>
                <a:gd name="connsiteY43" fmla="*/ 276230 h 1666848"/>
                <a:gd name="connsiteX44" fmla="*/ 1435090 w 1663625"/>
                <a:gd name="connsiteY44" fmla="*/ 382748 h 1666848"/>
                <a:gd name="connsiteX45" fmla="*/ 1280396 w 1663625"/>
                <a:gd name="connsiteY45" fmla="*/ 227545 h 1666848"/>
                <a:gd name="connsiteX46" fmla="*/ 1386609 w 1663625"/>
                <a:gd name="connsiteY46" fmla="*/ 121027 h 1666848"/>
                <a:gd name="connsiteX47" fmla="*/ 1424367 w 1663625"/>
                <a:gd name="connsiteY47" fmla="*/ 105476 h 1666848"/>
                <a:gd name="connsiteX48" fmla="*/ 1462127 w 1663625"/>
                <a:gd name="connsiteY48" fmla="*/ 121027 h 1666848"/>
                <a:gd name="connsiteX49" fmla="*/ 1541253 w 1663625"/>
                <a:gd name="connsiteY49" fmla="*/ 200458 h 1666848"/>
                <a:gd name="connsiteX50" fmla="*/ 1541353 w 1663625"/>
                <a:gd name="connsiteY50" fmla="*/ 276230 h 166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663625" h="1666848">
                  <a:moveTo>
                    <a:pt x="1403684" y="713123"/>
                  </a:moveTo>
                  <a:cubicBezTo>
                    <a:pt x="1373751" y="713123"/>
                    <a:pt x="1351692" y="737415"/>
                    <a:pt x="1351692" y="767348"/>
                  </a:cubicBezTo>
                  <a:lnTo>
                    <a:pt x="1351692" y="1430694"/>
                  </a:lnTo>
                  <a:cubicBezTo>
                    <a:pt x="1351692" y="1502046"/>
                    <a:pt x="1296557" y="1562671"/>
                    <a:pt x="1225358" y="1562671"/>
                  </a:cubicBezTo>
                  <a:lnTo>
                    <a:pt x="257960" y="1562671"/>
                  </a:lnTo>
                  <a:cubicBezTo>
                    <a:pt x="186761" y="1562671"/>
                    <a:pt x="103977" y="1502046"/>
                    <a:pt x="103977" y="1430694"/>
                  </a:cubicBezTo>
                  <a:lnTo>
                    <a:pt x="103977" y="459992"/>
                  </a:lnTo>
                  <a:cubicBezTo>
                    <a:pt x="103977" y="388590"/>
                    <a:pt x="186763" y="312513"/>
                    <a:pt x="257960" y="312513"/>
                  </a:cubicBezTo>
                  <a:lnTo>
                    <a:pt x="810927" y="312513"/>
                  </a:lnTo>
                  <a:cubicBezTo>
                    <a:pt x="840860" y="312513"/>
                    <a:pt x="865000" y="290356"/>
                    <a:pt x="865000" y="260423"/>
                  </a:cubicBezTo>
                  <a:cubicBezTo>
                    <a:pt x="865000" y="230438"/>
                    <a:pt x="840860" y="208331"/>
                    <a:pt x="810927" y="208331"/>
                  </a:cubicBezTo>
                  <a:lnTo>
                    <a:pt x="257960" y="208331"/>
                  </a:lnTo>
                  <a:cubicBezTo>
                    <a:pt x="115768" y="208331"/>
                    <a:pt x="0" y="317188"/>
                    <a:pt x="0" y="459990"/>
                  </a:cubicBezTo>
                  <a:lnTo>
                    <a:pt x="0" y="1430692"/>
                  </a:lnTo>
                  <a:cubicBezTo>
                    <a:pt x="0" y="1573446"/>
                    <a:pt x="115768" y="1666849"/>
                    <a:pt x="257960" y="1666849"/>
                  </a:cubicBezTo>
                  <a:lnTo>
                    <a:pt x="1225358" y="1666849"/>
                  </a:lnTo>
                  <a:cubicBezTo>
                    <a:pt x="1367652" y="1666849"/>
                    <a:pt x="1455671" y="1573446"/>
                    <a:pt x="1455671" y="1430692"/>
                  </a:cubicBezTo>
                  <a:lnTo>
                    <a:pt x="1455671" y="767348"/>
                  </a:lnTo>
                  <a:cubicBezTo>
                    <a:pt x="1455671" y="737415"/>
                    <a:pt x="1433567" y="713123"/>
                    <a:pt x="1403684" y="713123"/>
                  </a:cubicBezTo>
                  <a:close/>
                  <a:moveTo>
                    <a:pt x="1616819" y="124786"/>
                  </a:moveTo>
                  <a:lnTo>
                    <a:pt x="1537592" y="45357"/>
                  </a:lnTo>
                  <a:cubicBezTo>
                    <a:pt x="1477320" y="-15119"/>
                    <a:pt x="1371414" y="-15119"/>
                    <a:pt x="1311191" y="45357"/>
                  </a:cubicBezTo>
                  <a:lnTo>
                    <a:pt x="1161529" y="221599"/>
                  </a:lnTo>
                  <a:lnTo>
                    <a:pt x="363918" y="986581"/>
                  </a:lnTo>
                  <a:lnTo>
                    <a:pt x="363918" y="1005235"/>
                  </a:lnTo>
                  <a:lnTo>
                    <a:pt x="363308" y="1008435"/>
                  </a:lnTo>
                  <a:lnTo>
                    <a:pt x="262989" y="1349179"/>
                  </a:lnTo>
                  <a:lnTo>
                    <a:pt x="336627" y="1415041"/>
                  </a:lnTo>
                  <a:lnTo>
                    <a:pt x="658466" y="1301358"/>
                  </a:lnTo>
                  <a:lnTo>
                    <a:pt x="662531" y="1302222"/>
                  </a:lnTo>
                  <a:lnTo>
                    <a:pt x="678334" y="1302222"/>
                  </a:lnTo>
                  <a:lnTo>
                    <a:pt x="1441034" y="502170"/>
                  </a:lnTo>
                  <a:lnTo>
                    <a:pt x="1616817" y="358350"/>
                  </a:lnTo>
                  <a:cubicBezTo>
                    <a:pt x="1679228" y="295794"/>
                    <a:pt x="1679228" y="187447"/>
                    <a:pt x="1616819" y="124786"/>
                  </a:cubicBezTo>
                  <a:close/>
                  <a:moveTo>
                    <a:pt x="404675" y="1274320"/>
                  </a:moveTo>
                  <a:lnTo>
                    <a:pt x="451532" y="1124815"/>
                  </a:lnTo>
                  <a:lnTo>
                    <a:pt x="545141" y="1218725"/>
                  </a:lnTo>
                  <a:lnTo>
                    <a:pt x="404675" y="1274320"/>
                  </a:lnTo>
                  <a:close/>
                  <a:moveTo>
                    <a:pt x="640376" y="1162824"/>
                  </a:moveTo>
                  <a:lnTo>
                    <a:pt x="502552" y="1024650"/>
                  </a:lnTo>
                  <a:lnTo>
                    <a:pt x="1215598" y="313938"/>
                  </a:lnTo>
                  <a:lnTo>
                    <a:pt x="1348997" y="447745"/>
                  </a:lnTo>
                  <a:lnTo>
                    <a:pt x="640376" y="1162824"/>
                  </a:lnTo>
                  <a:close/>
                  <a:moveTo>
                    <a:pt x="1541353" y="276230"/>
                  </a:moveTo>
                  <a:lnTo>
                    <a:pt x="1435090" y="382748"/>
                  </a:lnTo>
                  <a:lnTo>
                    <a:pt x="1280396" y="227545"/>
                  </a:lnTo>
                  <a:lnTo>
                    <a:pt x="1386609" y="121027"/>
                  </a:lnTo>
                  <a:cubicBezTo>
                    <a:pt x="1396670" y="111016"/>
                    <a:pt x="1410037" y="105476"/>
                    <a:pt x="1424367" y="105476"/>
                  </a:cubicBezTo>
                  <a:cubicBezTo>
                    <a:pt x="1438697" y="105476"/>
                    <a:pt x="1452112" y="111016"/>
                    <a:pt x="1462127" y="121027"/>
                  </a:cubicBezTo>
                  <a:lnTo>
                    <a:pt x="1541253" y="200458"/>
                  </a:lnTo>
                  <a:cubicBezTo>
                    <a:pt x="1562139" y="221395"/>
                    <a:pt x="1562139" y="255342"/>
                    <a:pt x="1541353" y="27623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7C677B-6BCE-473F-BAE9-0F59000A7881}"/>
              </a:ext>
            </a:extLst>
          </p:cNvPr>
          <p:cNvGrpSpPr/>
          <p:nvPr/>
        </p:nvGrpSpPr>
        <p:grpSpPr>
          <a:xfrm>
            <a:off x="5524595" y="1782137"/>
            <a:ext cx="2840682" cy="3432736"/>
            <a:chOff x="5524595" y="1782137"/>
            <a:chExt cx="2840682" cy="343273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059406D-AD09-4A22-AA5E-7FA8D0D67E25}"/>
                </a:ext>
              </a:extLst>
            </p:cNvPr>
            <p:cNvSpPr/>
            <p:nvPr/>
          </p:nvSpPr>
          <p:spPr bwMode="auto">
            <a:xfrm>
              <a:off x="6457496" y="1782137"/>
              <a:ext cx="1658627" cy="1658627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38B0810-7F04-4BA4-BF1C-F7ACFC6BD34B}"/>
                </a:ext>
              </a:extLst>
            </p:cNvPr>
            <p:cNvSpPr/>
            <p:nvPr/>
          </p:nvSpPr>
          <p:spPr bwMode="auto">
            <a:xfrm>
              <a:off x="6567748" y="1892389"/>
              <a:ext cx="1438123" cy="1438123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34AB20E-4DA5-43FD-8478-BEF958E43262}"/>
                </a:ext>
              </a:extLst>
            </p:cNvPr>
            <p:cNvSpPr/>
            <p:nvPr/>
          </p:nvSpPr>
          <p:spPr>
            <a:xfrm>
              <a:off x="6386010" y="3918327"/>
              <a:ext cx="1801598" cy="5736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800" dirty="0">
                  <a:gradFill>
                    <a:gsLst>
                      <a:gs pos="100000">
                        <a:srgbClr val="EE471E"/>
                      </a:gs>
                      <a:gs pos="0">
                        <a:srgbClr val="FA920D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2800" dirty="0">
                <a:gradFill>
                  <a:gsLst>
                    <a:gs pos="100000">
                      <a:srgbClr val="EE471E"/>
                    </a:gs>
                    <a:gs pos="0">
                      <a:srgbClr val="FA920D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0C96A7F-8597-49F9-A415-4655D795E596}"/>
                </a:ext>
              </a:extLst>
            </p:cNvPr>
            <p:cNvSpPr txBox="1"/>
            <p:nvPr/>
          </p:nvSpPr>
          <p:spPr>
            <a:xfrm>
              <a:off x="6208341" y="4625994"/>
              <a:ext cx="2156936" cy="5888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不携带易爆</a:t>
              </a:r>
            </a:p>
          </p:txBody>
        </p:sp>
        <p:cxnSp>
          <p:nvCxnSpPr>
            <p:cNvPr id="35" name="直接连接符 21">
              <a:extLst>
                <a:ext uri="{FF2B5EF4-FFF2-40B4-BE49-F238E27FC236}">
                  <a16:creationId xmlns:a16="http://schemas.microsoft.com/office/drawing/2014/main" id="{C3699CC3-505B-4B92-B1EA-6807895635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524595" y="3388388"/>
              <a:ext cx="1409700" cy="89746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4" name="图形 6">
              <a:extLst>
                <a:ext uri="{FF2B5EF4-FFF2-40B4-BE49-F238E27FC236}">
                  <a16:creationId xmlns:a16="http://schemas.microsoft.com/office/drawing/2014/main" id="{2384AF44-D71A-48C5-915E-7D8F58F3A234}"/>
                </a:ext>
              </a:extLst>
            </p:cNvPr>
            <p:cNvSpPr/>
            <p:nvPr/>
          </p:nvSpPr>
          <p:spPr>
            <a:xfrm>
              <a:off x="7014579" y="2339220"/>
              <a:ext cx="544462" cy="544460"/>
            </a:xfrm>
            <a:custGeom>
              <a:avLst/>
              <a:gdLst>
                <a:gd name="connsiteX0" fmla="*/ 1448446 w 1655365"/>
                <a:gd name="connsiteY0" fmla="*/ 362112 h 1655363"/>
                <a:gd name="connsiteX1" fmla="*/ 1344983 w 1655365"/>
                <a:gd name="connsiteY1" fmla="*/ 362112 h 1655363"/>
                <a:gd name="connsiteX2" fmla="*/ 1344983 w 1655365"/>
                <a:gd name="connsiteY2" fmla="*/ 0 h 1655363"/>
                <a:gd name="connsiteX3" fmla="*/ 310382 w 1655365"/>
                <a:gd name="connsiteY3" fmla="*/ 0 h 1655363"/>
                <a:gd name="connsiteX4" fmla="*/ 310382 w 1655365"/>
                <a:gd name="connsiteY4" fmla="*/ 362111 h 1655363"/>
                <a:gd name="connsiteX5" fmla="*/ 206922 w 1655365"/>
                <a:gd name="connsiteY5" fmla="*/ 362111 h 1655363"/>
                <a:gd name="connsiteX6" fmla="*/ 0 w 1655365"/>
                <a:gd name="connsiteY6" fmla="*/ 569030 h 1655363"/>
                <a:gd name="connsiteX7" fmla="*/ 0 w 1655365"/>
                <a:gd name="connsiteY7" fmla="*/ 1241523 h 1655363"/>
                <a:gd name="connsiteX8" fmla="*/ 310380 w 1655365"/>
                <a:gd name="connsiteY8" fmla="*/ 1241523 h 1655363"/>
                <a:gd name="connsiteX9" fmla="*/ 310380 w 1655365"/>
                <a:gd name="connsiteY9" fmla="*/ 1655364 h 1655363"/>
                <a:gd name="connsiteX10" fmla="*/ 1344983 w 1655365"/>
                <a:gd name="connsiteY10" fmla="*/ 1655364 h 1655363"/>
                <a:gd name="connsiteX11" fmla="*/ 1344983 w 1655365"/>
                <a:gd name="connsiteY11" fmla="*/ 1241523 h 1655363"/>
                <a:gd name="connsiteX12" fmla="*/ 1655366 w 1655365"/>
                <a:gd name="connsiteY12" fmla="*/ 1241523 h 1655363"/>
                <a:gd name="connsiteX13" fmla="*/ 1655366 w 1655365"/>
                <a:gd name="connsiteY13" fmla="*/ 569032 h 1655363"/>
                <a:gd name="connsiteX14" fmla="*/ 1448446 w 1655365"/>
                <a:gd name="connsiteY14" fmla="*/ 362112 h 1655363"/>
                <a:gd name="connsiteX15" fmla="*/ 413842 w 1655365"/>
                <a:gd name="connsiteY15" fmla="*/ 103460 h 1655363"/>
                <a:gd name="connsiteX16" fmla="*/ 1241525 w 1655365"/>
                <a:gd name="connsiteY16" fmla="*/ 103460 h 1655363"/>
                <a:gd name="connsiteX17" fmla="*/ 1241525 w 1655365"/>
                <a:gd name="connsiteY17" fmla="*/ 362111 h 1655363"/>
                <a:gd name="connsiteX18" fmla="*/ 413842 w 1655365"/>
                <a:gd name="connsiteY18" fmla="*/ 362111 h 1655363"/>
                <a:gd name="connsiteX19" fmla="*/ 413842 w 1655365"/>
                <a:gd name="connsiteY19" fmla="*/ 103460 h 1655363"/>
                <a:gd name="connsiteX20" fmla="*/ 1241525 w 1655365"/>
                <a:gd name="connsiteY20" fmla="*/ 1551902 h 1655363"/>
                <a:gd name="connsiteX21" fmla="*/ 413842 w 1655365"/>
                <a:gd name="connsiteY21" fmla="*/ 1551902 h 1655363"/>
                <a:gd name="connsiteX22" fmla="*/ 413842 w 1655365"/>
                <a:gd name="connsiteY22" fmla="*/ 1086333 h 1655363"/>
                <a:gd name="connsiteX23" fmla="*/ 1241525 w 1655365"/>
                <a:gd name="connsiteY23" fmla="*/ 1086333 h 1655363"/>
                <a:gd name="connsiteX24" fmla="*/ 1241525 w 1655365"/>
                <a:gd name="connsiteY24" fmla="*/ 1551902 h 1655363"/>
                <a:gd name="connsiteX25" fmla="*/ 1551902 w 1655365"/>
                <a:gd name="connsiteY25" fmla="*/ 1138061 h 1655363"/>
                <a:gd name="connsiteX26" fmla="*/ 1344983 w 1655365"/>
                <a:gd name="connsiteY26" fmla="*/ 1138061 h 1655363"/>
                <a:gd name="connsiteX27" fmla="*/ 1344983 w 1655365"/>
                <a:gd name="connsiteY27" fmla="*/ 982873 h 1655363"/>
                <a:gd name="connsiteX28" fmla="*/ 310382 w 1655365"/>
                <a:gd name="connsiteY28" fmla="*/ 982873 h 1655363"/>
                <a:gd name="connsiteX29" fmla="*/ 310382 w 1655365"/>
                <a:gd name="connsiteY29" fmla="*/ 1138061 h 1655363"/>
                <a:gd name="connsiteX30" fmla="*/ 103460 w 1655365"/>
                <a:gd name="connsiteY30" fmla="*/ 1138061 h 1655363"/>
                <a:gd name="connsiteX31" fmla="*/ 103460 w 1655365"/>
                <a:gd name="connsiteY31" fmla="*/ 569032 h 1655363"/>
                <a:gd name="connsiteX32" fmla="*/ 206922 w 1655365"/>
                <a:gd name="connsiteY32" fmla="*/ 465570 h 1655363"/>
                <a:gd name="connsiteX33" fmla="*/ 1448446 w 1655365"/>
                <a:gd name="connsiteY33" fmla="*/ 465570 h 1655363"/>
                <a:gd name="connsiteX34" fmla="*/ 1551904 w 1655365"/>
                <a:gd name="connsiteY34" fmla="*/ 569032 h 1655363"/>
                <a:gd name="connsiteX35" fmla="*/ 1551904 w 1655365"/>
                <a:gd name="connsiteY35" fmla="*/ 1138061 h 1655363"/>
                <a:gd name="connsiteX36" fmla="*/ 827680 w 1655365"/>
                <a:gd name="connsiteY36" fmla="*/ 620759 h 1655363"/>
                <a:gd name="connsiteX37" fmla="*/ 362113 w 1655365"/>
                <a:gd name="connsiteY37" fmla="*/ 620759 h 1655363"/>
                <a:gd name="connsiteX38" fmla="*/ 310382 w 1655365"/>
                <a:gd name="connsiteY38" fmla="*/ 672490 h 1655363"/>
                <a:gd name="connsiteX39" fmla="*/ 362113 w 1655365"/>
                <a:gd name="connsiteY39" fmla="*/ 724221 h 1655363"/>
                <a:gd name="connsiteX40" fmla="*/ 827682 w 1655365"/>
                <a:gd name="connsiteY40" fmla="*/ 724221 h 1655363"/>
                <a:gd name="connsiteX41" fmla="*/ 879413 w 1655365"/>
                <a:gd name="connsiteY41" fmla="*/ 672490 h 1655363"/>
                <a:gd name="connsiteX42" fmla="*/ 827680 w 1655365"/>
                <a:gd name="connsiteY42" fmla="*/ 620759 h 165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55365" h="1655363">
                  <a:moveTo>
                    <a:pt x="1448446" y="362112"/>
                  </a:moveTo>
                  <a:lnTo>
                    <a:pt x="1344983" y="362112"/>
                  </a:lnTo>
                  <a:lnTo>
                    <a:pt x="1344983" y="0"/>
                  </a:lnTo>
                  <a:lnTo>
                    <a:pt x="310382" y="0"/>
                  </a:lnTo>
                  <a:lnTo>
                    <a:pt x="310382" y="362111"/>
                  </a:lnTo>
                  <a:lnTo>
                    <a:pt x="206922" y="362111"/>
                  </a:lnTo>
                  <a:cubicBezTo>
                    <a:pt x="92803" y="362111"/>
                    <a:pt x="0" y="454910"/>
                    <a:pt x="0" y="569030"/>
                  </a:cubicBezTo>
                  <a:lnTo>
                    <a:pt x="0" y="1241523"/>
                  </a:lnTo>
                  <a:lnTo>
                    <a:pt x="310380" y="1241523"/>
                  </a:lnTo>
                  <a:lnTo>
                    <a:pt x="310380" y="1655364"/>
                  </a:lnTo>
                  <a:lnTo>
                    <a:pt x="1344983" y="1655364"/>
                  </a:lnTo>
                  <a:lnTo>
                    <a:pt x="1344983" y="1241523"/>
                  </a:lnTo>
                  <a:lnTo>
                    <a:pt x="1655366" y="1241523"/>
                  </a:lnTo>
                  <a:lnTo>
                    <a:pt x="1655366" y="569032"/>
                  </a:lnTo>
                  <a:cubicBezTo>
                    <a:pt x="1655366" y="454910"/>
                    <a:pt x="1562564" y="362112"/>
                    <a:pt x="1448446" y="362112"/>
                  </a:cubicBezTo>
                  <a:close/>
                  <a:moveTo>
                    <a:pt x="413842" y="103460"/>
                  </a:moveTo>
                  <a:lnTo>
                    <a:pt x="1241525" y="103460"/>
                  </a:lnTo>
                  <a:lnTo>
                    <a:pt x="1241525" y="362111"/>
                  </a:lnTo>
                  <a:lnTo>
                    <a:pt x="413842" y="362111"/>
                  </a:lnTo>
                  <a:lnTo>
                    <a:pt x="413842" y="103460"/>
                  </a:lnTo>
                  <a:close/>
                  <a:moveTo>
                    <a:pt x="1241525" y="1551902"/>
                  </a:moveTo>
                  <a:lnTo>
                    <a:pt x="413842" y="1551902"/>
                  </a:lnTo>
                  <a:lnTo>
                    <a:pt x="413842" y="1086333"/>
                  </a:lnTo>
                  <a:lnTo>
                    <a:pt x="1241525" y="1086333"/>
                  </a:lnTo>
                  <a:lnTo>
                    <a:pt x="1241525" y="1551902"/>
                  </a:lnTo>
                  <a:close/>
                  <a:moveTo>
                    <a:pt x="1551902" y="1138061"/>
                  </a:moveTo>
                  <a:lnTo>
                    <a:pt x="1344983" y="1138061"/>
                  </a:lnTo>
                  <a:lnTo>
                    <a:pt x="1344983" y="982873"/>
                  </a:lnTo>
                  <a:lnTo>
                    <a:pt x="310382" y="982873"/>
                  </a:lnTo>
                  <a:lnTo>
                    <a:pt x="310382" y="1138061"/>
                  </a:lnTo>
                  <a:lnTo>
                    <a:pt x="103460" y="1138061"/>
                  </a:lnTo>
                  <a:lnTo>
                    <a:pt x="103460" y="569032"/>
                  </a:lnTo>
                  <a:cubicBezTo>
                    <a:pt x="103460" y="511997"/>
                    <a:pt x="149886" y="465570"/>
                    <a:pt x="206922" y="465570"/>
                  </a:cubicBezTo>
                  <a:lnTo>
                    <a:pt x="1448446" y="465570"/>
                  </a:lnTo>
                  <a:cubicBezTo>
                    <a:pt x="1505477" y="465570"/>
                    <a:pt x="1551904" y="511997"/>
                    <a:pt x="1551904" y="569032"/>
                  </a:cubicBezTo>
                  <a:lnTo>
                    <a:pt x="1551904" y="1138061"/>
                  </a:lnTo>
                  <a:close/>
                  <a:moveTo>
                    <a:pt x="827680" y="620759"/>
                  </a:moveTo>
                  <a:lnTo>
                    <a:pt x="362113" y="620759"/>
                  </a:lnTo>
                  <a:cubicBezTo>
                    <a:pt x="333519" y="620759"/>
                    <a:pt x="310382" y="643898"/>
                    <a:pt x="310382" y="672490"/>
                  </a:cubicBezTo>
                  <a:cubicBezTo>
                    <a:pt x="310382" y="701082"/>
                    <a:pt x="333519" y="724221"/>
                    <a:pt x="362113" y="724221"/>
                  </a:cubicBezTo>
                  <a:lnTo>
                    <a:pt x="827682" y="724221"/>
                  </a:lnTo>
                  <a:cubicBezTo>
                    <a:pt x="856274" y="724221"/>
                    <a:pt x="879413" y="701082"/>
                    <a:pt x="879413" y="672490"/>
                  </a:cubicBezTo>
                  <a:cubicBezTo>
                    <a:pt x="879413" y="643898"/>
                    <a:pt x="856272" y="620759"/>
                    <a:pt x="827680" y="62075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40DA5BD-F0F1-4A3F-B391-7AED55C6A99C}"/>
              </a:ext>
            </a:extLst>
          </p:cNvPr>
          <p:cNvGrpSpPr/>
          <p:nvPr/>
        </p:nvGrpSpPr>
        <p:grpSpPr>
          <a:xfrm>
            <a:off x="7620117" y="2102565"/>
            <a:ext cx="3448333" cy="3465735"/>
            <a:chOff x="7620117" y="2102565"/>
            <a:chExt cx="3448333" cy="3465735"/>
          </a:xfrm>
        </p:grpSpPr>
        <p:cxnSp>
          <p:nvCxnSpPr>
            <p:cNvPr id="26" name="直接连接符 24">
              <a:extLst>
                <a:ext uri="{FF2B5EF4-FFF2-40B4-BE49-F238E27FC236}">
                  <a16:creationId xmlns:a16="http://schemas.microsoft.com/office/drawing/2014/main" id="{A1EB0DCB-29F4-4110-BE68-F43C9C91E35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7620117" y="3388388"/>
              <a:ext cx="1407584" cy="89746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4CD1D21-2160-4018-9F0A-3CCCDA993B94}"/>
                </a:ext>
              </a:extLst>
            </p:cNvPr>
            <p:cNvSpPr/>
            <p:nvPr/>
          </p:nvSpPr>
          <p:spPr bwMode="auto">
            <a:xfrm>
              <a:off x="9160669" y="3909673"/>
              <a:ext cx="1658627" cy="165862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979FBDA-9ACA-4DA9-A53B-963A8E58A003}"/>
                </a:ext>
              </a:extLst>
            </p:cNvPr>
            <p:cNvSpPr/>
            <p:nvPr/>
          </p:nvSpPr>
          <p:spPr bwMode="auto">
            <a:xfrm>
              <a:off x="9270921" y="4019925"/>
              <a:ext cx="1438123" cy="14381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5C36FDF-995F-45F1-8283-46CB8AC449E6}"/>
                </a:ext>
              </a:extLst>
            </p:cNvPr>
            <p:cNvSpPr/>
            <p:nvPr/>
          </p:nvSpPr>
          <p:spPr>
            <a:xfrm>
              <a:off x="9089183" y="2102565"/>
              <a:ext cx="1801598" cy="5736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657F2E7-8A9F-457C-AD14-85E961D848F9}"/>
                </a:ext>
              </a:extLst>
            </p:cNvPr>
            <p:cNvSpPr txBox="1"/>
            <p:nvPr/>
          </p:nvSpPr>
          <p:spPr>
            <a:xfrm>
              <a:off x="8911514" y="2810232"/>
              <a:ext cx="2156936" cy="5888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违禁物品乘车</a:t>
              </a:r>
            </a:p>
          </p:txBody>
        </p:sp>
        <p:sp>
          <p:nvSpPr>
            <p:cNvPr id="55" name="图形 20">
              <a:extLst>
                <a:ext uri="{FF2B5EF4-FFF2-40B4-BE49-F238E27FC236}">
                  <a16:creationId xmlns:a16="http://schemas.microsoft.com/office/drawing/2014/main" id="{F01C701C-E495-4199-B8DF-F1F764FE9A53}"/>
                </a:ext>
              </a:extLst>
            </p:cNvPr>
            <p:cNvSpPr/>
            <p:nvPr/>
          </p:nvSpPr>
          <p:spPr>
            <a:xfrm>
              <a:off x="9715872" y="4464876"/>
              <a:ext cx="548222" cy="548220"/>
            </a:xfrm>
            <a:custGeom>
              <a:avLst/>
              <a:gdLst>
                <a:gd name="connsiteX0" fmla="*/ 1380312 w 1666794"/>
                <a:gd name="connsiteY0" fmla="*/ 572959 h 1666792"/>
                <a:gd name="connsiteX1" fmla="*/ 1666795 w 1666794"/>
                <a:gd name="connsiteY1" fmla="*/ 286480 h 1666792"/>
                <a:gd name="connsiteX2" fmla="*/ 1380312 w 1666794"/>
                <a:gd name="connsiteY2" fmla="*/ 0 h 1666792"/>
                <a:gd name="connsiteX3" fmla="*/ 1093832 w 1666794"/>
                <a:gd name="connsiteY3" fmla="*/ 286480 h 1666792"/>
                <a:gd name="connsiteX4" fmla="*/ 1097138 w 1666794"/>
                <a:gd name="connsiteY4" fmla="*/ 327581 h 1666792"/>
                <a:gd name="connsiteX5" fmla="*/ 494777 w 1666794"/>
                <a:gd name="connsiteY5" fmla="*/ 559226 h 1666792"/>
                <a:gd name="connsiteX6" fmla="*/ 286479 w 1666794"/>
                <a:gd name="connsiteY6" fmla="*/ 468785 h 1666792"/>
                <a:gd name="connsiteX7" fmla="*/ 0 w 1666794"/>
                <a:gd name="connsiteY7" fmla="*/ 755266 h 1666792"/>
                <a:gd name="connsiteX8" fmla="*/ 286479 w 1666794"/>
                <a:gd name="connsiteY8" fmla="*/ 1041746 h 1666792"/>
                <a:gd name="connsiteX9" fmla="*/ 451745 w 1666794"/>
                <a:gd name="connsiteY9" fmla="*/ 988845 h 1666792"/>
                <a:gd name="connsiteX10" fmla="*/ 859843 w 1666794"/>
                <a:gd name="connsiteY10" fmla="*/ 1260878 h 1666792"/>
                <a:gd name="connsiteX11" fmla="*/ 833394 w 1666794"/>
                <a:gd name="connsiteY11" fmla="*/ 1380311 h 1666792"/>
                <a:gd name="connsiteX12" fmla="*/ 1119874 w 1666794"/>
                <a:gd name="connsiteY12" fmla="*/ 1666792 h 1666792"/>
                <a:gd name="connsiteX13" fmla="*/ 1406355 w 1666794"/>
                <a:gd name="connsiteY13" fmla="*/ 1380311 h 1666792"/>
                <a:gd name="connsiteX14" fmla="*/ 1119874 w 1666794"/>
                <a:gd name="connsiteY14" fmla="*/ 1093832 h 1666792"/>
                <a:gd name="connsiteX15" fmla="*/ 919815 w 1666794"/>
                <a:gd name="connsiteY15" fmla="*/ 1175674 h 1666792"/>
                <a:gd name="connsiteX16" fmla="*/ 525501 w 1666794"/>
                <a:gd name="connsiteY16" fmla="*/ 912797 h 1666792"/>
                <a:gd name="connsiteX17" fmla="*/ 572958 w 1666794"/>
                <a:gd name="connsiteY17" fmla="*/ 755266 h 1666792"/>
                <a:gd name="connsiteX18" fmla="*/ 552204 w 1666794"/>
                <a:gd name="connsiteY18" fmla="*/ 648800 h 1666792"/>
                <a:gd name="connsiteX19" fmla="*/ 1130554 w 1666794"/>
                <a:gd name="connsiteY19" fmla="*/ 426362 h 1666792"/>
                <a:gd name="connsiteX20" fmla="*/ 1380312 w 1666794"/>
                <a:gd name="connsiteY20" fmla="*/ 572959 h 1666792"/>
                <a:gd name="connsiteX21" fmla="*/ 286479 w 1666794"/>
                <a:gd name="connsiteY21" fmla="*/ 937571 h 1666792"/>
                <a:gd name="connsiteX22" fmla="*/ 104174 w 1666794"/>
                <a:gd name="connsiteY22" fmla="*/ 755266 h 1666792"/>
                <a:gd name="connsiteX23" fmla="*/ 286479 w 1666794"/>
                <a:gd name="connsiteY23" fmla="*/ 572959 h 1666792"/>
                <a:gd name="connsiteX24" fmla="*/ 468784 w 1666794"/>
                <a:gd name="connsiteY24" fmla="*/ 755266 h 1666792"/>
                <a:gd name="connsiteX25" fmla="*/ 286479 w 1666794"/>
                <a:gd name="connsiteY25" fmla="*/ 937571 h 1666792"/>
                <a:gd name="connsiteX26" fmla="*/ 1119876 w 1666794"/>
                <a:gd name="connsiteY26" fmla="*/ 1198008 h 1666792"/>
                <a:gd name="connsiteX27" fmla="*/ 1302181 w 1666794"/>
                <a:gd name="connsiteY27" fmla="*/ 1380311 h 1666792"/>
                <a:gd name="connsiteX28" fmla="*/ 1119876 w 1666794"/>
                <a:gd name="connsiteY28" fmla="*/ 1562616 h 1666792"/>
                <a:gd name="connsiteX29" fmla="*/ 937570 w 1666794"/>
                <a:gd name="connsiteY29" fmla="*/ 1380311 h 1666792"/>
                <a:gd name="connsiteX30" fmla="*/ 1119876 w 1666794"/>
                <a:gd name="connsiteY30" fmla="*/ 1198008 h 1666792"/>
                <a:gd name="connsiteX31" fmla="*/ 1380312 w 1666794"/>
                <a:gd name="connsiteY31" fmla="*/ 104175 h 1666792"/>
                <a:gd name="connsiteX32" fmla="*/ 1562619 w 1666794"/>
                <a:gd name="connsiteY32" fmla="*/ 286480 h 1666792"/>
                <a:gd name="connsiteX33" fmla="*/ 1380312 w 1666794"/>
                <a:gd name="connsiteY33" fmla="*/ 468785 h 1666792"/>
                <a:gd name="connsiteX34" fmla="*/ 1198007 w 1666794"/>
                <a:gd name="connsiteY34" fmla="*/ 286480 h 1666792"/>
                <a:gd name="connsiteX35" fmla="*/ 1380312 w 1666794"/>
                <a:gd name="connsiteY35" fmla="*/ 104175 h 166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66794" h="1666792">
                  <a:moveTo>
                    <a:pt x="1380312" y="572959"/>
                  </a:moveTo>
                  <a:cubicBezTo>
                    <a:pt x="1538304" y="572959"/>
                    <a:pt x="1666795" y="444422"/>
                    <a:pt x="1666795" y="286480"/>
                  </a:cubicBezTo>
                  <a:cubicBezTo>
                    <a:pt x="1666795" y="128540"/>
                    <a:pt x="1538304" y="0"/>
                    <a:pt x="1380312" y="0"/>
                  </a:cubicBezTo>
                  <a:cubicBezTo>
                    <a:pt x="1222320" y="0"/>
                    <a:pt x="1093832" y="128540"/>
                    <a:pt x="1093832" y="286480"/>
                  </a:cubicBezTo>
                  <a:cubicBezTo>
                    <a:pt x="1093832" y="300466"/>
                    <a:pt x="1095153" y="314101"/>
                    <a:pt x="1097138" y="327581"/>
                  </a:cubicBezTo>
                  <a:lnTo>
                    <a:pt x="494777" y="559226"/>
                  </a:lnTo>
                  <a:cubicBezTo>
                    <a:pt x="442486" y="503678"/>
                    <a:pt x="368576" y="468785"/>
                    <a:pt x="286479" y="468785"/>
                  </a:cubicBezTo>
                  <a:cubicBezTo>
                    <a:pt x="128487" y="468785"/>
                    <a:pt x="0" y="597326"/>
                    <a:pt x="0" y="755266"/>
                  </a:cubicBezTo>
                  <a:cubicBezTo>
                    <a:pt x="0" y="913206"/>
                    <a:pt x="128487" y="1041746"/>
                    <a:pt x="286479" y="1041746"/>
                  </a:cubicBezTo>
                  <a:cubicBezTo>
                    <a:pt x="348027" y="1041746"/>
                    <a:pt x="404996" y="1022009"/>
                    <a:pt x="451745" y="988845"/>
                  </a:cubicBezTo>
                  <a:lnTo>
                    <a:pt x="859843" y="1260878"/>
                  </a:lnTo>
                  <a:cubicBezTo>
                    <a:pt x="843007" y="1297300"/>
                    <a:pt x="833394" y="1337636"/>
                    <a:pt x="833394" y="1380311"/>
                  </a:cubicBezTo>
                  <a:cubicBezTo>
                    <a:pt x="833394" y="1538253"/>
                    <a:pt x="961881" y="1666792"/>
                    <a:pt x="1119874" y="1666792"/>
                  </a:cubicBezTo>
                  <a:cubicBezTo>
                    <a:pt x="1277816" y="1666792"/>
                    <a:pt x="1406355" y="1538253"/>
                    <a:pt x="1406355" y="1380311"/>
                  </a:cubicBezTo>
                  <a:cubicBezTo>
                    <a:pt x="1406355" y="1222375"/>
                    <a:pt x="1277816" y="1093832"/>
                    <a:pt x="1119874" y="1093832"/>
                  </a:cubicBezTo>
                  <a:cubicBezTo>
                    <a:pt x="1042046" y="1093832"/>
                    <a:pt x="971492" y="1125112"/>
                    <a:pt x="919815" y="1175674"/>
                  </a:cubicBezTo>
                  <a:lnTo>
                    <a:pt x="525501" y="912797"/>
                  </a:lnTo>
                  <a:cubicBezTo>
                    <a:pt x="555411" y="867527"/>
                    <a:pt x="572958" y="813456"/>
                    <a:pt x="572958" y="755266"/>
                  </a:cubicBezTo>
                  <a:cubicBezTo>
                    <a:pt x="572958" y="717626"/>
                    <a:pt x="565481" y="681764"/>
                    <a:pt x="552204" y="648800"/>
                  </a:cubicBezTo>
                  <a:lnTo>
                    <a:pt x="1130554" y="426362"/>
                  </a:lnTo>
                  <a:cubicBezTo>
                    <a:pt x="1179643" y="513700"/>
                    <a:pt x="1273137" y="572959"/>
                    <a:pt x="1380312" y="572959"/>
                  </a:cubicBezTo>
                  <a:close/>
                  <a:moveTo>
                    <a:pt x="286479" y="937571"/>
                  </a:moveTo>
                  <a:cubicBezTo>
                    <a:pt x="185968" y="937571"/>
                    <a:pt x="104174" y="855776"/>
                    <a:pt x="104174" y="755266"/>
                  </a:cubicBezTo>
                  <a:cubicBezTo>
                    <a:pt x="104174" y="654753"/>
                    <a:pt x="185968" y="572959"/>
                    <a:pt x="286479" y="572959"/>
                  </a:cubicBezTo>
                  <a:cubicBezTo>
                    <a:pt x="386992" y="572959"/>
                    <a:pt x="468784" y="654753"/>
                    <a:pt x="468784" y="755266"/>
                  </a:cubicBezTo>
                  <a:cubicBezTo>
                    <a:pt x="468784" y="855776"/>
                    <a:pt x="386992" y="937571"/>
                    <a:pt x="286479" y="937571"/>
                  </a:cubicBezTo>
                  <a:close/>
                  <a:moveTo>
                    <a:pt x="1119876" y="1198008"/>
                  </a:moveTo>
                  <a:cubicBezTo>
                    <a:pt x="1220388" y="1198008"/>
                    <a:pt x="1302181" y="1279798"/>
                    <a:pt x="1302181" y="1380311"/>
                  </a:cubicBezTo>
                  <a:cubicBezTo>
                    <a:pt x="1302181" y="1480826"/>
                    <a:pt x="1220387" y="1562616"/>
                    <a:pt x="1119876" y="1562616"/>
                  </a:cubicBezTo>
                  <a:cubicBezTo>
                    <a:pt x="1019363" y="1562616"/>
                    <a:pt x="937570" y="1480824"/>
                    <a:pt x="937570" y="1380311"/>
                  </a:cubicBezTo>
                  <a:cubicBezTo>
                    <a:pt x="937569" y="1279796"/>
                    <a:pt x="1019363" y="1198008"/>
                    <a:pt x="1119876" y="1198008"/>
                  </a:cubicBezTo>
                  <a:close/>
                  <a:moveTo>
                    <a:pt x="1380312" y="104175"/>
                  </a:moveTo>
                  <a:cubicBezTo>
                    <a:pt x="1480825" y="104175"/>
                    <a:pt x="1562619" y="185969"/>
                    <a:pt x="1562619" y="286480"/>
                  </a:cubicBezTo>
                  <a:cubicBezTo>
                    <a:pt x="1562619" y="386993"/>
                    <a:pt x="1480823" y="468785"/>
                    <a:pt x="1380312" y="468785"/>
                  </a:cubicBezTo>
                  <a:cubicBezTo>
                    <a:pt x="1279797" y="468785"/>
                    <a:pt x="1198007" y="386993"/>
                    <a:pt x="1198007" y="286480"/>
                  </a:cubicBezTo>
                  <a:cubicBezTo>
                    <a:pt x="1198005" y="185969"/>
                    <a:pt x="1279797" y="104175"/>
                    <a:pt x="1380312" y="1041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0B94C8D-588D-4B1F-BED7-C212010CEC6E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DE62F73E-A15A-40E5-B11A-259A184E7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76AF041-8615-4413-8218-4DA9CBCE2370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7" name="图片 36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511CB118-677B-4A25-A6D1-7B8DF64841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9288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79139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02B248F-DB45-4D33-B4D5-163177C386B8}"/>
              </a:ext>
            </a:extLst>
          </p:cNvPr>
          <p:cNvGrpSpPr/>
          <p:nvPr/>
        </p:nvGrpSpPr>
        <p:grpSpPr>
          <a:xfrm>
            <a:off x="7186343" y="0"/>
            <a:ext cx="4472051" cy="6858000"/>
            <a:chOff x="7186343" y="0"/>
            <a:chExt cx="4472051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F19B180-F54A-44D0-B904-0B68A5813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186343" y="0"/>
              <a:ext cx="4472051" cy="6858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2CCEA13-BEAE-4858-9CFF-EE942CA33D66}"/>
              </a:ext>
            </a:extLst>
          </p:cNvPr>
          <p:cNvGrpSpPr/>
          <p:nvPr/>
        </p:nvGrpSpPr>
        <p:grpSpPr>
          <a:xfrm>
            <a:off x="837473" y="2610408"/>
            <a:ext cx="1037503" cy="1037501"/>
            <a:chOff x="837473" y="2610408"/>
            <a:chExt cx="1037503" cy="103750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493A080-6FCA-4DC7-998B-1F5A190A78F0}"/>
                </a:ext>
              </a:extLst>
            </p:cNvPr>
            <p:cNvSpPr/>
            <p:nvPr/>
          </p:nvSpPr>
          <p:spPr>
            <a:xfrm>
              <a:off x="837473" y="2610408"/>
              <a:ext cx="1037503" cy="1037501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文本框 38">
              <a:extLst>
                <a:ext uri="{FF2B5EF4-FFF2-40B4-BE49-F238E27FC236}">
                  <a16:creationId xmlns:a16="http://schemas.microsoft.com/office/drawing/2014/main" id="{79F509D5-C8E9-4D37-8DAE-0B14FE5A29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7473" y="2744437"/>
              <a:ext cx="1037503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E42ADB5-8FD6-498C-8BFD-EF1F7F758A80}"/>
              </a:ext>
            </a:extLst>
          </p:cNvPr>
          <p:cNvGrpSpPr/>
          <p:nvPr/>
        </p:nvGrpSpPr>
        <p:grpSpPr>
          <a:xfrm>
            <a:off x="782588" y="4033436"/>
            <a:ext cx="5015068" cy="1154845"/>
            <a:chOff x="782588" y="4033436"/>
            <a:chExt cx="5015068" cy="1154845"/>
          </a:xfrm>
        </p:grpSpPr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CCAED2AB-898B-4754-AAD7-778691FD3EE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82588" y="4033436"/>
              <a:ext cx="50150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骑自行车安全知识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EC711FC-DF9D-4846-81BF-DF440DB28EA5}"/>
                </a:ext>
              </a:extLst>
            </p:cNvPr>
            <p:cNvSpPr/>
            <p:nvPr/>
          </p:nvSpPr>
          <p:spPr>
            <a:xfrm>
              <a:off x="837473" y="4911282"/>
              <a:ext cx="44753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BICYCLE SAFETY KNOWLEDGE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03B7125-2A45-41CB-87C3-2920EFE2C3E9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5" name="图形 14">
            <a:hlinkClick r:id="rId7"/>
            <a:extLst>
              <a:ext uri="{FF2B5EF4-FFF2-40B4-BE49-F238E27FC236}">
                <a16:creationId xmlns:a16="http://schemas.microsoft.com/office/drawing/2014/main" id="{911EDF86-EF52-454B-9CDC-46BAA5B642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4216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033C284-2EA2-4308-A6F3-9A13C4C3ACB7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4959544"/>
            <a:chExt cx="3988338" cy="73991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050968D-B18D-4157-8661-7FB79B74C4AC}"/>
                </a:ext>
              </a:extLst>
            </p:cNvPr>
            <p:cNvSpPr/>
            <p:nvPr/>
          </p:nvSpPr>
          <p:spPr>
            <a:xfrm>
              <a:off x="6955874" y="4959544"/>
              <a:ext cx="697439" cy="6974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F45D2C-A67C-40D4-8711-40D95F27A24D}"/>
                </a:ext>
              </a:extLst>
            </p:cNvPr>
            <p:cNvSpPr txBox="1"/>
            <p:nvPr/>
          </p:nvSpPr>
          <p:spPr>
            <a:xfrm>
              <a:off x="6940920" y="5092560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6BE2AF-9AAF-493C-9960-16957F20F121}"/>
                </a:ext>
              </a:extLst>
            </p:cNvPr>
            <p:cNvSpPr txBox="1"/>
            <p:nvPr/>
          </p:nvSpPr>
          <p:spPr>
            <a:xfrm>
              <a:off x="7978545" y="4985786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0404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骑自行车安全知识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C05CCB7-A206-4F51-AAA2-2C4CE2492225}"/>
                </a:ext>
              </a:extLst>
            </p:cNvPr>
            <p:cNvSpPr txBox="1"/>
            <p:nvPr/>
          </p:nvSpPr>
          <p:spPr>
            <a:xfrm>
              <a:off x="7996040" y="5445538"/>
              <a:ext cx="2680801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BICYCLE SAFETY KNOWLEDGE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EF119D3-A5B6-4E0D-BA8D-9E8077610C22}"/>
              </a:ext>
            </a:extLst>
          </p:cNvPr>
          <p:cNvGrpSpPr/>
          <p:nvPr/>
        </p:nvGrpSpPr>
        <p:grpSpPr>
          <a:xfrm>
            <a:off x="773158" y="1632886"/>
            <a:ext cx="4597758" cy="4016698"/>
            <a:chOff x="773158" y="1632886"/>
            <a:chExt cx="4597758" cy="4016698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0B1DB88-ECD1-46B7-8043-F3DEFB36C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869" y="3664932"/>
              <a:ext cx="2795778" cy="1564024"/>
            </a:xfrm>
            <a:custGeom>
              <a:avLst/>
              <a:gdLst/>
              <a:ahLst/>
              <a:cxnLst>
                <a:cxn ang="0">
                  <a:pos x="428" y="28"/>
                </a:cxn>
                <a:cxn ang="0">
                  <a:pos x="427" y="27"/>
                </a:cxn>
                <a:cxn ang="0">
                  <a:pos x="300" y="0"/>
                </a:cxn>
                <a:cxn ang="0">
                  <a:pos x="262" y="22"/>
                </a:cxn>
                <a:cxn ang="0">
                  <a:pos x="1" y="23"/>
                </a:cxn>
                <a:cxn ang="0">
                  <a:pos x="0" y="334"/>
                </a:cxn>
                <a:cxn ang="0">
                  <a:pos x="344" y="334"/>
                </a:cxn>
                <a:cxn ang="0">
                  <a:pos x="432" y="284"/>
                </a:cxn>
                <a:cxn ang="0">
                  <a:pos x="438" y="292"/>
                </a:cxn>
                <a:cxn ang="0">
                  <a:pos x="439" y="302"/>
                </a:cxn>
                <a:cxn ang="0">
                  <a:pos x="441" y="313"/>
                </a:cxn>
                <a:cxn ang="0">
                  <a:pos x="456" y="315"/>
                </a:cxn>
                <a:cxn ang="0">
                  <a:pos x="463" y="309"/>
                </a:cxn>
                <a:cxn ang="0">
                  <a:pos x="464" y="294"/>
                </a:cxn>
                <a:cxn ang="0">
                  <a:pos x="455" y="290"/>
                </a:cxn>
                <a:cxn ang="0">
                  <a:pos x="454" y="290"/>
                </a:cxn>
                <a:cxn ang="0">
                  <a:pos x="444" y="287"/>
                </a:cxn>
                <a:cxn ang="0">
                  <a:pos x="444" y="287"/>
                </a:cxn>
                <a:cxn ang="0">
                  <a:pos x="438" y="279"/>
                </a:cxn>
                <a:cxn ang="0">
                  <a:pos x="513" y="206"/>
                </a:cxn>
                <a:cxn ang="0">
                  <a:pos x="520" y="195"/>
                </a:cxn>
                <a:cxn ang="0">
                  <a:pos x="588" y="18"/>
                </a:cxn>
                <a:cxn ang="0">
                  <a:pos x="428" y="28"/>
                </a:cxn>
              </a:cxnLst>
              <a:rect l="0" t="0" r="r" b="b"/>
              <a:pathLst>
                <a:path w="588" h="334">
                  <a:moveTo>
                    <a:pt x="428" y="28"/>
                  </a:moveTo>
                  <a:cubicBezTo>
                    <a:pt x="427" y="27"/>
                    <a:pt x="427" y="27"/>
                    <a:pt x="427" y="27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344" y="334"/>
                    <a:pt x="344" y="334"/>
                    <a:pt x="344" y="334"/>
                  </a:cubicBezTo>
                  <a:cubicBezTo>
                    <a:pt x="374" y="324"/>
                    <a:pt x="405" y="305"/>
                    <a:pt x="432" y="284"/>
                  </a:cubicBezTo>
                  <a:cubicBezTo>
                    <a:pt x="438" y="292"/>
                    <a:pt x="438" y="292"/>
                    <a:pt x="438" y="292"/>
                  </a:cubicBezTo>
                  <a:cubicBezTo>
                    <a:pt x="439" y="294"/>
                    <a:pt x="440" y="297"/>
                    <a:pt x="439" y="302"/>
                  </a:cubicBezTo>
                  <a:cubicBezTo>
                    <a:pt x="438" y="306"/>
                    <a:pt x="438" y="310"/>
                    <a:pt x="441" y="313"/>
                  </a:cubicBezTo>
                  <a:cubicBezTo>
                    <a:pt x="444" y="318"/>
                    <a:pt x="451" y="318"/>
                    <a:pt x="456" y="315"/>
                  </a:cubicBezTo>
                  <a:cubicBezTo>
                    <a:pt x="463" y="309"/>
                    <a:pt x="463" y="309"/>
                    <a:pt x="463" y="309"/>
                  </a:cubicBezTo>
                  <a:cubicBezTo>
                    <a:pt x="467" y="306"/>
                    <a:pt x="468" y="299"/>
                    <a:pt x="464" y="294"/>
                  </a:cubicBezTo>
                  <a:cubicBezTo>
                    <a:pt x="462" y="291"/>
                    <a:pt x="458" y="290"/>
                    <a:pt x="455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49" y="290"/>
                    <a:pt x="446" y="288"/>
                    <a:pt x="444" y="287"/>
                  </a:cubicBezTo>
                  <a:cubicBezTo>
                    <a:pt x="444" y="287"/>
                    <a:pt x="444" y="287"/>
                    <a:pt x="444" y="287"/>
                  </a:cubicBezTo>
                  <a:cubicBezTo>
                    <a:pt x="438" y="279"/>
                    <a:pt x="438" y="279"/>
                    <a:pt x="438" y="279"/>
                  </a:cubicBezTo>
                  <a:cubicBezTo>
                    <a:pt x="475" y="249"/>
                    <a:pt x="504" y="217"/>
                    <a:pt x="513" y="206"/>
                  </a:cubicBezTo>
                  <a:cubicBezTo>
                    <a:pt x="517" y="199"/>
                    <a:pt x="520" y="195"/>
                    <a:pt x="520" y="195"/>
                  </a:cubicBezTo>
                  <a:cubicBezTo>
                    <a:pt x="557" y="157"/>
                    <a:pt x="577" y="81"/>
                    <a:pt x="588" y="18"/>
                  </a:cubicBezTo>
                  <a:cubicBezTo>
                    <a:pt x="428" y="28"/>
                    <a:pt x="428" y="28"/>
                    <a:pt x="428" y="28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9B7CB4C1-0621-4ABA-95A7-C76FD4848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941" y="1632886"/>
              <a:ext cx="1698726" cy="2120911"/>
            </a:xfrm>
            <a:custGeom>
              <a:avLst/>
              <a:gdLst/>
              <a:ahLst/>
              <a:cxnLst>
                <a:cxn ang="0">
                  <a:pos x="334" y="29"/>
                </a:cxn>
                <a:cxn ang="0">
                  <a:pos x="274" y="24"/>
                </a:cxn>
                <a:cxn ang="0">
                  <a:pos x="234" y="122"/>
                </a:cxn>
                <a:cxn ang="0">
                  <a:pos x="181" y="206"/>
                </a:cxn>
                <a:cxn ang="0">
                  <a:pos x="110" y="295"/>
                </a:cxn>
                <a:cxn ang="0">
                  <a:pos x="0" y="427"/>
                </a:cxn>
                <a:cxn ang="0">
                  <a:pos x="120" y="453"/>
                </a:cxn>
                <a:cxn ang="0">
                  <a:pos x="281" y="444"/>
                </a:cxn>
                <a:cxn ang="0">
                  <a:pos x="287" y="357"/>
                </a:cxn>
                <a:cxn ang="0">
                  <a:pos x="287" y="299"/>
                </a:cxn>
                <a:cxn ang="0">
                  <a:pos x="294" y="261"/>
                </a:cxn>
                <a:cxn ang="0">
                  <a:pos x="315" y="213"/>
                </a:cxn>
                <a:cxn ang="0">
                  <a:pos x="352" y="144"/>
                </a:cxn>
                <a:cxn ang="0">
                  <a:pos x="334" y="29"/>
                </a:cxn>
              </a:cxnLst>
              <a:rect l="0" t="0" r="r" b="b"/>
              <a:pathLst>
                <a:path w="357" h="453">
                  <a:moveTo>
                    <a:pt x="334" y="29"/>
                  </a:moveTo>
                  <a:cubicBezTo>
                    <a:pt x="308" y="0"/>
                    <a:pt x="274" y="24"/>
                    <a:pt x="274" y="24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120" y="453"/>
                    <a:pt x="120" y="453"/>
                    <a:pt x="120" y="453"/>
                  </a:cubicBezTo>
                  <a:cubicBezTo>
                    <a:pt x="281" y="444"/>
                    <a:pt x="281" y="444"/>
                    <a:pt x="281" y="444"/>
                  </a:cubicBezTo>
                  <a:cubicBezTo>
                    <a:pt x="287" y="400"/>
                    <a:pt x="289" y="365"/>
                    <a:pt x="287" y="357"/>
                  </a:cubicBezTo>
                  <a:cubicBezTo>
                    <a:pt x="284" y="336"/>
                    <a:pt x="287" y="299"/>
                    <a:pt x="287" y="299"/>
                  </a:cubicBezTo>
                  <a:cubicBezTo>
                    <a:pt x="287" y="299"/>
                    <a:pt x="292" y="270"/>
                    <a:pt x="294" y="261"/>
                  </a:cubicBezTo>
                  <a:cubicBezTo>
                    <a:pt x="296" y="253"/>
                    <a:pt x="309" y="228"/>
                    <a:pt x="315" y="213"/>
                  </a:cubicBezTo>
                  <a:cubicBezTo>
                    <a:pt x="322" y="199"/>
                    <a:pt x="348" y="173"/>
                    <a:pt x="352" y="144"/>
                  </a:cubicBezTo>
                  <a:cubicBezTo>
                    <a:pt x="355" y="121"/>
                    <a:pt x="357" y="54"/>
                    <a:pt x="334" y="29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AFD427C-F960-4208-90C2-57199167A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421" y="4709590"/>
              <a:ext cx="732037" cy="519367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2" y="111"/>
                </a:cxn>
                <a:cxn ang="0">
                  <a:pos x="3" y="111"/>
                </a:cxn>
                <a:cxn ang="0">
                  <a:pos x="2" y="111"/>
                </a:cxn>
                <a:cxn ang="0">
                  <a:pos x="3" y="111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3" y="110"/>
                </a:cxn>
                <a:cxn ang="0">
                  <a:pos x="4" y="110"/>
                </a:cxn>
                <a:cxn ang="0">
                  <a:pos x="3" y="110"/>
                </a:cxn>
                <a:cxn ang="0">
                  <a:pos x="4" y="110"/>
                </a:cxn>
                <a:cxn ang="0">
                  <a:pos x="4" y="110"/>
                </a:cxn>
                <a:cxn ang="0">
                  <a:pos x="4" y="110"/>
                </a:cxn>
                <a:cxn ang="0">
                  <a:pos x="4" y="110"/>
                </a:cxn>
                <a:cxn ang="0">
                  <a:pos x="88" y="61"/>
                </a:cxn>
                <a:cxn ang="0">
                  <a:pos x="4" y="110"/>
                </a:cxn>
                <a:cxn ang="0">
                  <a:pos x="88" y="61"/>
                </a:cxn>
                <a:cxn ang="0">
                  <a:pos x="88" y="61"/>
                </a:cxn>
                <a:cxn ang="0">
                  <a:pos x="154" y="0"/>
                </a:cxn>
                <a:cxn ang="0">
                  <a:pos x="154" y="0"/>
                </a:cxn>
                <a:cxn ang="0">
                  <a:pos x="94" y="56"/>
                </a:cxn>
                <a:cxn ang="0">
                  <a:pos x="94" y="56"/>
                </a:cxn>
                <a:cxn ang="0">
                  <a:pos x="154" y="0"/>
                </a:cxn>
              </a:cxnLst>
              <a:rect l="0" t="0" r="r" b="b"/>
              <a:pathLst>
                <a:path w="154" h="111">
                  <a:moveTo>
                    <a:pt x="0" y="111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moveTo>
                    <a:pt x="1" y="111"/>
                  </a:move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moveTo>
                    <a:pt x="1" y="111"/>
                  </a:move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moveTo>
                    <a:pt x="1" y="111"/>
                  </a:move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moveTo>
                    <a:pt x="1" y="111"/>
                  </a:move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moveTo>
                    <a:pt x="1" y="111"/>
                  </a:move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moveTo>
                    <a:pt x="2" y="111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moveTo>
                    <a:pt x="2" y="111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moveTo>
                    <a:pt x="2" y="111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moveTo>
                    <a:pt x="2" y="111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moveTo>
                    <a:pt x="2" y="111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moveTo>
                    <a:pt x="3" y="111"/>
                  </a:moveTo>
                  <a:cubicBezTo>
                    <a:pt x="3" y="111"/>
                    <a:pt x="3" y="111"/>
                    <a:pt x="2" y="111"/>
                  </a:cubicBezTo>
                  <a:cubicBezTo>
                    <a:pt x="3" y="111"/>
                    <a:pt x="3" y="111"/>
                    <a:pt x="3" y="111"/>
                  </a:cubicBezTo>
                  <a:moveTo>
                    <a:pt x="3" y="110"/>
                  </a:move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3" y="110"/>
                  </a:move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3" y="110"/>
                  </a:move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3" y="110"/>
                  </a:move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4" y="110"/>
                  </a:move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4" y="110"/>
                  </a:cubicBezTo>
                  <a:moveTo>
                    <a:pt x="4" y="110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moveTo>
                    <a:pt x="88" y="61"/>
                  </a:moveTo>
                  <a:cubicBezTo>
                    <a:pt x="62" y="81"/>
                    <a:pt x="33" y="100"/>
                    <a:pt x="4" y="110"/>
                  </a:cubicBezTo>
                  <a:cubicBezTo>
                    <a:pt x="33" y="100"/>
                    <a:pt x="62" y="81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0" y="15"/>
                    <a:pt x="119" y="36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19" y="36"/>
                    <a:pt x="140" y="15"/>
                    <a:pt x="154" y="0"/>
                  </a:cubicBezTo>
                </a:path>
              </a:pathLst>
            </a:custGeom>
            <a:gradFill>
              <a:gsLst>
                <a:gs pos="0">
                  <a:srgbClr val="EEB31A"/>
                </a:gs>
                <a:gs pos="100000">
                  <a:srgbClr val="DE7B0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8313612C-AE08-4F57-8FD4-C79686C3D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150" y="3767621"/>
              <a:ext cx="66184" cy="10486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531"/>
                </a:cxn>
                <a:cxn ang="0">
                  <a:pos x="33" y="522"/>
                </a:cxn>
                <a:cxn ang="0">
                  <a:pos x="33" y="0"/>
                </a:cxn>
              </a:cxnLst>
              <a:rect l="0" t="0" r="r" b="b"/>
              <a:pathLst>
                <a:path w="33" h="531">
                  <a:moveTo>
                    <a:pt x="33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33" y="522"/>
                  </a:lnTo>
                  <a:lnTo>
                    <a:pt x="33" y="0"/>
                  </a:lnTo>
                </a:path>
              </a:pathLst>
            </a:custGeom>
            <a:gradFill>
              <a:gsLst>
                <a:gs pos="0">
                  <a:srgbClr val="EEB31A"/>
                </a:gs>
                <a:gs pos="100000">
                  <a:srgbClr val="DE7B0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A8186C81-FDFC-4D41-B9FF-E4C1876AB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793" y="3029055"/>
              <a:ext cx="1002790" cy="683273"/>
            </a:xfrm>
            <a:custGeom>
              <a:avLst/>
              <a:gdLst/>
              <a:ahLst/>
              <a:cxnLst>
                <a:cxn ang="0">
                  <a:pos x="199" y="35"/>
                </a:cxn>
                <a:cxn ang="0">
                  <a:pos x="161" y="9"/>
                </a:cxn>
                <a:cxn ang="0">
                  <a:pos x="130" y="0"/>
                </a:cxn>
                <a:cxn ang="0">
                  <a:pos x="5" y="1"/>
                </a:cxn>
                <a:cxn ang="0">
                  <a:pos x="6" y="59"/>
                </a:cxn>
                <a:cxn ang="0">
                  <a:pos x="1" y="134"/>
                </a:cxn>
                <a:cxn ang="0">
                  <a:pos x="14" y="146"/>
                </a:cxn>
                <a:cxn ang="0">
                  <a:pos x="100" y="137"/>
                </a:cxn>
                <a:cxn ang="0">
                  <a:pos x="99" y="134"/>
                </a:cxn>
                <a:cxn ang="0">
                  <a:pos x="96" y="130"/>
                </a:cxn>
                <a:cxn ang="0">
                  <a:pos x="95" y="130"/>
                </a:cxn>
                <a:cxn ang="0">
                  <a:pos x="87" y="116"/>
                </a:cxn>
                <a:cxn ang="0">
                  <a:pos x="90" y="104"/>
                </a:cxn>
                <a:cxn ang="0">
                  <a:pos x="102" y="98"/>
                </a:cxn>
                <a:cxn ang="0">
                  <a:pos x="110" y="97"/>
                </a:cxn>
                <a:cxn ang="0">
                  <a:pos x="122" y="101"/>
                </a:cxn>
                <a:cxn ang="0">
                  <a:pos x="128" y="112"/>
                </a:cxn>
                <a:cxn ang="0">
                  <a:pos x="122" y="127"/>
                </a:cxn>
                <a:cxn ang="0">
                  <a:pos x="119" y="131"/>
                </a:cxn>
                <a:cxn ang="0">
                  <a:pos x="119" y="134"/>
                </a:cxn>
                <a:cxn ang="0">
                  <a:pos x="193" y="122"/>
                </a:cxn>
                <a:cxn ang="0">
                  <a:pos x="209" y="96"/>
                </a:cxn>
                <a:cxn ang="0">
                  <a:pos x="199" y="35"/>
                </a:cxn>
              </a:cxnLst>
              <a:rect l="0" t="0" r="r" b="b"/>
              <a:pathLst>
                <a:path w="211" h="146">
                  <a:moveTo>
                    <a:pt x="199" y="35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37"/>
                    <a:pt x="6" y="59"/>
                  </a:cubicBezTo>
                  <a:cubicBezTo>
                    <a:pt x="7" y="66"/>
                    <a:pt x="6" y="96"/>
                    <a:pt x="1" y="134"/>
                  </a:cubicBezTo>
                  <a:cubicBezTo>
                    <a:pt x="1" y="134"/>
                    <a:pt x="0" y="146"/>
                    <a:pt x="14" y="146"/>
                  </a:cubicBezTo>
                  <a:cubicBezTo>
                    <a:pt x="38" y="145"/>
                    <a:pt x="69" y="141"/>
                    <a:pt x="100" y="137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9" y="133"/>
                    <a:pt x="99" y="131"/>
                    <a:pt x="96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0" y="127"/>
                    <a:pt x="87" y="122"/>
                    <a:pt x="87" y="116"/>
                  </a:cubicBezTo>
                  <a:cubicBezTo>
                    <a:pt x="86" y="112"/>
                    <a:pt x="87" y="108"/>
                    <a:pt x="90" y="104"/>
                  </a:cubicBezTo>
                  <a:cubicBezTo>
                    <a:pt x="93" y="101"/>
                    <a:pt x="97" y="99"/>
                    <a:pt x="102" y="98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4" y="97"/>
                    <a:pt x="119" y="98"/>
                    <a:pt x="122" y="101"/>
                  </a:cubicBezTo>
                  <a:cubicBezTo>
                    <a:pt x="126" y="104"/>
                    <a:pt x="128" y="108"/>
                    <a:pt x="128" y="112"/>
                  </a:cubicBezTo>
                  <a:cubicBezTo>
                    <a:pt x="129" y="118"/>
                    <a:pt x="127" y="124"/>
                    <a:pt x="122" y="127"/>
                  </a:cubicBezTo>
                  <a:cubicBezTo>
                    <a:pt x="120" y="129"/>
                    <a:pt x="119" y="131"/>
                    <a:pt x="119" y="131"/>
                  </a:cubicBezTo>
                  <a:cubicBezTo>
                    <a:pt x="119" y="134"/>
                    <a:pt x="119" y="134"/>
                    <a:pt x="119" y="134"/>
                  </a:cubicBezTo>
                  <a:cubicBezTo>
                    <a:pt x="149" y="130"/>
                    <a:pt x="176" y="125"/>
                    <a:pt x="193" y="122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9" y="96"/>
                    <a:pt x="211" y="49"/>
                    <a:pt x="199" y="35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E4D7A79C-EA33-4593-AF46-6DA13C7DA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451" y="3510900"/>
              <a:ext cx="1245465" cy="730668"/>
            </a:xfrm>
            <a:custGeom>
              <a:avLst/>
              <a:gdLst/>
              <a:ahLst/>
              <a:cxnLst>
                <a:cxn ang="0">
                  <a:pos x="258" y="54"/>
                </a:cxn>
                <a:cxn ang="0">
                  <a:pos x="222" y="27"/>
                </a:cxn>
                <a:cxn ang="0">
                  <a:pos x="140" y="40"/>
                </a:cxn>
                <a:cxn ang="0">
                  <a:pos x="139" y="29"/>
                </a:cxn>
                <a:cxn ang="0">
                  <a:pos x="144" y="20"/>
                </a:cxn>
                <a:cxn ang="0">
                  <a:pos x="148" y="10"/>
                </a:cxn>
                <a:cxn ang="0">
                  <a:pos x="137" y="0"/>
                </a:cxn>
                <a:cxn ang="0">
                  <a:pos x="128" y="1"/>
                </a:cxn>
                <a:cxn ang="0">
                  <a:pos x="118" y="13"/>
                </a:cxn>
                <a:cxn ang="0">
                  <a:pos x="124" y="21"/>
                </a:cxn>
                <a:cxn ang="0">
                  <a:pos x="125" y="22"/>
                </a:cxn>
                <a:cxn ang="0">
                  <a:pos x="131" y="30"/>
                </a:cxn>
                <a:cxn ang="0">
                  <a:pos x="131" y="30"/>
                </a:cxn>
                <a:cxn ang="0">
                  <a:pos x="132" y="41"/>
                </a:cxn>
                <a:cxn ang="0">
                  <a:pos x="34" y="51"/>
                </a:cxn>
                <a:cxn ang="0">
                  <a:pos x="22" y="61"/>
                </a:cxn>
                <a:cxn ang="0">
                  <a:pos x="5" y="134"/>
                </a:cxn>
                <a:cxn ang="0">
                  <a:pos x="18" y="150"/>
                </a:cxn>
                <a:cxn ang="0">
                  <a:pos x="125" y="154"/>
                </a:cxn>
                <a:cxn ang="0">
                  <a:pos x="125" y="151"/>
                </a:cxn>
                <a:cxn ang="0">
                  <a:pos x="121" y="147"/>
                </a:cxn>
                <a:cxn ang="0">
                  <a:pos x="121" y="147"/>
                </a:cxn>
                <a:cxn ang="0">
                  <a:pos x="113" y="133"/>
                </a:cxn>
                <a:cxn ang="0">
                  <a:pos x="117" y="121"/>
                </a:cxn>
                <a:cxn ang="0">
                  <a:pos x="129" y="116"/>
                </a:cxn>
                <a:cxn ang="0">
                  <a:pos x="137" y="115"/>
                </a:cxn>
                <a:cxn ang="0">
                  <a:pos x="149" y="120"/>
                </a:cxn>
                <a:cxn ang="0">
                  <a:pos x="155" y="131"/>
                </a:cxn>
                <a:cxn ang="0">
                  <a:pos x="148" y="146"/>
                </a:cxn>
                <a:cxn ang="0">
                  <a:pos x="145" y="150"/>
                </a:cxn>
                <a:cxn ang="0">
                  <a:pos x="145" y="153"/>
                </a:cxn>
                <a:cxn ang="0">
                  <a:pos x="227" y="143"/>
                </a:cxn>
                <a:cxn ang="0">
                  <a:pos x="228" y="143"/>
                </a:cxn>
                <a:cxn ang="0">
                  <a:pos x="228" y="142"/>
                </a:cxn>
                <a:cxn ang="0">
                  <a:pos x="261" y="110"/>
                </a:cxn>
                <a:cxn ang="0">
                  <a:pos x="258" y="54"/>
                </a:cxn>
              </a:cxnLst>
              <a:rect l="0" t="0" r="r" b="b"/>
              <a:pathLst>
                <a:path w="262" h="156">
                  <a:moveTo>
                    <a:pt x="258" y="54"/>
                  </a:moveTo>
                  <a:cubicBezTo>
                    <a:pt x="255" y="48"/>
                    <a:pt x="233" y="33"/>
                    <a:pt x="222" y="27"/>
                  </a:cubicBezTo>
                  <a:cubicBezTo>
                    <a:pt x="204" y="30"/>
                    <a:pt x="173" y="35"/>
                    <a:pt x="140" y="40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39" y="26"/>
                    <a:pt x="140" y="23"/>
                    <a:pt x="144" y="20"/>
                  </a:cubicBezTo>
                  <a:cubicBezTo>
                    <a:pt x="147" y="17"/>
                    <a:pt x="149" y="14"/>
                    <a:pt x="148" y="10"/>
                  </a:cubicBezTo>
                  <a:cubicBezTo>
                    <a:pt x="148" y="4"/>
                    <a:pt x="143" y="0"/>
                    <a:pt x="137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2"/>
                    <a:pt x="118" y="7"/>
                    <a:pt x="118" y="13"/>
                  </a:cubicBezTo>
                  <a:cubicBezTo>
                    <a:pt x="119" y="16"/>
                    <a:pt x="121" y="20"/>
                    <a:pt x="124" y="21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30" y="24"/>
                    <a:pt x="131" y="28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97" y="46"/>
                    <a:pt x="61" y="50"/>
                    <a:pt x="34" y="51"/>
                  </a:cubicBezTo>
                  <a:cubicBezTo>
                    <a:pt x="34" y="51"/>
                    <a:pt x="24" y="51"/>
                    <a:pt x="22" y="61"/>
                  </a:cubicBezTo>
                  <a:cubicBezTo>
                    <a:pt x="18" y="85"/>
                    <a:pt x="12" y="110"/>
                    <a:pt x="5" y="134"/>
                  </a:cubicBezTo>
                  <a:cubicBezTo>
                    <a:pt x="5" y="134"/>
                    <a:pt x="0" y="148"/>
                    <a:pt x="18" y="150"/>
                  </a:cubicBezTo>
                  <a:cubicBezTo>
                    <a:pt x="55" y="155"/>
                    <a:pt x="92" y="156"/>
                    <a:pt x="125" y="154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5" y="151"/>
                    <a:pt x="124" y="149"/>
                    <a:pt x="121" y="147"/>
                  </a:cubicBezTo>
                  <a:cubicBezTo>
                    <a:pt x="121" y="147"/>
                    <a:pt x="121" y="147"/>
                    <a:pt x="121" y="147"/>
                  </a:cubicBezTo>
                  <a:cubicBezTo>
                    <a:pt x="116" y="144"/>
                    <a:pt x="113" y="139"/>
                    <a:pt x="113" y="133"/>
                  </a:cubicBezTo>
                  <a:cubicBezTo>
                    <a:pt x="113" y="129"/>
                    <a:pt x="114" y="125"/>
                    <a:pt x="117" y="121"/>
                  </a:cubicBezTo>
                  <a:cubicBezTo>
                    <a:pt x="120" y="118"/>
                    <a:pt x="124" y="116"/>
                    <a:pt x="129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42" y="115"/>
                    <a:pt x="146" y="117"/>
                    <a:pt x="149" y="120"/>
                  </a:cubicBezTo>
                  <a:cubicBezTo>
                    <a:pt x="153" y="123"/>
                    <a:pt x="155" y="127"/>
                    <a:pt x="155" y="131"/>
                  </a:cubicBezTo>
                  <a:cubicBezTo>
                    <a:pt x="155" y="137"/>
                    <a:pt x="152" y="143"/>
                    <a:pt x="148" y="146"/>
                  </a:cubicBezTo>
                  <a:cubicBezTo>
                    <a:pt x="145" y="148"/>
                    <a:pt x="145" y="149"/>
                    <a:pt x="145" y="150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93" y="150"/>
                    <a:pt x="227" y="143"/>
                    <a:pt x="227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35" y="136"/>
                    <a:pt x="261" y="120"/>
                    <a:pt x="261" y="110"/>
                  </a:cubicBezTo>
                  <a:cubicBezTo>
                    <a:pt x="261" y="99"/>
                    <a:pt x="262" y="63"/>
                    <a:pt x="258" y="54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E92ADBA0-8728-4915-8FE9-471B052E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961" y="4077661"/>
              <a:ext cx="1355772" cy="663525"/>
            </a:xfrm>
            <a:custGeom>
              <a:avLst/>
              <a:gdLst/>
              <a:ahLst/>
              <a:cxnLst>
                <a:cxn ang="0">
                  <a:pos x="285" y="76"/>
                </a:cxn>
                <a:cxn ang="0">
                  <a:pos x="266" y="39"/>
                </a:cxn>
                <a:cxn ang="0">
                  <a:pos x="260" y="31"/>
                </a:cxn>
                <a:cxn ang="0">
                  <a:pos x="176" y="41"/>
                </a:cxn>
                <a:cxn ang="0">
                  <a:pos x="176" y="29"/>
                </a:cxn>
                <a:cxn ang="0">
                  <a:pos x="181" y="20"/>
                </a:cxn>
                <a:cxn ang="0">
                  <a:pos x="186" y="11"/>
                </a:cxn>
                <a:cxn ang="0">
                  <a:pos x="175" y="0"/>
                </a:cxn>
                <a:cxn ang="0">
                  <a:pos x="166" y="1"/>
                </a:cxn>
                <a:cxn ang="0">
                  <a:pos x="156" y="12"/>
                </a:cxn>
                <a:cxn ang="0">
                  <a:pos x="161" y="21"/>
                </a:cxn>
                <a:cxn ang="0">
                  <a:pos x="162" y="21"/>
                </a:cxn>
                <a:cxn ang="0">
                  <a:pos x="168" y="30"/>
                </a:cxn>
                <a:cxn ang="0">
                  <a:pos x="168" y="30"/>
                </a:cxn>
                <a:cxn ang="0">
                  <a:pos x="168" y="41"/>
                </a:cxn>
                <a:cxn ang="0">
                  <a:pos x="134" y="42"/>
                </a:cxn>
                <a:cxn ang="0">
                  <a:pos x="43" y="35"/>
                </a:cxn>
                <a:cxn ang="0">
                  <a:pos x="33" y="41"/>
                </a:cxn>
                <a:cxn ang="0">
                  <a:pos x="4" y="95"/>
                </a:cxn>
                <a:cxn ang="0">
                  <a:pos x="6" y="103"/>
                </a:cxn>
                <a:cxn ang="0">
                  <a:pos x="127" y="132"/>
                </a:cxn>
                <a:cxn ang="0">
                  <a:pos x="128" y="129"/>
                </a:cxn>
                <a:cxn ang="0">
                  <a:pos x="125" y="124"/>
                </a:cxn>
                <a:cxn ang="0">
                  <a:pos x="125" y="123"/>
                </a:cxn>
                <a:cxn ang="0">
                  <a:pos x="119" y="109"/>
                </a:cxn>
                <a:cxn ang="0">
                  <a:pos x="126" y="98"/>
                </a:cxn>
                <a:cxn ang="0">
                  <a:pos x="138" y="94"/>
                </a:cxn>
                <a:cxn ang="0">
                  <a:pos x="146" y="95"/>
                </a:cxn>
                <a:cxn ang="0">
                  <a:pos x="157" y="102"/>
                </a:cxn>
                <a:cxn ang="0">
                  <a:pos x="161" y="114"/>
                </a:cxn>
                <a:cxn ang="0">
                  <a:pos x="151" y="127"/>
                </a:cxn>
                <a:cxn ang="0">
                  <a:pos x="148" y="131"/>
                </a:cxn>
                <a:cxn ang="0">
                  <a:pos x="147" y="135"/>
                </a:cxn>
                <a:cxn ang="0">
                  <a:pos x="234" y="142"/>
                </a:cxn>
                <a:cxn ang="0">
                  <a:pos x="272" y="121"/>
                </a:cxn>
                <a:cxn ang="0">
                  <a:pos x="285" y="76"/>
                </a:cxn>
              </a:cxnLst>
              <a:rect l="0" t="0" r="r" b="b"/>
              <a:pathLst>
                <a:path w="285" h="142">
                  <a:moveTo>
                    <a:pt x="285" y="76"/>
                  </a:moveTo>
                  <a:cubicBezTo>
                    <a:pt x="285" y="65"/>
                    <a:pt x="280" y="57"/>
                    <a:pt x="266" y="39"/>
                  </a:cubicBezTo>
                  <a:cubicBezTo>
                    <a:pt x="263" y="35"/>
                    <a:pt x="261" y="33"/>
                    <a:pt x="260" y="31"/>
                  </a:cubicBezTo>
                  <a:cubicBezTo>
                    <a:pt x="248" y="33"/>
                    <a:pt x="216" y="38"/>
                    <a:pt x="176" y="41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7"/>
                    <a:pt x="177" y="23"/>
                    <a:pt x="181" y="20"/>
                  </a:cubicBezTo>
                  <a:cubicBezTo>
                    <a:pt x="184" y="18"/>
                    <a:pt x="186" y="14"/>
                    <a:pt x="186" y="11"/>
                  </a:cubicBezTo>
                  <a:cubicBezTo>
                    <a:pt x="186" y="5"/>
                    <a:pt x="181" y="0"/>
                    <a:pt x="175" y="0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0" y="1"/>
                    <a:pt x="156" y="6"/>
                    <a:pt x="156" y="12"/>
                  </a:cubicBezTo>
                  <a:cubicBezTo>
                    <a:pt x="156" y="16"/>
                    <a:pt x="158" y="19"/>
                    <a:pt x="161" y="21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6" y="24"/>
                    <a:pt x="167" y="28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57" y="42"/>
                    <a:pt x="146" y="42"/>
                    <a:pt x="134" y="42"/>
                  </a:cubicBezTo>
                  <a:cubicBezTo>
                    <a:pt x="105" y="42"/>
                    <a:pt x="74" y="40"/>
                    <a:pt x="43" y="35"/>
                  </a:cubicBezTo>
                  <a:cubicBezTo>
                    <a:pt x="35" y="34"/>
                    <a:pt x="33" y="41"/>
                    <a:pt x="33" y="41"/>
                  </a:cubicBezTo>
                  <a:cubicBezTo>
                    <a:pt x="25" y="61"/>
                    <a:pt x="15" y="80"/>
                    <a:pt x="4" y="95"/>
                  </a:cubicBezTo>
                  <a:cubicBezTo>
                    <a:pt x="4" y="95"/>
                    <a:pt x="0" y="101"/>
                    <a:pt x="6" y="103"/>
                  </a:cubicBezTo>
                  <a:cubicBezTo>
                    <a:pt x="46" y="117"/>
                    <a:pt x="89" y="126"/>
                    <a:pt x="127" y="132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8"/>
                    <a:pt x="128" y="126"/>
                    <a:pt x="125" y="124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1" y="120"/>
                    <a:pt x="118" y="114"/>
                    <a:pt x="119" y="109"/>
                  </a:cubicBezTo>
                  <a:cubicBezTo>
                    <a:pt x="120" y="104"/>
                    <a:pt x="122" y="100"/>
                    <a:pt x="126" y="98"/>
                  </a:cubicBezTo>
                  <a:cubicBezTo>
                    <a:pt x="129" y="95"/>
                    <a:pt x="134" y="94"/>
                    <a:pt x="138" y="94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51" y="96"/>
                    <a:pt x="155" y="98"/>
                    <a:pt x="157" y="102"/>
                  </a:cubicBezTo>
                  <a:cubicBezTo>
                    <a:pt x="160" y="105"/>
                    <a:pt x="161" y="110"/>
                    <a:pt x="161" y="114"/>
                  </a:cubicBezTo>
                  <a:cubicBezTo>
                    <a:pt x="160" y="120"/>
                    <a:pt x="157" y="125"/>
                    <a:pt x="151" y="127"/>
                  </a:cubicBezTo>
                  <a:cubicBezTo>
                    <a:pt x="149" y="129"/>
                    <a:pt x="148" y="130"/>
                    <a:pt x="148" y="131"/>
                  </a:cubicBezTo>
                  <a:cubicBezTo>
                    <a:pt x="147" y="135"/>
                    <a:pt x="147" y="135"/>
                    <a:pt x="147" y="135"/>
                  </a:cubicBezTo>
                  <a:cubicBezTo>
                    <a:pt x="190" y="140"/>
                    <a:pt x="223" y="142"/>
                    <a:pt x="234" y="142"/>
                  </a:cubicBezTo>
                  <a:cubicBezTo>
                    <a:pt x="241" y="139"/>
                    <a:pt x="266" y="129"/>
                    <a:pt x="272" y="121"/>
                  </a:cubicBezTo>
                  <a:cubicBezTo>
                    <a:pt x="285" y="106"/>
                    <a:pt x="285" y="86"/>
                    <a:pt x="285" y="76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78256F51-0537-4B14-945C-C466FF2DF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458" y="4539759"/>
              <a:ext cx="1273543" cy="576636"/>
            </a:xfrm>
            <a:custGeom>
              <a:avLst/>
              <a:gdLst/>
              <a:ahLst/>
              <a:cxnLst>
                <a:cxn ang="0">
                  <a:pos x="267" y="51"/>
                </a:cxn>
                <a:cxn ang="0">
                  <a:pos x="178" y="43"/>
                </a:cxn>
                <a:cxn ang="0">
                  <a:pos x="180" y="30"/>
                </a:cxn>
                <a:cxn ang="0">
                  <a:pos x="187" y="23"/>
                </a:cxn>
                <a:cxn ang="0">
                  <a:pos x="193" y="14"/>
                </a:cxn>
                <a:cxn ang="0">
                  <a:pos x="184" y="2"/>
                </a:cxn>
                <a:cxn ang="0">
                  <a:pos x="175" y="1"/>
                </a:cxn>
                <a:cxn ang="0">
                  <a:pos x="163" y="10"/>
                </a:cxn>
                <a:cxn ang="0">
                  <a:pos x="167" y="20"/>
                </a:cxn>
                <a:cxn ang="0">
                  <a:pos x="167" y="20"/>
                </a:cxn>
                <a:cxn ang="0">
                  <a:pos x="172" y="30"/>
                </a:cxn>
                <a:cxn ang="0">
                  <a:pos x="172" y="30"/>
                </a:cxn>
                <a:cxn ang="0">
                  <a:pos x="170" y="42"/>
                </a:cxn>
                <a:cxn ang="0">
                  <a:pos x="38" y="11"/>
                </a:cxn>
                <a:cxn ang="0">
                  <a:pos x="29" y="13"/>
                </a:cxn>
                <a:cxn ang="0">
                  <a:pos x="44" y="84"/>
                </a:cxn>
                <a:cxn ang="0">
                  <a:pos x="85" y="96"/>
                </a:cxn>
                <a:cxn ang="0">
                  <a:pos x="86" y="94"/>
                </a:cxn>
                <a:cxn ang="0">
                  <a:pos x="84" y="89"/>
                </a:cxn>
                <a:cxn ang="0">
                  <a:pos x="84" y="88"/>
                </a:cxn>
                <a:cxn ang="0">
                  <a:pos x="80" y="73"/>
                </a:cxn>
                <a:cxn ang="0">
                  <a:pos x="88" y="63"/>
                </a:cxn>
                <a:cxn ang="0">
                  <a:pos x="101" y="61"/>
                </a:cxn>
                <a:cxn ang="0">
                  <a:pos x="109" y="64"/>
                </a:cxn>
                <a:cxn ang="0">
                  <a:pos x="119" y="71"/>
                </a:cxn>
                <a:cxn ang="0">
                  <a:pos x="121" y="84"/>
                </a:cxn>
                <a:cxn ang="0">
                  <a:pos x="109" y="96"/>
                </a:cxn>
                <a:cxn ang="0">
                  <a:pos x="105" y="99"/>
                </a:cxn>
                <a:cxn ang="0">
                  <a:pos x="105" y="101"/>
                </a:cxn>
                <a:cxn ang="0">
                  <a:pos x="108" y="102"/>
                </a:cxn>
                <a:cxn ang="0">
                  <a:pos x="181" y="118"/>
                </a:cxn>
                <a:cxn ang="0">
                  <a:pos x="250" y="113"/>
                </a:cxn>
                <a:cxn ang="0">
                  <a:pos x="265" y="67"/>
                </a:cxn>
                <a:cxn ang="0">
                  <a:pos x="267" y="51"/>
                </a:cxn>
              </a:cxnLst>
              <a:rect l="0" t="0" r="r" b="b"/>
              <a:pathLst>
                <a:path w="268" h="123">
                  <a:moveTo>
                    <a:pt x="267" y="51"/>
                  </a:moveTo>
                  <a:cubicBezTo>
                    <a:pt x="252" y="50"/>
                    <a:pt x="219" y="48"/>
                    <a:pt x="178" y="43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28"/>
                    <a:pt x="182" y="25"/>
                    <a:pt x="187" y="23"/>
                  </a:cubicBezTo>
                  <a:cubicBezTo>
                    <a:pt x="190" y="21"/>
                    <a:pt x="192" y="18"/>
                    <a:pt x="193" y="14"/>
                  </a:cubicBezTo>
                  <a:cubicBezTo>
                    <a:pt x="194" y="8"/>
                    <a:pt x="189" y="3"/>
                    <a:pt x="184" y="2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69" y="0"/>
                    <a:pt x="164" y="5"/>
                    <a:pt x="163" y="10"/>
                  </a:cubicBezTo>
                  <a:cubicBezTo>
                    <a:pt x="163" y="14"/>
                    <a:pt x="164" y="18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71" y="24"/>
                    <a:pt x="172" y="28"/>
                    <a:pt x="172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29" y="35"/>
                    <a:pt x="82" y="26"/>
                    <a:pt x="38" y="11"/>
                  </a:cubicBezTo>
                  <a:cubicBezTo>
                    <a:pt x="32" y="9"/>
                    <a:pt x="29" y="13"/>
                    <a:pt x="29" y="13"/>
                  </a:cubicBezTo>
                  <a:cubicBezTo>
                    <a:pt x="21" y="25"/>
                    <a:pt x="0" y="63"/>
                    <a:pt x="44" y="84"/>
                  </a:cubicBezTo>
                  <a:cubicBezTo>
                    <a:pt x="44" y="84"/>
                    <a:pt x="53" y="88"/>
                    <a:pt x="85" y="96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3"/>
                    <a:pt x="86" y="91"/>
                    <a:pt x="84" y="89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0" y="84"/>
                    <a:pt x="79" y="79"/>
                    <a:pt x="80" y="73"/>
                  </a:cubicBezTo>
                  <a:cubicBezTo>
                    <a:pt x="81" y="69"/>
                    <a:pt x="84" y="65"/>
                    <a:pt x="88" y="63"/>
                  </a:cubicBezTo>
                  <a:cubicBezTo>
                    <a:pt x="92" y="61"/>
                    <a:pt x="97" y="60"/>
                    <a:pt x="101" y="61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13" y="65"/>
                    <a:pt x="117" y="68"/>
                    <a:pt x="119" y="71"/>
                  </a:cubicBezTo>
                  <a:cubicBezTo>
                    <a:pt x="121" y="75"/>
                    <a:pt x="122" y="80"/>
                    <a:pt x="121" y="84"/>
                  </a:cubicBezTo>
                  <a:cubicBezTo>
                    <a:pt x="119" y="90"/>
                    <a:pt x="115" y="94"/>
                    <a:pt x="109" y="96"/>
                  </a:cubicBezTo>
                  <a:cubicBezTo>
                    <a:pt x="107" y="97"/>
                    <a:pt x="106" y="98"/>
                    <a:pt x="105" y="9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6" y="102"/>
                    <a:pt x="107" y="102"/>
                    <a:pt x="108" y="102"/>
                  </a:cubicBezTo>
                  <a:cubicBezTo>
                    <a:pt x="162" y="115"/>
                    <a:pt x="181" y="118"/>
                    <a:pt x="181" y="118"/>
                  </a:cubicBezTo>
                  <a:cubicBezTo>
                    <a:pt x="192" y="118"/>
                    <a:pt x="233" y="123"/>
                    <a:pt x="250" y="113"/>
                  </a:cubicBezTo>
                  <a:cubicBezTo>
                    <a:pt x="267" y="102"/>
                    <a:pt x="268" y="78"/>
                    <a:pt x="265" y="67"/>
                  </a:cubicBezTo>
                  <a:cubicBezTo>
                    <a:pt x="264" y="62"/>
                    <a:pt x="266" y="56"/>
                    <a:pt x="267" y="51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77D36304-0B28-4444-BCC9-E99896EF9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683" y="4727363"/>
              <a:ext cx="1450034" cy="570710"/>
            </a:xfrm>
            <a:custGeom>
              <a:avLst/>
              <a:gdLst/>
              <a:ahLst/>
              <a:cxnLst>
                <a:cxn ang="0">
                  <a:pos x="230" y="68"/>
                </a:cxn>
                <a:cxn ang="0">
                  <a:pos x="234" y="57"/>
                </a:cxn>
                <a:cxn ang="0">
                  <a:pos x="242" y="50"/>
                </a:cxn>
                <a:cxn ang="0">
                  <a:pos x="249" y="43"/>
                </a:cxn>
                <a:cxn ang="0">
                  <a:pos x="241" y="29"/>
                </a:cxn>
                <a:cxn ang="0">
                  <a:pos x="233" y="27"/>
                </a:cxn>
                <a:cxn ang="0">
                  <a:pos x="220" y="35"/>
                </a:cxn>
                <a:cxn ang="0">
                  <a:pos x="222" y="45"/>
                </a:cxn>
                <a:cxn ang="0">
                  <a:pos x="223" y="45"/>
                </a:cxn>
                <a:cxn ang="0">
                  <a:pos x="226" y="55"/>
                </a:cxn>
                <a:cxn ang="0">
                  <a:pos x="226" y="55"/>
                </a:cxn>
                <a:cxn ang="0">
                  <a:pos x="223" y="66"/>
                </a:cxn>
                <a:cxn ang="0">
                  <a:pos x="164" y="46"/>
                </a:cxn>
                <a:cxn ang="0">
                  <a:pos x="141" y="0"/>
                </a:cxn>
                <a:cxn ang="0">
                  <a:pos x="98" y="42"/>
                </a:cxn>
                <a:cxn ang="0">
                  <a:pos x="84" y="54"/>
                </a:cxn>
                <a:cxn ang="0">
                  <a:pos x="85" y="56"/>
                </a:cxn>
                <a:cxn ang="0">
                  <a:pos x="90" y="57"/>
                </a:cxn>
                <a:cxn ang="0">
                  <a:pos x="91" y="57"/>
                </a:cxn>
                <a:cxn ang="0">
                  <a:pos x="105" y="63"/>
                </a:cxn>
                <a:cxn ang="0">
                  <a:pos x="109" y="76"/>
                </a:cxn>
                <a:cxn ang="0">
                  <a:pos x="102" y="87"/>
                </a:cxn>
                <a:cxn ang="0">
                  <a:pos x="96" y="92"/>
                </a:cxn>
                <a:cxn ang="0">
                  <a:pos x="83" y="96"/>
                </a:cxn>
                <a:cxn ang="0">
                  <a:pos x="72" y="90"/>
                </a:cxn>
                <a:cxn ang="0">
                  <a:pos x="69" y="74"/>
                </a:cxn>
                <a:cxn ang="0">
                  <a:pos x="69" y="69"/>
                </a:cxn>
                <a:cxn ang="0">
                  <a:pos x="68" y="67"/>
                </a:cxn>
                <a:cxn ang="0">
                  <a:pos x="0" y="109"/>
                </a:cxn>
                <a:cxn ang="0">
                  <a:pos x="140" y="117"/>
                </a:cxn>
                <a:cxn ang="0">
                  <a:pos x="203" y="122"/>
                </a:cxn>
                <a:cxn ang="0">
                  <a:pos x="255" y="106"/>
                </a:cxn>
                <a:cxn ang="0">
                  <a:pos x="305" y="84"/>
                </a:cxn>
                <a:cxn ang="0">
                  <a:pos x="230" y="68"/>
                </a:cxn>
              </a:cxnLst>
              <a:rect l="0" t="0" r="r" b="b"/>
              <a:pathLst>
                <a:path w="305" h="122">
                  <a:moveTo>
                    <a:pt x="230" y="68"/>
                  </a:moveTo>
                  <a:cubicBezTo>
                    <a:pt x="234" y="57"/>
                    <a:pt x="234" y="57"/>
                    <a:pt x="234" y="57"/>
                  </a:cubicBezTo>
                  <a:cubicBezTo>
                    <a:pt x="235" y="55"/>
                    <a:pt x="237" y="52"/>
                    <a:pt x="242" y="50"/>
                  </a:cubicBezTo>
                  <a:cubicBezTo>
                    <a:pt x="245" y="49"/>
                    <a:pt x="248" y="46"/>
                    <a:pt x="249" y="43"/>
                  </a:cubicBezTo>
                  <a:cubicBezTo>
                    <a:pt x="251" y="37"/>
                    <a:pt x="247" y="31"/>
                    <a:pt x="241" y="29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27" y="26"/>
                    <a:pt x="222" y="29"/>
                    <a:pt x="220" y="35"/>
                  </a:cubicBezTo>
                  <a:cubicBezTo>
                    <a:pt x="219" y="38"/>
                    <a:pt x="220" y="42"/>
                    <a:pt x="222" y="45"/>
                  </a:cubicBezTo>
                  <a:cubicBezTo>
                    <a:pt x="223" y="45"/>
                    <a:pt x="223" y="45"/>
                    <a:pt x="223" y="45"/>
                  </a:cubicBezTo>
                  <a:cubicBezTo>
                    <a:pt x="226" y="49"/>
                    <a:pt x="226" y="53"/>
                    <a:pt x="226" y="55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00" y="60"/>
                    <a:pt x="178" y="53"/>
                    <a:pt x="164" y="46"/>
                  </a:cubicBezTo>
                  <a:cubicBezTo>
                    <a:pt x="141" y="33"/>
                    <a:pt x="138" y="15"/>
                    <a:pt x="141" y="0"/>
                  </a:cubicBezTo>
                  <a:cubicBezTo>
                    <a:pt x="131" y="11"/>
                    <a:pt x="116" y="26"/>
                    <a:pt x="98" y="42"/>
                  </a:cubicBezTo>
                  <a:cubicBezTo>
                    <a:pt x="93" y="46"/>
                    <a:pt x="88" y="50"/>
                    <a:pt x="84" y="54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6"/>
                    <a:pt x="87" y="57"/>
                    <a:pt x="90" y="57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6" y="57"/>
                    <a:pt x="101" y="59"/>
                    <a:pt x="105" y="63"/>
                  </a:cubicBezTo>
                  <a:cubicBezTo>
                    <a:pt x="108" y="67"/>
                    <a:pt x="109" y="71"/>
                    <a:pt x="109" y="76"/>
                  </a:cubicBezTo>
                  <a:cubicBezTo>
                    <a:pt x="108" y="80"/>
                    <a:pt x="106" y="84"/>
                    <a:pt x="102" y="87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2" y="95"/>
                    <a:pt x="88" y="96"/>
                    <a:pt x="83" y="96"/>
                  </a:cubicBezTo>
                  <a:cubicBezTo>
                    <a:pt x="79" y="95"/>
                    <a:pt x="75" y="93"/>
                    <a:pt x="72" y="90"/>
                  </a:cubicBezTo>
                  <a:cubicBezTo>
                    <a:pt x="68" y="85"/>
                    <a:pt x="67" y="79"/>
                    <a:pt x="69" y="74"/>
                  </a:cubicBezTo>
                  <a:cubicBezTo>
                    <a:pt x="70" y="71"/>
                    <a:pt x="70" y="69"/>
                    <a:pt x="69" y="69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44" y="85"/>
                    <a:pt x="21" y="99"/>
                    <a:pt x="0" y="109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203" y="122"/>
                    <a:pt x="203" y="122"/>
                    <a:pt x="203" y="122"/>
                  </a:cubicBezTo>
                  <a:cubicBezTo>
                    <a:pt x="255" y="106"/>
                    <a:pt x="255" y="106"/>
                    <a:pt x="255" y="106"/>
                  </a:cubicBezTo>
                  <a:cubicBezTo>
                    <a:pt x="265" y="102"/>
                    <a:pt x="298" y="87"/>
                    <a:pt x="305" y="84"/>
                  </a:cubicBezTo>
                  <a:cubicBezTo>
                    <a:pt x="290" y="81"/>
                    <a:pt x="260" y="76"/>
                    <a:pt x="230" y="68"/>
                  </a:cubicBezTo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602E46B6-ADC3-4485-81C0-9D9662A19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9686" y="3743923"/>
              <a:ext cx="148414" cy="473947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9" y="101"/>
                </a:cxn>
                <a:cxn ang="0">
                  <a:pos x="0" y="100"/>
                </a:cxn>
                <a:cxn ang="0">
                  <a:pos x="31" y="0"/>
                </a:cxn>
                <a:cxn ang="0">
                  <a:pos x="20" y="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31" h="101">
                  <a:moveTo>
                    <a:pt x="0" y="100"/>
                  </a:moveTo>
                  <a:cubicBezTo>
                    <a:pt x="3" y="101"/>
                    <a:pt x="6" y="101"/>
                    <a:pt x="9" y="101"/>
                  </a:cubicBezTo>
                  <a:cubicBezTo>
                    <a:pt x="6" y="101"/>
                    <a:pt x="3" y="101"/>
                    <a:pt x="0" y="100"/>
                  </a:cubicBezTo>
                  <a:moveTo>
                    <a:pt x="31" y="0"/>
                  </a:moveTo>
                  <a:cubicBezTo>
                    <a:pt x="27" y="1"/>
                    <a:pt x="23" y="1"/>
                    <a:pt x="20" y="1"/>
                  </a:cubicBezTo>
                  <a:cubicBezTo>
                    <a:pt x="23" y="1"/>
                    <a:pt x="27" y="1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adFill>
              <a:gsLst>
                <a:gs pos="0">
                  <a:srgbClr val="EEB31A"/>
                </a:gs>
                <a:gs pos="100000">
                  <a:srgbClr val="DE7B0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DBA21AA9-5411-4760-A37E-D5072B5E2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039" y="4245518"/>
              <a:ext cx="252702" cy="379157"/>
            </a:xfrm>
            <a:custGeom>
              <a:avLst/>
              <a:gdLst/>
              <a:ahLst/>
              <a:cxnLst>
                <a:cxn ang="0">
                  <a:pos x="30" y="77"/>
                </a:cxn>
                <a:cxn ang="0">
                  <a:pos x="45" y="81"/>
                </a:cxn>
                <a:cxn ang="0">
                  <a:pos x="45" y="81"/>
                </a:cxn>
                <a:cxn ang="0">
                  <a:pos x="30" y="77"/>
                </a:cxn>
                <a:cxn ang="0">
                  <a:pos x="29" y="76"/>
                </a:cxn>
                <a:cxn ang="0">
                  <a:pos x="29" y="76"/>
                </a:cxn>
                <a:cxn ang="0">
                  <a:pos x="29" y="76"/>
                </a:cxn>
                <a:cxn ang="0">
                  <a:pos x="5" y="69"/>
                </a:cxn>
                <a:cxn ang="0">
                  <a:pos x="5" y="69"/>
                </a:cxn>
                <a:cxn ang="0">
                  <a:pos x="5" y="69"/>
                </a:cxn>
                <a:cxn ang="0">
                  <a:pos x="4" y="69"/>
                </a:cxn>
                <a:cxn ang="0">
                  <a:pos x="4" y="69"/>
                </a:cxn>
                <a:cxn ang="0">
                  <a:pos x="4" y="69"/>
                </a:cxn>
                <a:cxn ang="0">
                  <a:pos x="3" y="68"/>
                </a:cxn>
                <a:cxn ang="0">
                  <a:pos x="3" y="69"/>
                </a:cxn>
                <a:cxn ang="0">
                  <a:pos x="3" y="68"/>
                </a:cxn>
                <a:cxn ang="0">
                  <a:pos x="3" y="68"/>
                </a:cxn>
                <a:cxn ang="0">
                  <a:pos x="3" y="68"/>
                </a:cxn>
                <a:cxn ang="0">
                  <a:pos x="3" y="68"/>
                </a:cxn>
                <a:cxn ang="0">
                  <a:pos x="2" y="68"/>
                </a:cxn>
                <a:cxn ang="0">
                  <a:pos x="2" y="68"/>
                </a:cxn>
                <a:cxn ang="0">
                  <a:pos x="2" y="68"/>
                </a:cxn>
                <a:cxn ang="0">
                  <a:pos x="2" y="68"/>
                </a:cxn>
                <a:cxn ang="0">
                  <a:pos x="2" y="68"/>
                </a:cxn>
                <a:cxn ang="0">
                  <a:pos x="2" y="68"/>
                </a:cxn>
                <a:cxn ang="0">
                  <a:pos x="1" y="68"/>
                </a:cxn>
                <a:cxn ang="0">
                  <a:pos x="2" y="68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0" y="67"/>
                </a:cxn>
                <a:cxn ang="0">
                  <a:pos x="38" y="0"/>
                </a:cxn>
                <a:cxn ang="0">
                  <a:pos x="53" y="2"/>
                </a:cxn>
                <a:cxn ang="0">
                  <a:pos x="53" y="2"/>
                </a:cxn>
                <a:cxn ang="0">
                  <a:pos x="38" y="0"/>
                </a:cxn>
              </a:cxnLst>
              <a:rect l="0" t="0" r="r" b="b"/>
              <a:pathLst>
                <a:path w="53" h="81">
                  <a:moveTo>
                    <a:pt x="30" y="77"/>
                  </a:moveTo>
                  <a:cubicBezTo>
                    <a:pt x="35" y="78"/>
                    <a:pt x="40" y="79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0" y="79"/>
                    <a:pt x="35" y="78"/>
                    <a:pt x="30" y="77"/>
                  </a:cubicBezTo>
                  <a:moveTo>
                    <a:pt x="29" y="76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moveTo>
                    <a:pt x="5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moveTo>
                    <a:pt x="4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moveTo>
                    <a:pt x="3" y="68"/>
                  </a:moveTo>
                  <a:cubicBezTo>
                    <a:pt x="3" y="68"/>
                    <a:pt x="3" y="68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moveTo>
                    <a:pt x="3" y="68"/>
                  </a:move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8"/>
                  </a:moveTo>
                  <a:cubicBezTo>
                    <a:pt x="1" y="68"/>
                    <a:pt x="1" y="68"/>
                    <a:pt x="2" y="68"/>
                  </a:cubicBezTo>
                  <a:cubicBezTo>
                    <a:pt x="1" y="68"/>
                    <a:pt x="1" y="68"/>
                    <a:pt x="1" y="68"/>
                  </a:cubicBezTo>
                  <a:moveTo>
                    <a:pt x="1" y="68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moveTo>
                    <a:pt x="0" y="67"/>
                  </a:moveTo>
                  <a:cubicBezTo>
                    <a:pt x="0" y="67"/>
                    <a:pt x="0" y="68"/>
                    <a:pt x="1" y="68"/>
                  </a:cubicBezTo>
                  <a:cubicBezTo>
                    <a:pt x="0" y="68"/>
                    <a:pt x="0" y="67"/>
                    <a:pt x="0" y="67"/>
                  </a:cubicBezTo>
                  <a:moveTo>
                    <a:pt x="38" y="0"/>
                  </a:moveTo>
                  <a:cubicBezTo>
                    <a:pt x="43" y="0"/>
                    <a:pt x="48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8" y="1"/>
                    <a:pt x="43" y="0"/>
                    <a:pt x="38" y="0"/>
                  </a:cubicBezTo>
                </a:path>
              </a:pathLst>
            </a:custGeom>
            <a:gradFill>
              <a:gsLst>
                <a:gs pos="0">
                  <a:srgbClr val="EEB31A"/>
                </a:gs>
                <a:gs pos="100000">
                  <a:srgbClr val="DE7B0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17A12EB5-A631-4AAE-982B-DE6F007176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8961" y="4591103"/>
              <a:ext cx="56156" cy="341637"/>
            </a:xfrm>
            <a:custGeom>
              <a:avLst/>
              <a:gdLst/>
              <a:ahLst/>
              <a:cxnLst>
                <a:cxn ang="0">
                  <a:pos x="6" y="73"/>
                </a:cxn>
                <a:cxn ang="0">
                  <a:pos x="6" y="73"/>
                </a:cxn>
                <a:cxn ang="0">
                  <a:pos x="6" y="73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0" y="0"/>
                </a:cxn>
              </a:cxnLst>
              <a:rect l="0" t="0" r="r" b="b"/>
              <a:pathLst>
                <a:path w="12" h="73">
                  <a:moveTo>
                    <a:pt x="6" y="73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moveTo>
                    <a:pt x="0" y="0"/>
                  </a:moveTo>
                  <a:cubicBezTo>
                    <a:pt x="4" y="1"/>
                    <a:pt x="8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0" y="0"/>
                  </a:cubicBezTo>
                </a:path>
              </a:pathLst>
            </a:custGeom>
            <a:gradFill>
              <a:gsLst>
                <a:gs pos="0">
                  <a:srgbClr val="EEB31A"/>
                </a:gs>
                <a:gs pos="100000">
                  <a:srgbClr val="DE7B0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376334C3-5732-4CC6-AA1D-E1298234B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131" y="3690954"/>
              <a:ext cx="695219" cy="17196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id="{FA56EA3D-E97E-44D0-9161-3A32C32FB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158" y="3589891"/>
              <a:ext cx="1344709" cy="2059693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  <a:ln w="9525">
              <a:noFill/>
              <a:miter lim="800000"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4D84BE7-3B75-46BB-B100-0AB084B9CB64}"/>
              </a:ext>
            </a:extLst>
          </p:cNvPr>
          <p:cNvGrpSpPr/>
          <p:nvPr/>
        </p:nvGrpSpPr>
        <p:grpSpPr>
          <a:xfrm>
            <a:off x="6190221" y="3225613"/>
            <a:ext cx="4596160" cy="1042557"/>
            <a:chOff x="6190221" y="3225613"/>
            <a:chExt cx="4596160" cy="104255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AEC14DB-94AB-427B-BBF2-54C107490320}"/>
                </a:ext>
              </a:extLst>
            </p:cNvPr>
            <p:cNvSpPr txBox="1"/>
            <p:nvPr/>
          </p:nvSpPr>
          <p:spPr>
            <a:xfrm>
              <a:off x="7217982" y="3638446"/>
              <a:ext cx="3568399" cy="629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年满</a:t>
              </a:r>
              <a:r>
                <a:rPr lang="en-US" altLang="zh-CN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12</a:t>
              </a:r>
              <a:r>
                <a:rPr lang="zh-CN" altLang="en-US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周岁的学生确需骑自行车，须经家长同意，并不准在机动车道上行驶。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F67780-86D0-4E88-940C-DD5C3AA158CC}"/>
                </a:ext>
              </a:extLst>
            </p:cNvPr>
            <p:cNvSpPr txBox="1"/>
            <p:nvPr/>
          </p:nvSpPr>
          <p:spPr>
            <a:xfrm>
              <a:off x="7204068" y="3225613"/>
              <a:ext cx="224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kumimoji="1"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2" name="形状">
              <a:extLst>
                <a:ext uri="{FF2B5EF4-FFF2-40B4-BE49-F238E27FC236}">
                  <a16:creationId xmlns:a16="http://schemas.microsoft.com/office/drawing/2014/main" id="{128DFE7F-229C-4DE0-8593-D6C58C1CB020}"/>
                </a:ext>
              </a:extLst>
            </p:cNvPr>
            <p:cNvSpPr/>
            <p:nvPr/>
          </p:nvSpPr>
          <p:spPr>
            <a:xfrm>
              <a:off x="6190221" y="3301884"/>
              <a:ext cx="799316" cy="80262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形状">
              <a:extLst>
                <a:ext uri="{FF2B5EF4-FFF2-40B4-BE49-F238E27FC236}">
                  <a16:creationId xmlns:a16="http://schemas.microsoft.com/office/drawing/2014/main" id="{2902EC7B-87A0-4FAE-94E3-A202EA2EB543}"/>
                </a:ext>
              </a:extLst>
            </p:cNvPr>
            <p:cNvSpPr/>
            <p:nvPr/>
          </p:nvSpPr>
          <p:spPr>
            <a:xfrm>
              <a:off x="6236453" y="3348308"/>
              <a:ext cx="706852" cy="709780"/>
            </a:xfrm>
            <a:prstGeom prst="ellipse">
              <a:avLst/>
            </a:prstGeom>
            <a:solidFill>
              <a:srgbClr val="595959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63" name="图形 2">
              <a:extLst>
                <a:ext uri="{FF2B5EF4-FFF2-40B4-BE49-F238E27FC236}">
                  <a16:creationId xmlns:a16="http://schemas.microsoft.com/office/drawing/2014/main" id="{119A04F3-7325-4D90-B659-FF59AE643070}"/>
                </a:ext>
              </a:extLst>
            </p:cNvPr>
            <p:cNvSpPr/>
            <p:nvPr/>
          </p:nvSpPr>
          <p:spPr>
            <a:xfrm>
              <a:off x="6424081" y="3537402"/>
              <a:ext cx="331596" cy="331592"/>
            </a:xfrm>
            <a:custGeom>
              <a:avLst/>
              <a:gdLst>
                <a:gd name="connsiteX0" fmla="*/ 1585915 w 1666807"/>
                <a:gd name="connsiteY0" fmla="*/ 220229 h 1666794"/>
                <a:gd name="connsiteX1" fmla="*/ 1446649 w 1666807"/>
                <a:gd name="connsiteY1" fmla="*/ 80963 h 1666794"/>
                <a:gd name="connsiteX2" fmla="*/ 1061097 w 1666807"/>
                <a:gd name="connsiteY2" fmla="*/ 75877 h 1666794"/>
                <a:gd name="connsiteX3" fmla="*/ 1024267 w 1666807"/>
                <a:gd name="connsiteY3" fmla="*/ 112751 h 1666794"/>
                <a:gd name="connsiteX4" fmla="*/ 910739 w 1666807"/>
                <a:gd name="connsiteY4" fmla="*/ 226231 h 1666794"/>
                <a:gd name="connsiteX5" fmla="*/ 910739 w 1666807"/>
                <a:gd name="connsiteY5" fmla="*/ 301915 h 1666794"/>
                <a:gd name="connsiteX6" fmla="*/ 948582 w 1666807"/>
                <a:gd name="connsiteY6" fmla="*/ 317583 h 1666794"/>
                <a:gd name="connsiteX7" fmla="*/ 986426 w 1666807"/>
                <a:gd name="connsiteY7" fmla="*/ 301915 h 1666794"/>
                <a:gd name="connsiteX8" fmla="*/ 1099956 w 1666807"/>
                <a:gd name="connsiteY8" fmla="*/ 188387 h 1666794"/>
                <a:gd name="connsiteX9" fmla="*/ 1136779 w 1666807"/>
                <a:gd name="connsiteY9" fmla="*/ 151560 h 1666794"/>
                <a:gd name="connsiteX10" fmla="*/ 1370960 w 1666807"/>
                <a:gd name="connsiteY10" fmla="*/ 156646 h 1666794"/>
                <a:gd name="connsiteX11" fmla="*/ 1510226 w 1666807"/>
                <a:gd name="connsiteY11" fmla="*/ 295914 h 1666794"/>
                <a:gd name="connsiteX12" fmla="*/ 1515212 w 1666807"/>
                <a:gd name="connsiteY12" fmla="*/ 529993 h 1666794"/>
                <a:gd name="connsiteX13" fmla="*/ 1174673 w 1666807"/>
                <a:gd name="connsiteY13" fmla="*/ 870528 h 1666794"/>
                <a:gd name="connsiteX14" fmla="*/ 1041818 w 1666807"/>
                <a:gd name="connsiteY14" fmla="*/ 1003387 h 1666794"/>
                <a:gd name="connsiteX15" fmla="*/ 791258 w 1666807"/>
                <a:gd name="connsiteY15" fmla="*/ 1014882 h 1666794"/>
                <a:gd name="connsiteX16" fmla="*/ 727524 w 1666807"/>
                <a:gd name="connsiteY16" fmla="*/ 951251 h 1666794"/>
                <a:gd name="connsiteX17" fmla="*/ 722388 w 1666807"/>
                <a:gd name="connsiteY17" fmla="*/ 944436 h 1666794"/>
                <a:gd name="connsiteX18" fmla="*/ 721523 w 1666807"/>
                <a:gd name="connsiteY18" fmla="*/ 945249 h 1666794"/>
                <a:gd name="connsiteX19" fmla="*/ 683730 w 1666807"/>
                <a:gd name="connsiteY19" fmla="*/ 907456 h 1666794"/>
                <a:gd name="connsiteX20" fmla="*/ 608045 w 1666807"/>
                <a:gd name="connsiteY20" fmla="*/ 907456 h 1666794"/>
                <a:gd name="connsiteX21" fmla="*/ 608045 w 1666807"/>
                <a:gd name="connsiteY21" fmla="*/ 983094 h 1666794"/>
                <a:gd name="connsiteX22" fmla="*/ 651840 w 1666807"/>
                <a:gd name="connsiteY22" fmla="*/ 1026887 h 1666794"/>
                <a:gd name="connsiteX23" fmla="*/ 715573 w 1666807"/>
                <a:gd name="connsiteY23" fmla="*/ 1090621 h 1666794"/>
                <a:gd name="connsiteX24" fmla="*/ 721525 w 1666807"/>
                <a:gd name="connsiteY24" fmla="*/ 1096622 h 1666794"/>
                <a:gd name="connsiteX25" fmla="*/ 731699 w 1666807"/>
                <a:gd name="connsiteY25" fmla="*/ 1103334 h 1666794"/>
                <a:gd name="connsiteX26" fmla="*/ 1098127 w 1666807"/>
                <a:gd name="connsiteY26" fmla="*/ 1094788 h 1666794"/>
                <a:gd name="connsiteX27" fmla="*/ 1099957 w 1666807"/>
                <a:gd name="connsiteY27" fmla="*/ 1096622 h 1666794"/>
                <a:gd name="connsiteX28" fmla="*/ 1110435 w 1666807"/>
                <a:gd name="connsiteY28" fmla="*/ 1084822 h 1666794"/>
                <a:gd name="connsiteX29" fmla="*/ 1117506 w 1666807"/>
                <a:gd name="connsiteY29" fmla="*/ 1079021 h 1666794"/>
                <a:gd name="connsiteX30" fmla="*/ 1590900 w 1666807"/>
                <a:gd name="connsiteY30" fmla="*/ 605629 h 1666794"/>
                <a:gd name="connsiteX31" fmla="*/ 1585915 w 1666807"/>
                <a:gd name="connsiteY31" fmla="*/ 220229 h 1666794"/>
                <a:gd name="connsiteX32" fmla="*/ 683732 w 1666807"/>
                <a:gd name="connsiteY32" fmla="*/ 1361475 h 1666794"/>
                <a:gd name="connsiteX33" fmla="*/ 570202 w 1666807"/>
                <a:gd name="connsiteY33" fmla="*/ 1475001 h 1666794"/>
                <a:gd name="connsiteX34" fmla="*/ 532358 w 1666807"/>
                <a:gd name="connsiteY34" fmla="*/ 1512846 h 1666794"/>
                <a:gd name="connsiteX35" fmla="*/ 305301 w 1666807"/>
                <a:gd name="connsiteY35" fmla="*/ 1512846 h 1666794"/>
                <a:gd name="connsiteX36" fmla="*/ 153926 w 1666807"/>
                <a:gd name="connsiteY36" fmla="*/ 1361475 h 1666794"/>
                <a:gd name="connsiteX37" fmla="*/ 153926 w 1666807"/>
                <a:gd name="connsiteY37" fmla="*/ 1134417 h 1666794"/>
                <a:gd name="connsiteX38" fmla="*/ 645890 w 1666807"/>
                <a:gd name="connsiteY38" fmla="*/ 642455 h 1666794"/>
                <a:gd name="connsiteX39" fmla="*/ 872896 w 1666807"/>
                <a:gd name="connsiteY39" fmla="*/ 642455 h 1666794"/>
                <a:gd name="connsiteX40" fmla="*/ 948582 w 1666807"/>
                <a:gd name="connsiteY40" fmla="*/ 718141 h 1666794"/>
                <a:gd name="connsiteX41" fmla="*/ 986426 w 1666807"/>
                <a:gd name="connsiteY41" fmla="*/ 755984 h 1666794"/>
                <a:gd name="connsiteX42" fmla="*/ 1024265 w 1666807"/>
                <a:gd name="connsiteY42" fmla="*/ 771650 h 1666794"/>
                <a:gd name="connsiteX43" fmla="*/ 1062110 w 1666807"/>
                <a:gd name="connsiteY43" fmla="*/ 755984 h 1666794"/>
                <a:gd name="connsiteX44" fmla="*/ 1062110 w 1666807"/>
                <a:gd name="connsiteY44" fmla="*/ 680296 h 1666794"/>
                <a:gd name="connsiteX45" fmla="*/ 1024265 w 1666807"/>
                <a:gd name="connsiteY45" fmla="*/ 642455 h 1666794"/>
                <a:gd name="connsiteX46" fmla="*/ 948582 w 1666807"/>
                <a:gd name="connsiteY46" fmla="*/ 566818 h 1666794"/>
                <a:gd name="connsiteX47" fmla="*/ 570202 w 1666807"/>
                <a:gd name="connsiteY47" fmla="*/ 566818 h 1666794"/>
                <a:gd name="connsiteX48" fmla="*/ 78241 w 1666807"/>
                <a:gd name="connsiteY48" fmla="*/ 1058781 h 1666794"/>
                <a:gd name="connsiteX49" fmla="*/ 78241 w 1666807"/>
                <a:gd name="connsiteY49" fmla="*/ 1437210 h 1666794"/>
                <a:gd name="connsiteX50" fmla="*/ 229614 w 1666807"/>
                <a:gd name="connsiteY50" fmla="*/ 1588533 h 1666794"/>
                <a:gd name="connsiteX51" fmla="*/ 608045 w 1666807"/>
                <a:gd name="connsiteY51" fmla="*/ 1588533 h 1666794"/>
                <a:gd name="connsiteX52" fmla="*/ 645890 w 1666807"/>
                <a:gd name="connsiteY52" fmla="*/ 1550639 h 1666794"/>
                <a:gd name="connsiteX53" fmla="*/ 759416 w 1666807"/>
                <a:gd name="connsiteY53" fmla="*/ 1437210 h 1666794"/>
                <a:gd name="connsiteX54" fmla="*/ 759416 w 1666807"/>
                <a:gd name="connsiteY54" fmla="*/ 1361475 h 1666794"/>
                <a:gd name="connsiteX55" fmla="*/ 683732 w 1666807"/>
                <a:gd name="connsiteY55" fmla="*/ 1361475 h 16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66807" h="1666794">
                  <a:moveTo>
                    <a:pt x="1585915" y="220229"/>
                  </a:moveTo>
                  <a:lnTo>
                    <a:pt x="1446649" y="80963"/>
                  </a:lnTo>
                  <a:cubicBezTo>
                    <a:pt x="1340750" y="-24936"/>
                    <a:pt x="1164249" y="-27278"/>
                    <a:pt x="1061097" y="75877"/>
                  </a:cubicBezTo>
                  <a:lnTo>
                    <a:pt x="1024267" y="112751"/>
                  </a:lnTo>
                  <a:lnTo>
                    <a:pt x="910739" y="226231"/>
                  </a:lnTo>
                  <a:cubicBezTo>
                    <a:pt x="889834" y="247135"/>
                    <a:pt x="889834" y="281011"/>
                    <a:pt x="910739" y="301915"/>
                  </a:cubicBezTo>
                  <a:cubicBezTo>
                    <a:pt x="921217" y="312344"/>
                    <a:pt x="934901" y="317583"/>
                    <a:pt x="948582" y="317583"/>
                  </a:cubicBezTo>
                  <a:cubicBezTo>
                    <a:pt x="962317" y="317583"/>
                    <a:pt x="975998" y="312344"/>
                    <a:pt x="986426" y="301915"/>
                  </a:cubicBezTo>
                  <a:lnTo>
                    <a:pt x="1099956" y="188387"/>
                  </a:lnTo>
                  <a:lnTo>
                    <a:pt x="1136779" y="151560"/>
                  </a:lnTo>
                  <a:cubicBezTo>
                    <a:pt x="1197769" y="90574"/>
                    <a:pt x="1307229" y="92862"/>
                    <a:pt x="1370960" y="156646"/>
                  </a:cubicBezTo>
                  <a:lnTo>
                    <a:pt x="1510226" y="295914"/>
                  </a:lnTo>
                  <a:cubicBezTo>
                    <a:pt x="1573962" y="359595"/>
                    <a:pt x="1576200" y="468954"/>
                    <a:pt x="1515212" y="529993"/>
                  </a:cubicBezTo>
                  <a:lnTo>
                    <a:pt x="1174673" y="870528"/>
                  </a:lnTo>
                  <a:lnTo>
                    <a:pt x="1041818" y="1003387"/>
                  </a:lnTo>
                  <a:cubicBezTo>
                    <a:pt x="976914" y="1068287"/>
                    <a:pt x="850466" y="1074140"/>
                    <a:pt x="791258" y="1014882"/>
                  </a:cubicBezTo>
                  <a:lnTo>
                    <a:pt x="727524" y="951251"/>
                  </a:lnTo>
                  <a:cubicBezTo>
                    <a:pt x="725539" y="949269"/>
                    <a:pt x="724168" y="946522"/>
                    <a:pt x="722388" y="944436"/>
                  </a:cubicBezTo>
                  <a:lnTo>
                    <a:pt x="721523" y="945249"/>
                  </a:lnTo>
                  <a:lnTo>
                    <a:pt x="683730" y="907456"/>
                  </a:lnTo>
                  <a:cubicBezTo>
                    <a:pt x="662825" y="886501"/>
                    <a:pt x="628950" y="886501"/>
                    <a:pt x="608045" y="907456"/>
                  </a:cubicBezTo>
                  <a:cubicBezTo>
                    <a:pt x="587140" y="928365"/>
                    <a:pt x="587140" y="962238"/>
                    <a:pt x="608045" y="983094"/>
                  </a:cubicBezTo>
                  <a:lnTo>
                    <a:pt x="651840" y="1026887"/>
                  </a:lnTo>
                  <a:lnTo>
                    <a:pt x="715573" y="1090621"/>
                  </a:lnTo>
                  <a:lnTo>
                    <a:pt x="721525" y="1096622"/>
                  </a:lnTo>
                  <a:cubicBezTo>
                    <a:pt x="724525" y="1099571"/>
                    <a:pt x="728239" y="1101199"/>
                    <a:pt x="731699" y="1103334"/>
                  </a:cubicBezTo>
                  <a:cubicBezTo>
                    <a:pt x="830681" y="1185785"/>
                    <a:pt x="993242" y="1181717"/>
                    <a:pt x="1098127" y="1094788"/>
                  </a:cubicBezTo>
                  <a:lnTo>
                    <a:pt x="1099957" y="1096622"/>
                  </a:lnTo>
                  <a:cubicBezTo>
                    <a:pt x="1103671" y="1092857"/>
                    <a:pt x="1106874" y="1088684"/>
                    <a:pt x="1110435" y="1084822"/>
                  </a:cubicBezTo>
                  <a:cubicBezTo>
                    <a:pt x="1112623" y="1082735"/>
                    <a:pt x="1115318" y="1081261"/>
                    <a:pt x="1117506" y="1079021"/>
                  </a:cubicBezTo>
                  <a:lnTo>
                    <a:pt x="1590900" y="605629"/>
                  </a:lnTo>
                  <a:cubicBezTo>
                    <a:pt x="1694053" y="502476"/>
                    <a:pt x="1691765" y="326078"/>
                    <a:pt x="1585915" y="220229"/>
                  </a:cubicBezTo>
                  <a:close/>
                  <a:moveTo>
                    <a:pt x="683732" y="1361475"/>
                  </a:moveTo>
                  <a:lnTo>
                    <a:pt x="570202" y="1475001"/>
                  </a:lnTo>
                  <a:lnTo>
                    <a:pt x="532358" y="1512846"/>
                  </a:lnTo>
                  <a:cubicBezTo>
                    <a:pt x="469745" y="1575410"/>
                    <a:pt x="367913" y="1575410"/>
                    <a:pt x="305301" y="1512846"/>
                  </a:cubicBezTo>
                  <a:lnTo>
                    <a:pt x="153926" y="1361475"/>
                  </a:lnTo>
                  <a:cubicBezTo>
                    <a:pt x="91364" y="1298911"/>
                    <a:pt x="91314" y="1197079"/>
                    <a:pt x="153926" y="1134417"/>
                  </a:cubicBezTo>
                  <a:lnTo>
                    <a:pt x="645890" y="642455"/>
                  </a:lnTo>
                  <a:cubicBezTo>
                    <a:pt x="708502" y="579889"/>
                    <a:pt x="810282" y="579889"/>
                    <a:pt x="872896" y="642455"/>
                  </a:cubicBezTo>
                  <a:lnTo>
                    <a:pt x="948582" y="718141"/>
                  </a:lnTo>
                  <a:lnTo>
                    <a:pt x="986426" y="755984"/>
                  </a:lnTo>
                  <a:cubicBezTo>
                    <a:pt x="996903" y="766412"/>
                    <a:pt x="1010586" y="771650"/>
                    <a:pt x="1024265" y="771650"/>
                  </a:cubicBezTo>
                  <a:cubicBezTo>
                    <a:pt x="1037952" y="771650"/>
                    <a:pt x="1051633" y="766412"/>
                    <a:pt x="1062110" y="755984"/>
                  </a:cubicBezTo>
                  <a:cubicBezTo>
                    <a:pt x="1082963" y="735078"/>
                    <a:pt x="1082963" y="701204"/>
                    <a:pt x="1062110" y="680296"/>
                  </a:cubicBezTo>
                  <a:lnTo>
                    <a:pt x="1024265" y="642455"/>
                  </a:lnTo>
                  <a:lnTo>
                    <a:pt x="948582" y="566818"/>
                  </a:lnTo>
                  <a:cubicBezTo>
                    <a:pt x="844261" y="462493"/>
                    <a:pt x="674525" y="462493"/>
                    <a:pt x="570202" y="566818"/>
                  </a:cubicBezTo>
                  <a:lnTo>
                    <a:pt x="78241" y="1058781"/>
                  </a:lnTo>
                  <a:cubicBezTo>
                    <a:pt x="-26080" y="1163106"/>
                    <a:pt x="-26080" y="1332837"/>
                    <a:pt x="78241" y="1437210"/>
                  </a:cubicBezTo>
                  <a:lnTo>
                    <a:pt x="229614" y="1588533"/>
                  </a:lnTo>
                  <a:cubicBezTo>
                    <a:pt x="333935" y="1692908"/>
                    <a:pt x="503724" y="1692857"/>
                    <a:pt x="608045" y="1588533"/>
                  </a:cubicBezTo>
                  <a:lnTo>
                    <a:pt x="645890" y="1550639"/>
                  </a:lnTo>
                  <a:lnTo>
                    <a:pt x="759416" y="1437210"/>
                  </a:lnTo>
                  <a:cubicBezTo>
                    <a:pt x="780323" y="1416253"/>
                    <a:pt x="780323" y="1382378"/>
                    <a:pt x="759416" y="1361475"/>
                  </a:cubicBezTo>
                  <a:cubicBezTo>
                    <a:pt x="738515" y="1340570"/>
                    <a:pt x="704638" y="1340570"/>
                    <a:pt x="683732" y="13614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715A7EF-4FEB-4749-AF60-6012A68F5ED6}"/>
              </a:ext>
            </a:extLst>
          </p:cNvPr>
          <p:cNvGrpSpPr/>
          <p:nvPr/>
        </p:nvGrpSpPr>
        <p:grpSpPr>
          <a:xfrm>
            <a:off x="6190221" y="4731733"/>
            <a:ext cx="4596160" cy="917851"/>
            <a:chOff x="6190221" y="4731733"/>
            <a:chExt cx="4596160" cy="91785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F32A013-234A-4335-9F0D-BD1E855EF121}"/>
                </a:ext>
              </a:extLst>
            </p:cNvPr>
            <p:cNvSpPr txBox="1"/>
            <p:nvPr/>
          </p:nvSpPr>
          <p:spPr>
            <a:xfrm>
              <a:off x="7217983" y="5144566"/>
              <a:ext cx="3568398" cy="349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不双手离把，攀扶其它车辆或手中持物。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FB587BC-3BDB-4C88-9528-D334E89A99F7}"/>
                </a:ext>
              </a:extLst>
            </p:cNvPr>
            <p:cNvSpPr txBox="1"/>
            <p:nvPr/>
          </p:nvSpPr>
          <p:spPr>
            <a:xfrm>
              <a:off x="7204068" y="4731733"/>
              <a:ext cx="224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kumimoji="1" lang="en-US" altLang="zh-CN" sz="2000" dirty="0">
                  <a:gradFill>
                    <a:gsLst>
                      <a:gs pos="0">
                        <a:srgbClr val="F5AD14">
                          <a:alpha val="78000"/>
                        </a:srgbClr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kumimoji="1" lang="zh-CN" altLang="en-US" sz="2000" dirty="0">
                <a:gradFill>
                  <a:gsLst>
                    <a:gs pos="0">
                      <a:srgbClr val="F5AD14">
                        <a:alpha val="78000"/>
                      </a:srgbClr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5" name="形状">
              <a:extLst>
                <a:ext uri="{FF2B5EF4-FFF2-40B4-BE49-F238E27FC236}">
                  <a16:creationId xmlns:a16="http://schemas.microsoft.com/office/drawing/2014/main" id="{2FE787E4-E085-40DA-84BD-8297510B2846}"/>
                </a:ext>
              </a:extLst>
            </p:cNvPr>
            <p:cNvSpPr/>
            <p:nvPr/>
          </p:nvSpPr>
          <p:spPr>
            <a:xfrm>
              <a:off x="6190221" y="4837452"/>
              <a:ext cx="799316" cy="81213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形状">
              <a:extLst>
                <a:ext uri="{FF2B5EF4-FFF2-40B4-BE49-F238E27FC236}">
                  <a16:creationId xmlns:a16="http://schemas.microsoft.com/office/drawing/2014/main" id="{1125E319-ECDB-4346-AAFA-9E16FEBC47A6}"/>
                </a:ext>
              </a:extLst>
            </p:cNvPr>
            <p:cNvSpPr/>
            <p:nvPr/>
          </p:nvSpPr>
          <p:spPr>
            <a:xfrm>
              <a:off x="6236453" y="4884426"/>
              <a:ext cx="706852" cy="718184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4" name="图形 4">
              <a:extLst>
                <a:ext uri="{FF2B5EF4-FFF2-40B4-BE49-F238E27FC236}">
                  <a16:creationId xmlns:a16="http://schemas.microsoft.com/office/drawing/2014/main" id="{25803ECE-7D32-4098-8951-31AB2FDCFCA2}"/>
                </a:ext>
              </a:extLst>
            </p:cNvPr>
            <p:cNvSpPr/>
            <p:nvPr/>
          </p:nvSpPr>
          <p:spPr>
            <a:xfrm>
              <a:off x="6424398" y="5077717"/>
              <a:ext cx="330962" cy="331602"/>
            </a:xfrm>
            <a:custGeom>
              <a:avLst/>
              <a:gdLst>
                <a:gd name="connsiteX0" fmla="*/ 1403684 w 1663625"/>
                <a:gd name="connsiteY0" fmla="*/ 713123 h 1666848"/>
                <a:gd name="connsiteX1" fmla="*/ 1351692 w 1663625"/>
                <a:gd name="connsiteY1" fmla="*/ 767348 h 1666848"/>
                <a:gd name="connsiteX2" fmla="*/ 1351692 w 1663625"/>
                <a:gd name="connsiteY2" fmla="*/ 1430694 h 1666848"/>
                <a:gd name="connsiteX3" fmla="*/ 1225358 w 1663625"/>
                <a:gd name="connsiteY3" fmla="*/ 1562671 h 1666848"/>
                <a:gd name="connsiteX4" fmla="*/ 257960 w 1663625"/>
                <a:gd name="connsiteY4" fmla="*/ 1562671 h 1666848"/>
                <a:gd name="connsiteX5" fmla="*/ 103977 w 1663625"/>
                <a:gd name="connsiteY5" fmla="*/ 1430694 h 1666848"/>
                <a:gd name="connsiteX6" fmla="*/ 103977 w 1663625"/>
                <a:gd name="connsiteY6" fmla="*/ 459992 h 1666848"/>
                <a:gd name="connsiteX7" fmla="*/ 257960 w 1663625"/>
                <a:gd name="connsiteY7" fmla="*/ 312513 h 1666848"/>
                <a:gd name="connsiteX8" fmla="*/ 810927 w 1663625"/>
                <a:gd name="connsiteY8" fmla="*/ 312513 h 1666848"/>
                <a:gd name="connsiteX9" fmla="*/ 865000 w 1663625"/>
                <a:gd name="connsiteY9" fmla="*/ 260423 h 1666848"/>
                <a:gd name="connsiteX10" fmla="*/ 810927 w 1663625"/>
                <a:gd name="connsiteY10" fmla="*/ 208331 h 1666848"/>
                <a:gd name="connsiteX11" fmla="*/ 257960 w 1663625"/>
                <a:gd name="connsiteY11" fmla="*/ 208331 h 1666848"/>
                <a:gd name="connsiteX12" fmla="*/ 0 w 1663625"/>
                <a:gd name="connsiteY12" fmla="*/ 459990 h 1666848"/>
                <a:gd name="connsiteX13" fmla="*/ 0 w 1663625"/>
                <a:gd name="connsiteY13" fmla="*/ 1430692 h 1666848"/>
                <a:gd name="connsiteX14" fmla="*/ 257960 w 1663625"/>
                <a:gd name="connsiteY14" fmla="*/ 1666849 h 1666848"/>
                <a:gd name="connsiteX15" fmla="*/ 1225358 w 1663625"/>
                <a:gd name="connsiteY15" fmla="*/ 1666849 h 1666848"/>
                <a:gd name="connsiteX16" fmla="*/ 1455671 w 1663625"/>
                <a:gd name="connsiteY16" fmla="*/ 1430692 h 1666848"/>
                <a:gd name="connsiteX17" fmla="*/ 1455671 w 1663625"/>
                <a:gd name="connsiteY17" fmla="*/ 767348 h 1666848"/>
                <a:gd name="connsiteX18" fmla="*/ 1403684 w 1663625"/>
                <a:gd name="connsiteY18" fmla="*/ 713123 h 1666848"/>
                <a:gd name="connsiteX19" fmla="*/ 1616819 w 1663625"/>
                <a:gd name="connsiteY19" fmla="*/ 124786 h 1666848"/>
                <a:gd name="connsiteX20" fmla="*/ 1537592 w 1663625"/>
                <a:gd name="connsiteY20" fmla="*/ 45357 h 1666848"/>
                <a:gd name="connsiteX21" fmla="*/ 1311191 w 1663625"/>
                <a:gd name="connsiteY21" fmla="*/ 45357 h 1666848"/>
                <a:gd name="connsiteX22" fmla="*/ 1161529 w 1663625"/>
                <a:gd name="connsiteY22" fmla="*/ 221599 h 1666848"/>
                <a:gd name="connsiteX23" fmla="*/ 363918 w 1663625"/>
                <a:gd name="connsiteY23" fmla="*/ 986581 h 1666848"/>
                <a:gd name="connsiteX24" fmla="*/ 363918 w 1663625"/>
                <a:gd name="connsiteY24" fmla="*/ 1005235 h 1666848"/>
                <a:gd name="connsiteX25" fmla="*/ 363308 w 1663625"/>
                <a:gd name="connsiteY25" fmla="*/ 1008435 h 1666848"/>
                <a:gd name="connsiteX26" fmla="*/ 262989 w 1663625"/>
                <a:gd name="connsiteY26" fmla="*/ 1349179 h 1666848"/>
                <a:gd name="connsiteX27" fmla="*/ 336627 w 1663625"/>
                <a:gd name="connsiteY27" fmla="*/ 1415041 h 1666848"/>
                <a:gd name="connsiteX28" fmla="*/ 658466 w 1663625"/>
                <a:gd name="connsiteY28" fmla="*/ 1301358 h 1666848"/>
                <a:gd name="connsiteX29" fmla="*/ 662531 w 1663625"/>
                <a:gd name="connsiteY29" fmla="*/ 1302222 h 1666848"/>
                <a:gd name="connsiteX30" fmla="*/ 678334 w 1663625"/>
                <a:gd name="connsiteY30" fmla="*/ 1302222 h 1666848"/>
                <a:gd name="connsiteX31" fmla="*/ 1441034 w 1663625"/>
                <a:gd name="connsiteY31" fmla="*/ 502170 h 1666848"/>
                <a:gd name="connsiteX32" fmla="*/ 1616817 w 1663625"/>
                <a:gd name="connsiteY32" fmla="*/ 358350 h 1666848"/>
                <a:gd name="connsiteX33" fmla="*/ 1616819 w 1663625"/>
                <a:gd name="connsiteY33" fmla="*/ 124786 h 1666848"/>
                <a:gd name="connsiteX34" fmla="*/ 404675 w 1663625"/>
                <a:gd name="connsiteY34" fmla="*/ 1274320 h 1666848"/>
                <a:gd name="connsiteX35" fmla="*/ 451532 w 1663625"/>
                <a:gd name="connsiteY35" fmla="*/ 1124815 h 1666848"/>
                <a:gd name="connsiteX36" fmla="*/ 545141 w 1663625"/>
                <a:gd name="connsiteY36" fmla="*/ 1218725 h 1666848"/>
                <a:gd name="connsiteX37" fmla="*/ 404675 w 1663625"/>
                <a:gd name="connsiteY37" fmla="*/ 1274320 h 1666848"/>
                <a:gd name="connsiteX38" fmla="*/ 640376 w 1663625"/>
                <a:gd name="connsiteY38" fmla="*/ 1162824 h 1666848"/>
                <a:gd name="connsiteX39" fmla="*/ 502552 w 1663625"/>
                <a:gd name="connsiteY39" fmla="*/ 1024650 h 1666848"/>
                <a:gd name="connsiteX40" fmla="*/ 1215598 w 1663625"/>
                <a:gd name="connsiteY40" fmla="*/ 313938 h 1666848"/>
                <a:gd name="connsiteX41" fmla="*/ 1348997 w 1663625"/>
                <a:gd name="connsiteY41" fmla="*/ 447745 h 1666848"/>
                <a:gd name="connsiteX42" fmla="*/ 640376 w 1663625"/>
                <a:gd name="connsiteY42" fmla="*/ 1162824 h 1666848"/>
                <a:gd name="connsiteX43" fmla="*/ 1541353 w 1663625"/>
                <a:gd name="connsiteY43" fmla="*/ 276230 h 1666848"/>
                <a:gd name="connsiteX44" fmla="*/ 1435090 w 1663625"/>
                <a:gd name="connsiteY44" fmla="*/ 382748 h 1666848"/>
                <a:gd name="connsiteX45" fmla="*/ 1280396 w 1663625"/>
                <a:gd name="connsiteY45" fmla="*/ 227545 h 1666848"/>
                <a:gd name="connsiteX46" fmla="*/ 1386609 w 1663625"/>
                <a:gd name="connsiteY46" fmla="*/ 121027 h 1666848"/>
                <a:gd name="connsiteX47" fmla="*/ 1424367 w 1663625"/>
                <a:gd name="connsiteY47" fmla="*/ 105476 h 1666848"/>
                <a:gd name="connsiteX48" fmla="*/ 1462127 w 1663625"/>
                <a:gd name="connsiteY48" fmla="*/ 121027 h 1666848"/>
                <a:gd name="connsiteX49" fmla="*/ 1541253 w 1663625"/>
                <a:gd name="connsiteY49" fmla="*/ 200458 h 1666848"/>
                <a:gd name="connsiteX50" fmla="*/ 1541353 w 1663625"/>
                <a:gd name="connsiteY50" fmla="*/ 276230 h 166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663625" h="1666848">
                  <a:moveTo>
                    <a:pt x="1403684" y="713123"/>
                  </a:moveTo>
                  <a:cubicBezTo>
                    <a:pt x="1373751" y="713123"/>
                    <a:pt x="1351692" y="737415"/>
                    <a:pt x="1351692" y="767348"/>
                  </a:cubicBezTo>
                  <a:lnTo>
                    <a:pt x="1351692" y="1430694"/>
                  </a:lnTo>
                  <a:cubicBezTo>
                    <a:pt x="1351692" y="1502046"/>
                    <a:pt x="1296557" y="1562671"/>
                    <a:pt x="1225358" y="1562671"/>
                  </a:cubicBezTo>
                  <a:lnTo>
                    <a:pt x="257960" y="1562671"/>
                  </a:lnTo>
                  <a:cubicBezTo>
                    <a:pt x="186761" y="1562671"/>
                    <a:pt x="103977" y="1502046"/>
                    <a:pt x="103977" y="1430694"/>
                  </a:cubicBezTo>
                  <a:lnTo>
                    <a:pt x="103977" y="459992"/>
                  </a:lnTo>
                  <a:cubicBezTo>
                    <a:pt x="103977" y="388590"/>
                    <a:pt x="186763" y="312513"/>
                    <a:pt x="257960" y="312513"/>
                  </a:cubicBezTo>
                  <a:lnTo>
                    <a:pt x="810927" y="312513"/>
                  </a:lnTo>
                  <a:cubicBezTo>
                    <a:pt x="840860" y="312513"/>
                    <a:pt x="865000" y="290356"/>
                    <a:pt x="865000" y="260423"/>
                  </a:cubicBezTo>
                  <a:cubicBezTo>
                    <a:pt x="865000" y="230438"/>
                    <a:pt x="840860" y="208331"/>
                    <a:pt x="810927" y="208331"/>
                  </a:cubicBezTo>
                  <a:lnTo>
                    <a:pt x="257960" y="208331"/>
                  </a:lnTo>
                  <a:cubicBezTo>
                    <a:pt x="115768" y="208331"/>
                    <a:pt x="0" y="317188"/>
                    <a:pt x="0" y="459990"/>
                  </a:cubicBezTo>
                  <a:lnTo>
                    <a:pt x="0" y="1430692"/>
                  </a:lnTo>
                  <a:cubicBezTo>
                    <a:pt x="0" y="1573446"/>
                    <a:pt x="115768" y="1666849"/>
                    <a:pt x="257960" y="1666849"/>
                  </a:cubicBezTo>
                  <a:lnTo>
                    <a:pt x="1225358" y="1666849"/>
                  </a:lnTo>
                  <a:cubicBezTo>
                    <a:pt x="1367652" y="1666849"/>
                    <a:pt x="1455671" y="1573446"/>
                    <a:pt x="1455671" y="1430692"/>
                  </a:cubicBezTo>
                  <a:lnTo>
                    <a:pt x="1455671" y="767348"/>
                  </a:lnTo>
                  <a:cubicBezTo>
                    <a:pt x="1455671" y="737415"/>
                    <a:pt x="1433567" y="713123"/>
                    <a:pt x="1403684" y="713123"/>
                  </a:cubicBezTo>
                  <a:close/>
                  <a:moveTo>
                    <a:pt x="1616819" y="124786"/>
                  </a:moveTo>
                  <a:lnTo>
                    <a:pt x="1537592" y="45357"/>
                  </a:lnTo>
                  <a:cubicBezTo>
                    <a:pt x="1477320" y="-15119"/>
                    <a:pt x="1371414" y="-15119"/>
                    <a:pt x="1311191" y="45357"/>
                  </a:cubicBezTo>
                  <a:lnTo>
                    <a:pt x="1161529" y="221599"/>
                  </a:lnTo>
                  <a:lnTo>
                    <a:pt x="363918" y="986581"/>
                  </a:lnTo>
                  <a:lnTo>
                    <a:pt x="363918" y="1005235"/>
                  </a:lnTo>
                  <a:lnTo>
                    <a:pt x="363308" y="1008435"/>
                  </a:lnTo>
                  <a:lnTo>
                    <a:pt x="262989" y="1349179"/>
                  </a:lnTo>
                  <a:lnTo>
                    <a:pt x="336627" y="1415041"/>
                  </a:lnTo>
                  <a:lnTo>
                    <a:pt x="658466" y="1301358"/>
                  </a:lnTo>
                  <a:lnTo>
                    <a:pt x="662531" y="1302222"/>
                  </a:lnTo>
                  <a:lnTo>
                    <a:pt x="678334" y="1302222"/>
                  </a:lnTo>
                  <a:lnTo>
                    <a:pt x="1441034" y="502170"/>
                  </a:lnTo>
                  <a:lnTo>
                    <a:pt x="1616817" y="358350"/>
                  </a:lnTo>
                  <a:cubicBezTo>
                    <a:pt x="1679228" y="295794"/>
                    <a:pt x="1679228" y="187447"/>
                    <a:pt x="1616819" y="124786"/>
                  </a:cubicBezTo>
                  <a:close/>
                  <a:moveTo>
                    <a:pt x="404675" y="1274320"/>
                  </a:moveTo>
                  <a:lnTo>
                    <a:pt x="451532" y="1124815"/>
                  </a:lnTo>
                  <a:lnTo>
                    <a:pt x="545141" y="1218725"/>
                  </a:lnTo>
                  <a:lnTo>
                    <a:pt x="404675" y="1274320"/>
                  </a:lnTo>
                  <a:close/>
                  <a:moveTo>
                    <a:pt x="640376" y="1162824"/>
                  </a:moveTo>
                  <a:lnTo>
                    <a:pt x="502552" y="1024650"/>
                  </a:lnTo>
                  <a:lnTo>
                    <a:pt x="1215598" y="313938"/>
                  </a:lnTo>
                  <a:lnTo>
                    <a:pt x="1348997" y="447745"/>
                  </a:lnTo>
                  <a:lnTo>
                    <a:pt x="640376" y="1162824"/>
                  </a:lnTo>
                  <a:close/>
                  <a:moveTo>
                    <a:pt x="1541353" y="276230"/>
                  </a:moveTo>
                  <a:lnTo>
                    <a:pt x="1435090" y="382748"/>
                  </a:lnTo>
                  <a:lnTo>
                    <a:pt x="1280396" y="227545"/>
                  </a:lnTo>
                  <a:lnTo>
                    <a:pt x="1386609" y="121027"/>
                  </a:lnTo>
                  <a:cubicBezTo>
                    <a:pt x="1396670" y="111016"/>
                    <a:pt x="1410037" y="105476"/>
                    <a:pt x="1424367" y="105476"/>
                  </a:cubicBezTo>
                  <a:cubicBezTo>
                    <a:pt x="1438697" y="105476"/>
                    <a:pt x="1452112" y="111016"/>
                    <a:pt x="1462127" y="121027"/>
                  </a:cubicBezTo>
                  <a:lnTo>
                    <a:pt x="1541253" y="200458"/>
                  </a:lnTo>
                  <a:cubicBezTo>
                    <a:pt x="1562139" y="221395"/>
                    <a:pt x="1562139" y="255342"/>
                    <a:pt x="1541353" y="27623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46022A2-575B-40A0-9D8F-32A90E9B4045}"/>
              </a:ext>
            </a:extLst>
          </p:cNvPr>
          <p:cNvGrpSpPr/>
          <p:nvPr/>
        </p:nvGrpSpPr>
        <p:grpSpPr>
          <a:xfrm>
            <a:off x="6190221" y="1719493"/>
            <a:ext cx="4637436" cy="1042557"/>
            <a:chOff x="6190221" y="1719493"/>
            <a:chExt cx="4637436" cy="104255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C10D88E-8E07-447C-B57D-7328F8024FB2}"/>
                </a:ext>
              </a:extLst>
            </p:cNvPr>
            <p:cNvSpPr txBox="1"/>
            <p:nvPr/>
          </p:nvSpPr>
          <p:spPr>
            <a:xfrm>
              <a:off x="7217983" y="2132326"/>
              <a:ext cx="3609674" cy="629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未满</a:t>
              </a:r>
              <a:r>
                <a:rPr lang="en-US" altLang="zh-CN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12</a:t>
              </a:r>
              <a:r>
                <a:rPr lang="zh-CN" altLang="en-US" sz="1400" dirty="0">
                  <a:solidFill>
                    <a:srgbClr val="40404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周岁的儿童，不准在道路上骑自行车、三轮车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C0A1395-A2C7-4585-8106-591540E86944}"/>
                </a:ext>
              </a:extLst>
            </p:cNvPr>
            <p:cNvSpPr txBox="1"/>
            <p:nvPr/>
          </p:nvSpPr>
          <p:spPr>
            <a:xfrm>
              <a:off x="7204068" y="1719493"/>
              <a:ext cx="224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kumimoji="1" lang="en-US" altLang="zh-CN" sz="2000" dirty="0">
                  <a:gradFill>
                    <a:gsLst>
                      <a:gs pos="0">
                        <a:srgbClr val="F5AD14">
                          <a:alpha val="78000"/>
                        </a:srgbClr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kumimoji="1" lang="zh-CN" altLang="en-US" sz="2000" dirty="0">
                <a:gradFill>
                  <a:gsLst>
                    <a:gs pos="0">
                      <a:srgbClr val="F5AD14">
                        <a:alpha val="78000"/>
                      </a:srgbClr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9" name="形状">
              <a:extLst>
                <a:ext uri="{FF2B5EF4-FFF2-40B4-BE49-F238E27FC236}">
                  <a16:creationId xmlns:a16="http://schemas.microsoft.com/office/drawing/2014/main" id="{A9E7CDA1-E1CA-4A4E-A94F-F40B36034D44}"/>
                </a:ext>
              </a:extLst>
            </p:cNvPr>
            <p:cNvSpPr/>
            <p:nvPr/>
          </p:nvSpPr>
          <p:spPr>
            <a:xfrm>
              <a:off x="6190221" y="1807631"/>
              <a:ext cx="799316" cy="78561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形状">
              <a:extLst>
                <a:ext uri="{FF2B5EF4-FFF2-40B4-BE49-F238E27FC236}">
                  <a16:creationId xmlns:a16="http://schemas.microsoft.com/office/drawing/2014/main" id="{A2E1FC4F-E07E-4BEF-AFF4-ADA8974DDB8C}"/>
                </a:ext>
              </a:extLst>
            </p:cNvPr>
            <p:cNvSpPr/>
            <p:nvPr/>
          </p:nvSpPr>
          <p:spPr>
            <a:xfrm>
              <a:off x="6236453" y="1853070"/>
              <a:ext cx="706852" cy="694740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5" name="图形 6">
              <a:extLst>
                <a:ext uri="{FF2B5EF4-FFF2-40B4-BE49-F238E27FC236}">
                  <a16:creationId xmlns:a16="http://schemas.microsoft.com/office/drawing/2014/main" id="{F06C2ACE-472B-437F-B203-979BDFF76CE1}"/>
                </a:ext>
              </a:extLst>
            </p:cNvPr>
            <p:cNvSpPr/>
            <p:nvPr/>
          </p:nvSpPr>
          <p:spPr>
            <a:xfrm>
              <a:off x="6425219" y="2035781"/>
              <a:ext cx="329320" cy="329318"/>
            </a:xfrm>
            <a:custGeom>
              <a:avLst/>
              <a:gdLst>
                <a:gd name="connsiteX0" fmla="*/ 1448446 w 1655365"/>
                <a:gd name="connsiteY0" fmla="*/ 362112 h 1655363"/>
                <a:gd name="connsiteX1" fmla="*/ 1344983 w 1655365"/>
                <a:gd name="connsiteY1" fmla="*/ 362112 h 1655363"/>
                <a:gd name="connsiteX2" fmla="*/ 1344983 w 1655365"/>
                <a:gd name="connsiteY2" fmla="*/ 0 h 1655363"/>
                <a:gd name="connsiteX3" fmla="*/ 310382 w 1655365"/>
                <a:gd name="connsiteY3" fmla="*/ 0 h 1655363"/>
                <a:gd name="connsiteX4" fmla="*/ 310382 w 1655365"/>
                <a:gd name="connsiteY4" fmla="*/ 362111 h 1655363"/>
                <a:gd name="connsiteX5" fmla="*/ 206922 w 1655365"/>
                <a:gd name="connsiteY5" fmla="*/ 362111 h 1655363"/>
                <a:gd name="connsiteX6" fmla="*/ 0 w 1655365"/>
                <a:gd name="connsiteY6" fmla="*/ 569030 h 1655363"/>
                <a:gd name="connsiteX7" fmla="*/ 0 w 1655365"/>
                <a:gd name="connsiteY7" fmla="*/ 1241523 h 1655363"/>
                <a:gd name="connsiteX8" fmla="*/ 310380 w 1655365"/>
                <a:gd name="connsiteY8" fmla="*/ 1241523 h 1655363"/>
                <a:gd name="connsiteX9" fmla="*/ 310380 w 1655365"/>
                <a:gd name="connsiteY9" fmla="*/ 1655364 h 1655363"/>
                <a:gd name="connsiteX10" fmla="*/ 1344983 w 1655365"/>
                <a:gd name="connsiteY10" fmla="*/ 1655364 h 1655363"/>
                <a:gd name="connsiteX11" fmla="*/ 1344983 w 1655365"/>
                <a:gd name="connsiteY11" fmla="*/ 1241523 h 1655363"/>
                <a:gd name="connsiteX12" fmla="*/ 1655366 w 1655365"/>
                <a:gd name="connsiteY12" fmla="*/ 1241523 h 1655363"/>
                <a:gd name="connsiteX13" fmla="*/ 1655366 w 1655365"/>
                <a:gd name="connsiteY13" fmla="*/ 569032 h 1655363"/>
                <a:gd name="connsiteX14" fmla="*/ 1448446 w 1655365"/>
                <a:gd name="connsiteY14" fmla="*/ 362112 h 1655363"/>
                <a:gd name="connsiteX15" fmla="*/ 413842 w 1655365"/>
                <a:gd name="connsiteY15" fmla="*/ 103460 h 1655363"/>
                <a:gd name="connsiteX16" fmla="*/ 1241525 w 1655365"/>
                <a:gd name="connsiteY16" fmla="*/ 103460 h 1655363"/>
                <a:gd name="connsiteX17" fmla="*/ 1241525 w 1655365"/>
                <a:gd name="connsiteY17" fmla="*/ 362111 h 1655363"/>
                <a:gd name="connsiteX18" fmla="*/ 413842 w 1655365"/>
                <a:gd name="connsiteY18" fmla="*/ 362111 h 1655363"/>
                <a:gd name="connsiteX19" fmla="*/ 413842 w 1655365"/>
                <a:gd name="connsiteY19" fmla="*/ 103460 h 1655363"/>
                <a:gd name="connsiteX20" fmla="*/ 1241525 w 1655365"/>
                <a:gd name="connsiteY20" fmla="*/ 1551902 h 1655363"/>
                <a:gd name="connsiteX21" fmla="*/ 413842 w 1655365"/>
                <a:gd name="connsiteY21" fmla="*/ 1551902 h 1655363"/>
                <a:gd name="connsiteX22" fmla="*/ 413842 w 1655365"/>
                <a:gd name="connsiteY22" fmla="*/ 1086333 h 1655363"/>
                <a:gd name="connsiteX23" fmla="*/ 1241525 w 1655365"/>
                <a:gd name="connsiteY23" fmla="*/ 1086333 h 1655363"/>
                <a:gd name="connsiteX24" fmla="*/ 1241525 w 1655365"/>
                <a:gd name="connsiteY24" fmla="*/ 1551902 h 1655363"/>
                <a:gd name="connsiteX25" fmla="*/ 1551902 w 1655365"/>
                <a:gd name="connsiteY25" fmla="*/ 1138061 h 1655363"/>
                <a:gd name="connsiteX26" fmla="*/ 1344983 w 1655365"/>
                <a:gd name="connsiteY26" fmla="*/ 1138061 h 1655363"/>
                <a:gd name="connsiteX27" fmla="*/ 1344983 w 1655365"/>
                <a:gd name="connsiteY27" fmla="*/ 982873 h 1655363"/>
                <a:gd name="connsiteX28" fmla="*/ 310382 w 1655365"/>
                <a:gd name="connsiteY28" fmla="*/ 982873 h 1655363"/>
                <a:gd name="connsiteX29" fmla="*/ 310382 w 1655365"/>
                <a:gd name="connsiteY29" fmla="*/ 1138061 h 1655363"/>
                <a:gd name="connsiteX30" fmla="*/ 103460 w 1655365"/>
                <a:gd name="connsiteY30" fmla="*/ 1138061 h 1655363"/>
                <a:gd name="connsiteX31" fmla="*/ 103460 w 1655365"/>
                <a:gd name="connsiteY31" fmla="*/ 569032 h 1655363"/>
                <a:gd name="connsiteX32" fmla="*/ 206922 w 1655365"/>
                <a:gd name="connsiteY32" fmla="*/ 465570 h 1655363"/>
                <a:gd name="connsiteX33" fmla="*/ 1448446 w 1655365"/>
                <a:gd name="connsiteY33" fmla="*/ 465570 h 1655363"/>
                <a:gd name="connsiteX34" fmla="*/ 1551904 w 1655365"/>
                <a:gd name="connsiteY34" fmla="*/ 569032 h 1655363"/>
                <a:gd name="connsiteX35" fmla="*/ 1551904 w 1655365"/>
                <a:gd name="connsiteY35" fmla="*/ 1138061 h 1655363"/>
                <a:gd name="connsiteX36" fmla="*/ 827680 w 1655365"/>
                <a:gd name="connsiteY36" fmla="*/ 620759 h 1655363"/>
                <a:gd name="connsiteX37" fmla="*/ 362113 w 1655365"/>
                <a:gd name="connsiteY37" fmla="*/ 620759 h 1655363"/>
                <a:gd name="connsiteX38" fmla="*/ 310382 w 1655365"/>
                <a:gd name="connsiteY38" fmla="*/ 672490 h 1655363"/>
                <a:gd name="connsiteX39" fmla="*/ 362113 w 1655365"/>
                <a:gd name="connsiteY39" fmla="*/ 724221 h 1655363"/>
                <a:gd name="connsiteX40" fmla="*/ 827682 w 1655365"/>
                <a:gd name="connsiteY40" fmla="*/ 724221 h 1655363"/>
                <a:gd name="connsiteX41" fmla="*/ 879413 w 1655365"/>
                <a:gd name="connsiteY41" fmla="*/ 672490 h 1655363"/>
                <a:gd name="connsiteX42" fmla="*/ 827680 w 1655365"/>
                <a:gd name="connsiteY42" fmla="*/ 620759 h 165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55365" h="1655363">
                  <a:moveTo>
                    <a:pt x="1448446" y="362112"/>
                  </a:moveTo>
                  <a:lnTo>
                    <a:pt x="1344983" y="362112"/>
                  </a:lnTo>
                  <a:lnTo>
                    <a:pt x="1344983" y="0"/>
                  </a:lnTo>
                  <a:lnTo>
                    <a:pt x="310382" y="0"/>
                  </a:lnTo>
                  <a:lnTo>
                    <a:pt x="310382" y="362111"/>
                  </a:lnTo>
                  <a:lnTo>
                    <a:pt x="206922" y="362111"/>
                  </a:lnTo>
                  <a:cubicBezTo>
                    <a:pt x="92803" y="362111"/>
                    <a:pt x="0" y="454910"/>
                    <a:pt x="0" y="569030"/>
                  </a:cubicBezTo>
                  <a:lnTo>
                    <a:pt x="0" y="1241523"/>
                  </a:lnTo>
                  <a:lnTo>
                    <a:pt x="310380" y="1241523"/>
                  </a:lnTo>
                  <a:lnTo>
                    <a:pt x="310380" y="1655364"/>
                  </a:lnTo>
                  <a:lnTo>
                    <a:pt x="1344983" y="1655364"/>
                  </a:lnTo>
                  <a:lnTo>
                    <a:pt x="1344983" y="1241523"/>
                  </a:lnTo>
                  <a:lnTo>
                    <a:pt x="1655366" y="1241523"/>
                  </a:lnTo>
                  <a:lnTo>
                    <a:pt x="1655366" y="569032"/>
                  </a:lnTo>
                  <a:cubicBezTo>
                    <a:pt x="1655366" y="454910"/>
                    <a:pt x="1562564" y="362112"/>
                    <a:pt x="1448446" y="362112"/>
                  </a:cubicBezTo>
                  <a:close/>
                  <a:moveTo>
                    <a:pt x="413842" y="103460"/>
                  </a:moveTo>
                  <a:lnTo>
                    <a:pt x="1241525" y="103460"/>
                  </a:lnTo>
                  <a:lnTo>
                    <a:pt x="1241525" y="362111"/>
                  </a:lnTo>
                  <a:lnTo>
                    <a:pt x="413842" y="362111"/>
                  </a:lnTo>
                  <a:lnTo>
                    <a:pt x="413842" y="103460"/>
                  </a:lnTo>
                  <a:close/>
                  <a:moveTo>
                    <a:pt x="1241525" y="1551902"/>
                  </a:moveTo>
                  <a:lnTo>
                    <a:pt x="413842" y="1551902"/>
                  </a:lnTo>
                  <a:lnTo>
                    <a:pt x="413842" y="1086333"/>
                  </a:lnTo>
                  <a:lnTo>
                    <a:pt x="1241525" y="1086333"/>
                  </a:lnTo>
                  <a:lnTo>
                    <a:pt x="1241525" y="1551902"/>
                  </a:lnTo>
                  <a:close/>
                  <a:moveTo>
                    <a:pt x="1551902" y="1138061"/>
                  </a:moveTo>
                  <a:lnTo>
                    <a:pt x="1344983" y="1138061"/>
                  </a:lnTo>
                  <a:lnTo>
                    <a:pt x="1344983" y="982873"/>
                  </a:lnTo>
                  <a:lnTo>
                    <a:pt x="310382" y="982873"/>
                  </a:lnTo>
                  <a:lnTo>
                    <a:pt x="310382" y="1138061"/>
                  </a:lnTo>
                  <a:lnTo>
                    <a:pt x="103460" y="1138061"/>
                  </a:lnTo>
                  <a:lnTo>
                    <a:pt x="103460" y="569032"/>
                  </a:lnTo>
                  <a:cubicBezTo>
                    <a:pt x="103460" y="511997"/>
                    <a:pt x="149886" y="465570"/>
                    <a:pt x="206922" y="465570"/>
                  </a:cubicBezTo>
                  <a:lnTo>
                    <a:pt x="1448446" y="465570"/>
                  </a:lnTo>
                  <a:cubicBezTo>
                    <a:pt x="1505477" y="465570"/>
                    <a:pt x="1551904" y="511997"/>
                    <a:pt x="1551904" y="569032"/>
                  </a:cubicBezTo>
                  <a:lnTo>
                    <a:pt x="1551904" y="1138061"/>
                  </a:lnTo>
                  <a:close/>
                  <a:moveTo>
                    <a:pt x="827680" y="620759"/>
                  </a:moveTo>
                  <a:lnTo>
                    <a:pt x="362113" y="620759"/>
                  </a:lnTo>
                  <a:cubicBezTo>
                    <a:pt x="333519" y="620759"/>
                    <a:pt x="310382" y="643898"/>
                    <a:pt x="310382" y="672490"/>
                  </a:cubicBezTo>
                  <a:cubicBezTo>
                    <a:pt x="310382" y="701082"/>
                    <a:pt x="333519" y="724221"/>
                    <a:pt x="362113" y="724221"/>
                  </a:cubicBezTo>
                  <a:lnTo>
                    <a:pt x="827682" y="724221"/>
                  </a:lnTo>
                  <a:cubicBezTo>
                    <a:pt x="856274" y="724221"/>
                    <a:pt x="879413" y="701082"/>
                    <a:pt x="879413" y="672490"/>
                  </a:cubicBezTo>
                  <a:cubicBezTo>
                    <a:pt x="879413" y="643898"/>
                    <a:pt x="856272" y="620759"/>
                    <a:pt x="827680" y="62075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F8EF412-7374-43A2-B740-AAFEBE490805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657FD03B-9513-4868-BF0B-2F63845CE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F8663565-DBC3-4B35-9362-96879EC6BCD0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4" name="图片 43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94772522-97EB-4C47-BAB0-CE8EFCCB9A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9680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033C284-2EA2-4308-A6F3-9A13C4C3ACB7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4959544"/>
            <a:chExt cx="3988338" cy="73991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050968D-B18D-4157-8661-7FB79B74C4AC}"/>
                </a:ext>
              </a:extLst>
            </p:cNvPr>
            <p:cNvSpPr/>
            <p:nvPr/>
          </p:nvSpPr>
          <p:spPr>
            <a:xfrm>
              <a:off x="6955874" y="4959544"/>
              <a:ext cx="697439" cy="6974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F45D2C-A67C-40D4-8711-40D95F27A24D}"/>
                </a:ext>
              </a:extLst>
            </p:cNvPr>
            <p:cNvSpPr txBox="1"/>
            <p:nvPr/>
          </p:nvSpPr>
          <p:spPr>
            <a:xfrm>
              <a:off x="6940920" y="5092560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6BE2AF-9AAF-493C-9960-16957F20F121}"/>
                </a:ext>
              </a:extLst>
            </p:cNvPr>
            <p:cNvSpPr txBox="1"/>
            <p:nvPr/>
          </p:nvSpPr>
          <p:spPr>
            <a:xfrm>
              <a:off x="7978545" y="4985786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0404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骑自行车安全知识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C05CCB7-A206-4F51-AAA2-2C4CE2492225}"/>
                </a:ext>
              </a:extLst>
            </p:cNvPr>
            <p:cNvSpPr txBox="1"/>
            <p:nvPr/>
          </p:nvSpPr>
          <p:spPr>
            <a:xfrm>
              <a:off x="7996040" y="5445538"/>
              <a:ext cx="2680801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BICYCLE SAFETY KNOWLEDGE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DDA45C-8495-4122-AFB0-DE86B0494455}"/>
              </a:ext>
            </a:extLst>
          </p:cNvPr>
          <p:cNvGrpSpPr/>
          <p:nvPr/>
        </p:nvGrpSpPr>
        <p:grpSpPr>
          <a:xfrm>
            <a:off x="1304264" y="1834428"/>
            <a:ext cx="5228800" cy="2495870"/>
            <a:chOff x="1304264" y="1834428"/>
            <a:chExt cx="5228800" cy="2495870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A6A8F0B7-586B-4841-BE07-F76558D5A7A8}"/>
                </a:ext>
              </a:extLst>
            </p:cNvPr>
            <p:cNvSpPr/>
            <p:nvPr/>
          </p:nvSpPr>
          <p:spPr>
            <a:xfrm>
              <a:off x="3359650" y="2193523"/>
              <a:ext cx="1584325" cy="1495425"/>
            </a:xfrm>
            <a:prstGeom prst="arc">
              <a:avLst>
                <a:gd name="adj1" fmla="val 16200000"/>
                <a:gd name="adj2" fmla="val 21349829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FE92533-AD54-417D-9935-53D7820798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2839" y="253007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F5AD14"/>
                </a:gs>
                <a:gs pos="100000">
                  <a:srgbClr val="F01D0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FD32B04-7A9F-4A63-88EB-31B4C90CE80A}"/>
                </a:ext>
              </a:extLst>
            </p:cNvPr>
            <p:cNvGrpSpPr/>
            <p:nvPr/>
          </p:nvGrpSpPr>
          <p:grpSpPr>
            <a:xfrm flipH="1">
              <a:off x="1304264" y="1834428"/>
              <a:ext cx="2685548" cy="1260483"/>
              <a:chOff x="8884152" y="2600864"/>
              <a:chExt cx="2685548" cy="1260483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0E49F19-35D4-48D3-B77C-CC3F60F61ADA}"/>
                  </a:ext>
                </a:extLst>
              </p:cNvPr>
              <p:cNvSpPr txBox="1"/>
              <p:nvPr/>
            </p:nvSpPr>
            <p:spPr>
              <a:xfrm>
                <a:off x="8898067" y="3068309"/>
                <a:ext cx="2671633" cy="793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59595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点击此处添加文本内容，如关键词、部分简单介绍等。点击此处添加文本内容，如关键词、部分简单介绍等。</a:t>
                </a:r>
                <a:endParaRPr lang="zh-CN" altLang="zh-CN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5D96C7E-34C4-44E5-8177-CD23FA9F314D}"/>
                  </a:ext>
                </a:extLst>
              </p:cNvPr>
              <p:cNvSpPr txBox="1"/>
              <p:nvPr/>
            </p:nvSpPr>
            <p:spPr>
              <a:xfrm>
                <a:off x="8884152" y="2600864"/>
                <a:ext cx="2245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/>
                <a:r>
                  <a:rPr kumimoji="1" lang="zh-CN" altLang="en-US" sz="2400" dirty="0">
                    <a:gradFill flip="none" rotWithShape="1">
                      <a:gsLst>
                        <a:gs pos="0">
                          <a:srgbClr val="F5AD14"/>
                        </a:gs>
                        <a:gs pos="100000">
                          <a:srgbClr val="F01D06"/>
                        </a:gs>
                      </a:gsLst>
                      <a:lin ang="2700000" scaled="1"/>
                      <a:tileRect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车   铃</a:t>
                </a:r>
              </a:p>
            </p:txBody>
          </p:sp>
        </p:grpSp>
        <p:sp>
          <p:nvSpPr>
            <p:cNvPr id="37" name="图形 2">
              <a:extLst>
                <a:ext uri="{FF2B5EF4-FFF2-40B4-BE49-F238E27FC236}">
                  <a16:creationId xmlns:a16="http://schemas.microsoft.com/office/drawing/2014/main" id="{95D5AE01-B4D2-42B0-9A23-50E335C234CD}"/>
                </a:ext>
              </a:extLst>
            </p:cNvPr>
            <p:cNvSpPr/>
            <p:nvPr/>
          </p:nvSpPr>
          <p:spPr>
            <a:xfrm>
              <a:off x="5374329" y="3008623"/>
              <a:ext cx="433112" cy="433108"/>
            </a:xfrm>
            <a:custGeom>
              <a:avLst/>
              <a:gdLst>
                <a:gd name="connsiteX0" fmla="*/ 1585915 w 1666807"/>
                <a:gd name="connsiteY0" fmla="*/ 220229 h 1666794"/>
                <a:gd name="connsiteX1" fmla="*/ 1446649 w 1666807"/>
                <a:gd name="connsiteY1" fmla="*/ 80963 h 1666794"/>
                <a:gd name="connsiteX2" fmla="*/ 1061097 w 1666807"/>
                <a:gd name="connsiteY2" fmla="*/ 75877 h 1666794"/>
                <a:gd name="connsiteX3" fmla="*/ 1024267 w 1666807"/>
                <a:gd name="connsiteY3" fmla="*/ 112751 h 1666794"/>
                <a:gd name="connsiteX4" fmla="*/ 910739 w 1666807"/>
                <a:gd name="connsiteY4" fmla="*/ 226231 h 1666794"/>
                <a:gd name="connsiteX5" fmla="*/ 910739 w 1666807"/>
                <a:gd name="connsiteY5" fmla="*/ 301915 h 1666794"/>
                <a:gd name="connsiteX6" fmla="*/ 948582 w 1666807"/>
                <a:gd name="connsiteY6" fmla="*/ 317583 h 1666794"/>
                <a:gd name="connsiteX7" fmla="*/ 986426 w 1666807"/>
                <a:gd name="connsiteY7" fmla="*/ 301915 h 1666794"/>
                <a:gd name="connsiteX8" fmla="*/ 1099956 w 1666807"/>
                <a:gd name="connsiteY8" fmla="*/ 188387 h 1666794"/>
                <a:gd name="connsiteX9" fmla="*/ 1136779 w 1666807"/>
                <a:gd name="connsiteY9" fmla="*/ 151560 h 1666794"/>
                <a:gd name="connsiteX10" fmla="*/ 1370960 w 1666807"/>
                <a:gd name="connsiteY10" fmla="*/ 156646 h 1666794"/>
                <a:gd name="connsiteX11" fmla="*/ 1510226 w 1666807"/>
                <a:gd name="connsiteY11" fmla="*/ 295914 h 1666794"/>
                <a:gd name="connsiteX12" fmla="*/ 1515212 w 1666807"/>
                <a:gd name="connsiteY12" fmla="*/ 529993 h 1666794"/>
                <a:gd name="connsiteX13" fmla="*/ 1174673 w 1666807"/>
                <a:gd name="connsiteY13" fmla="*/ 870528 h 1666794"/>
                <a:gd name="connsiteX14" fmla="*/ 1041818 w 1666807"/>
                <a:gd name="connsiteY14" fmla="*/ 1003387 h 1666794"/>
                <a:gd name="connsiteX15" fmla="*/ 791258 w 1666807"/>
                <a:gd name="connsiteY15" fmla="*/ 1014882 h 1666794"/>
                <a:gd name="connsiteX16" fmla="*/ 727524 w 1666807"/>
                <a:gd name="connsiteY16" fmla="*/ 951251 h 1666794"/>
                <a:gd name="connsiteX17" fmla="*/ 722388 w 1666807"/>
                <a:gd name="connsiteY17" fmla="*/ 944436 h 1666794"/>
                <a:gd name="connsiteX18" fmla="*/ 721523 w 1666807"/>
                <a:gd name="connsiteY18" fmla="*/ 945249 h 1666794"/>
                <a:gd name="connsiteX19" fmla="*/ 683730 w 1666807"/>
                <a:gd name="connsiteY19" fmla="*/ 907456 h 1666794"/>
                <a:gd name="connsiteX20" fmla="*/ 608045 w 1666807"/>
                <a:gd name="connsiteY20" fmla="*/ 907456 h 1666794"/>
                <a:gd name="connsiteX21" fmla="*/ 608045 w 1666807"/>
                <a:gd name="connsiteY21" fmla="*/ 983094 h 1666794"/>
                <a:gd name="connsiteX22" fmla="*/ 651840 w 1666807"/>
                <a:gd name="connsiteY22" fmla="*/ 1026887 h 1666794"/>
                <a:gd name="connsiteX23" fmla="*/ 715573 w 1666807"/>
                <a:gd name="connsiteY23" fmla="*/ 1090621 h 1666794"/>
                <a:gd name="connsiteX24" fmla="*/ 721525 w 1666807"/>
                <a:gd name="connsiteY24" fmla="*/ 1096622 h 1666794"/>
                <a:gd name="connsiteX25" fmla="*/ 731699 w 1666807"/>
                <a:gd name="connsiteY25" fmla="*/ 1103334 h 1666794"/>
                <a:gd name="connsiteX26" fmla="*/ 1098127 w 1666807"/>
                <a:gd name="connsiteY26" fmla="*/ 1094788 h 1666794"/>
                <a:gd name="connsiteX27" fmla="*/ 1099957 w 1666807"/>
                <a:gd name="connsiteY27" fmla="*/ 1096622 h 1666794"/>
                <a:gd name="connsiteX28" fmla="*/ 1110435 w 1666807"/>
                <a:gd name="connsiteY28" fmla="*/ 1084822 h 1666794"/>
                <a:gd name="connsiteX29" fmla="*/ 1117506 w 1666807"/>
                <a:gd name="connsiteY29" fmla="*/ 1079021 h 1666794"/>
                <a:gd name="connsiteX30" fmla="*/ 1590900 w 1666807"/>
                <a:gd name="connsiteY30" fmla="*/ 605629 h 1666794"/>
                <a:gd name="connsiteX31" fmla="*/ 1585915 w 1666807"/>
                <a:gd name="connsiteY31" fmla="*/ 220229 h 1666794"/>
                <a:gd name="connsiteX32" fmla="*/ 683732 w 1666807"/>
                <a:gd name="connsiteY32" fmla="*/ 1361475 h 1666794"/>
                <a:gd name="connsiteX33" fmla="*/ 570202 w 1666807"/>
                <a:gd name="connsiteY33" fmla="*/ 1475001 h 1666794"/>
                <a:gd name="connsiteX34" fmla="*/ 532358 w 1666807"/>
                <a:gd name="connsiteY34" fmla="*/ 1512846 h 1666794"/>
                <a:gd name="connsiteX35" fmla="*/ 305301 w 1666807"/>
                <a:gd name="connsiteY35" fmla="*/ 1512846 h 1666794"/>
                <a:gd name="connsiteX36" fmla="*/ 153926 w 1666807"/>
                <a:gd name="connsiteY36" fmla="*/ 1361475 h 1666794"/>
                <a:gd name="connsiteX37" fmla="*/ 153926 w 1666807"/>
                <a:gd name="connsiteY37" fmla="*/ 1134417 h 1666794"/>
                <a:gd name="connsiteX38" fmla="*/ 645890 w 1666807"/>
                <a:gd name="connsiteY38" fmla="*/ 642455 h 1666794"/>
                <a:gd name="connsiteX39" fmla="*/ 872896 w 1666807"/>
                <a:gd name="connsiteY39" fmla="*/ 642455 h 1666794"/>
                <a:gd name="connsiteX40" fmla="*/ 948582 w 1666807"/>
                <a:gd name="connsiteY40" fmla="*/ 718141 h 1666794"/>
                <a:gd name="connsiteX41" fmla="*/ 986426 w 1666807"/>
                <a:gd name="connsiteY41" fmla="*/ 755984 h 1666794"/>
                <a:gd name="connsiteX42" fmla="*/ 1024265 w 1666807"/>
                <a:gd name="connsiteY42" fmla="*/ 771650 h 1666794"/>
                <a:gd name="connsiteX43" fmla="*/ 1062110 w 1666807"/>
                <a:gd name="connsiteY43" fmla="*/ 755984 h 1666794"/>
                <a:gd name="connsiteX44" fmla="*/ 1062110 w 1666807"/>
                <a:gd name="connsiteY44" fmla="*/ 680296 h 1666794"/>
                <a:gd name="connsiteX45" fmla="*/ 1024265 w 1666807"/>
                <a:gd name="connsiteY45" fmla="*/ 642455 h 1666794"/>
                <a:gd name="connsiteX46" fmla="*/ 948582 w 1666807"/>
                <a:gd name="connsiteY46" fmla="*/ 566818 h 1666794"/>
                <a:gd name="connsiteX47" fmla="*/ 570202 w 1666807"/>
                <a:gd name="connsiteY47" fmla="*/ 566818 h 1666794"/>
                <a:gd name="connsiteX48" fmla="*/ 78241 w 1666807"/>
                <a:gd name="connsiteY48" fmla="*/ 1058781 h 1666794"/>
                <a:gd name="connsiteX49" fmla="*/ 78241 w 1666807"/>
                <a:gd name="connsiteY49" fmla="*/ 1437210 h 1666794"/>
                <a:gd name="connsiteX50" fmla="*/ 229614 w 1666807"/>
                <a:gd name="connsiteY50" fmla="*/ 1588533 h 1666794"/>
                <a:gd name="connsiteX51" fmla="*/ 608045 w 1666807"/>
                <a:gd name="connsiteY51" fmla="*/ 1588533 h 1666794"/>
                <a:gd name="connsiteX52" fmla="*/ 645890 w 1666807"/>
                <a:gd name="connsiteY52" fmla="*/ 1550639 h 1666794"/>
                <a:gd name="connsiteX53" fmla="*/ 759416 w 1666807"/>
                <a:gd name="connsiteY53" fmla="*/ 1437210 h 1666794"/>
                <a:gd name="connsiteX54" fmla="*/ 759416 w 1666807"/>
                <a:gd name="connsiteY54" fmla="*/ 1361475 h 1666794"/>
                <a:gd name="connsiteX55" fmla="*/ 683732 w 1666807"/>
                <a:gd name="connsiteY55" fmla="*/ 1361475 h 16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66807" h="1666794">
                  <a:moveTo>
                    <a:pt x="1585915" y="220229"/>
                  </a:moveTo>
                  <a:lnTo>
                    <a:pt x="1446649" y="80963"/>
                  </a:lnTo>
                  <a:cubicBezTo>
                    <a:pt x="1340750" y="-24936"/>
                    <a:pt x="1164249" y="-27278"/>
                    <a:pt x="1061097" y="75877"/>
                  </a:cubicBezTo>
                  <a:lnTo>
                    <a:pt x="1024267" y="112751"/>
                  </a:lnTo>
                  <a:lnTo>
                    <a:pt x="910739" y="226231"/>
                  </a:lnTo>
                  <a:cubicBezTo>
                    <a:pt x="889834" y="247135"/>
                    <a:pt x="889834" y="281011"/>
                    <a:pt x="910739" y="301915"/>
                  </a:cubicBezTo>
                  <a:cubicBezTo>
                    <a:pt x="921217" y="312344"/>
                    <a:pt x="934901" y="317583"/>
                    <a:pt x="948582" y="317583"/>
                  </a:cubicBezTo>
                  <a:cubicBezTo>
                    <a:pt x="962317" y="317583"/>
                    <a:pt x="975998" y="312344"/>
                    <a:pt x="986426" y="301915"/>
                  </a:cubicBezTo>
                  <a:lnTo>
                    <a:pt x="1099956" y="188387"/>
                  </a:lnTo>
                  <a:lnTo>
                    <a:pt x="1136779" y="151560"/>
                  </a:lnTo>
                  <a:cubicBezTo>
                    <a:pt x="1197769" y="90574"/>
                    <a:pt x="1307229" y="92862"/>
                    <a:pt x="1370960" y="156646"/>
                  </a:cubicBezTo>
                  <a:lnTo>
                    <a:pt x="1510226" y="295914"/>
                  </a:lnTo>
                  <a:cubicBezTo>
                    <a:pt x="1573962" y="359595"/>
                    <a:pt x="1576200" y="468954"/>
                    <a:pt x="1515212" y="529993"/>
                  </a:cubicBezTo>
                  <a:lnTo>
                    <a:pt x="1174673" y="870528"/>
                  </a:lnTo>
                  <a:lnTo>
                    <a:pt x="1041818" y="1003387"/>
                  </a:lnTo>
                  <a:cubicBezTo>
                    <a:pt x="976914" y="1068287"/>
                    <a:pt x="850466" y="1074140"/>
                    <a:pt x="791258" y="1014882"/>
                  </a:cubicBezTo>
                  <a:lnTo>
                    <a:pt x="727524" y="951251"/>
                  </a:lnTo>
                  <a:cubicBezTo>
                    <a:pt x="725539" y="949269"/>
                    <a:pt x="724168" y="946522"/>
                    <a:pt x="722388" y="944436"/>
                  </a:cubicBezTo>
                  <a:lnTo>
                    <a:pt x="721523" y="945249"/>
                  </a:lnTo>
                  <a:lnTo>
                    <a:pt x="683730" y="907456"/>
                  </a:lnTo>
                  <a:cubicBezTo>
                    <a:pt x="662825" y="886501"/>
                    <a:pt x="628950" y="886501"/>
                    <a:pt x="608045" y="907456"/>
                  </a:cubicBezTo>
                  <a:cubicBezTo>
                    <a:pt x="587140" y="928365"/>
                    <a:pt x="587140" y="962238"/>
                    <a:pt x="608045" y="983094"/>
                  </a:cubicBezTo>
                  <a:lnTo>
                    <a:pt x="651840" y="1026887"/>
                  </a:lnTo>
                  <a:lnTo>
                    <a:pt x="715573" y="1090621"/>
                  </a:lnTo>
                  <a:lnTo>
                    <a:pt x="721525" y="1096622"/>
                  </a:lnTo>
                  <a:cubicBezTo>
                    <a:pt x="724525" y="1099571"/>
                    <a:pt x="728239" y="1101199"/>
                    <a:pt x="731699" y="1103334"/>
                  </a:cubicBezTo>
                  <a:cubicBezTo>
                    <a:pt x="830681" y="1185785"/>
                    <a:pt x="993242" y="1181717"/>
                    <a:pt x="1098127" y="1094788"/>
                  </a:cubicBezTo>
                  <a:lnTo>
                    <a:pt x="1099957" y="1096622"/>
                  </a:lnTo>
                  <a:cubicBezTo>
                    <a:pt x="1103671" y="1092857"/>
                    <a:pt x="1106874" y="1088684"/>
                    <a:pt x="1110435" y="1084822"/>
                  </a:cubicBezTo>
                  <a:cubicBezTo>
                    <a:pt x="1112623" y="1082735"/>
                    <a:pt x="1115318" y="1081261"/>
                    <a:pt x="1117506" y="1079021"/>
                  </a:cubicBezTo>
                  <a:lnTo>
                    <a:pt x="1590900" y="605629"/>
                  </a:lnTo>
                  <a:cubicBezTo>
                    <a:pt x="1694053" y="502476"/>
                    <a:pt x="1691765" y="326078"/>
                    <a:pt x="1585915" y="220229"/>
                  </a:cubicBezTo>
                  <a:close/>
                  <a:moveTo>
                    <a:pt x="683732" y="1361475"/>
                  </a:moveTo>
                  <a:lnTo>
                    <a:pt x="570202" y="1475001"/>
                  </a:lnTo>
                  <a:lnTo>
                    <a:pt x="532358" y="1512846"/>
                  </a:lnTo>
                  <a:cubicBezTo>
                    <a:pt x="469745" y="1575410"/>
                    <a:pt x="367913" y="1575410"/>
                    <a:pt x="305301" y="1512846"/>
                  </a:cubicBezTo>
                  <a:lnTo>
                    <a:pt x="153926" y="1361475"/>
                  </a:lnTo>
                  <a:cubicBezTo>
                    <a:pt x="91364" y="1298911"/>
                    <a:pt x="91314" y="1197079"/>
                    <a:pt x="153926" y="1134417"/>
                  </a:cubicBezTo>
                  <a:lnTo>
                    <a:pt x="645890" y="642455"/>
                  </a:lnTo>
                  <a:cubicBezTo>
                    <a:pt x="708502" y="579889"/>
                    <a:pt x="810282" y="579889"/>
                    <a:pt x="872896" y="642455"/>
                  </a:cubicBezTo>
                  <a:lnTo>
                    <a:pt x="948582" y="718141"/>
                  </a:lnTo>
                  <a:lnTo>
                    <a:pt x="986426" y="755984"/>
                  </a:lnTo>
                  <a:cubicBezTo>
                    <a:pt x="996903" y="766412"/>
                    <a:pt x="1010586" y="771650"/>
                    <a:pt x="1024265" y="771650"/>
                  </a:cubicBezTo>
                  <a:cubicBezTo>
                    <a:pt x="1037952" y="771650"/>
                    <a:pt x="1051633" y="766412"/>
                    <a:pt x="1062110" y="755984"/>
                  </a:cubicBezTo>
                  <a:cubicBezTo>
                    <a:pt x="1082963" y="735078"/>
                    <a:pt x="1082963" y="701204"/>
                    <a:pt x="1062110" y="680296"/>
                  </a:cubicBezTo>
                  <a:lnTo>
                    <a:pt x="1024265" y="642455"/>
                  </a:lnTo>
                  <a:lnTo>
                    <a:pt x="948582" y="566818"/>
                  </a:lnTo>
                  <a:cubicBezTo>
                    <a:pt x="844261" y="462493"/>
                    <a:pt x="674525" y="462493"/>
                    <a:pt x="570202" y="566818"/>
                  </a:cubicBezTo>
                  <a:lnTo>
                    <a:pt x="78241" y="1058781"/>
                  </a:lnTo>
                  <a:cubicBezTo>
                    <a:pt x="-26080" y="1163106"/>
                    <a:pt x="-26080" y="1332837"/>
                    <a:pt x="78241" y="1437210"/>
                  </a:cubicBezTo>
                  <a:lnTo>
                    <a:pt x="229614" y="1588533"/>
                  </a:lnTo>
                  <a:cubicBezTo>
                    <a:pt x="333935" y="1692908"/>
                    <a:pt x="503724" y="1692857"/>
                    <a:pt x="608045" y="1588533"/>
                  </a:cubicBezTo>
                  <a:lnTo>
                    <a:pt x="645890" y="1550639"/>
                  </a:lnTo>
                  <a:lnTo>
                    <a:pt x="759416" y="1437210"/>
                  </a:lnTo>
                  <a:cubicBezTo>
                    <a:pt x="780323" y="1416253"/>
                    <a:pt x="780323" y="1382378"/>
                    <a:pt x="759416" y="1361475"/>
                  </a:cubicBezTo>
                  <a:cubicBezTo>
                    <a:pt x="738515" y="1340570"/>
                    <a:pt x="704638" y="1340570"/>
                    <a:pt x="683732" y="13614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5235AAF-D899-44B8-9D8A-44FB58CA8DCC}"/>
              </a:ext>
            </a:extLst>
          </p:cNvPr>
          <p:cNvGrpSpPr/>
          <p:nvPr/>
        </p:nvGrpSpPr>
        <p:grpSpPr>
          <a:xfrm>
            <a:off x="1304264" y="3642909"/>
            <a:ext cx="5609800" cy="2023971"/>
            <a:chOff x="1304264" y="3642909"/>
            <a:chExt cx="5609800" cy="2023971"/>
          </a:xfrm>
        </p:grpSpPr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79E35D15-336D-477D-A92C-52789C110496}"/>
                </a:ext>
              </a:extLst>
            </p:cNvPr>
            <p:cNvSpPr/>
            <p:nvPr/>
          </p:nvSpPr>
          <p:spPr>
            <a:xfrm rot="1188091" flipV="1">
              <a:off x="3670801" y="3884210"/>
              <a:ext cx="1585912" cy="1493839"/>
            </a:xfrm>
            <a:prstGeom prst="arc">
              <a:avLst>
                <a:gd name="adj1" fmla="val 15155280"/>
                <a:gd name="adj2" fmla="val 21349829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62DB835-0FC1-4E9A-9229-E075CDC2A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13839" y="3642909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F5AD14"/>
                </a:gs>
                <a:gs pos="100000">
                  <a:srgbClr val="F01D0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5FE663A-7436-4644-90D7-9B6AA0100406}"/>
                </a:ext>
              </a:extLst>
            </p:cNvPr>
            <p:cNvGrpSpPr/>
            <p:nvPr/>
          </p:nvGrpSpPr>
          <p:grpSpPr>
            <a:xfrm flipH="1">
              <a:off x="1304264" y="4406397"/>
              <a:ext cx="2685548" cy="1260483"/>
              <a:chOff x="8884152" y="2600864"/>
              <a:chExt cx="2685548" cy="1260483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DAF81FF-8109-4A75-AA3A-B56D9B73D798}"/>
                  </a:ext>
                </a:extLst>
              </p:cNvPr>
              <p:cNvSpPr txBox="1"/>
              <p:nvPr/>
            </p:nvSpPr>
            <p:spPr>
              <a:xfrm>
                <a:off x="8898067" y="3068309"/>
                <a:ext cx="2671633" cy="793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59595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点击此处添加文本内容，如关键词、部分简单介绍等。点击此处添加文本内容，如关键词、部分简单介绍等。</a:t>
                </a:r>
                <a:endParaRPr lang="zh-CN" altLang="zh-CN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904D4CC-F537-4E42-A4DF-1901DF8956D6}"/>
                  </a:ext>
                </a:extLst>
              </p:cNvPr>
              <p:cNvSpPr txBox="1"/>
              <p:nvPr/>
            </p:nvSpPr>
            <p:spPr>
              <a:xfrm>
                <a:off x="8884152" y="2600864"/>
                <a:ext cx="2245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/>
                <a:r>
                  <a:rPr kumimoji="1" lang="zh-CN" altLang="en-US" sz="2400" dirty="0">
                    <a:gradFill flip="none" rotWithShape="1">
                      <a:gsLst>
                        <a:gs pos="0">
                          <a:srgbClr val="F5AD14"/>
                        </a:gs>
                        <a:gs pos="100000">
                          <a:srgbClr val="F01D06"/>
                        </a:gs>
                      </a:gsLst>
                      <a:lin ang="2700000" scaled="1"/>
                      <a:tileRect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车   链</a:t>
                </a:r>
              </a:p>
            </p:txBody>
          </p:sp>
        </p:grpSp>
        <p:sp>
          <p:nvSpPr>
            <p:cNvPr id="38" name="图形 4">
              <a:extLst>
                <a:ext uri="{FF2B5EF4-FFF2-40B4-BE49-F238E27FC236}">
                  <a16:creationId xmlns:a16="http://schemas.microsoft.com/office/drawing/2014/main" id="{A2EFF343-8820-4B90-815B-CAC4360447A4}"/>
                </a:ext>
              </a:extLst>
            </p:cNvPr>
            <p:cNvSpPr/>
            <p:nvPr/>
          </p:nvSpPr>
          <p:spPr>
            <a:xfrm>
              <a:off x="5797808" y="4318793"/>
              <a:ext cx="432286" cy="433122"/>
            </a:xfrm>
            <a:custGeom>
              <a:avLst/>
              <a:gdLst>
                <a:gd name="connsiteX0" fmla="*/ 1403684 w 1663625"/>
                <a:gd name="connsiteY0" fmla="*/ 713123 h 1666848"/>
                <a:gd name="connsiteX1" fmla="*/ 1351692 w 1663625"/>
                <a:gd name="connsiteY1" fmla="*/ 767348 h 1666848"/>
                <a:gd name="connsiteX2" fmla="*/ 1351692 w 1663625"/>
                <a:gd name="connsiteY2" fmla="*/ 1430694 h 1666848"/>
                <a:gd name="connsiteX3" fmla="*/ 1225358 w 1663625"/>
                <a:gd name="connsiteY3" fmla="*/ 1562671 h 1666848"/>
                <a:gd name="connsiteX4" fmla="*/ 257960 w 1663625"/>
                <a:gd name="connsiteY4" fmla="*/ 1562671 h 1666848"/>
                <a:gd name="connsiteX5" fmla="*/ 103977 w 1663625"/>
                <a:gd name="connsiteY5" fmla="*/ 1430694 h 1666848"/>
                <a:gd name="connsiteX6" fmla="*/ 103977 w 1663625"/>
                <a:gd name="connsiteY6" fmla="*/ 459992 h 1666848"/>
                <a:gd name="connsiteX7" fmla="*/ 257960 w 1663625"/>
                <a:gd name="connsiteY7" fmla="*/ 312513 h 1666848"/>
                <a:gd name="connsiteX8" fmla="*/ 810927 w 1663625"/>
                <a:gd name="connsiteY8" fmla="*/ 312513 h 1666848"/>
                <a:gd name="connsiteX9" fmla="*/ 865000 w 1663625"/>
                <a:gd name="connsiteY9" fmla="*/ 260423 h 1666848"/>
                <a:gd name="connsiteX10" fmla="*/ 810927 w 1663625"/>
                <a:gd name="connsiteY10" fmla="*/ 208331 h 1666848"/>
                <a:gd name="connsiteX11" fmla="*/ 257960 w 1663625"/>
                <a:gd name="connsiteY11" fmla="*/ 208331 h 1666848"/>
                <a:gd name="connsiteX12" fmla="*/ 0 w 1663625"/>
                <a:gd name="connsiteY12" fmla="*/ 459990 h 1666848"/>
                <a:gd name="connsiteX13" fmla="*/ 0 w 1663625"/>
                <a:gd name="connsiteY13" fmla="*/ 1430692 h 1666848"/>
                <a:gd name="connsiteX14" fmla="*/ 257960 w 1663625"/>
                <a:gd name="connsiteY14" fmla="*/ 1666849 h 1666848"/>
                <a:gd name="connsiteX15" fmla="*/ 1225358 w 1663625"/>
                <a:gd name="connsiteY15" fmla="*/ 1666849 h 1666848"/>
                <a:gd name="connsiteX16" fmla="*/ 1455671 w 1663625"/>
                <a:gd name="connsiteY16" fmla="*/ 1430692 h 1666848"/>
                <a:gd name="connsiteX17" fmla="*/ 1455671 w 1663625"/>
                <a:gd name="connsiteY17" fmla="*/ 767348 h 1666848"/>
                <a:gd name="connsiteX18" fmla="*/ 1403684 w 1663625"/>
                <a:gd name="connsiteY18" fmla="*/ 713123 h 1666848"/>
                <a:gd name="connsiteX19" fmla="*/ 1616819 w 1663625"/>
                <a:gd name="connsiteY19" fmla="*/ 124786 h 1666848"/>
                <a:gd name="connsiteX20" fmla="*/ 1537592 w 1663625"/>
                <a:gd name="connsiteY20" fmla="*/ 45357 h 1666848"/>
                <a:gd name="connsiteX21" fmla="*/ 1311191 w 1663625"/>
                <a:gd name="connsiteY21" fmla="*/ 45357 h 1666848"/>
                <a:gd name="connsiteX22" fmla="*/ 1161529 w 1663625"/>
                <a:gd name="connsiteY22" fmla="*/ 221599 h 1666848"/>
                <a:gd name="connsiteX23" fmla="*/ 363918 w 1663625"/>
                <a:gd name="connsiteY23" fmla="*/ 986581 h 1666848"/>
                <a:gd name="connsiteX24" fmla="*/ 363918 w 1663625"/>
                <a:gd name="connsiteY24" fmla="*/ 1005235 h 1666848"/>
                <a:gd name="connsiteX25" fmla="*/ 363308 w 1663625"/>
                <a:gd name="connsiteY25" fmla="*/ 1008435 h 1666848"/>
                <a:gd name="connsiteX26" fmla="*/ 262989 w 1663625"/>
                <a:gd name="connsiteY26" fmla="*/ 1349179 h 1666848"/>
                <a:gd name="connsiteX27" fmla="*/ 336627 w 1663625"/>
                <a:gd name="connsiteY27" fmla="*/ 1415041 h 1666848"/>
                <a:gd name="connsiteX28" fmla="*/ 658466 w 1663625"/>
                <a:gd name="connsiteY28" fmla="*/ 1301358 h 1666848"/>
                <a:gd name="connsiteX29" fmla="*/ 662531 w 1663625"/>
                <a:gd name="connsiteY29" fmla="*/ 1302222 h 1666848"/>
                <a:gd name="connsiteX30" fmla="*/ 678334 w 1663625"/>
                <a:gd name="connsiteY30" fmla="*/ 1302222 h 1666848"/>
                <a:gd name="connsiteX31" fmla="*/ 1441034 w 1663625"/>
                <a:gd name="connsiteY31" fmla="*/ 502170 h 1666848"/>
                <a:gd name="connsiteX32" fmla="*/ 1616817 w 1663625"/>
                <a:gd name="connsiteY32" fmla="*/ 358350 h 1666848"/>
                <a:gd name="connsiteX33" fmla="*/ 1616819 w 1663625"/>
                <a:gd name="connsiteY33" fmla="*/ 124786 h 1666848"/>
                <a:gd name="connsiteX34" fmla="*/ 404675 w 1663625"/>
                <a:gd name="connsiteY34" fmla="*/ 1274320 h 1666848"/>
                <a:gd name="connsiteX35" fmla="*/ 451532 w 1663625"/>
                <a:gd name="connsiteY35" fmla="*/ 1124815 h 1666848"/>
                <a:gd name="connsiteX36" fmla="*/ 545141 w 1663625"/>
                <a:gd name="connsiteY36" fmla="*/ 1218725 h 1666848"/>
                <a:gd name="connsiteX37" fmla="*/ 404675 w 1663625"/>
                <a:gd name="connsiteY37" fmla="*/ 1274320 h 1666848"/>
                <a:gd name="connsiteX38" fmla="*/ 640376 w 1663625"/>
                <a:gd name="connsiteY38" fmla="*/ 1162824 h 1666848"/>
                <a:gd name="connsiteX39" fmla="*/ 502552 w 1663625"/>
                <a:gd name="connsiteY39" fmla="*/ 1024650 h 1666848"/>
                <a:gd name="connsiteX40" fmla="*/ 1215598 w 1663625"/>
                <a:gd name="connsiteY40" fmla="*/ 313938 h 1666848"/>
                <a:gd name="connsiteX41" fmla="*/ 1348997 w 1663625"/>
                <a:gd name="connsiteY41" fmla="*/ 447745 h 1666848"/>
                <a:gd name="connsiteX42" fmla="*/ 640376 w 1663625"/>
                <a:gd name="connsiteY42" fmla="*/ 1162824 h 1666848"/>
                <a:gd name="connsiteX43" fmla="*/ 1541353 w 1663625"/>
                <a:gd name="connsiteY43" fmla="*/ 276230 h 1666848"/>
                <a:gd name="connsiteX44" fmla="*/ 1435090 w 1663625"/>
                <a:gd name="connsiteY44" fmla="*/ 382748 h 1666848"/>
                <a:gd name="connsiteX45" fmla="*/ 1280396 w 1663625"/>
                <a:gd name="connsiteY45" fmla="*/ 227545 h 1666848"/>
                <a:gd name="connsiteX46" fmla="*/ 1386609 w 1663625"/>
                <a:gd name="connsiteY46" fmla="*/ 121027 h 1666848"/>
                <a:gd name="connsiteX47" fmla="*/ 1424367 w 1663625"/>
                <a:gd name="connsiteY47" fmla="*/ 105476 h 1666848"/>
                <a:gd name="connsiteX48" fmla="*/ 1462127 w 1663625"/>
                <a:gd name="connsiteY48" fmla="*/ 121027 h 1666848"/>
                <a:gd name="connsiteX49" fmla="*/ 1541253 w 1663625"/>
                <a:gd name="connsiteY49" fmla="*/ 200458 h 1666848"/>
                <a:gd name="connsiteX50" fmla="*/ 1541353 w 1663625"/>
                <a:gd name="connsiteY50" fmla="*/ 276230 h 166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663625" h="1666848">
                  <a:moveTo>
                    <a:pt x="1403684" y="713123"/>
                  </a:moveTo>
                  <a:cubicBezTo>
                    <a:pt x="1373751" y="713123"/>
                    <a:pt x="1351692" y="737415"/>
                    <a:pt x="1351692" y="767348"/>
                  </a:cubicBezTo>
                  <a:lnTo>
                    <a:pt x="1351692" y="1430694"/>
                  </a:lnTo>
                  <a:cubicBezTo>
                    <a:pt x="1351692" y="1502046"/>
                    <a:pt x="1296557" y="1562671"/>
                    <a:pt x="1225358" y="1562671"/>
                  </a:cubicBezTo>
                  <a:lnTo>
                    <a:pt x="257960" y="1562671"/>
                  </a:lnTo>
                  <a:cubicBezTo>
                    <a:pt x="186761" y="1562671"/>
                    <a:pt x="103977" y="1502046"/>
                    <a:pt x="103977" y="1430694"/>
                  </a:cubicBezTo>
                  <a:lnTo>
                    <a:pt x="103977" y="459992"/>
                  </a:lnTo>
                  <a:cubicBezTo>
                    <a:pt x="103977" y="388590"/>
                    <a:pt x="186763" y="312513"/>
                    <a:pt x="257960" y="312513"/>
                  </a:cubicBezTo>
                  <a:lnTo>
                    <a:pt x="810927" y="312513"/>
                  </a:lnTo>
                  <a:cubicBezTo>
                    <a:pt x="840860" y="312513"/>
                    <a:pt x="865000" y="290356"/>
                    <a:pt x="865000" y="260423"/>
                  </a:cubicBezTo>
                  <a:cubicBezTo>
                    <a:pt x="865000" y="230438"/>
                    <a:pt x="840860" y="208331"/>
                    <a:pt x="810927" y="208331"/>
                  </a:cubicBezTo>
                  <a:lnTo>
                    <a:pt x="257960" y="208331"/>
                  </a:lnTo>
                  <a:cubicBezTo>
                    <a:pt x="115768" y="208331"/>
                    <a:pt x="0" y="317188"/>
                    <a:pt x="0" y="459990"/>
                  </a:cubicBezTo>
                  <a:lnTo>
                    <a:pt x="0" y="1430692"/>
                  </a:lnTo>
                  <a:cubicBezTo>
                    <a:pt x="0" y="1573446"/>
                    <a:pt x="115768" y="1666849"/>
                    <a:pt x="257960" y="1666849"/>
                  </a:cubicBezTo>
                  <a:lnTo>
                    <a:pt x="1225358" y="1666849"/>
                  </a:lnTo>
                  <a:cubicBezTo>
                    <a:pt x="1367652" y="1666849"/>
                    <a:pt x="1455671" y="1573446"/>
                    <a:pt x="1455671" y="1430692"/>
                  </a:cubicBezTo>
                  <a:lnTo>
                    <a:pt x="1455671" y="767348"/>
                  </a:lnTo>
                  <a:cubicBezTo>
                    <a:pt x="1455671" y="737415"/>
                    <a:pt x="1433567" y="713123"/>
                    <a:pt x="1403684" y="713123"/>
                  </a:cubicBezTo>
                  <a:close/>
                  <a:moveTo>
                    <a:pt x="1616819" y="124786"/>
                  </a:moveTo>
                  <a:lnTo>
                    <a:pt x="1537592" y="45357"/>
                  </a:lnTo>
                  <a:cubicBezTo>
                    <a:pt x="1477320" y="-15119"/>
                    <a:pt x="1371414" y="-15119"/>
                    <a:pt x="1311191" y="45357"/>
                  </a:cubicBezTo>
                  <a:lnTo>
                    <a:pt x="1161529" y="221599"/>
                  </a:lnTo>
                  <a:lnTo>
                    <a:pt x="363918" y="986581"/>
                  </a:lnTo>
                  <a:lnTo>
                    <a:pt x="363918" y="1005235"/>
                  </a:lnTo>
                  <a:lnTo>
                    <a:pt x="363308" y="1008435"/>
                  </a:lnTo>
                  <a:lnTo>
                    <a:pt x="262989" y="1349179"/>
                  </a:lnTo>
                  <a:lnTo>
                    <a:pt x="336627" y="1415041"/>
                  </a:lnTo>
                  <a:lnTo>
                    <a:pt x="658466" y="1301358"/>
                  </a:lnTo>
                  <a:lnTo>
                    <a:pt x="662531" y="1302222"/>
                  </a:lnTo>
                  <a:lnTo>
                    <a:pt x="678334" y="1302222"/>
                  </a:lnTo>
                  <a:lnTo>
                    <a:pt x="1441034" y="502170"/>
                  </a:lnTo>
                  <a:lnTo>
                    <a:pt x="1616817" y="358350"/>
                  </a:lnTo>
                  <a:cubicBezTo>
                    <a:pt x="1679228" y="295794"/>
                    <a:pt x="1679228" y="187447"/>
                    <a:pt x="1616819" y="124786"/>
                  </a:cubicBezTo>
                  <a:close/>
                  <a:moveTo>
                    <a:pt x="404675" y="1274320"/>
                  </a:moveTo>
                  <a:lnTo>
                    <a:pt x="451532" y="1124815"/>
                  </a:lnTo>
                  <a:lnTo>
                    <a:pt x="545141" y="1218725"/>
                  </a:lnTo>
                  <a:lnTo>
                    <a:pt x="404675" y="1274320"/>
                  </a:lnTo>
                  <a:close/>
                  <a:moveTo>
                    <a:pt x="640376" y="1162824"/>
                  </a:moveTo>
                  <a:lnTo>
                    <a:pt x="502552" y="1024650"/>
                  </a:lnTo>
                  <a:lnTo>
                    <a:pt x="1215598" y="313938"/>
                  </a:lnTo>
                  <a:lnTo>
                    <a:pt x="1348997" y="447745"/>
                  </a:lnTo>
                  <a:lnTo>
                    <a:pt x="640376" y="1162824"/>
                  </a:lnTo>
                  <a:close/>
                  <a:moveTo>
                    <a:pt x="1541353" y="276230"/>
                  </a:moveTo>
                  <a:lnTo>
                    <a:pt x="1435090" y="382748"/>
                  </a:lnTo>
                  <a:lnTo>
                    <a:pt x="1280396" y="227545"/>
                  </a:lnTo>
                  <a:lnTo>
                    <a:pt x="1386609" y="121027"/>
                  </a:lnTo>
                  <a:cubicBezTo>
                    <a:pt x="1396670" y="111016"/>
                    <a:pt x="1410037" y="105476"/>
                    <a:pt x="1424367" y="105476"/>
                  </a:cubicBezTo>
                  <a:cubicBezTo>
                    <a:pt x="1438697" y="105476"/>
                    <a:pt x="1452112" y="111016"/>
                    <a:pt x="1462127" y="121027"/>
                  </a:cubicBezTo>
                  <a:lnTo>
                    <a:pt x="1541253" y="200458"/>
                  </a:lnTo>
                  <a:cubicBezTo>
                    <a:pt x="1562139" y="221395"/>
                    <a:pt x="1562139" y="255342"/>
                    <a:pt x="1541353" y="27623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7ADEAC4-C14F-436C-AEEF-3BE76773BDAA}"/>
              </a:ext>
            </a:extLst>
          </p:cNvPr>
          <p:cNvGrpSpPr/>
          <p:nvPr/>
        </p:nvGrpSpPr>
        <p:grpSpPr>
          <a:xfrm>
            <a:off x="6013951" y="2600864"/>
            <a:ext cx="5555749" cy="2031058"/>
            <a:chOff x="6013951" y="2600864"/>
            <a:chExt cx="5555749" cy="2031058"/>
          </a:xfrm>
        </p:grpSpPr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868CC14F-A755-49F2-BA81-911081A5E1A2}"/>
                </a:ext>
              </a:extLst>
            </p:cNvPr>
            <p:cNvSpPr/>
            <p:nvPr/>
          </p:nvSpPr>
          <p:spPr>
            <a:xfrm rot="18096577">
              <a:off x="7836400" y="2892023"/>
              <a:ext cx="1281113" cy="1677988"/>
            </a:xfrm>
            <a:prstGeom prst="arc">
              <a:avLst>
                <a:gd name="adj1" fmla="val 15669845"/>
                <a:gd name="adj2" fmla="val 126852"/>
              </a:avLst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C73219F-3BF9-4B5B-B603-719E6A62FE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3951" y="2831697"/>
              <a:ext cx="1800225" cy="18002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8F82058-27EA-4F97-825F-98FD492FFE3C}"/>
                </a:ext>
              </a:extLst>
            </p:cNvPr>
            <p:cNvGrpSpPr/>
            <p:nvPr/>
          </p:nvGrpSpPr>
          <p:grpSpPr>
            <a:xfrm>
              <a:off x="8884152" y="2600864"/>
              <a:ext cx="2685548" cy="1260483"/>
              <a:chOff x="8884152" y="2600864"/>
              <a:chExt cx="2685548" cy="126048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FFF6701-8B5B-4E35-BC52-914965833568}"/>
                  </a:ext>
                </a:extLst>
              </p:cNvPr>
              <p:cNvSpPr txBox="1"/>
              <p:nvPr/>
            </p:nvSpPr>
            <p:spPr>
              <a:xfrm>
                <a:off x="8898067" y="3068309"/>
                <a:ext cx="2671633" cy="793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59595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点击此处添加文本内容，如关键词、部分简单介绍等。点击此处添加文本内容，如关键词、部分简单介绍等。</a:t>
                </a:r>
                <a:endParaRPr lang="zh-CN" altLang="zh-CN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0A20A71-B58B-49D1-AAE9-A3F5079AE164}"/>
                  </a:ext>
                </a:extLst>
              </p:cNvPr>
              <p:cNvSpPr txBox="1"/>
              <p:nvPr/>
            </p:nvSpPr>
            <p:spPr>
              <a:xfrm>
                <a:off x="8884152" y="2600864"/>
                <a:ext cx="2245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kumimoji="1"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车   闸</a:t>
                </a:r>
              </a:p>
            </p:txBody>
          </p:sp>
        </p:grpSp>
        <p:sp>
          <p:nvSpPr>
            <p:cNvPr id="39" name="图形 6">
              <a:extLst>
                <a:ext uri="{FF2B5EF4-FFF2-40B4-BE49-F238E27FC236}">
                  <a16:creationId xmlns:a16="http://schemas.microsoft.com/office/drawing/2014/main" id="{1C222783-04B1-4F54-8BE2-5DFBA221418D}"/>
                </a:ext>
              </a:extLst>
            </p:cNvPr>
            <p:cNvSpPr/>
            <p:nvPr/>
          </p:nvSpPr>
          <p:spPr>
            <a:xfrm>
              <a:off x="6864924" y="3444680"/>
              <a:ext cx="430140" cy="430138"/>
            </a:xfrm>
            <a:custGeom>
              <a:avLst/>
              <a:gdLst>
                <a:gd name="connsiteX0" fmla="*/ 1448446 w 1655365"/>
                <a:gd name="connsiteY0" fmla="*/ 362112 h 1655363"/>
                <a:gd name="connsiteX1" fmla="*/ 1344983 w 1655365"/>
                <a:gd name="connsiteY1" fmla="*/ 362112 h 1655363"/>
                <a:gd name="connsiteX2" fmla="*/ 1344983 w 1655365"/>
                <a:gd name="connsiteY2" fmla="*/ 0 h 1655363"/>
                <a:gd name="connsiteX3" fmla="*/ 310382 w 1655365"/>
                <a:gd name="connsiteY3" fmla="*/ 0 h 1655363"/>
                <a:gd name="connsiteX4" fmla="*/ 310382 w 1655365"/>
                <a:gd name="connsiteY4" fmla="*/ 362111 h 1655363"/>
                <a:gd name="connsiteX5" fmla="*/ 206922 w 1655365"/>
                <a:gd name="connsiteY5" fmla="*/ 362111 h 1655363"/>
                <a:gd name="connsiteX6" fmla="*/ 0 w 1655365"/>
                <a:gd name="connsiteY6" fmla="*/ 569030 h 1655363"/>
                <a:gd name="connsiteX7" fmla="*/ 0 w 1655365"/>
                <a:gd name="connsiteY7" fmla="*/ 1241523 h 1655363"/>
                <a:gd name="connsiteX8" fmla="*/ 310380 w 1655365"/>
                <a:gd name="connsiteY8" fmla="*/ 1241523 h 1655363"/>
                <a:gd name="connsiteX9" fmla="*/ 310380 w 1655365"/>
                <a:gd name="connsiteY9" fmla="*/ 1655364 h 1655363"/>
                <a:gd name="connsiteX10" fmla="*/ 1344983 w 1655365"/>
                <a:gd name="connsiteY10" fmla="*/ 1655364 h 1655363"/>
                <a:gd name="connsiteX11" fmla="*/ 1344983 w 1655365"/>
                <a:gd name="connsiteY11" fmla="*/ 1241523 h 1655363"/>
                <a:gd name="connsiteX12" fmla="*/ 1655366 w 1655365"/>
                <a:gd name="connsiteY12" fmla="*/ 1241523 h 1655363"/>
                <a:gd name="connsiteX13" fmla="*/ 1655366 w 1655365"/>
                <a:gd name="connsiteY13" fmla="*/ 569032 h 1655363"/>
                <a:gd name="connsiteX14" fmla="*/ 1448446 w 1655365"/>
                <a:gd name="connsiteY14" fmla="*/ 362112 h 1655363"/>
                <a:gd name="connsiteX15" fmla="*/ 413842 w 1655365"/>
                <a:gd name="connsiteY15" fmla="*/ 103460 h 1655363"/>
                <a:gd name="connsiteX16" fmla="*/ 1241525 w 1655365"/>
                <a:gd name="connsiteY16" fmla="*/ 103460 h 1655363"/>
                <a:gd name="connsiteX17" fmla="*/ 1241525 w 1655365"/>
                <a:gd name="connsiteY17" fmla="*/ 362111 h 1655363"/>
                <a:gd name="connsiteX18" fmla="*/ 413842 w 1655365"/>
                <a:gd name="connsiteY18" fmla="*/ 362111 h 1655363"/>
                <a:gd name="connsiteX19" fmla="*/ 413842 w 1655365"/>
                <a:gd name="connsiteY19" fmla="*/ 103460 h 1655363"/>
                <a:gd name="connsiteX20" fmla="*/ 1241525 w 1655365"/>
                <a:gd name="connsiteY20" fmla="*/ 1551902 h 1655363"/>
                <a:gd name="connsiteX21" fmla="*/ 413842 w 1655365"/>
                <a:gd name="connsiteY21" fmla="*/ 1551902 h 1655363"/>
                <a:gd name="connsiteX22" fmla="*/ 413842 w 1655365"/>
                <a:gd name="connsiteY22" fmla="*/ 1086333 h 1655363"/>
                <a:gd name="connsiteX23" fmla="*/ 1241525 w 1655365"/>
                <a:gd name="connsiteY23" fmla="*/ 1086333 h 1655363"/>
                <a:gd name="connsiteX24" fmla="*/ 1241525 w 1655365"/>
                <a:gd name="connsiteY24" fmla="*/ 1551902 h 1655363"/>
                <a:gd name="connsiteX25" fmla="*/ 1551902 w 1655365"/>
                <a:gd name="connsiteY25" fmla="*/ 1138061 h 1655363"/>
                <a:gd name="connsiteX26" fmla="*/ 1344983 w 1655365"/>
                <a:gd name="connsiteY26" fmla="*/ 1138061 h 1655363"/>
                <a:gd name="connsiteX27" fmla="*/ 1344983 w 1655365"/>
                <a:gd name="connsiteY27" fmla="*/ 982873 h 1655363"/>
                <a:gd name="connsiteX28" fmla="*/ 310382 w 1655365"/>
                <a:gd name="connsiteY28" fmla="*/ 982873 h 1655363"/>
                <a:gd name="connsiteX29" fmla="*/ 310382 w 1655365"/>
                <a:gd name="connsiteY29" fmla="*/ 1138061 h 1655363"/>
                <a:gd name="connsiteX30" fmla="*/ 103460 w 1655365"/>
                <a:gd name="connsiteY30" fmla="*/ 1138061 h 1655363"/>
                <a:gd name="connsiteX31" fmla="*/ 103460 w 1655365"/>
                <a:gd name="connsiteY31" fmla="*/ 569032 h 1655363"/>
                <a:gd name="connsiteX32" fmla="*/ 206922 w 1655365"/>
                <a:gd name="connsiteY32" fmla="*/ 465570 h 1655363"/>
                <a:gd name="connsiteX33" fmla="*/ 1448446 w 1655365"/>
                <a:gd name="connsiteY33" fmla="*/ 465570 h 1655363"/>
                <a:gd name="connsiteX34" fmla="*/ 1551904 w 1655365"/>
                <a:gd name="connsiteY34" fmla="*/ 569032 h 1655363"/>
                <a:gd name="connsiteX35" fmla="*/ 1551904 w 1655365"/>
                <a:gd name="connsiteY35" fmla="*/ 1138061 h 1655363"/>
                <a:gd name="connsiteX36" fmla="*/ 827680 w 1655365"/>
                <a:gd name="connsiteY36" fmla="*/ 620759 h 1655363"/>
                <a:gd name="connsiteX37" fmla="*/ 362113 w 1655365"/>
                <a:gd name="connsiteY37" fmla="*/ 620759 h 1655363"/>
                <a:gd name="connsiteX38" fmla="*/ 310382 w 1655365"/>
                <a:gd name="connsiteY38" fmla="*/ 672490 h 1655363"/>
                <a:gd name="connsiteX39" fmla="*/ 362113 w 1655365"/>
                <a:gd name="connsiteY39" fmla="*/ 724221 h 1655363"/>
                <a:gd name="connsiteX40" fmla="*/ 827682 w 1655365"/>
                <a:gd name="connsiteY40" fmla="*/ 724221 h 1655363"/>
                <a:gd name="connsiteX41" fmla="*/ 879413 w 1655365"/>
                <a:gd name="connsiteY41" fmla="*/ 672490 h 1655363"/>
                <a:gd name="connsiteX42" fmla="*/ 827680 w 1655365"/>
                <a:gd name="connsiteY42" fmla="*/ 620759 h 165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55365" h="1655363">
                  <a:moveTo>
                    <a:pt x="1448446" y="362112"/>
                  </a:moveTo>
                  <a:lnTo>
                    <a:pt x="1344983" y="362112"/>
                  </a:lnTo>
                  <a:lnTo>
                    <a:pt x="1344983" y="0"/>
                  </a:lnTo>
                  <a:lnTo>
                    <a:pt x="310382" y="0"/>
                  </a:lnTo>
                  <a:lnTo>
                    <a:pt x="310382" y="362111"/>
                  </a:lnTo>
                  <a:lnTo>
                    <a:pt x="206922" y="362111"/>
                  </a:lnTo>
                  <a:cubicBezTo>
                    <a:pt x="92803" y="362111"/>
                    <a:pt x="0" y="454910"/>
                    <a:pt x="0" y="569030"/>
                  </a:cubicBezTo>
                  <a:lnTo>
                    <a:pt x="0" y="1241523"/>
                  </a:lnTo>
                  <a:lnTo>
                    <a:pt x="310380" y="1241523"/>
                  </a:lnTo>
                  <a:lnTo>
                    <a:pt x="310380" y="1655364"/>
                  </a:lnTo>
                  <a:lnTo>
                    <a:pt x="1344983" y="1655364"/>
                  </a:lnTo>
                  <a:lnTo>
                    <a:pt x="1344983" y="1241523"/>
                  </a:lnTo>
                  <a:lnTo>
                    <a:pt x="1655366" y="1241523"/>
                  </a:lnTo>
                  <a:lnTo>
                    <a:pt x="1655366" y="569032"/>
                  </a:lnTo>
                  <a:cubicBezTo>
                    <a:pt x="1655366" y="454910"/>
                    <a:pt x="1562564" y="362112"/>
                    <a:pt x="1448446" y="362112"/>
                  </a:cubicBezTo>
                  <a:close/>
                  <a:moveTo>
                    <a:pt x="413842" y="103460"/>
                  </a:moveTo>
                  <a:lnTo>
                    <a:pt x="1241525" y="103460"/>
                  </a:lnTo>
                  <a:lnTo>
                    <a:pt x="1241525" y="362111"/>
                  </a:lnTo>
                  <a:lnTo>
                    <a:pt x="413842" y="362111"/>
                  </a:lnTo>
                  <a:lnTo>
                    <a:pt x="413842" y="103460"/>
                  </a:lnTo>
                  <a:close/>
                  <a:moveTo>
                    <a:pt x="1241525" y="1551902"/>
                  </a:moveTo>
                  <a:lnTo>
                    <a:pt x="413842" y="1551902"/>
                  </a:lnTo>
                  <a:lnTo>
                    <a:pt x="413842" y="1086333"/>
                  </a:lnTo>
                  <a:lnTo>
                    <a:pt x="1241525" y="1086333"/>
                  </a:lnTo>
                  <a:lnTo>
                    <a:pt x="1241525" y="1551902"/>
                  </a:lnTo>
                  <a:close/>
                  <a:moveTo>
                    <a:pt x="1551902" y="1138061"/>
                  </a:moveTo>
                  <a:lnTo>
                    <a:pt x="1344983" y="1138061"/>
                  </a:lnTo>
                  <a:lnTo>
                    <a:pt x="1344983" y="982873"/>
                  </a:lnTo>
                  <a:lnTo>
                    <a:pt x="310382" y="982873"/>
                  </a:lnTo>
                  <a:lnTo>
                    <a:pt x="310382" y="1138061"/>
                  </a:lnTo>
                  <a:lnTo>
                    <a:pt x="103460" y="1138061"/>
                  </a:lnTo>
                  <a:lnTo>
                    <a:pt x="103460" y="569032"/>
                  </a:lnTo>
                  <a:cubicBezTo>
                    <a:pt x="103460" y="511997"/>
                    <a:pt x="149886" y="465570"/>
                    <a:pt x="206922" y="465570"/>
                  </a:cubicBezTo>
                  <a:lnTo>
                    <a:pt x="1448446" y="465570"/>
                  </a:lnTo>
                  <a:cubicBezTo>
                    <a:pt x="1505477" y="465570"/>
                    <a:pt x="1551904" y="511997"/>
                    <a:pt x="1551904" y="569032"/>
                  </a:cubicBezTo>
                  <a:lnTo>
                    <a:pt x="1551904" y="1138061"/>
                  </a:lnTo>
                  <a:close/>
                  <a:moveTo>
                    <a:pt x="827680" y="620759"/>
                  </a:moveTo>
                  <a:lnTo>
                    <a:pt x="362113" y="620759"/>
                  </a:lnTo>
                  <a:cubicBezTo>
                    <a:pt x="333519" y="620759"/>
                    <a:pt x="310382" y="643898"/>
                    <a:pt x="310382" y="672490"/>
                  </a:cubicBezTo>
                  <a:cubicBezTo>
                    <a:pt x="310382" y="701082"/>
                    <a:pt x="333519" y="724221"/>
                    <a:pt x="362113" y="724221"/>
                  </a:cubicBezTo>
                  <a:lnTo>
                    <a:pt x="827682" y="724221"/>
                  </a:lnTo>
                  <a:cubicBezTo>
                    <a:pt x="856274" y="724221"/>
                    <a:pt x="879413" y="701082"/>
                    <a:pt x="879413" y="672490"/>
                  </a:cubicBezTo>
                  <a:cubicBezTo>
                    <a:pt x="879413" y="643898"/>
                    <a:pt x="856272" y="620759"/>
                    <a:pt x="827680" y="62075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236D493-37FB-4F9C-BD8E-AA5E50B260C7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6DD7D401-9C5B-445C-8B2C-AB4D5B0DD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BCD08ACE-D89E-4A2F-BDF5-BC3854A96C1B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3" name="图片 32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B56E415C-2E8A-4A0B-9C51-0E697BFA4C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9383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7050968D-B18D-4157-8661-7FB79B74C4AC}"/>
              </a:ext>
            </a:extLst>
          </p:cNvPr>
          <p:cNvSpPr/>
          <p:nvPr/>
        </p:nvSpPr>
        <p:spPr>
          <a:xfrm>
            <a:off x="424444" y="286629"/>
            <a:ext cx="697439" cy="6974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F45D2C-A67C-40D4-8711-40D95F27A24D}"/>
              </a:ext>
            </a:extLst>
          </p:cNvPr>
          <p:cNvSpPr txBox="1"/>
          <p:nvPr/>
        </p:nvSpPr>
        <p:spPr>
          <a:xfrm>
            <a:off x="409490" y="419645"/>
            <a:ext cx="727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E6BE2AF-9AAF-493C-9960-16957F20F121}"/>
              </a:ext>
            </a:extLst>
          </p:cNvPr>
          <p:cNvSpPr txBox="1"/>
          <p:nvPr/>
        </p:nvSpPr>
        <p:spPr>
          <a:xfrm>
            <a:off x="1447115" y="312871"/>
            <a:ext cx="295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骑自行车安全知识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05CCB7-A206-4F51-AAA2-2C4CE2492225}"/>
              </a:ext>
            </a:extLst>
          </p:cNvPr>
          <p:cNvSpPr txBox="1"/>
          <p:nvPr/>
        </p:nvSpPr>
        <p:spPr>
          <a:xfrm>
            <a:off x="1464610" y="772623"/>
            <a:ext cx="2680801" cy="25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BICYCLE SAFETY KNOWLEDGE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A9DABFA-EA5F-4275-BC8D-2111B743A03A}"/>
              </a:ext>
            </a:extLst>
          </p:cNvPr>
          <p:cNvGrpSpPr/>
          <p:nvPr/>
        </p:nvGrpSpPr>
        <p:grpSpPr>
          <a:xfrm>
            <a:off x="4075354" y="1238936"/>
            <a:ext cx="2824865" cy="2111138"/>
            <a:chOff x="4075354" y="1238936"/>
            <a:chExt cx="2824865" cy="2111138"/>
          </a:xfrm>
        </p:grpSpPr>
        <p:sp>
          <p:nvSpPr>
            <p:cNvPr id="12" name="形状">
              <a:extLst>
                <a:ext uri="{FF2B5EF4-FFF2-40B4-BE49-F238E27FC236}">
                  <a16:creationId xmlns:a16="http://schemas.microsoft.com/office/drawing/2014/main" id="{FF57109B-4C0B-484C-8CD3-A16CEA0E4293}"/>
                </a:ext>
              </a:extLst>
            </p:cNvPr>
            <p:cNvSpPr/>
            <p:nvPr/>
          </p:nvSpPr>
          <p:spPr>
            <a:xfrm>
              <a:off x="4075354" y="3157291"/>
              <a:ext cx="1565234" cy="192783"/>
            </a:xfrm>
            <a:custGeom>
              <a:avLst/>
              <a:gdLst>
                <a:gd name="connsiteX0" fmla="*/ 35718 w 1431131"/>
                <a:gd name="connsiteY0" fmla="*/ 0 h 176212"/>
                <a:gd name="connsiteX1" fmla="*/ 0 w 1431131"/>
                <a:gd name="connsiteY1" fmla="*/ 38100 h 176212"/>
                <a:gd name="connsiteX2" fmla="*/ 1393031 w 1431131"/>
                <a:gd name="connsiteY2" fmla="*/ 176212 h 176212"/>
                <a:gd name="connsiteX3" fmla="*/ 1431131 w 1431131"/>
                <a:gd name="connsiteY3" fmla="*/ 145256 h 176212"/>
                <a:gd name="connsiteX4" fmla="*/ 35718 w 1431131"/>
                <a:gd name="connsiteY4" fmla="*/ 0 h 176212"/>
                <a:gd name="connsiteX0-1" fmla="*/ 35718 w 1431131"/>
                <a:gd name="connsiteY0-2" fmla="*/ 0 h 176212"/>
                <a:gd name="connsiteX1-3" fmla="*/ 0 w 1431131"/>
                <a:gd name="connsiteY1-4" fmla="*/ 38100 h 176212"/>
                <a:gd name="connsiteX2-5" fmla="*/ 1393031 w 1431131"/>
                <a:gd name="connsiteY2-6" fmla="*/ 176212 h 176212"/>
                <a:gd name="connsiteX3-7" fmla="*/ 1431131 w 1431131"/>
                <a:gd name="connsiteY3-8" fmla="*/ 145256 h 176212"/>
                <a:gd name="connsiteX4-9" fmla="*/ 35718 w 1431131"/>
                <a:gd name="connsiteY4-10" fmla="*/ 0 h 176212"/>
                <a:gd name="connsiteX0-11" fmla="*/ 35718 w 1431131"/>
                <a:gd name="connsiteY0-12" fmla="*/ 0 h 176212"/>
                <a:gd name="connsiteX1-13" fmla="*/ 0 w 1431131"/>
                <a:gd name="connsiteY1-14" fmla="*/ 38100 h 176212"/>
                <a:gd name="connsiteX2-15" fmla="*/ 1393031 w 1431131"/>
                <a:gd name="connsiteY2-16" fmla="*/ 176212 h 176212"/>
                <a:gd name="connsiteX3-17" fmla="*/ 1431131 w 1431131"/>
                <a:gd name="connsiteY3-18" fmla="*/ 145256 h 176212"/>
                <a:gd name="connsiteX4-19" fmla="*/ 35718 w 1431131"/>
                <a:gd name="connsiteY4-20" fmla="*/ 0 h 176212"/>
                <a:gd name="connsiteX0-21" fmla="*/ 35718 w 1431131"/>
                <a:gd name="connsiteY0-22" fmla="*/ 0 h 176212"/>
                <a:gd name="connsiteX1-23" fmla="*/ 0 w 1431131"/>
                <a:gd name="connsiteY1-24" fmla="*/ 38100 h 176212"/>
                <a:gd name="connsiteX2-25" fmla="*/ 1393031 w 1431131"/>
                <a:gd name="connsiteY2-26" fmla="*/ 176212 h 176212"/>
                <a:gd name="connsiteX3-27" fmla="*/ 1431131 w 1431131"/>
                <a:gd name="connsiteY3-28" fmla="*/ 145256 h 176212"/>
                <a:gd name="connsiteX4-29" fmla="*/ 35718 w 1431131"/>
                <a:gd name="connsiteY4-30" fmla="*/ 0 h 176212"/>
                <a:gd name="connsiteX0-31" fmla="*/ 35718 w 1431131"/>
                <a:gd name="connsiteY0-32" fmla="*/ 0 h 176212"/>
                <a:gd name="connsiteX1-33" fmla="*/ 0 w 1431131"/>
                <a:gd name="connsiteY1-34" fmla="*/ 38100 h 176212"/>
                <a:gd name="connsiteX2-35" fmla="*/ 1393031 w 1431131"/>
                <a:gd name="connsiteY2-36" fmla="*/ 176212 h 176212"/>
                <a:gd name="connsiteX3-37" fmla="*/ 1431131 w 1431131"/>
                <a:gd name="connsiteY3-38" fmla="*/ 145256 h 176212"/>
                <a:gd name="connsiteX4-39" fmla="*/ 35718 w 1431131"/>
                <a:gd name="connsiteY4-40" fmla="*/ 0 h 1762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31131" h="176212">
                  <a:moveTo>
                    <a:pt x="35718" y="0"/>
                  </a:moveTo>
                  <a:lnTo>
                    <a:pt x="0" y="38100"/>
                  </a:lnTo>
                  <a:cubicBezTo>
                    <a:pt x="466725" y="76993"/>
                    <a:pt x="928687" y="123031"/>
                    <a:pt x="1393031" y="176212"/>
                  </a:cubicBezTo>
                  <a:lnTo>
                    <a:pt x="1431131" y="145256"/>
                  </a:lnTo>
                  <a:cubicBezTo>
                    <a:pt x="965993" y="84931"/>
                    <a:pt x="507999" y="34132"/>
                    <a:pt x="35718" y="0"/>
                  </a:cubicBezTo>
                  <a:close/>
                </a:path>
              </a:pathLst>
            </a:custGeom>
            <a:solidFill>
              <a:srgbClr val="C4CACB"/>
            </a:solidFill>
            <a:ln>
              <a:noFill/>
            </a:ln>
            <a:effectLst>
              <a:innerShdw dist="254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27" name="形状">
              <a:extLst>
                <a:ext uri="{FF2B5EF4-FFF2-40B4-BE49-F238E27FC236}">
                  <a16:creationId xmlns:a16="http://schemas.microsoft.com/office/drawing/2014/main" id="{8F524502-7380-4C90-8E1F-DF6C4E919489}"/>
                </a:ext>
              </a:extLst>
            </p:cNvPr>
            <p:cNvSpPr/>
            <p:nvPr/>
          </p:nvSpPr>
          <p:spPr>
            <a:xfrm rot="8100000">
              <a:off x="4559405" y="2107617"/>
              <a:ext cx="849230" cy="849492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28" name="形状">
              <a:extLst>
                <a:ext uri="{FF2B5EF4-FFF2-40B4-BE49-F238E27FC236}">
                  <a16:creationId xmlns:a16="http://schemas.microsoft.com/office/drawing/2014/main" id="{A268845B-382C-4C52-BDF6-F6CEFFC6A16D}"/>
                </a:ext>
              </a:extLst>
            </p:cNvPr>
            <p:cNvSpPr txBox="1"/>
            <p:nvPr/>
          </p:nvSpPr>
          <p:spPr>
            <a:xfrm>
              <a:off x="4535440" y="2291751"/>
              <a:ext cx="897161" cy="400226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Poppins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endParaRPr>
            </a:p>
          </p:txBody>
        </p:sp>
        <p:sp>
          <p:nvSpPr>
            <p:cNvPr id="25" name="Rectangle 16">
              <a:extLst>
                <a:ext uri="{FF2B5EF4-FFF2-40B4-BE49-F238E27FC236}">
                  <a16:creationId xmlns:a16="http://schemas.microsoft.com/office/drawing/2014/main" id="{84999975-B92A-477C-9D9F-73AAA2499450}"/>
                </a:ext>
              </a:extLst>
            </p:cNvPr>
            <p:cNvSpPr/>
            <p:nvPr/>
          </p:nvSpPr>
          <p:spPr>
            <a:xfrm flipH="1">
              <a:off x="4603592" y="1238936"/>
              <a:ext cx="2296627" cy="705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自行车的车型大小要合适，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不要骑车搭人和骑快车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2F7088-6428-4ED2-83F5-0CF7DBBEA44F}"/>
              </a:ext>
            </a:extLst>
          </p:cNvPr>
          <p:cNvGrpSpPr/>
          <p:nvPr/>
        </p:nvGrpSpPr>
        <p:grpSpPr>
          <a:xfrm>
            <a:off x="5695281" y="2303936"/>
            <a:ext cx="4729154" cy="1970979"/>
            <a:chOff x="5695281" y="2303936"/>
            <a:chExt cx="4729154" cy="1970979"/>
          </a:xfrm>
        </p:grpSpPr>
        <p:sp>
          <p:nvSpPr>
            <p:cNvPr id="13" name="形状">
              <a:extLst>
                <a:ext uri="{FF2B5EF4-FFF2-40B4-BE49-F238E27FC236}">
                  <a16:creationId xmlns:a16="http://schemas.microsoft.com/office/drawing/2014/main" id="{398E9544-732E-4CDE-849F-3F946E67B2AC}"/>
                </a:ext>
              </a:extLst>
            </p:cNvPr>
            <p:cNvSpPr/>
            <p:nvPr/>
          </p:nvSpPr>
          <p:spPr>
            <a:xfrm>
              <a:off x="5695281" y="3321418"/>
              <a:ext cx="1421010" cy="953497"/>
            </a:xfrm>
            <a:custGeom>
              <a:avLst/>
              <a:gdLst>
                <a:gd name="connsiteX0" fmla="*/ 45244 w 1057275"/>
                <a:gd name="connsiteY0" fmla="*/ 0 h 871537"/>
                <a:gd name="connsiteX1" fmla="*/ 0 w 1057275"/>
                <a:gd name="connsiteY1" fmla="*/ 50006 h 871537"/>
                <a:gd name="connsiteX2" fmla="*/ 881063 w 1057275"/>
                <a:gd name="connsiteY2" fmla="*/ 864393 h 871537"/>
                <a:gd name="connsiteX3" fmla="*/ 1057275 w 1057275"/>
                <a:gd name="connsiteY3" fmla="*/ 871537 h 871537"/>
                <a:gd name="connsiteX4" fmla="*/ 1016794 w 1057275"/>
                <a:gd name="connsiteY4" fmla="*/ 259556 h 871537"/>
                <a:gd name="connsiteX5" fmla="*/ 45244 w 1057275"/>
                <a:gd name="connsiteY5" fmla="*/ 0 h 871537"/>
                <a:gd name="connsiteX0-1" fmla="*/ 45244 w 1057275"/>
                <a:gd name="connsiteY0-2" fmla="*/ 0 h 871537"/>
                <a:gd name="connsiteX1-3" fmla="*/ 0 w 1057275"/>
                <a:gd name="connsiteY1-4" fmla="*/ 50006 h 871537"/>
                <a:gd name="connsiteX2-5" fmla="*/ 881063 w 1057275"/>
                <a:gd name="connsiteY2-6" fmla="*/ 864393 h 871537"/>
                <a:gd name="connsiteX3-7" fmla="*/ 1057275 w 1057275"/>
                <a:gd name="connsiteY3-8" fmla="*/ 871537 h 871537"/>
                <a:gd name="connsiteX4-9" fmla="*/ 1016794 w 1057275"/>
                <a:gd name="connsiteY4-10" fmla="*/ 259556 h 871537"/>
                <a:gd name="connsiteX5-11" fmla="*/ 45244 w 1057275"/>
                <a:gd name="connsiteY5-12" fmla="*/ 0 h 871537"/>
                <a:gd name="connsiteX0-13" fmla="*/ 45244 w 1057275"/>
                <a:gd name="connsiteY0-14" fmla="*/ 0 h 871537"/>
                <a:gd name="connsiteX1-15" fmla="*/ 0 w 1057275"/>
                <a:gd name="connsiteY1-16" fmla="*/ 50006 h 871537"/>
                <a:gd name="connsiteX2-17" fmla="*/ 881063 w 1057275"/>
                <a:gd name="connsiteY2-18" fmla="*/ 864393 h 871537"/>
                <a:gd name="connsiteX3-19" fmla="*/ 1057275 w 1057275"/>
                <a:gd name="connsiteY3-20" fmla="*/ 871537 h 871537"/>
                <a:gd name="connsiteX4-21" fmla="*/ 1016794 w 1057275"/>
                <a:gd name="connsiteY4-22" fmla="*/ 259556 h 871537"/>
                <a:gd name="connsiteX5-23" fmla="*/ 45244 w 1057275"/>
                <a:gd name="connsiteY5-24" fmla="*/ 0 h 871537"/>
                <a:gd name="connsiteX0-25" fmla="*/ 45244 w 1139868"/>
                <a:gd name="connsiteY0-26" fmla="*/ 0 h 871537"/>
                <a:gd name="connsiteX1-27" fmla="*/ 0 w 1139868"/>
                <a:gd name="connsiteY1-28" fmla="*/ 50006 h 871537"/>
                <a:gd name="connsiteX2-29" fmla="*/ 881063 w 1139868"/>
                <a:gd name="connsiteY2-30" fmla="*/ 864393 h 871537"/>
                <a:gd name="connsiteX3-31" fmla="*/ 1057275 w 1139868"/>
                <a:gd name="connsiteY3-32" fmla="*/ 871537 h 871537"/>
                <a:gd name="connsiteX4-33" fmla="*/ 1016794 w 1139868"/>
                <a:gd name="connsiteY4-34" fmla="*/ 259556 h 871537"/>
                <a:gd name="connsiteX5-35" fmla="*/ 45244 w 1139868"/>
                <a:gd name="connsiteY5-36" fmla="*/ 0 h 871537"/>
                <a:gd name="connsiteX0-37" fmla="*/ 45244 w 1299265"/>
                <a:gd name="connsiteY0-38" fmla="*/ 0 h 871537"/>
                <a:gd name="connsiteX1-39" fmla="*/ 0 w 1299265"/>
                <a:gd name="connsiteY1-40" fmla="*/ 50006 h 871537"/>
                <a:gd name="connsiteX2-41" fmla="*/ 881063 w 1299265"/>
                <a:gd name="connsiteY2-42" fmla="*/ 864393 h 871537"/>
                <a:gd name="connsiteX3-43" fmla="*/ 1057275 w 1299265"/>
                <a:gd name="connsiteY3-44" fmla="*/ 871537 h 871537"/>
                <a:gd name="connsiteX4-45" fmla="*/ 1016794 w 1299265"/>
                <a:gd name="connsiteY4-46" fmla="*/ 259556 h 871537"/>
                <a:gd name="connsiteX5-47" fmla="*/ 45244 w 1299265"/>
                <a:gd name="connsiteY5-48" fmla="*/ 0 h 871537"/>
                <a:gd name="connsiteX0-49" fmla="*/ 45244 w 1299265"/>
                <a:gd name="connsiteY0-50" fmla="*/ 0 h 871537"/>
                <a:gd name="connsiteX1-51" fmla="*/ 0 w 1299265"/>
                <a:gd name="connsiteY1-52" fmla="*/ 50006 h 871537"/>
                <a:gd name="connsiteX2-53" fmla="*/ 881063 w 1299265"/>
                <a:gd name="connsiteY2-54" fmla="*/ 864393 h 871537"/>
                <a:gd name="connsiteX3-55" fmla="*/ 1057275 w 1299265"/>
                <a:gd name="connsiteY3-56" fmla="*/ 871537 h 871537"/>
                <a:gd name="connsiteX4-57" fmla="*/ 1016794 w 1299265"/>
                <a:gd name="connsiteY4-58" fmla="*/ 259556 h 871537"/>
                <a:gd name="connsiteX5-59" fmla="*/ 45244 w 1299265"/>
                <a:gd name="connsiteY5-60" fmla="*/ 0 h 871537"/>
                <a:gd name="connsiteX0-61" fmla="*/ 45244 w 1299265"/>
                <a:gd name="connsiteY0-62" fmla="*/ 0 h 871537"/>
                <a:gd name="connsiteX1-63" fmla="*/ 0 w 1299265"/>
                <a:gd name="connsiteY1-64" fmla="*/ 50006 h 871537"/>
                <a:gd name="connsiteX2-65" fmla="*/ 881063 w 1299265"/>
                <a:gd name="connsiteY2-66" fmla="*/ 864393 h 871537"/>
                <a:gd name="connsiteX3-67" fmla="*/ 1057275 w 1299265"/>
                <a:gd name="connsiteY3-68" fmla="*/ 871537 h 871537"/>
                <a:gd name="connsiteX4-69" fmla="*/ 1016794 w 1299265"/>
                <a:gd name="connsiteY4-70" fmla="*/ 259556 h 871537"/>
                <a:gd name="connsiteX5-71" fmla="*/ 45244 w 1299265"/>
                <a:gd name="connsiteY5-72" fmla="*/ 0 h 871537"/>
                <a:gd name="connsiteX0-73" fmla="*/ 45244 w 1299265"/>
                <a:gd name="connsiteY0-74" fmla="*/ 0 h 871537"/>
                <a:gd name="connsiteX1-75" fmla="*/ 0 w 1299265"/>
                <a:gd name="connsiteY1-76" fmla="*/ 50006 h 871537"/>
                <a:gd name="connsiteX2-77" fmla="*/ 881063 w 1299265"/>
                <a:gd name="connsiteY2-78" fmla="*/ 864393 h 871537"/>
                <a:gd name="connsiteX3-79" fmla="*/ 1057275 w 1299265"/>
                <a:gd name="connsiteY3-80" fmla="*/ 871537 h 871537"/>
                <a:gd name="connsiteX4-81" fmla="*/ 1016794 w 1299265"/>
                <a:gd name="connsiteY4-82" fmla="*/ 259556 h 871537"/>
                <a:gd name="connsiteX5-83" fmla="*/ 45244 w 1299265"/>
                <a:gd name="connsiteY5-84" fmla="*/ 0 h 871537"/>
                <a:gd name="connsiteX0-85" fmla="*/ 45244 w 1299265"/>
                <a:gd name="connsiteY0-86" fmla="*/ 0 h 871537"/>
                <a:gd name="connsiteX1-87" fmla="*/ 0 w 1299265"/>
                <a:gd name="connsiteY1-88" fmla="*/ 50006 h 871537"/>
                <a:gd name="connsiteX2-89" fmla="*/ 881063 w 1299265"/>
                <a:gd name="connsiteY2-90" fmla="*/ 864393 h 871537"/>
                <a:gd name="connsiteX3-91" fmla="*/ 1057275 w 1299265"/>
                <a:gd name="connsiteY3-92" fmla="*/ 871537 h 871537"/>
                <a:gd name="connsiteX4-93" fmla="*/ 1016794 w 1299265"/>
                <a:gd name="connsiteY4-94" fmla="*/ 259556 h 871537"/>
                <a:gd name="connsiteX5-95" fmla="*/ 45244 w 1299265"/>
                <a:gd name="connsiteY5-96" fmla="*/ 0 h 871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299265" h="871537">
                  <a:moveTo>
                    <a:pt x="45244" y="0"/>
                  </a:moveTo>
                  <a:lnTo>
                    <a:pt x="0" y="50006"/>
                  </a:lnTo>
                  <a:cubicBezTo>
                    <a:pt x="469901" y="147637"/>
                    <a:pt x="1658938" y="409575"/>
                    <a:pt x="881063" y="864393"/>
                  </a:cubicBezTo>
                  <a:lnTo>
                    <a:pt x="1057275" y="871537"/>
                  </a:lnTo>
                  <a:cubicBezTo>
                    <a:pt x="1477169" y="688974"/>
                    <a:pt x="1275556" y="370681"/>
                    <a:pt x="1016794" y="259556"/>
                  </a:cubicBezTo>
                  <a:cubicBezTo>
                    <a:pt x="690563" y="127794"/>
                    <a:pt x="373857" y="65088"/>
                    <a:pt x="45244" y="0"/>
                  </a:cubicBezTo>
                  <a:close/>
                </a:path>
              </a:pathLst>
            </a:custGeom>
            <a:solidFill>
              <a:srgbClr val="C4CACB"/>
            </a:solidFill>
            <a:ln>
              <a:noFill/>
            </a:ln>
            <a:effectLst>
              <a:innerShdw dist="254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34" name="形状">
              <a:extLst>
                <a:ext uri="{FF2B5EF4-FFF2-40B4-BE49-F238E27FC236}">
                  <a16:creationId xmlns:a16="http://schemas.microsoft.com/office/drawing/2014/main" id="{A00459CB-47A9-431B-ABAA-8739BFD5D6EB}"/>
                </a:ext>
              </a:extLst>
            </p:cNvPr>
            <p:cNvSpPr/>
            <p:nvPr/>
          </p:nvSpPr>
          <p:spPr>
            <a:xfrm rot="8100000">
              <a:off x="6825672" y="2337270"/>
              <a:ext cx="1029720" cy="1030036"/>
            </a:xfrm>
            <a:prstGeom prst="teardrop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Poppins" charset="0"/>
              </a:endParaRPr>
            </a:p>
          </p:txBody>
        </p:sp>
        <p:sp>
          <p:nvSpPr>
            <p:cNvPr id="35" name="形状">
              <a:extLst>
                <a:ext uri="{FF2B5EF4-FFF2-40B4-BE49-F238E27FC236}">
                  <a16:creationId xmlns:a16="http://schemas.microsoft.com/office/drawing/2014/main" id="{E234443F-6806-4391-9DF8-B178DFE6B927}"/>
                </a:ext>
              </a:extLst>
            </p:cNvPr>
            <p:cNvSpPr txBox="1"/>
            <p:nvPr/>
          </p:nvSpPr>
          <p:spPr>
            <a:xfrm>
              <a:off x="6891952" y="2624662"/>
              <a:ext cx="897161" cy="400226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Poppins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endParaRPr>
            </a:p>
          </p:txBody>
        </p:sp>
        <p:sp>
          <p:nvSpPr>
            <p:cNvPr id="32" name="Rectangle 16">
              <a:extLst>
                <a:ext uri="{FF2B5EF4-FFF2-40B4-BE49-F238E27FC236}">
                  <a16:creationId xmlns:a16="http://schemas.microsoft.com/office/drawing/2014/main" id="{294326A9-E931-4F88-82C6-F59CE433A1BE}"/>
                </a:ext>
              </a:extLst>
            </p:cNvPr>
            <p:cNvSpPr/>
            <p:nvPr/>
          </p:nvSpPr>
          <p:spPr>
            <a:xfrm flipH="1">
              <a:off x="8068764" y="2303936"/>
              <a:ext cx="2355671" cy="10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所乘车辆发生交通事故时，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要听从司售人员指挥，快速撤离出事车辆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DB70C13-613C-4C43-AF44-423CA6E14E3B}"/>
              </a:ext>
            </a:extLst>
          </p:cNvPr>
          <p:cNvGrpSpPr/>
          <p:nvPr/>
        </p:nvGrpSpPr>
        <p:grpSpPr>
          <a:xfrm>
            <a:off x="6481801" y="3916389"/>
            <a:ext cx="5583198" cy="2468726"/>
            <a:chOff x="6481801" y="3916389"/>
            <a:chExt cx="5583198" cy="2468726"/>
          </a:xfrm>
        </p:grpSpPr>
        <p:sp>
          <p:nvSpPr>
            <p:cNvPr id="21" name="形状">
              <a:extLst>
                <a:ext uri="{FF2B5EF4-FFF2-40B4-BE49-F238E27FC236}">
                  <a16:creationId xmlns:a16="http://schemas.microsoft.com/office/drawing/2014/main" id="{0138862A-496D-41F5-8398-CDCBC1BCBD9E}"/>
                </a:ext>
              </a:extLst>
            </p:cNvPr>
            <p:cNvSpPr/>
            <p:nvPr/>
          </p:nvSpPr>
          <p:spPr>
            <a:xfrm>
              <a:off x="6481801" y="5767684"/>
              <a:ext cx="3724262" cy="617431"/>
            </a:xfrm>
            <a:custGeom>
              <a:avLst/>
              <a:gdLst>
                <a:gd name="connsiteX0" fmla="*/ 383381 w 3405187"/>
                <a:gd name="connsiteY0" fmla="*/ 0 h 564357"/>
                <a:gd name="connsiteX1" fmla="*/ 0 w 3405187"/>
                <a:gd name="connsiteY1" fmla="*/ 150019 h 564357"/>
                <a:gd name="connsiteX2" fmla="*/ 2369343 w 3405187"/>
                <a:gd name="connsiteY2" fmla="*/ 438150 h 564357"/>
                <a:gd name="connsiteX3" fmla="*/ 2240756 w 3405187"/>
                <a:gd name="connsiteY3" fmla="*/ 564357 h 564357"/>
                <a:gd name="connsiteX4" fmla="*/ 3405187 w 3405187"/>
                <a:gd name="connsiteY4" fmla="*/ 402432 h 564357"/>
                <a:gd name="connsiteX5" fmla="*/ 2788443 w 3405187"/>
                <a:gd name="connsiteY5" fmla="*/ 107157 h 564357"/>
                <a:gd name="connsiteX6" fmla="*/ 2705100 w 3405187"/>
                <a:gd name="connsiteY6" fmla="*/ 180975 h 564357"/>
                <a:gd name="connsiteX7" fmla="*/ 383381 w 3405187"/>
                <a:gd name="connsiteY7" fmla="*/ 0 h 564357"/>
                <a:gd name="connsiteX0-1" fmla="*/ 383381 w 3405187"/>
                <a:gd name="connsiteY0-2" fmla="*/ 0 h 564357"/>
                <a:gd name="connsiteX1-3" fmla="*/ 0 w 3405187"/>
                <a:gd name="connsiteY1-4" fmla="*/ 150019 h 564357"/>
                <a:gd name="connsiteX2-5" fmla="*/ 2369343 w 3405187"/>
                <a:gd name="connsiteY2-6" fmla="*/ 438150 h 564357"/>
                <a:gd name="connsiteX3-7" fmla="*/ 2240756 w 3405187"/>
                <a:gd name="connsiteY3-8" fmla="*/ 564357 h 564357"/>
                <a:gd name="connsiteX4-9" fmla="*/ 3405187 w 3405187"/>
                <a:gd name="connsiteY4-10" fmla="*/ 402432 h 564357"/>
                <a:gd name="connsiteX5-11" fmla="*/ 2788443 w 3405187"/>
                <a:gd name="connsiteY5-12" fmla="*/ 107157 h 564357"/>
                <a:gd name="connsiteX6-13" fmla="*/ 2705100 w 3405187"/>
                <a:gd name="connsiteY6-14" fmla="*/ 180975 h 564357"/>
                <a:gd name="connsiteX7-15" fmla="*/ 383381 w 3405187"/>
                <a:gd name="connsiteY7-16" fmla="*/ 0 h 564357"/>
                <a:gd name="connsiteX0-17" fmla="*/ 383381 w 3405187"/>
                <a:gd name="connsiteY0-18" fmla="*/ 0 h 564357"/>
                <a:gd name="connsiteX1-19" fmla="*/ 0 w 3405187"/>
                <a:gd name="connsiteY1-20" fmla="*/ 150019 h 564357"/>
                <a:gd name="connsiteX2-21" fmla="*/ 2369343 w 3405187"/>
                <a:gd name="connsiteY2-22" fmla="*/ 438150 h 564357"/>
                <a:gd name="connsiteX3-23" fmla="*/ 2240756 w 3405187"/>
                <a:gd name="connsiteY3-24" fmla="*/ 564357 h 564357"/>
                <a:gd name="connsiteX4-25" fmla="*/ 3405187 w 3405187"/>
                <a:gd name="connsiteY4-26" fmla="*/ 402432 h 564357"/>
                <a:gd name="connsiteX5-27" fmla="*/ 2788443 w 3405187"/>
                <a:gd name="connsiteY5-28" fmla="*/ 107157 h 564357"/>
                <a:gd name="connsiteX6-29" fmla="*/ 2705100 w 3405187"/>
                <a:gd name="connsiteY6-30" fmla="*/ 180975 h 564357"/>
                <a:gd name="connsiteX7-31" fmla="*/ 383381 w 3405187"/>
                <a:gd name="connsiteY7-32" fmla="*/ 0 h 564357"/>
                <a:gd name="connsiteX0-33" fmla="*/ 383381 w 3405187"/>
                <a:gd name="connsiteY0-34" fmla="*/ 0 h 564357"/>
                <a:gd name="connsiteX1-35" fmla="*/ 0 w 3405187"/>
                <a:gd name="connsiteY1-36" fmla="*/ 150019 h 564357"/>
                <a:gd name="connsiteX2-37" fmla="*/ 2369343 w 3405187"/>
                <a:gd name="connsiteY2-38" fmla="*/ 438150 h 564357"/>
                <a:gd name="connsiteX3-39" fmla="*/ 2240756 w 3405187"/>
                <a:gd name="connsiteY3-40" fmla="*/ 564357 h 564357"/>
                <a:gd name="connsiteX4-41" fmla="*/ 3405187 w 3405187"/>
                <a:gd name="connsiteY4-42" fmla="*/ 402432 h 564357"/>
                <a:gd name="connsiteX5-43" fmla="*/ 2788443 w 3405187"/>
                <a:gd name="connsiteY5-44" fmla="*/ 107157 h 564357"/>
                <a:gd name="connsiteX6-45" fmla="*/ 2705100 w 3405187"/>
                <a:gd name="connsiteY6-46" fmla="*/ 180975 h 564357"/>
                <a:gd name="connsiteX7-47" fmla="*/ 383381 w 3405187"/>
                <a:gd name="connsiteY7-48" fmla="*/ 0 h 564357"/>
                <a:gd name="connsiteX0-49" fmla="*/ 383381 w 3405187"/>
                <a:gd name="connsiteY0-50" fmla="*/ 0 h 564357"/>
                <a:gd name="connsiteX1-51" fmla="*/ 0 w 3405187"/>
                <a:gd name="connsiteY1-52" fmla="*/ 150019 h 564357"/>
                <a:gd name="connsiteX2-53" fmla="*/ 2369343 w 3405187"/>
                <a:gd name="connsiteY2-54" fmla="*/ 438150 h 564357"/>
                <a:gd name="connsiteX3-55" fmla="*/ 2240756 w 3405187"/>
                <a:gd name="connsiteY3-56" fmla="*/ 564357 h 564357"/>
                <a:gd name="connsiteX4-57" fmla="*/ 3405187 w 3405187"/>
                <a:gd name="connsiteY4-58" fmla="*/ 402432 h 564357"/>
                <a:gd name="connsiteX5-59" fmla="*/ 2788443 w 3405187"/>
                <a:gd name="connsiteY5-60" fmla="*/ 107157 h 564357"/>
                <a:gd name="connsiteX6-61" fmla="*/ 2705100 w 3405187"/>
                <a:gd name="connsiteY6-62" fmla="*/ 180975 h 564357"/>
                <a:gd name="connsiteX7-63" fmla="*/ 383381 w 3405187"/>
                <a:gd name="connsiteY7-64" fmla="*/ 0 h 5643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5187" h="564357">
                  <a:moveTo>
                    <a:pt x="383381" y="0"/>
                  </a:moveTo>
                  <a:lnTo>
                    <a:pt x="0" y="150019"/>
                  </a:lnTo>
                  <a:cubicBezTo>
                    <a:pt x="692150" y="307975"/>
                    <a:pt x="1527174" y="432594"/>
                    <a:pt x="2369343" y="438150"/>
                  </a:cubicBezTo>
                  <a:lnTo>
                    <a:pt x="2240756" y="564357"/>
                  </a:lnTo>
                  <a:lnTo>
                    <a:pt x="3405187" y="402432"/>
                  </a:lnTo>
                  <a:lnTo>
                    <a:pt x="2788443" y="107157"/>
                  </a:lnTo>
                  <a:lnTo>
                    <a:pt x="2705100" y="180975"/>
                  </a:lnTo>
                  <a:cubicBezTo>
                    <a:pt x="1933576" y="177800"/>
                    <a:pt x="1159668" y="98425"/>
                    <a:pt x="383381" y="0"/>
                  </a:cubicBezTo>
                  <a:close/>
                </a:path>
              </a:pathLst>
            </a:custGeom>
            <a:solidFill>
              <a:srgbClr val="C4CACB"/>
            </a:solidFill>
            <a:ln>
              <a:noFill/>
            </a:ln>
            <a:effectLst>
              <a:innerShdw dist="25400" dir="162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41" name="形状">
              <a:extLst>
                <a:ext uri="{FF2B5EF4-FFF2-40B4-BE49-F238E27FC236}">
                  <a16:creationId xmlns:a16="http://schemas.microsoft.com/office/drawing/2014/main" id="{1FFF5CBF-8260-4D0D-933A-FBA069331BF6}"/>
                </a:ext>
              </a:extLst>
            </p:cNvPr>
            <p:cNvSpPr/>
            <p:nvPr/>
          </p:nvSpPr>
          <p:spPr>
            <a:xfrm rot="8100000">
              <a:off x="7808764" y="3916389"/>
              <a:ext cx="1423434" cy="1423874"/>
            </a:xfrm>
            <a:prstGeom prst="teardrop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Poppins" charset="0"/>
              </a:endParaRPr>
            </a:p>
          </p:txBody>
        </p:sp>
        <p:sp>
          <p:nvSpPr>
            <p:cNvPr id="42" name="形状">
              <a:extLst>
                <a:ext uri="{FF2B5EF4-FFF2-40B4-BE49-F238E27FC236}">
                  <a16:creationId xmlns:a16="http://schemas.microsoft.com/office/drawing/2014/main" id="{C6DD2A9A-5F47-4040-9E24-FF59BC661CAE}"/>
                </a:ext>
              </a:extLst>
            </p:cNvPr>
            <p:cNvSpPr txBox="1"/>
            <p:nvPr/>
          </p:nvSpPr>
          <p:spPr>
            <a:xfrm>
              <a:off x="8071901" y="4393449"/>
              <a:ext cx="897161" cy="400226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Poppins" charset="0"/>
                </a:rPr>
                <a:t>05</a:t>
              </a:r>
              <a:endParaRPr lang="en-US" sz="2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endParaRPr>
            </a:p>
          </p:txBody>
        </p:sp>
        <p:sp>
          <p:nvSpPr>
            <p:cNvPr id="39" name="Rectangle 16">
              <a:extLst>
                <a:ext uri="{FF2B5EF4-FFF2-40B4-BE49-F238E27FC236}">
                  <a16:creationId xmlns:a16="http://schemas.microsoft.com/office/drawing/2014/main" id="{0F2953BB-795B-46C6-8D14-883456AAEFF2}"/>
                </a:ext>
              </a:extLst>
            </p:cNvPr>
            <p:cNvSpPr/>
            <p:nvPr/>
          </p:nvSpPr>
          <p:spPr>
            <a:xfrm flipH="1">
              <a:off x="9415820" y="4043455"/>
              <a:ext cx="2649179" cy="10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从所乘车辆中逃出后，要远离事故发生地点，防止因车辆着火、爆炸而造成的伤害。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D0C34F-A4D1-4605-9297-66E92ED2453F}"/>
              </a:ext>
            </a:extLst>
          </p:cNvPr>
          <p:cNvGrpSpPr/>
          <p:nvPr/>
        </p:nvGrpSpPr>
        <p:grpSpPr>
          <a:xfrm>
            <a:off x="1258453" y="3904940"/>
            <a:ext cx="5447324" cy="1961742"/>
            <a:chOff x="1258453" y="3904940"/>
            <a:chExt cx="5447324" cy="1961742"/>
          </a:xfrm>
        </p:grpSpPr>
        <p:sp>
          <p:nvSpPr>
            <p:cNvPr id="14" name="形状">
              <a:extLst>
                <a:ext uri="{FF2B5EF4-FFF2-40B4-BE49-F238E27FC236}">
                  <a16:creationId xmlns:a16="http://schemas.microsoft.com/office/drawing/2014/main" id="{4742D4D7-FB3F-4BBD-BC65-5C102AECDFD0}"/>
                </a:ext>
              </a:extLst>
            </p:cNvPr>
            <p:cNvSpPr/>
            <p:nvPr/>
          </p:nvSpPr>
          <p:spPr>
            <a:xfrm>
              <a:off x="5241509" y="4327017"/>
              <a:ext cx="1464268" cy="1539665"/>
            </a:xfrm>
            <a:custGeom>
              <a:avLst/>
              <a:gdLst>
                <a:gd name="connsiteX0" fmla="*/ 1069181 w 1069181"/>
                <a:gd name="connsiteY0" fmla="*/ 16669 h 1407319"/>
                <a:gd name="connsiteX1" fmla="*/ 850106 w 1069181"/>
                <a:gd name="connsiteY1" fmla="*/ 0 h 1407319"/>
                <a:gd name="connsiteX2" fmla="*/ 0 w 1069181"/>
                <a:gd name="connsiteY2" fmla="*/ 388144 h 1407319"/>
                <a:gd name="connsiteX3" fmla="*/ 607219 w 1069181"/>
                <a:gd name="connsiteY3" fmla="*/ 1407319 h 1407319"/>
                <a:gd name="connsiteX4" fmla="*/ 964406 w 1069181"/>
                <a:gd name="connsiteY4" fmla="*/ 1252538 h 1407319"/>
                <a:gd name="connsiteX5" fmla="*/ 428625 w 1069181"/>
                <a:gd name="connsiteY5" fmla="*/ 302419 h 1407319"/>
                <a:gd name="connsiteX6" fmla="*/ 1069181 w 1069181"/>
                <a:gd name="connsiteY6" fmla="*/ 16669 h 1407319"/>
                <a:gd name="connsiteX0-1" fmla="*/ 1069181 w 1069181"/>
                <a:gd name="connsiteY0-2" fmla="*/ 16669 h 1407319"/>
                <a:gd name="connsiteX1-3" fmla="*/ 850106 w 1069181"/>
                <a:gd name="connsiteY1-4" fmla="*/ 0 h 1407319"/>
                <a:gd name="connsiteX2-5" fmla="*/ 0 w 1069181"/>
                <a:gd name="connsiteY2-6" fmla="*/ 388144 h 1407319"/>
                <a:gd name="connsiteX3-7" fmla="*/ 607219 w 1069181"/>
                <a:gd name="connsiteY3-8" fmla="*/ 1407319 h 1407319"/>
                <a:gd name="connsiteX4-9" fmla="*/ 964406 w 1069181"/>
                <a:gd name="connsiteY4-10" fmla="*/ 1252538 h 1407319"/>
                <a:gd name="connsiteX5-11" fmla="*/ 428625 w 1069181"/>
                <a:gd name="connsiteY5-12" fmla="*/ 302419 h 1407319"/>
                <a:gd name="connsiteX6-13" fmla="*/ 1069181 w 1069181"/>
                <a:gd name="connsiteY6-14" fmla="*/ 16669 h 1407319"/>
                <a:gd name="connsiteX0-15" fmla="*/ 1113650 w 1113650"/>
                <a:gd name="connsiteY0-16" fmla="*/ 16669 h 1407319"/>
                <a:gd name="connsiteX1-17" fmla="*/ 894575 w 1113650"/>
                <a:gd name="connsiteY1-18" fmla="*/ 0 h 1407319"/>
                <a:gd name="connsiteX2-19" fmla="*/ 44469 w 1113650"/>
                <a:gd name="connsiteY2-20" fmla="*/ 388144 h 1407319"/>
                <a:gd name="connsiteX3-21" fmla="*/ 651688 w 1113650"/>
                <a:gd name="connsiteY3-22" fmla="*/ 1407319 h 1407319"/>
                <a:gd name="connsiteX4-23" fmla="*/ 1008875 w 1113650"/>
                <a:gd name="connsiteY4-24" fmla="*/ 1252538 h 1407319"/>
                <a:gd name="connsiteX5-25" fmla="*/ 473094 w 1113650"/>
                <a:gd name="connsiteY5-26" fmla="*/ 302419 h 1407319"/>
                <a:gd name="connsiteX6-27" fmla="*/ 1113650 w 1113650"/>
                <a:gd name="connsiteY6-28" fmla="*/ 16669 h 1407319"/>
                <a:gd name="connsiteX0-29" fmla="*/ 1338815 w 1338815"/>
                <a:gd name="connsiteY0-30" fmla="*/ 16669 h 1407319"/>
                <a:gd name="connsiteX1-31" fmla="*/ 1119740 w 1338815"/>
                <a:gd name="connsiteY1-32" fmla="*/ 0 h 1407319"/>
                <a:gd name="connsiteX2-33" fmla="*/ 269634 w 1338815"/>
                <a:gd name="connsiteY2-34" fmla="*/ 388144 h 1407319"/>
                <a:gd name="connsiteX3-35" fmla="*/ 876853 w 1338815"/>
                <a:gd name="connsiteY3-36" fmla="*/ 1407319 h 1407319"/>
                <a:gd name="connsiteX4-37" fmla="*/ 1234040 w 1338815"/>
                <a:gd name="connsiteY4-38" fmla="*/ 1252538 h 1407319"/>
                <a:gd name="connsiteX5-39" fmla="*/ 698259 w 1338815"/>
                <a:gd name="connsiteY5-40" fmla="*/ 302419 h 1407319"/>
                <a:gd name="connsiteX6-41" fmla="*/ 1338815 w 1338815"/>
                <a:gd name="connsiteY6-42" fmla="*/ 16669 h 1407319"/>
                <a:gd name="connsiteX0-43" fmla="*/ 1338815 w 1338815"/>
                <a:gd name="connsiteY0-44" fmla="*/ 16669 h 1407319"/>
                <a:gd name="connsiteX1-45" fmla="*/ 1119740 w 1338815"/>
                <a:gd name="connsiteY1-46" fmla="*/ 0 h 1407319"/>
                <a:gd name="connsiteX2-47" fmla="*/ 269634 w 1338815"/>
                <a:gd name="connsiteY2-48" fmla="*/ 388144 h 1407319"/>
                <a:gd name="connsiteX3-49" fmla="*/ 876853 w 1338815"/>
                <a:gd name="connsiteY3-50" fmla="*/ 1407319 h 1407319"/>
                <a:gd name="connsiteX4-51" fmla="*/ 1234040 w 1338815"/>
                <a:gd name="connsiteY4-52" fmla="*/ 1252538 h 1407319"/>
                <a:gd name="connsiteX5-53" fmla="*/ 698259 w 1338815"/>
                <a:gd name="connsiteY5-54" fmla="*/ 302419 h 1407319"/>
                <a:gd name="connsiteX6-55" fmla="*/ 1338815 w 1338815"/>
                <a:gd name="connsiteY6-56" fmla="*/ 16669 h 1407319"/>
                <a:gd name="connsiteX0-57" fmla="*/ 1338815 w 1338815"/>
                <a:gd name="connsiteY0-58" fmla="*/ 16669 h 1407319"/>
                <a:gd name="connsiteX1-59" fmla="*/ 1119740 w 1338815"/>
                <a:gd name="connsiteY1-60" fmla="*/ 0 h 1407319"/>
                <a:gd name="connsiteX2-61" fmla="*/ 269634 w 1338815"/>
                <a:gd name="connsiteY2-62" fmla="*/ 388144 h 1407319"/>
                <a:gd name="connsiteX3-63" fmla="*/ 876853 w 1338815"/>
                <a:gd name="connsiteY3-64" fmla="*/ 1407319 h 1407319"/>
                <a:gd name="connsiteX4-65" fmla="*/ 1234040 w 1338815"/>
                <a:gd name="connsiteY4-66" fmla="*/ 1252538 h 1407319"/>
                <a:gd name="connsiteX5-67" fmla="*/ 698259 w 1338815"/>
                <a:gd name="connsiteY5-68" fmla="*/ 302419 h 1407319"/>
                <a:gd name="connsiteX6-69" fmla="*/ 1338815 w 1338815"/>
                <a:gd name="connsiteY6-70" fmla="*/ 16669 h 1407319"/>
                <a:gd name="connsiteX0-71" fmla="*/ 1338815 w 1338815"/>
                <a:gd name="connsiteY0-72" fmla="*/ 16669 h 1407319"/>
                <a:gd name="connsiteX1-73" fmla="*/ 1119740 w 1338815"/>
                <a:gd name="connsiteY1-74" fmla="*/ 0 h 1407319"/>
                <a:gd name="connsiteX2-75" fmla="*/ 269634 w 1338815"/>
                <a:gd name="connsiteY2-76" fmla="*/ 388144 h 1407319"/>
                <a:gd name="connsiteX3-77" fmla="*/ 876853 w 1338815"/>
                <a:gd name="connsiteY3-78" fmla="*/ 1407319 h 1407319"/>
                <a:gd name="connsiteX4-79" fmla="*/ 1234040 w 1338815"/>
                <a:gd name="connsiteY4-80" fmla="*/ 1252538 h 1407319"/>
                <a:gd name="connsiteX5-81" fmla="*/ 698259 w 1338815"/>
                <a:gd name="connsiteY5-82" fmla="*/ 302419 h 1407319"/>
                <a:gd name="connsiteX6-83" fmla="*/ 1338815 w 1338815"/>
                <a:gd name="connsiteY6-84" fmla="*/ 16669 h 1407319"/>
                <a:gd name="connsiteX0-85" fmla="*/ 1338815 w 1338815"/>
                <a:gd name="connsiteY0-86" fmla="*/ 16669 h 1407319"/>
                <a:gd name="connsiteX1-87" fmla="*/ 1119740 w 1338815"/>
                <a:gd name="connsiteY1-88" fmla="*/ 0 h 1407319"/>
                <a:gd name="connsiteX2-89" fmla="*/ 269634 w 1338815"/>
                <a:gd name="connsiteY2-90" fmla="*/ 388144 h 1407319"/>
                <a:gd name="connsiteX3-91" fmla="*/ 876853 w 1338815"/>
                <a:gd name="connsiteY3-92" fmla="*/ 1407319 h 1407319"/>
                <a:gd name="connsiteX4-93" fmla="*/ 1234040 w 1338815"/>
                <a:gd name="connsiteY4-94" fmla="*/ 1252538 h 1407319"/>
                <a:gd name="connsiteX5-95" fmla="*/ 700640 w 1338815"/>
                <a:gd name="connsiteY5-96" fmla="*/ 309563 h 1407319"/>
                <a:gd name="connsiteX6-97" fmla="*/ 1338815 w 1338815"/>
                <a:gd name="connsiteY6-98" fmla="*/ 16669 h 14073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38815" h="1407319">
                  <a:moveTo>
                    <a:pt x="1338815" y="16669"/>
                  </a:moveTo>
                  <a:lnTo>
                    <a:pt x="1119740" y="0"/>
                  </a:lnTo>
                  <a:cubicBezTo>
                    <a:pt x="836371" y="129381"/>
                    <a:pt x="550622" y="237331"/>
                    <a:pt x="269634" y="388144"/>
                  </a:cubicBezTo>
                  <a:cubicBezTo>
                    <a:pt x="55321" y="496888"/>
                    <a:pt x="-435215" y="958057"/>
                    <a:pt x="876853" y="1407319"/>
                  </a:cubicBezTo>
                  <a:lnTo>
                    <a:pt x="1234040" y="1252538"/>
                  </a:lnTo>
                  <a:cubicBezTo>
                    <a:pt x="636346" y="1123951"/>
                    <a:pt x="-92316" y="685800"/>
                    <a:pt x="700640" y="309563"/>
                  </a:cubicBezTo>
                  <a:lnTo>
                    <a:pt x="1338815" y="16669"/>
                  </a:lnTo>
                  <a:close/>
                </a:path>
              </a:pathLst>
            </a:custGeom>
            <a:solidFill>
              <a:srgbClr val="C4CACB"/>
            </a:solidFill>
            <a:ln>
              <a:noFill/>
            </a:ln>
            <a:effectLst>
              <a:innerShdw dist="25400" dir="16200000">
                <a:prstClr val="black">
                  <a:alpha val="1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48" name="形状">
              <a:extLst>
                <a:ext uri="{FF2B5EF4-FFF2-40B4-BE49-F238E27FC236}">
                  <a16:creationId xmlns:a16="http://schemas.microsoft.com/office/drawing/2014/main" id="{2BB50AB2-C20F-4D4B-B6E7-5695B7AEAFC5}"/>
                </a:ext>
              </a:extLst>
            </p:cNvPr>
            <p:cNvSpPr/>
            <p:nvPr/>
          </p:nvSpPr>
          <p:spPr>
            <a:xfrm rot="8100000">
              <a:off x="3989976" y="3904940"/>
              <a:ext cx="1159837" cy="1160193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49" name="形状">
              <a:extLst>
                <a:ext uri="{FF2B5EF4-FFF2-40B4-BE49-F238E27FC236}">
                  <a16:creationId xmlns:a16="http://schemas.microsoft.com/office/drawing/2014/main" id="{3C3C55D5-0498-4987-A2FC-781870CD3246}"/>
                </a:ext>
              </a:extLst>
            </p:cNvPr>
            <p:cNvSpPr txBox="1"/>
            <p:nvPr/>
          </p:nvSpPr>
          <p:spPr>
            <a:xfrm>
              <a:off x="4121314" y="4284923"/>
              <a:ext cx="897161" cy="400226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Poppins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endParaRPr>
            </a:p>
          </p:txBody>
        </p:sp>
        <p:sp>
          <p:nvSpPr>
            <p:cNvPr id="46" name="Rectangle 16">
              <a:extLst>
                <a:ext uri="{FF2B5EF4-FFF2-40B4-BE49-F238E27FC236}">
                  <a16:creationId xmlns:a16="http://schemas.microsoft.com/office/drawing/2014/main" id="{D1554EAD-CBC3-4152-987F-EA2A1540EA13}"/>
                </a:ext>
              </a:extLst>
            </p:cNvPr>
            <p:cNvSpPr/>
            <p:nvPr/>
          </p:nvSpPr>
          <p:spPr>
            <a:xfrm>
              <a:off x="1258453" y="4616989"/>
              <a:ext cx="2553018" cy="10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发生交通事故自己被困在</a:t>
              </a:r>
            </a:p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所乘车辆中时，可击碎车窗玻璃逃生。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DC7CA59-1746-4BDE-85DC-AB692FD871C0}"/>
              </a:ext>
            </a:extLst>
          </p:cNvPr>
          <p:cNvGrpSpPr/>
          <p:nvPr/>
        </p:nvGrpSpPr>
        <p:grpSpPr>
          <a:xfrm>
            <a:off x="257421" y="2065115"/>
            <a:ext cx="3758034" cy="1402724"/>
            <a:chOff x="257421" y="2065115"/>
            <a:chExt cx="3758034" cy="1402724"/>
          </a:xfrm>
        </p:grpSpPr>
        <p:sp>
          <p:nvSpPr>
            <p:cNvPr id="11" name="形状">
              <a:extLst>
                <a:ext uri="{FF2B5EF4-FFF2-40B4-BE49-F238E27FC236}">
                  <a16:creationId xmlns:a16="http://schemas.microsoft.com/office/drawing/2014/main" id="{E3232D1F-C68F-4081-9616-091B6AFF9733}"/>
                </a:ext>
              </a:extLst>
            </p:cNvPr>
            <p:cNvSpPr/>
            <p:nvPr/>
          </p:nvSpPr>
          <p:spPr>
            <a:xfrm>
              <a:off x="2879945" y="3128636"/>
              <a:ext cx="1135510" cy="70340"/>
            </a:xfrm>
            <a:custGeom>
              <a:avLst/>
              <a:gdLst>
                <a:gd name="connsiteX0" fmla="*/ 0 w 1038225"/>
                <a:gd name="connsiteY0" fmla="*/ 0 h 64294"/>
                <a:gd name="connsiteX1" fmla="*/ 1038225 w 1038225"/>
                <a:gd name="connsiteY1" fmla="*/ 30956 h 64294"/>
                <a:gd name="connsiteX2" fmla="*/ 990600 w 1038225"/>
                <a:gd name="connsiteY2" fmla="*/ 64294 h 64294"/>
                <a:gd name="connsiteX3" fmla="*/ 0 w 1038225"/>
                <a:gd name="connsiteY3" fmla="*/ 0 h 6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5" h="64294">
                  <a:moveTo>
                    <a:pt x="0" y="0"/>
                  </a:moveTo>
                  <a:lnTo>
                    <a:pt x="1038225" y="30956"/>
                  </a:lnTo>
                  <a:lnTo>
                    <a:pt x="990600" y="64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ACB"/>
            </a:solidFill>
            <a:ln>
              <a:noFill/>
            </a:ln>
            <a:effectLst>
              <a:innerShdw dist="254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8" tIns="22849" rIns="45698" bIns="22849" rtlCol="0" anchor="ctr"/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>
                <a:solidFill>
                  <a:srgbClr val="FEFFFF"/>
                </a:solidFill>
                <a:latin typeface="Arial" panose="020B0604020202020204"/>
                <a:ea typeface="黑体" panose="02010609060101010101" pitchFamily="49" charset="-122"/>
                <a:sym typeface="Poppins" charset="0"/>
              </a:endParaRPr>
            </a:p>
          </p:txBody>
        </p:sp>
        <p:sp>
          <p:nvSpPr>
            <p:cNvPr id="55" name="形状">
              <a:extLst>
                <a:ext uri="{FF2B5EF4-FFF2-40B4-BE49-F238E27FC236}">
                  <a16:creationId xmlns:a16="http://schemas.microsoft.com/office/drawing/2014/main" id="{1C1C16F8-12F7-460C-8525-A3BB4C871D37}"/>
                </a:ext>
              </a:extLst>
            </p:cNvPr>
            <p:cNvSpPr/>
            <p:nvPr/>
          </p:nvSpPr>
          <p:spPr>
            <a:xfrm rot="8100000">
              <a:off x="2596515" y="2065115"/>
              <a:ext cx="780147" cy="780388"/>
            </a:xfrm>
            <a:prstGeom prst="teardrop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Poppins" charset="0"/>
              </a:endParaRPr>
            </a:p>
          </p:txBody>
        </p:sp>
        <p:sp>
          <p:nvSpPr>
            <p:cNvPr id="56" name="形状">
              <a:extLst>
                <a:ext uri="{FF2B5EF4-FFF2-40B4-BE49-F238E27FC236}">
                  <a16:creationId xmlns:a16="http://schemas.microsoft.com/office/drawing/2014/main" id="{79F8B209-8A58-4254-9D22-9A7C07838F68}"/>
                </a:ext>
              </a:extLst>
            </p:cNvPr>
            <p:cNvSpPr txBox="1"/>
            <p:nvPr/>
          </p:nvSpPr>
          <p:spPr>
            <a:xfrm>
              <a:off x="2538008" y="2291751"/>
              <a:ext cx="897161" cy="400226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charset="-122"/>
                  <a:sym typeface="Poppins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  <a:sym typeface="Poppins" charset="0"/>
              </a:endParaRPr>
            </a:p>
          </p:txBody>
        </p:sp>
        <p:sp>
          <p:nvSpPr>
            <p:cNvPr id="53" name="Rectangle 16">
              <a:extLst>
                <a:ext uri="{FF2B5EF4-FFF2-40B4-BE49-F238E27FC236}">
                  <a16:creationId xmlns:a16="http://schemas.microsoft.com/office/drawing/2014/main" id="{525AEB6F-DFC5-4649-ACB3-D7C75A52D640}"/>
                </a:ext>
              </a:extLst>
            </p:cNvPr>
            <p:cNvSpPr/>
            <p:nvPr/>
          </p:nvSpPr>
          <p:spPr>
            <a:xfrm>
              <a:off x="257421" y="2439544"/>
              <a:ext cx="2250637" cy="10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经过交叉路口，要减速慢行，注意来往行人、车辆</a:t>
              </a:r>
              <a:r>
                <a:rPr lang="en-US" altLang="zh-CN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,</a:t>
              </a:r>
              <a:r>
                <a:rPr lang="zh-CN" altLang="en-US" sz="14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不闯红灯。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BF7CF83-AD47-4425-9D90-EFE34F75D12A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0E181EF4-BECD-4B86-9F25-2C3A48C52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2600AD2-49B8-43C3-9993-7D7A3EA49FF0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6" name="图片 35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F7231322-4288-4CF6-8D3E-7B1CF85E99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30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7A55FC74-6910-4B74-B0FA-ECAFEF8BA483}"/>
              </a:ext>
            </a:extLst>
          </p:cNvPr>
          <p:cNvGrpSpPr/>
          <p:nvPr/>
        </p:nvGrpSpPr>
        <p:grpSpPr>
          <a:xfrm>
            <a:off x="620685" y="2040687"/>
            <a:ext cx="5724644" cy="4291237"/>
            <a:chOff x="620685" y="2040687"/>
            <a:chExt cx="5724644" cy="429123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281086E-C88F-4E95-9DCC-9B5F8586F17E}"/>
                </a:ext>
              </a:extLst>
            </p:cNvPr>
            <p:cNvSpPr txBox="1"/>
            <p:nvPr/>
          </p:nvSpPr>
          <p:spPr>
            <a:xfrm>
              <a:off x="673443" y="4335569"/>
              <a:ext cx="5533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TRAFFIC SAFETY PREVENTION LECTURE HALL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1019E1B-1437-4336-B17E-4AFEFEB9BF65}"/>
                </a:ext>
              </a:extLst>
            </p:cNvPr>
            <p:cNvSpPr/>
            <p:nvPr/>
          </p:nvSpPr>
          <p:spPr>
            <a:xfrm flipH="1">
              <a:off x="758748" y="4074894"/>
              <a:ext cx="5447925" cy="4571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928D784-DD85-4447-9EDA-8006EA032E00}"/>
                </a:ext>
              </a:extLst>
            </p:cNvPr>
            <p:cNvSpPr/>
            <p:nvPr/>
          </p:nvSpPr>
          <p:spPr>
            <a:xfrm>
              <a:off x="756796" y="5069849"/>
              <a:ext cx="1666070" cy="307777"/>
            </a:xfrm>
            <a:prstGeom prst="rect">
              <a:avLst/>
            </a:prstGeom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主讲人：</a:t>
              </a:r>
              <a:r>
                <a:rPr lang="en-US" altLang="zh-CN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PPT</a:t>
              </a: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世界</a:t>
              </a:r>
              <a:endParaRPr kumimoji="0" lang="zh-CN" altLang="en-US" sz="14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AA34CEC-4B13-4ADF-B3D1-B13AD122EDE9}"/>
                </a:ext>
              </a:extLst>
            </p:cNvPr>
            <p:cNvSpPr txBox="1"/>
            <p:nvPr/>
          </p:nvSpPr>
          <p:spPr>
            <a:xfrm>
              <a:off x="2542843" y="5069849"/>
              <a:ext cx="1706247" cy="307777"/>
            </a:xfrm>
            <a:prstGeom prst="rect">
              <a:avLst/>
            </a:prstGeom>
            <a:no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kumimoji="0" lang="zh-CN" altLang="en-US" sz="14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演讲时间：</a:t>
              </a:r>
              <a:r>
                <a:rPr kumimoji="0" lang="en-US" altLang="zh-CN" sz="14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20XX</a:t>
              </a:r>
              <a:endPara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939042B-11B8-4862-A447-9A86521AAEE1}"/>
                </a:ext>
              </a:extLst>
            </p:cNvPr>
            <p:cNvSpPr/>
            <p:nvPr/>
          </p:nvSpPr>
          <p:spPr>
            <a:xfrm rot="10800000" flipV="1">
              <a:off x="757263" y="6295924"/>
              <a:ext cx="426902" cy="36000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35F5034-61F2-487F-869C-ED459D6F317A}"/>
                </a:ext>
              </a:extLst>
            </p:cNvPr>
            <p:cNvSpPr txBox="1"/>
            <p:nvPr/>
          </p:nvSpPr>
          <p:spPr>
            <a:xfrm>
              <a:off x="647107" y="2040687"/>
              <a:ext cx="32624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6600">
                  <a:gradFill flip="none" rotWithShape="1">
                    <a:gsLst>
                      <a:gs pos="0">
                        <a:srgbClr val="FA920D"/>
                      </a:gs>
                      <a:gs pos="100000">
                        <a:srgbClr val="EE471E"/>
                      </a:gs>
                    </a:gsLst>
                    <a:lin ang="27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6000" dirty="0"/>
                <a:t>安全教育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8B09AC2-AB4A-417E-A54E-EB795000ADC9}"/>
                </a:ext>
              </a:extLst>
            </p:cNvPr>
            <p:cNvSpPr txBox="1"/>
            <p:nvPr/>
          </p:nvSpPr>
          <p:spPr>
            <a:xfrm>
              <a:off x="620685" y="3018328"/>
              <a:ext cx="5724644" cy="92333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6600">
                  <a:gradFill flip="none" rotWithShape="1">
                    <a:gsLst>
                      <a:gs pos="0">
                        <a:srgbClr val="FA920D"/>
                      </a:gs>
                      <a:gs pos="100000">
                        <a:srgbClr val="EE471E"/>
                      </a:gs>
                    </a:gsLst>
                    <a:lin ang="27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交通安全防范讲堂</a:t>
              </a: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54327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066C404-2AF8-45DA-B1F7-8250CF8D767E}"/>
              </a:ext>
            </a:extLst>
          </p:cNvPr>
          <p:cNvGrpSpPr/>
          <p:nvPr/>
        </p:nvGrpSpPr>
        <p:grpSpPr>
          <a:xfrm>
            <a:off x="7321188" y="0"/>
            <a:ext cx="4472051" cy="6858000"/>
            <a:chOff x="7321188" y="0"/>
            <a:chExt cx="4472051" cy="685800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83D2BD23-DA08-4BF1-BABC-0191FF8FC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321188" y="0"/>
              <a:ext cx="4472051" cy="6858000"/>
            </a:xfrm>
            <a:prstGeom prst="rect">
              <a:avLst/>
            </a:prstGeom>
          </p:spPr>
        </p:pic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4E8510F-4767-4F48-8A17-61FA0A15A1FB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0" name="图形 19">
            <a:hlinkClick r:id="rId6"/>
            <a:extLst>
              <a:ext uri="{FF2B5EF4-FFF2-40B4-BE49-F238E27FC236}">
                <a16:creationId xmlns:a16="http://schemas.microsoft.com/office/drawing/2014/main" id="{82600612-27C1-4775-910E-6542DF70F8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9510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4141881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AC29D8-7859-4AF3-B3FF-880CD00E4FB1}"/>
              </a:ext>
            </a:extLst>
          </p:cNvPr>
          <p:cNvGrpSpPr/>
          <p:nvPr/>
        </p:nvGrpSpPr>
        <p:grpSpPr>
          <a:xfrm>
            <a:off x="557531" y="0"/>
            <a:ext cx="4472051" cy="6858000"/>
            <a:chOff x="557531" y="0"/>
            <a:chExt cx="4472051" cy="68580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D44D349-2582-4EC0-9EBE-E5D3DA5BA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55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557531" y="0"/>
              <a:ext cx="4472051" cy="68580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4F64E2-F49B-4E60-9743-D824299B2022}"/>
              </a:ext>
            </a:extLst>
          </p:cNvPr>
          <p:cNvGrpSpPr/>
          <p:nvPr/>
        </p:nvGrpSpPr>
        <p:grpSpPr>
          <a:xfrm>
            <a:off x="6998976" y="1172001"/>
            <a:ext cx="3988338" cy="739911"/>
            <a:chOff x="6940920" y="1356978"/>
            <a:chExt cx="3988338" cy="73991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E5B2883-49B1-4CF0-8295-1EBA5CB782CA}"/>
                </a:ext>
              </a:extLst>
            </p:cNvPr>
            <p:cNvSpPr/>
            <p:nvPr/>
          </p:nvSpPr>
          <p:spPr>
            <a:xfrm>
              <a:off x="6955874" y="1356978"/>
              <a:ext cx="697439" cy="697439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1E804E-951E-4EAC-80F3-FA95C993DA54}"/>
                </a:ext>
              </a:extLst>
            </p:cNvPr>
            <p:cNvSpPr txBox="1"/>
            <p:nvPr/>
          </p:nvSpPr>
          <p:spPr>
            <a:xfrm>
              <a:off x="6940920" y="1482591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4F7BBF3-0F4E-4FB0-8D8F-ECA962AFA890}"/>
                </a:ext>
              </a:extLst>
            </p:cNvPr>
            <p:cNvSpPr txBox="1"/>
            <p:nvPr/>
          </p:nvSpPr>
          <p:spPr>
            <a:xfrm>
              <a:off x="7978545" y="1383220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rgbClr val="F26B2A"/>
                      </a:gs>
                      <a:gs pos="0">
                        <a:srgbClr val="FDC830"/>
                      </a:gs>
                    </a:gsLst>
                    <a:lin ang="27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基本信号和标志 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723D7A1-2CCA-4BC2-8BF8-7363994B46F0}"/>
                </a:ext>
              </a:extLst>
            </p:cNvPr>
            <p:cNvSpPr txBox="1"/>
            <p:nvPr/>
          </p:nvSpPr>
          <p:spPr>
            <a:xfrm>
              <a:off x="7996040" y="1842972"/>
              <a:ext cx="2678709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BASIC SIGNALS AND SIGNS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D681E06-8FEA-4420-AE07-28492A68C121}"/>
              </a:ext>
            </a:extLst>
          </p:cNvPr>
          <p:cNvGrpSpPr/>
          <p:nvPr/>
        </p:nvGrpSpPr>
        <p:grpSpPr>
          <a:xfrm>
            <a:off x="6998976" y="2430030"/>
            <a:ext cx="3988338" cy="739911"/>
            <a:chOff x="6940920" y="2557833"/>
            <a:chExt cx="3988338" cy="73991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14ACCB2-36FF-4D23-B5FF-4C002C96CFF9}"/>
                </a:ext>
              </a:extLst>
            </p:cNvPr>
            <p:cNvSpPr/>
            <p:nvPr/>
          </p:nvSpPr>
          <p:spPr>
            <a:xfrm>
              <a:off x="6955874" y="2557833"/>
              <a:ext cx="697439" cy="6974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745DCE-D0EE-404F-98ED-D4E4D249C6F7}"/>
                </a:ext>
              </a:extLst>
            </p:cNvPr>
            <p:cNvSpPr txBox="1"/>
            <p:nvPr/>
          </p:nvSpPr>
          <p:spPr>
            <a:xfrm>
              <a:off x="6940920" y="2677690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EC12BA7-B80F-4447-81BB-F5962755C61D}"/>
                </a:ext>
              </a:extLst>
            </p:cNvPr>
            <p:cNvSpPr txBox="1"/>
            <p:nvPr/>
          </p:nvSpPr>
          <p:spPr>
            <a:xfrm>
              <a:off x="7978545" y="2584075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0404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步行安全知识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C0191F-BF0C-44A5-BBFA-0EEE52B71208}"/>
                </a:ext>
              </a:extLst>
            </p:cNvPr>
            <p:cNvSpPr txBox="1"/>
            <p:nvPr/>
          </p:nvSpPr>
          <p:spPr>
            <a:xfrm>
              <a:off x="7996040" y="3043827"/>
              <a:ext cx="2678709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WALK SAFETY KNOWLEDGE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1CFF8CA-D938-40A5-81A8-7184CD5F02F9}"/>
              </a:ext>
            </a:extLst>
          </p:cNvPr>
          <p:cNvGrpSpPr/>
          <p:nvPr/>
        </p:nvGrpSpPr>
        <p:grpSpPr>
          <a:xfrm>
            <a:off x="6998976" y="3688059"/>
            <a:ext cx="3988338" cy="739911"/>
            <a:chOff x="6940920" y="3758689"/>
            <a:chExt cx="3988338" cy="739911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B7F880A-8930-4F0A-AC33-1B8381572456}"/>
                </a:ext>
              </a:extLst>
            </p:cNvPr>
            <p:cNvSpPr/>
            <p:nvPr/>
          </p:nvSpPr>
          <p:spPr>
            <a:xfrm>
              <a:off x="6955874" y="3758689"/>
              <a:ext cx="697439" cy="697439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B51319-7149-47DF-A5CC-FA86F4943FC9}"/>
                </a:ext>
              </a:extLst>
            </p:cNvPr>
            <p:cNvSpPr txBox="1"/>
            <p:nvPr/>
          </p:nvSpPr>
          <p:spPr>
            <a:xfrm>
              <a:off x="6940920" y="3878546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35C7A43-1D5F-4EA2-AB9B-B6201E262E52}"/>
                </a:ext>
              </a:extLst>
            </p:cNvPr>
            <p:cNvSpPr txBox="1"/>
            <p:nvPr/>
          </p:nvSpPr>
          <p:spPr>
            <a:xfrm>
              <a:off x="7978545" y="3784931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rgbClr val="F26B2A"/>
                      </a:gs>
                      <a:gs pos="0">
                        <a:srgbClr val="FDC830"/>
                      </a:gs>
                    </a:gsLst>
                    <a:lin ang="27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乘车安全知识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43AE0D-CD8A-4D22-93CF-AE9C5776954E}"/>
                </a:ext>
              </a:extLst>
            </p:cNvPr>
            <p:cNvSpPr txBox="1"/>
            <p:nvPr/>
          </p:nvSpPr>
          <p:spPr>
            <a:xfrm>
              <a:off x="7996040" y="4244683"/>
              <a:ext cx="2680803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SAFETY KNOWLEDGE IN CAR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96D0109-A7FE-4E96-BBD2-E2F8AEF50F55}"/>
              </a:ext>
            </a:extLst>
          </p:cNvPr>
          <p:cNvGrpSpPr/>
          <p:nvPr/>
        </p:nvGrpSpPr>
        <p:grpSpPr>
          <a:xfrm>
            <a:off x="6998976" y="4946089"/>
            <a:ext cx="3988338" cy="739911"/>
            <a:chOff x="6940920" y="4959544"/>
            <a:chExt cx="3988338" cy="739911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10ECD3A-F4BA-41A6-9F1E-438B14095DDF}"/>
                </a:ext>
              </a:extLst>
            </p:cNvPr>
            <p:cNvSpPr/>
            <p:nvPr/>
          </p:nvSpPr>
          <p:spPr>
            <a:xfrm>
              <a:off x="6955874" y="4959544"/>
              <a:ext cx="697439" cy="6974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DFFBE35-D90C-49AD-8D54-86FB2EF7ACB1}"/>
                </a:ext>
              </a:extLst>
            </p:cNvPr>
            <p:cNvSpPr txBox="1"/>
            <p:nvPr/>
          </p:nvSpPr>
          <p:spPr>
            <a:xfrm>
              <a:off x="6940920" y="5092560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994798-07EF-4C87-AD7C-6A9B42853F27}"/>
                </a:ext>
              </a:extLst>
            </p:cNvPr>
            <p:cNvSpPr txBox="1"/>
            <p:nvPr/>
          </p:nvSpPr>
          <p:spPr>
            <a:xfrm>
              <a:off x="7978545" y="4985786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0404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骑自行车安全知识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919E660-2CFF-4931-89E6-91628C5AF465}"/>
                </a:ext>
              </a:extLst>
            </p:cNvPr>
            <p:cNvSpPr txBox="1"/>
            <p:nvPr/>
          </p:nvSpPr>
          <p:spPr>
            <a:xfrm>
              <a:off x="7996040" y="5445538"/>
              <a:ext cx="2680801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BICYCLE SAFETY KNOWLEDGE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65654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5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1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79139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136CFF-01E2-49F4-B7AB-53E9E647D710}"/>
              </a:ext>
            </a:extLst>
          </p:cNvPr>
          <p:cNvGrpSpPr/>
          <p:nvPr/>
        </p:nvGrpSpPr>
        <p:grpSpPr>
          <a:xfrm>
            <a:off x="7186343" y="0"/>
            <a:ext cx="4472051" cy="6858000"/>
            <a:chOff x="7186343" y="0"/>
            <a:chExt cx="4472051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5A1B445-5935-4805-AA09-21DB697A7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186343" y="0"/>
              <a:ext cx="4472051" cy="6858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9C5387-17FD-400F-914D-A86843D47963}"/>
              </a:ext>
            </a:extLst>
          </p:cNvPr>
          <p:cNvGrpSpPr/>
          <p:nvPr/>
        </p:nvGrpSpPr>
        <p:grpSpPr>
          <a:xfrm>
            <a:off x="837473" y="2610408"/>
            <a:ext cx="1037503" cy="1037501"/>
            <a:chOff x="837473" y="2610408"/>
            <a:chExt cx="1037503" cy="103750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493A080-6FCA-4DC7-998B-1F5A190A78F0}"/>
                </a:ext>
              </a:extLst>
            </p:cNvPr>
            <p:cNvSpPr/>
            <p:nvPr/>
          </p:nvSpPr>
          <p:spPr>
            <a:xfrm>
              <a:off x="837473" y="2610408"/>
              <a:ext cx="1037503" cy="1037501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文本框 38">
              <a:extLst>
                <a:ext uri="{FF2B5EF4-FFF2-40B4-BE49-F238E27FC236}">
                  <a16:creationId xmlns:a16="http://schemas.microsoft.com/office/drawing/2014/main" id="{79F509D5-C8E9-4D37-8DAE-0B14FE5A29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7473" y="2744437"/>
              <a:ext cx="1037503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E8FBC9-1807-4466-8036-CED5CCCCFE48}"/>
              </a:ext>
            </a:extLst>
          </p:cNvPr>
          <p:cNvGrpSpPr/>
          <p:nvPr/>
        </p:nvGrpSpPr>
        <p:grpSpPr>
          <a:xfrm>
            <a:off x="782588" y="4033436"/>
            <a:ext cx="5015068" cy="1154845"/>
            <a:chOff x="782588" y="4033436"/>
            <a:chExt cx="5015068" cy="1154845"/>
          </a:xfrm>
        </p:grpSpPr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CCAED2AB-898B-4754-AAD7-778691FD3EE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82588" y="4033436"/>
              <a:ext cx="50150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基本信号和标志 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EC711FC-DF9D-4846-81BF-DF440DB28EA5}"/>
                </a:ext>
              </a:extLst>
            </p:cNvPr>
            <p:cNvSpPr/>
            <p:nvPr/>
          </p:nvSpPr>
          <p:spPr>
            <a:xfrm>
              <a:off x="837473" y="4911282"/>
              <a:ext cx="44753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BASIC SIGNALS AND SIGNS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93BCC74-20CD-4390-9EC0-E7F5B87B0465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3" name="图形 12">
            <a:hlinkClick r:id="rId7"/>
            <a:extLst>
              <a:ext uri="{FF2B5EF4-FFF2-40B4-BE49-F238E27FC236}">
                <a16:creationId xmlns:a16="http://schemas.microsoft.com/office/drawing/2014/main" id="{8F55A5D0-00DF-40DF-A6CB-865546E6F6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7935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012EE2F2-B422-4695-B5C6-77918A816919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1356978"/>
            <a:chExt cx="3988338" cy="739911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9F8F375-4336-4861-9B89-7CB094A11CFA}"/>
                </a:ext>
              </a:extLst>
            </p:cNvPr>
            <p:cNvSpPr/>
            <p:nvPr/>
          </p:nvSpPr>
          <p:spPr>
            <a:xfrm>
              <a:off x="6955874" y="1356978"/>
              <a:ext cx="697439" cy="697439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BA28161-4A6E-4706-82B8-44D33A0F9AC8}"/>
                </a:ext>
              </a:extLst>
            </p:cNvPr>
            <p:cNvSpPr txBox="1"/>
            <p:nvPr/>
          </p:nvSpPr>
          <p:spPr>
            <a:xfrm>
              <a:off x="6940920" y="1482591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F6E3510-FFCD-428B-BFED-D39A4CA7BAAB}"/>
                </a:ext>
              </a:extLst>
            </p:cNvPr>
            <p:cNvSpPr txBox="1"/>
            <p:nvPr/>
          </p:nvSpPr>
          <p:spPr>
            <a:xfrm>
              <a:off x="7978545" y="1383220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rgbClr val="F26B2A"/>
                      </a:gs>
                      <a:gs pos="0">
                        <a:srgbClr val="FDC830"/>
                      </a:gs>
                    </a:gsLst>
                    <a:lin ang="27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基本信号和标志 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56BEC1A-71F0-49F6-A4BE-8154FF76BA15}"/>
                </a:ext>
              </a:extLst>
            </p:cNvPr>
            <p:cNvSpPr txBox="1"/>
            <p:nvPr/>
          </p:nvSpPr>
          <p:spPr>
            <a:xfrm>
              <a:off x="7996040" y="1842972"/>
              <a:ext cx="2678709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BASIC SIGNALS AND SIGNS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3193D3-A0B3-4A4A-A452-C60D320288C4}"/>
              </a:ext>
            </a:extLst>
          </p:cNvPr>
          <p:cNvGrpSpPr/>
          <p:nvPr/>
        </p:nvGrpSpPr>
        <p:grpSpPr>
          <a:xfrm>
            <a:off x="1201631" y="2243086"/>
            <a:ext cx="6238875" cy="3759200"/>
            <a:chOff x="1201631" y="2243086"/>
            <a:chExt cx="6238875" cy="37592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05228DE-0ED4-4F75-BDBF-FC5FA434D9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76631" y="5108524"/>
              <a:ext cx="2641600" cy="779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D3F31A2-8794-452E-B841-B334F50B0633}"/>
                </a:ext>
              </a:extLst>
            </p:cNvPr>
            <p:cNvGrpSpPr/>
            <p:nvPr/>
          </p:nvGrpSpPr>
          <p:grpSpPr bwMode="auto">
            <a:xfrm>
              <a:off x="4230581" y="2520899"/>
              <a:ext cx="174625" cy="3354387"/>
              <a:chOff x="3215811" y="1440299"/>
              <a:chExt cx="174661" cy="335359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9D8D8BA-6E28-4D2F-BB8B-37ABF336B898}"/>
                  </a:ext>
                </a:extLst>
              </p:cNvPr>
              <p:cNvSpPr/>
              <p:nvPr/>
            </p:nvSpPr>
            <p:spPr>
              <a:xfrm>
                <a:off x="3250743" y="1440299"/>
                <a:ext cx="107972" cy="3317095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26" name="组合 96">
                <a:extLst>
                  <a:ext uri="{FF2B5EF4-FFF2-40B4-BE49-F238E27FC236}">
                    <a16:creationId xmlns:a16="http://schemas.microsoft.com/office/drawing/2014/main" id="{848D96C7-EF42-4E1B-BB6A-0C43E1A36261}"/>
                  </a:ext>
                </a:extLst>
              </p:cNvPr>
              <p:cNvGrpSpPr/>
              <p:nvPr/>
            </p:nvGrpSpPr>
            <p:grpSpPr bwMode="auto">
              <a:xfrm>
                <a:off x="3215811" y="3750068"/>
                <a:ext cx="174661" cy="1043829"/>
                <a:chOff x="7746822" y="2732049"/>
                <a:chExt cx="527383" cy="1918010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47011561-5592-4555-97BE-79A27EEA701D}"/>
                    </a:ext>
                  </a:extLst>
                </p:cNvPr>
                <p:cNvSpPr/>
                <p:nvPr/>
              </p:nvSpPr>
              <p:spPr>
                <a:xfrm>
                  <a:off x="7751615" y="2731130"/>
                  <a:ext cx="522590" cy="1918929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noProof="1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28" name="任意多边形 95">
                  <a:extLst>
                    <a:ext uri="{FF2B5EF4-FFF2-40B4-BE49-F238E27FC236}">
                      <a16:creationId xmlns:a16="http://schemas.microsoft.com/office/drawing/2014/main" id="{9316EE68-4326-4020-A87D-8BE0F95FE387}"/>
                    </a:ext>
                  </a:extLst>
                </p:cNvPr>
                <p:cNvSpPr/>
                <p:nvPr/>
              </p:nvSpPr>
              <p:spPr>
                <a:xfrm>
                  <a:off x="7746822" y="2868198"/>
                  <a:ext cx="522587" cy="1665209"/>
                </a:xfrm>
                <a:custGeom>
                  <a:avLst/>
                  <a:gdLst>
                    <a:gd name="connsiteX0" fmla="*/ 0 w 523494"/>
                    <a:gd name="connsiteY0" fmla="*/ 1519109 h 1664075"/>
                    <a:gd name="connsiteX1" fmla="*/ 523494 w 523494"/>
                    <a:gd name="connsiteY1" fmla="*/ 1519109 h 1664075"/>
                    <a:gd name="connsiteX2" fmla="*/ 523494 w 523494"/>
                    <a:gd name="connsiteY2" fmla="*/ 1664075 h 1664075"/>
                    <a:gd name="connsiteX3" fmla="*/ 0 w 523494"/>
                    <a:gd name="connsiteY3" fmla="*/ 1664075 h 1664075"/>
                    <a:gd name="connsiteX4" fmla="*/ 0 w 523494"/>
                    <a:gd name="connsiteY4" fmla="*/ 1215288 h 1664075"/>
                    <a:gd name="connsiteX5" fmla="*/ 523494 w 523494"/>
                    <a:gd name="connsiteY5" fmla="*/ 1215288 h 1664075"/>
                    <a:gd name="connsiteX6" fmla="*/ 523494 w 523494"/>
                    <a:gd name="connsiteY6" fmla="*/ 1360254 h 1664075"/>
                    <a:gd name="connsiteX7" fmla="*/ 0 w 523494"/>
                    <a:gd name="connsiteY7" fmla="*/ 1360254 h 1664075"/>
                    <a:gd name="connsiteX8" fmla="*/ 0 w 523494"/>
                    <a:gd name="connsiteY8" fmla="*/ 911466 h 1664075"/>
                    <a:gd name="connsiteX9" fmla="*/ 523494 w 523494"/>
                    <a:gd name="connsiteY9" fmla="*/ 911466 h 1664075"/>
                    <a:gd name="connsiteX10" fmla="*/ 523494 w 523494"/>
                    <a:gd name="connsiteY10" fmla="*/ 1056432 h 1664075"/>
                    <a:gd name="connsiteX11" fmla="*/ 0 w 523494"/>
                    <a:gd name="connsiteY11" fmla="*/ 1056432 h 1664075"/>
                    <a:gd name="connsiteX12" fmla="*/ 0 w 523494"/>
                    <a:gd name="connsiteY12" fmla="*/ 607644 h 1664075"/>
                    <a:gd name="connsiteX13" fmla="*/ 523494 w 523494"/>
                    <a:gd name="connsiteY13" fmla="*/ 607644 h 1664075"/>
                    <a:gd name="connsiteX14" fmla="*/ 523494 w 523494"/>
                    <a:gd name="connsiteY14" fmla="*/ 752610 h 1664075"/>
                    <a:gd name="connsiteX15" fmla="*/ 0 w 523494"/>
                    <a:gd name="connsiteY15" fmla="*/ 752610 h 1664075"/>
                    <a:gd name="connsiteX16" fmla="*/ 0 w 523494"/>
                    <a:gd name="connsiteY16" fmla="*/ 303822 h 1664075"/>
                    <a:gd name="connsiteX17" fmla="*/ 523494 w 523494"/>
                    <a:gd name="connsiteY17" fmla="*/ 303822 h 1664075"/>
                    <a:gd name="connsiteX18" fmla="*/ 523494 w 523494"/>
                    <a:gd name="connsiteY18" fmla="*/ 448788 h 1664075"/>
                    <a:gd name="connsiteX19" fmla="*/ 0 w 523494"/>
                    <a:gd name="connsiteY19" fmla="*/ 448788 h 1664075"/>
                    <a:gd name="connsiteX20" fmla="*/ 0 w 523494"/>
                    <a:gd name="connsiteY20" fmla="*/ 0 h 1664075"/>
                    <a:gd name="connsiteX21" fmla="*/ 523494 w 523494"/>
                    <a:gd name="connsiteY21" fmla="*/ 0 h 1664075"/>
                    <a:gd name="connsiteX22" fmla="*/ 523494 w 523494"/>
                    <a:gd name="connsiteY22" fmla="*/ 144966 h 1664075"/>
                    <a:gd name="connsiteX23" fmla="*/ 0 w 523494"/>
                    <a:gd name="connsiteY23" fmla="*/ 144966 h 1664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23494" h="1664075">
                      <a:moveTo>
                        <a:pt x="0" y="1519109"/>
                      </a:moveTo>
                      <a:lnTo>
                        <a:pt x="523494" y="1519109"/>
                      </a:lnTo>
                      <a:lnTo>
                        <a:pt x="523494" y="1664075"/>
                      </a:lnTo>
                      <a:lnTo>
                        <a:pt x="0" y="1664075"/>
                      </a:lnTo>
                      <a:close/>
                      <a:moveTo>
                        <a:pt x="0" y="1215288"/>
                      </a:moveTo>
                      <a:lnTo>
                        <a:pt x="523494" y="1215288"/>
                      </a:lnTo>
                      <a:lnTo>
                        <a:pt x="523494" y="1360254"/>
                      </a:lnTo>
                      <a:lnTo>
                        <a:pt x="0" y="1360254"/>
                      </a:lnTo>
                      <a:close/>
                      <a:moveTo>
                        <a:pt x="0" y="911466"/>
                      </a:moveTo>
                      <a:lnTo>
                        <a:pt x="523494" y="911466"/>
                      </a:lnTo>
                      <a:lnTo>
                        <a:pt x="523494" y="1056432"/>
                      </a:lnTo>
                      <a:lnTo>
                        <a:pt x="0" y="1056432"/>
                      </a:lnTo>
                      <a:close/>
                      <a:moveTo>
                        <a:pt x="0" y="607644"/>
                      </a:moveTo>
                      <a:lnTo>
                        <a:pt x="523494" y="607644"/>
                      </a:lnTo>
                      <a:lnTo>
                        <a:pt x="523494" y="752610"/>
                      </a:lnTo>
                      <a:lnTo>
                        <a:pt x="0" y="752610"/>
                      </a:lnTo>
                      <a:close/>
                      <a:moveTo>
                        <a:pt x="0" y="303822"/>
                      </a:moveTo>
                      <a:lnTo>
                        <a:pt x="523494" y="303822"/>
                      </a:lnTo>
                      <a:lnTo>
                        <a:pt x="523494" y="448788"/>
                      </a:lnTo>
                      <a:lnTo>
                        <a:pt x="0" y="448788"/>
                      </a:lnTo>
                      <a:close/>
                      <a:moveTo>
                        <a:pt x="0" y="0"/>
                      </a:moveTo>
                      <a:lnTo>
                        <a:pt x="523494" y="0"/>
                      </a:lnTo>
                      <a:lnTo>
                        <a:pt x="523494" y="144966"/>
                      </a:lnTo>
                      <a:lnTo>
                        <a:pt x="0" y="14496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noProof="1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EDBE600-B115-4E17-AE49-0ED5099946F9}"/>
                </a:ext>
              </a:extLst>
            </p:cNvPr>
            <p:cNvGrpSpPr/>
            <p:nvPr/>
          </p:nvGrpSpPr>
          <p:grpSpPr bwMode="auto">
            <a:xfrm>
              <a:off x="4467118" y="3522611"/>
              <a:ext cx="665163" cy="2363788"/>
              <a:chOff x="6572712" y="2620537"/>
              <a:chExt cx="883033" cy="3144577"/>
            </a:xfrm>
          </p:grpSpPr>
          <p:sp>
            <p:nvSpPr>
              <p:cNvPr id="30" name="Freeform 192">
                <a:extLst>
                  <a:ext uri="{FF2B5EF4-FFF2-40B4-BE49-F238E27FC236}">
                    <a16:creationId xmlns:a16="http://schemas.microsoft.com/office/drawing/2014/main" id="{429038FA-9CE5-458D-83B8-C2A39200D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8513" y="2762378"/>
                <a:ext cx="579764" cy="44850"/>
              </a:xfrm>
              <a:custGeom>
                <a:avLst/>
                <a:gdLst/>
                <a:ahLst/>
                <a:cxnLst>
                  <a:cxn ang="0">
                    <a:pos x="513" y="0"/>
                  </a:cxn>
                  <a:cxn ang="0">
                    <a:pos x="462" y="0"/>
                  </a:cxn>
                  <a:cxn ang="0">
                    <a:pos x="84" y="0"/>
                  </a:cxn>
                  <a:cxn ang="0">
                    <a:pos x="34" y="0"/>
                  </a:cxn>
                  <a:cxn ang="0">
                    <a:pos x="0" y="41"/>
                  </a:cxn>
                  <a:cxn ang="0">
                    <a:pos x="51" y="33"/>
                  </a:cxn>
                  <a:cxn ang="0">
                    <a:pos x="51" y="33"/>
                  </a:cxn>
                  <a:cxn ang="0">
                    <a:pos x="84" y="33"/>
                  </a:cxn>
                  <a:cxn ang="0">
                    <a:pos x="261" y="33"/>
                  </a:cxn>
                  <a:cxn ang="0">
                    <a:pos x="294" y="33"/>
                  </a:cxn>
                  <a:cxn ang="0">
                    <a:pos x="437" y="33"/>
                  </a:cxn>
                  <a:cxn ang="0">
                    <a:pos x="471" y="33"/>
                  </a:cxn>
                  <a:cxn ang="0">
                    <a:pos x="530" y="33"/>
                  </a:cxn>
                  <a:cxn ang="0">
                    <a:pos x="513" y="0"/>
                  </a:cxn>
                  <a:cxn ang="0">
                    <a:pos x="513" y="0"/>
                  </a:cxn>
                </a:cxnLst>
                <a:rect l="0" t="0" r="r" b="b"/>
                <a:pathLst>
                  <a:path w="530" h="41">
                    <a:moveTo>
                      <a:pt x="513" y="0"/>
                    </a:moveTo>
                    <a:lnTo>
                      <a:pt x="462" y="0"/>
                    </a:lnTo>
                    <a:lnTo>
                      <a:pt x="84" y="0"/>
                    </a:lnTo>
                    <a:lnTo>
                      <a:pt x="34" y="0"/>
                    </a:lnTo>
                    <a:lnTo>
                      <a:pt x="0" y="41"/>
                    </a:lnTo>
                    <a:lnTo>
                      <a:pt x="51" y="33"/>
                    </a:lnTo>
                    <a:lnTo>
                      <a:pt x="84" y="33"/>
                    </a:lnTo>
                    <a:lnTo>
                      <a:pt x="261" y="33"/>
                    </a:lnTo>
                    <a:lnTo>
                      <a:pt x="294" y="33"/>
                    </a:lnTo>
                    <a:lnTo>
                      <a:pt x="437" y="33"/>
                    </a:lnTo>
                    <a:lnTo>
                      <a:pt x="471" y="33"/>
                    </a:lnTo>
                    <a:lnTo>
                      <a:pt x="530" y="3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1" name="Freeform 194">
                <a:extLst>
                  <a:ext uri="{FF2B5EF4-FFF2-40B4-BE49-F238E27FC236}">
                    <a16:creationId xmlns:a16="http://schemas.microsoft.com/office/drawing/2014/main" id="{6AA6080F-816D-4FBA-B502-2CE6274C9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649" y="2621265"/>
                <a:ext cx="432088" cy="141112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2" y="2"/>
                  </a:cxn>
                  <a:cxn ang="0">
                    <a:pos x="1" y="16"/>
                  </a:cxn>
                  <a:cxn ang="0">
                    <a:pos x="46" y="16"/>
                  </a:cxn>
                  <a:cxn ang="0">
                    <a:pos x="25" y="1"/>
                  </a:cxn>
                </a:cxnLst>
                <a:rect l="0" t="0" r="r" b="b"/>
                <a:pathLst>
                  <a:path w="47" h="16">
                    <a:moveTo>
                      <a:pt x="25" y="1"/>
                    </a:moveTo>
                    <a:cubicBezTo>
                      <a:pt x="24" y="1"/>
                      <a:pt x="23" y="2"/>
                      <a:pt x="22" y="2"/>
                    </a:cubicBezTo>
                    <a:cubicBezTo>
                      <a:pt x="7" y="2"/>
                      <a:pt x="0" y="7"/>
                      <a:pt x="1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7" y="4"/>
                      <a:pt x="40" y="0"/>
                      <a:pt x="25" y="1"/>
                    </a:cubicBez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2" name="Freeform 196">
                <a:extLst>
                  <a:ext uri="{FF2B5EF4-FFF2-40B4-BE49-F238E27FC236}">
                    <a16:creationId xmlns:a16="http://schemas.microsoft.com/office/drawing/2014/main" id="{65B9776F-1AD8-4C32-9FB5-02E6195F0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302" y="2798476"/>
                <a:ext cx="459436" cy="379581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0"/>
                  </a:cxn>
                  <a:cxn ang="0">
                    <a:pos x="92" y="347"/>
                  </a:cxn>
                  <a:cxn ang="0">
                    <a:pos x="151" y="347"/>
                  </a:cxn>
                  <a:cxn ang="0">
                    <a:pos x="294" y="347"/>
                  </a:cxn>
                  <a:cxn ang="0">
                    <a:pos x="344" y="347"/>
                  </a:cxn>
                  <a:cxn ang="0">
                    <a:pos x="420" y="0"/>
                  </a:cxn>
                  <a:cxn ang="0">
                    <a:pos x="386" y="0"/>
                  </a:cxn>
                  <a:cxn ang="0">
                    <a:pos x="319" y="322"/>
                  </a:cxn>
                  <a:cxn ang="0">
                    <a:pos x="235" y="322"/>
                  </a:cxn>
                  <a:cxn ang="0">
                    <a:pos x="243" y="0"/>
                  </a:cxn>
                  <a:cxn ang="0">
                    <a:pos x="210" y="0"/>
                  </a:cxn>
                  <a:cxn ang="0">
                    <a:pos x="218" y="322"/>
                  </a:cxn>
                  <a:cxn ang="0">
                    <a:pos x="117" y="331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420" h="347">
                    <a:moveTo>
                      <a:pt x="33" y="0"/>
                    </a:moveTo>
                    <a:lnTo>
                      <a:pt x="0" y="0"/>
                    </a:lnTo>
                    <a:lnTo>
                      <a:pt x="92" y="347"/>
                    </a:lnTo>
                    <a:lnTo>
                      <a:pt x="151" y="347"/>
                    </a:lnTo>
                    <a:lnTo>
                      <a:pt x="294" y="347"/>
                    </a:lnTo>
                    <a:lnTo>
                      <a:pt x="344" y="347"/>
                    </a:lnTo>
                    <a:lnTo>
                      <a:pt x="420" y="0"/>
                    </a:lnTo>
                    <a:lnTo>
                      <a:pt x="386" y="0"/>
                    </a:lnTo>
                    <a:lnTo>
                      <a:pt x="319" y="322"/>
                    </a:lnTo>
                    <a:lnTo>
                      <a:pt x="235" y="322"/>
                    </a:lnTo>
                    <a:lnTo>
                      <a:pt x="243" y="0"/>
                    </a:lnTo>
                    <a:lnTo>
                      <a:pt x="210" y="0"/>
                    </a:lnTo>
                    <a:lnTo>
                      <a:pt x="218" y="322"/>
                    </a:lnTo>
                    <a:lnTo>
                      <a:pt x="117" y="33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3" name="Freeform 197">
                <a:extLst>
                  <a:ext uri="{FF2B5EF4-FFF2-40B4-BE49-F238E27FC236}">
                    <a16:creationId xmlns:a16="http://schemas.microsoft.com/office/drawing/2014/main" id="{060FF77F-38E4-4C95-B825-41601D28F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0400" y="2798476"/>
                <a:ext cx="202370" cy="362079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0" y="0"/>
                  </a:cxn>
                  <a:cxn ang="0">
                    <a:pos x="84" y="331"/>
                  </a:cxn>
                  <a:cxn ang="0">
                    <a:pos x="185" y="322"/>
                  </a:cxn>
                  <a:cxn ang="0">
                    <a:pos x="177" y="0"/>
                  </a:cxn>
                  <a:cxn ang="0">
                    <a:pos x="177" y="0"/>
                  </a:cxn>
                </a:cxnLst>
                <a:rect l="0" t="0" r="r" b="b"/>
                <a:pathLst>
                  <a:path w="185" h="331">
                    <a:moveTo>
                      <a:pt x="177" y="0"/>
                    </a:moveTo>
                    <a:lnTo>
                      <a:pt x="0" y="0"/>
                    </a:lnTo>
                    <a:lnTo>
                      <a:pt x="84" y="331"/>
                    </a:lnTo>
                    <a:lnTo>
                      <a:pt x="185" y="322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DF7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Freeform 198">
                <a:extLst>
                  <a:ext uri="{FF2B5EF4-FFF2-40B4-BE49-F238E27FC236}">
                    <a16:creationId xmlns:a16="http://schemas.microsoft.com/office/drawing/2014/main" id="{7DD2DC0F-4340-4632-BD44-C78191D69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1367" y="2798476"/>
                <a:ext cx="165178" cy="352234"/>
              </a:xfrm>
              <a:custGeom>
                <a:avLst/>
                <a:gdLst/>
                <a:ahLst/>
                <a:cxnLst>
                  <a:cxn ang="0">
                    <a:pos x="151" y="0"/>
                  </a:cxn>
                  <a:cxn ang="0">
                    <a:pos x="8" y="0"/>
                  </a:cxn>
                  <a:cxn ang="0">
                    <a:pos x="0" y="322"/>
                  </a:cxn>
                  <a:cxn ang="0">
                    <a:pos x="84" y="322"/>
                  </a:cxn>
                  <a:cxn ang="0">
                    <a:pos x="151" y="0"/>
                  </a:cxn>
                  <a:cxn ang="0">
                    <a:pos x="151" y="0"/>
                  </a:cxn>
                </a:cxnLst>
                <a:rect l="0" t="0" r="r" b="b"/>
                <a:pathLst>
                  <a:path w="151" h="322">
                    <a:moveTo>
                      <a:pt x="151" y="0"/>
                    </a:moveTo>
                    <a:lnTo>
                      <a:pt x="8" y="0"/>
                    </a:lnTo>
                    <a:lnTo>
                      <a:pt x="0" y="322"/>
                    </a:lnTo>
                    <a:lnTo>
                      <a:pt x="84" y="322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DF7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2CDB89EB-63F7-475D-85B3-FE2741275D2F}"/>
                  </a:ext>
                </a:extLst>
              </p:cNvPr>
              <p:cNvSpPr/>
              <p:nvPr/>
            </p:nvSpPr>
            <p:spPr>
              <a:xfrm>
                <a:off x="6947843" y="3524418"/>
                <a:ext cx="111697" cy="2016838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6" name="Freeform 199">
                <a:extLst>
                  <a:ext uri="{FF2B5EF4-FFF2-40B4-BE49-F238E27FC236}">
                    <a16:creationId xmlns:a16="http://schemas.microsoft.com/office/drawing/2014/main" id="{FC91C73A-AC67-4411-8A39-F2B73A16C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9480" y="3178057"/>
                <a:ext cx="156427" cy="70009"/>
              </a:xfrm>
              <a:custGeom>
                <a:avLst/>
                <a:gdLst/>
                <a:ahLst/>
                <a:cxnLst>
                  <a:cxn ang="0">
                    <a:pos x="109" y="64"/>
                  </a:cxn>
                  <a:cxn ang="0">
                    <a:pos x="143" y="0"/>
                  </a:cxn>
                  <a:cxn ang="0">
                    <a:pos x="0" y="0"/>
                  </a:cxn>
                  <a:cxn ang="0">
                    <a:pos x="50" y="64"/>
                  </a:cxn>
                  <a:cxn ang="0">
                    <a:pos x="109" y="64"/>
                  </a:cxn>
                  <a:cxn ang="0">
                    <a:pos x="109" y="64"/>
                  </a:cxn>
                </a:cxnLst>
                <a:rect l="0" t="0" r="r" b="b"/>
                <a:pathLst>
                  <a:path w="143" h="64">
                    <a:moveTo>
                      <a:pt x="109" y="64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50" y="64"/>
                    </a:lnTo>
                    <a:lnTo>
                      <a:pt x="109" y="64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7" name="Freeform 200">
                <a:extLst>
                  <a:ext uri="{FF2B5EF4-FFF2-40B4-BE49-F238E27FC236}">
                    <a16:creationId xmlns:a16="http://schemas.microsoft.com/office/drawing/2014/main" id="{88C26BD8-BE9E-4294-9579-1B6A516C0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6827" y="3557638"/>
                <a:ext cx="55789" cy="192525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17" y="1760"/>
                  </a:cxn>
                  <a:cxn ang="0">
                    <a:pos x="51" y="176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51" h="1760">
                    <a:moveTo>
                      <a:pt x="17" y="0"/>
                    </a:moveTo>
                    <a:lnTo>
                      <a:pt x="0" y="0"/>
                    </a:lnTo>
                    <a:lnTo>
                      <a:pt x="17" y="1760"/>
                    </a:lnTo>
                    <a:lnTo>
                      <a:pt x="51" y="176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8" name="Freeform 201">
                <a:extLst>
                  <a:ext uri="{FF2B5EF4-FFF2-40B4-BE49-F238E27FC236}">
                    <a16:creationId xmlns:a16="http://schemas.microsoft.com/office/drawing/2014/main" id="{CCB350CE-5F1D-409B-9143-D9F09BD36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5423" y="3557638"/>
                <a:ext cx="54695" cy="192525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0"/>
                  </a:cxn>
                  <a:cxn ang="0">
                    <a:pos x="34" y="1760"/>
                  </a:cxn>
                  <a:cxn ang="0">
                    <a:pos x="50" y="176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50" h="1760">
                    <a:moveTo>
                      <a:pt x="34" y="0"/>
                    </a:moveTo>
                    <a:lnTo>
                      <a:pt x="0" y="0"/>
                    </a:lnTo>
                    <a:lnTo>
                      <a:pt x="34" y="1760"/>
                    </a:lnTo>
                    <a:lnTo>
                      <a:pt x="50" y="176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FCEA164C-921D-4CF9-8CE2-D98FB5AE5947}"/>
                  </a:ext>
                </a:extLst>
              </p:cNvPr>
              <p:cNvSpPr/>
              <p:nvPr/>
            </p:nvSpPr>
            <p:spPr>
              <a:xfrm flipV="1">
                <a:off x="6880403" y="3558208"/>
                <a:ext cx="244467" cy="133049"/>
              </a:xfrm>
              <a:prstGeom prst="trapezoid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0" name="Freeform 202">
                <a:extLst>
                  <a:ext uri="{FF2B5EF4-FFF2-40B4-BE49-F238E27FC236}">
                    <a16:creationId xmlns:a16="http://schemas.microsoft.com/office/drawing/2014/main" id="{07037CBA-BC1A-460F-9648-45C0301816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02287" y="5482890"/>
                <a:ext cx="229718" cy="78760"/>
              </a:xfrm>
              <a:custGeom>
                <a:avLst/>
                <a:gdLst/>
                <a:ahLst/>
                <a:cxnLst>
                  <a:cxn ang="0">
                    <a:pos x="210" y="72"/>
                  </a:cxn>
                  <a:cxn ang="0">
                    <a:pos x="210" y="0"/>
                  </a:cxn>
                  <a:cxn ang="0">
                    <a:pos x="126" y="0"/>
                  </a:cxn>
                  <a:cxn ang="0">
                    <a:pos x="110" y="0"/>
                  </a:cxn>
                  <a:cxn ang="0">
                    <a:pos x="76" y="0"/>
                  </a:cxn>
                  <a:cxn ang="0">
                    <a:pos x="0" y="0"/>
                  </a:cxn>
                  <a:cxn ang="0">
                    <a:pos x="0" y="72"/>
                  </a:cxn>
                  <a:cxn ang="0">
                    <a:pos x="68" y="72"/>
                  </a:cxn>
                  <a:cxn ang="0">
                    <a:pos x="135" y="72"/>
                  </a:cxn>
                  <a:cxn ang="0">
                    <a:pos x="210" y="72"/>
                  </a:cxn>
                  <a:cxn ang="0">
                    <a:pos x="210" y="72"/>
                  </a:cxn>
                </a:cxnLst>
                <a:rect l="0" t="0" r="r" b="b"/>
                <a:pathLst>
                  <a:path w="210" h="72">
                    <a:moveTo>
                      <a:pt x="210" y="72"/>
                    </a:moveTo>
                    <a:lnTo>
                      <a:pt x="210" y="0"/>
                    </a:lnTo>
                    <a:lnTo>
                      <a:pt x="126" y="0"/>
                    </a:lnTo>
                    <a:lnTo>
                      <a:pt x="110" y="0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68" y="72"/>
                    </a:lnTo>
                    <a:lnTo>
                      <a:pt x="135" y="72"/>
                    </a:lnTo>
                    <a:lnTo>
                      <a:pt x="210" y="72"/>
                    </a:ln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1" name="Freeform 203">
                <a:extLst>
                  <a:ext uri="{FF2B5EF4-FFF2-40B4-BE49-F238E27FC236}">
                    <a16:creationId xmlns:a16="http://schemas.microsoft.com/office/drawing/2014/main" id="{2D95C990-2390-43DF-B23E-F449E4131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4940" y="5676509"/>
                <a:ext cx="248314" cy="88605"/>
              </a:xfrm>
              <a:custGeom>
                <a:avLst/>
                <a:gdLst/>
                <a:ahLst/>
                <a:cxnLst>
                  <a:cxn ang="0">
                    <a:pos x="227" y="73"/>
                  </a:cxn>
                  <a:cxn ang="0">
                    <a:pos x="227" y="0"/>
                  </a:cxn>
                  <a:cxn ang="0">
                    <a:pos x="210" y="0"/>
                  </a:cxn>
                  <a:cxn ang="0">
                    <a:pos x="34" y="25"/>
                  </a:cxn>
                  <a:cxn ang="0">
                    <a:pos x="0" y="33"/>
                  </a:cxn>
                  <a:cxn ang="0">
                    <a:pos x="17" y="81"/>
                  </a:cxn>
                  <a:cxn ang="0">
                    <a:pos x="227" y="73"/>
                  </a:cxn>
                  <a:cxn ang="0">
                    <a:pos x="227" y="73"/>
                  </a:cxn>
                </a:cxnLst>
                <a:rect l="0" t="0" r="r" b="b"/>
                <a:pathLst>
                  <a:path w="227" h="81">
                    <a:moveTo>
                      <a:pt x="227" y="73"/>
                    </a:moveTo>
                    <a:lnTo>
                      <a:pt x="227" y="0"/>
                    </a:lnTo>
                    <a:lnTo>
                      <a:pt x="210" y="0"/>
                    </a:lnTo>
                    <a:lnTo>
                      <a:pt x="34" y="25"/>
                    </a:lnTo>
                    <a:lnTo>
                      <a:pt x="0" y="33"/>
                    </a:lnTo>
                    <a:lnTo>
                      <a:pt x="17" y="81"/>
                    </a:lnTo>
                    <a:lnTo>
                      <a:pt x="227" y="73"/>
                    </a:ln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Freeform 204">
                <a:extLst>
                  <a:ext uri="{FF2B5EF4-FFF2-40B4-BE49-F238E27FC236}">
                    <a16:creationId xmlns:a16="http://schemas.microsoft.com/office/drawing/2014/main" id="{3896C77A-2D89-4759-9EF1-2769424CE8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2132" y="5561650"/>
                <a:ext cx="192525" cy="142206"/>
              </a:xfrm>
              <a:custGeom>
                <a:avLst/>
                <a:gdLst/>
                <a:ahLst/>
                <a:cxnLst>
                  <a:cxn ang="0">
                    <a:pos x="176" y="105"/>
                  </a:cxn>
                  <a:cxn ang="0">
                    <a:pos x="126" y="0"/>
                  </a:cxn>
                  <a:cxn ang="0">
                    <a:pos x="59" y="0"/>
                  </a:cxn>
                  <a:cxn ang="0">
                    <a:pos x="0" y="130"/>
                  </a:cxn>
                  <a:cxn ang="0">
                    <a:pos x="176" y="105"/>
                  </a:cxn>
                  <a:cxn ang="0">
                    <a:pos x="176" y="105"/>
                  </a:cxn>
                </a:cxnLst>
                <a:rect l="0" t="0" r="r" b="b"/>
                <a:pathLst>
                  <a:path w="176" h="130">
                    <a:moveTo>
                      <a:pt x="176" y="105"/>
                    </a:moveTo>
                    <a:lnTo>
                      <a:pt x="126" y="0"/>
                    </a:lnTo>
                    <a:lnTo>
                      <a:pt x="59" y="0"/>
                    </a:lnTo>
                    <a:lnTo>
                      <a:pt x="0" y="130"/>
                    </a:lnTo>
                    <a:lnTo>
                      <a:pt x="176" y="10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3" name="Freeform 205">
                <a:extLst>
                  <a:ext uri="{FF2B5EF4-FFF2-40B4-BE49-F238E27FC236}">
                    <a16:creationId xmlns:a16="http://schemas.microsoft.com/office/drawing/2014/main" id="{742B17A6-277F-4345-AA77-7DEE81A62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4785" y="3248066"/>
                <a:ext cx="247220" cy="53601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7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" y="5"/>
                  </a:cxn>
                  <a:cxn ang="0">
                    <a:pos x="11" y="5"/>
                  </a:cxn>
                  <a:cxn ang="0">
                    <a:pos x="13" y="5"/>
                  </a:cxn>
                  <a:cxn ang="0">
                    <a:pos x="19" y="5"/>
                  </a:cxn>
                  <a:cxn ang="0">
                    <a:pos x="20" y="6"/>
                  </a:cxn>
                </a:cxnLst>
                <a:rect l="0" t="0" r="r" b="b"/>
                <a:pathLst>
                  <a:path w="27" h="6">
                    <a:moveTo>
                      <a:pt x="20" y="6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20" y="5"/>
                      <a:pt x="20" y="6"/>
                    </a:cubicBez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4" name="Freeform 206">
                <a:extLst>
                  <a:ext uri="{FF2B5EF4-FFF2-40B4-BE49-F238E27FC236}">
                    <a16:creationId xmlns:a16="http://schemas.microsoft.com/office/drawing/2014/main" id="{5C19C484-BD91-424F-B72C-6CEA70AFDA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2132" y="3292916"/>
                <a:ext cx="219873" cy="211121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6" y="0"/>
                  </a:cxn>
                  <a:cxn ang="0">
                    <a:pos x="10" y="0"/>
                  </a:cxn>
                  <a:cxn ang="0">
                    <a:pos x="8" y="24"/>
                  </a:cxn>
                  <a:cxn ang="0">
                    <a:pos x="18" y="24"/>
                  </a:cxn>
                  <a:cxn ang="0">
                    <a:pos x="17" y="1"/>
                  </a:cxn>
                </a:cxnLst>
                <a:rect l="0" t="0" r="r" b="b"/>
                <a:pathLst>
                  <a:path w="24" h="24">
                    <a:moveTo>
                      <a:pt x="17" y="1"/>
                    </a:moveTo>
                    <a:cubicBezTo>
                      <a:pt x="17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9"/>
                      <a:pt x="0" y="17"/>
                      <a:pt x="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4" y="12"/>
                      <a:pt x="24" y="5"/>
                      <a:pt x="17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5" name="梯形 44">
                <a:extLst>
                  <a:ext uri="{FF2B5EF4-FFF2-40B4-BE49-F238E27FC236}">
                    <a16:creationId xmlns:a16="http://schemas.microsoft.com/office/drawing/2014/main" id="{2EB547CD-4142-43BC-89C8-CB84FCCFB679}"/>
                  </a:ext>
                </a:extLst>
              </p:cNvPr>
              <p:cNvSpPr/>
              <p:nvPr/>
            </p:nvSpPr>
            <p:spPr>
              <a:xfrm>
                <a:off x="6802428" y="2620537"/>
                <a:ext cx="413065" cy="145720"/>
              </a:xfrm>
              <a:prstGeom prst="trapezoid">
                <a:avLst/>
              </a:prstGeom>
              <a:solidFill>
                <a:srgbClr val="151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6" name="Freeform 207">
                <a:extLst>
                  <a:ext uri="{FF2B5EF4-FFF2-40B4-BE49-F238E27FC236}">
                    <a16:creationId xmlns:a16="http://schemas.microsoft.com/office/drawing/2014/main" id="{CBA0FCA1-B021-42E5-B4A2-B3BAFE43D7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2132" y="3504037"/>
                <a:ext cx="183774" cy="53601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51" y="0"/>
                  </a:cxn>
                  <a:cxn ang="0">
                    <a:pos x="67" y="0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25" y="49"/>
                  </a:cxn>
                  <a:cxn ang="0">
                    <a:pos x="50" y="49"/>
                  </a:cxn>
                  <a:cxn ang="0">
                    <a:pos x="67" y="49"/>
                  </a:cxn>
                  <a:cxn ang="0">
                    <a:pos x="101" y="49"/>
                  </a:cxn>
                  <a:cxn ang="0">
                    <a:pos x="168" y="49"/>
                  </a:cxn>
                  <a:cxn ang="0">
                    <a:pos x="168" y="0"/>
                  </a:cxn>
                  <a:cxn ang="0">
                    <a:pos x="168" y="0"/>
                  </a:cxn>
                </a:cxnLst>
                <a:rect l="0" t="0" r="r" b="b"/>
                <a:pathLst>
                  <a:path w="168" h="49">
                    <a:moveTo>
                      <a:pt x="168" y="0"/>
                    </a:moveTo>
                    <a:lnTo>
                      <a:pt x="151" y="0"/>
                    </a:lnTo>
                    <a:lnTo>
                      <a:pt x="67" y="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25" y="49"/>
                    </a:lnTo>
                    <a:lnTo>
                      <a:pt x="50" y="49"/>
                    </a:lnTo>
                    <a:lnTo>
                      <a:pt x="67" y="49"/>
                    </a:lnTo>
                    <a:lnTo>
                      <a:pt x="101" y="49"/>
                    </a:lnTo>
                    <a:lnTo>
                      <a:pt x="168" y="49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1515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7" name="Freeform 208">
                <a:extLst>
                  <a:ext uri="{FF2B5EF4-FFF2-40B4-BE49-F238E27FC236}">
                    <a16:creationId xmlns:a16="http://schemas.microsoft.com/office/drawing/2014/main" id="{F2E3EAEF-81C6-4AE9-A4DF-4102BE1E4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6189" y="3292916"/>
                <a:ext cx="137831" cy="21112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3" y="0"/>
                  </a:cxn>
                  <a:cxn ang="0">
                    <a:pos x="8" y="24"/>
                  </a:cxn>
                  <a:cxn ang="0">
                    <a:pos x="13" y="24"/>
                  </a:cxn>
                  <a:cxn ang="0">
                    <a:pos x="15" y="0"/>
                  </a:cxn>
                </a:cxnLst>
                <a:rect l="0" t="0" r="r" b="b"/>
                <a:pathLst>
                  <a:path w="15" h="24">
                    <a:moveTo>
                      <a:pt x="15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2" y="7"/>
                      <a:pt x="0" y="15"/>
                      <a:pt x="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5" y="17"/>
                      <a:pt x="5" y="9"/>
                      <a:pt x="15" y="0"/>
                    </a:cubicBez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48" name="图片 61">
                <a:extLst>
                  <a:ext uri="{FF2B5EF4-FFF2-40B4-BE49-F238E27FC236}">
                    <a16:creationId xmlns:a16="http://schemas.microsoft.com/office/drawing/2014/main" id="{58E83E1E-E53A-4DFD-B028-979F6D990C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2712" y="2688605"/>
                <a:ext cx="883033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43E0B75C-73F3-4900-82D8-FFC4FA4A8F8F}"/>
                  </a:ext>
                </a:extLst>
              </p:cNvPr>
              <p:cNvSpPr/>
              <p:nvPr/>
            </p:nvSpPr>
            <p:spPr>
              <a:xfrm>
                <a:off x="6935198" y="5553927"/>
                <a:ext cx="145416" cy="156278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0064A10C-0452-40B9-BAE1-66AAFF38CF6F}"/>
                </a:ext>
              </a:extLst>
            </p:cNvPr>
            <p:cNvSpPr/>
            <p:nvPr/>
          </p:nvSpPr>
          <p:spPr>
            <a:xfrm>
              <a:off x="4017856" y="5875286"/>
              <a:ext cx="3422650" cy="127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4EE10AF-6AE8-4097-A679-6010B190DF03}"/>
                </a:ext>
              </a:extLst>
            </p:cNvPr>
            <p:cNvGrpSpPr/>
            <p:nvPr/>
          </p:nvGrpSpPr>
          <p:grpSpPr bwMode="auto">
            <a:xfrm>
              <a:off x="1201631" y="2243086"/>
              <a:ext cx="3138487" cy="611188"/>
              <a:chOff x="172585" y="1162514"/>
              <a:chExt cx="3139154" cy="610530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D2B09413-BF4E-4E69-960D-4B98C4C5169A}"/>
                  </a:ext>
                </a:extLst>
              </p:cNvPr>
              <p:cNvSpPr/>
              <p:nvPr/>
            </p:nvSpPr>
            <p:spPr>
              <a:xfrm>
                <a:off x="172585" y="1438442"/>
                <a:ext cx="3139154" cy="63432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53" name="组合 8">
                <a:extLst>
                  <a:ext uri="{FF2B5EF4-FFF2-40B4-BE49-F238E27FC236}">
                    <a16:creationId xmlns:a16="http://schemas.microsoft.com/office/drawing/2014/main" id="{9CA82EEB-6678-4DAB-846D-D31F4242B574}"/>
                  </a:ext>
                </a:extLst>
              </p:cNvPr>
              <p:cNvGrpSpPr/>
              <p:nvPr/>
            </p:nvGrpSpPr>
            <p:grpSpPr bwMode="auto">
              <a:xfrm>
                <a:off x="585627" y="1162514"/>
                <a:ext cx="1695236" cy="610530"/>
                <a:chOff x="585627" y="1162514"/>
                <a:chExt cx="1695236" cy="610530"/>
              </a:xfrm>
            </p:grpSpPr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61830E9A-74E2-4D33-8FD8-680D8040EF91}"/>
                    </a:ext>
                  </a:extLst>
                </p:cNvPr>
                <p:cNvSpPr/>
                <p:nvPr/>
              </p:nvSpPr>
              <p:spPr>
                <a:xfrm>
                  <a:off x="585423" y="1355980"/>
                  <a:ext cx="1695810" cy="20615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noProof="1"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grpSp>
              <p:nvGrpSpPr>
                <p:cNvPr id="55" name="组合 87">
                  <a:extLst>
                    <a:ext uri="{FF2B5EF4-FFF2-40B4-BE49-F238E27FC236}">
                      <a16:creationId xmlns:a16="http://schemas.microsoft.com/office/drawing/2014/main" id="{BE2CE442-C043-4EFD-85E0-F9D3D6F82C34}"/>
                    </a:ext>
                  </a:extLst>
                </p:cNvPr>
                <p:cNvGrpSpPr/>
                <p:nvPr/>
              </p:nvGrpSpPr>
              <p:grpSpPr bwMode="auto">
                <a:xfrm>
                  <a:off x="646771" y="1162514"/>
                  <a:ext cx="1628077" cy="610530"/>
                  <a:chOff x="4315522" y="2653990"/>
                  <a:chExt cx="4460489" cy="1672684"/>
                </a:xfrm>
              </p:grpSpPr>
              <p:pic>
                <p:nvPicPr>
                  <p:cNvPr id="56" name="图片 84">
                    <a:extLst>
                      <a:ext uri="{FF2B5EF4-FFF2-40B4-BE49-F238E27FC236}">
                        <a16:creationId xmlns:a16="http://schemas.microsoft.com/office/drawing/2014/main" id="{A929ED81-996B-437D-90BE-F69977B522A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315522" y="2687444"/>
                    <a:ext cx="1449659" cy="160577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7" name="图片 85">
                    <a:extLst>
                      <a:ext uri="{FF2B5EF4-FFF2-40B4-BE49-F238E27FC236}">
                        <a16:creationId xmlns:a16="http://schemas.microsoft.com/office/drawing/2014/main" id="{F6493839-943A-49DF-A8CC-40F1CF50E0C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670395" y="2693020"/>
                    <a:ext cx="1628078" cy="15946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8" name="图片 86">
                    <a:extLst>
                      <a:ext uri="{FF2B5EF4-FFF2-40B4-BE49-F238E27FC236}">
                        <a16:creationId xmlns:a16="http://schemas.microsoft.com/office/drawing/2014/main" id="{1CFB08F4-4F33-47E7-A122-DFC392EAD2D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147933" y="2653990"/>
                    <a:ext cx="1628078" cy="16726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D155F3A-3F36-4008-9303-DEDCDADE8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6456" y="3470224"/>
              <a:ext cx="1800225" cy="368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FDC830"/>
                      </a:gs>
                      <a:gs pos="100000">
                        <a:srgbClr val="F26B2A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车辆交通指挥灯</a:t>
              </a:r>
            </a:p>
          </p:txBody>
        </p:sp>
        <p:sp>
          <p:nvSpPr>
            <p:cNvPr id="60" name="下箭头 121">
              <a:extLst>
                <a:ext uri="{FF2B5EF4-FFF2-40B4-BE49-F238E27FC236}">
                  <a16:creationId xmlns:a16="http://schemas.microsoft.com/office/drawing/2014/main" id="{CAB55AA2-78AD-448E-A629-2D1D1BA834E6}"/>
                </a:ext>
              </a:extLst>
            </p:cNvPr>
            <p:cNvSpPr/>
            <p:nvPr/>
          </p:nvSpPr>
          <p:spPr>
            <a:xfrm flipH="1" flipV="1">
              <a:off x="2354156" y="2960636"/>
              <a:ext cx="338137" cy="431800"/>
            </a:xfrm>
            <a:prstGeom prst="downArrow">
              <a:avLst/>
            </a:prstGeom>
            <a:solidFill>
              <a:srgbClr val="F7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1" name="下箭头 122">
              <a:extLst>
                <a:ext uri="{FF2B5EF4-FFF2-40B4-BE49-F238E27FC236}">
                  <a16:creationId xmlns:a16="http://schemas.microsoft.com/office/drawing/2014/main" id="{D14912A0-41C7-4FAF-B262-14E5A360BA19}"/>
                </a:ext>
              </a:extLst>
            </p:cNvPr>
            <p:cNvSpPr/>
            <p:nvPr/>
          </p:nvSpPr>
          <p:spPr>
            <a:xfrm rot="7710422" flipH="1">
              <a:off x="5064812" y="4079030"/>
              <a:ext cx="338138" cy="431800"/>
            </a:xfrm>
            <a:prstGeom prst="downArrow">
              <a:avLst/>
            </a:prstGeom>
            <a:solidFill>
              <a:srgbClr val="F7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BAEB4B0-5683-44BD-B4E1-3379821930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7243" y="4297311"/>
              <a:ext cx="1338263" cy="368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FDC830"/>
                      </a:gs>
                      <a:gs pos="100000">
                        <a:srgbClr val="F26B2A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人行横道灯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22A18B0-6D03-4C9A-B606-5FD127787403}"/>
                </a:ext>
              </a:extLst>
            </p:cNvPr>
            <p:cNvSpPr/>
            <p:nvPr/>
          </p:nvSpPr>
          <p:spPr>
            <a:xfrm>
              <a:off x="4225818" y="2474861"/>
              <a:ext cx="180975" cy="20161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470B57A-40B0-4E8C-A445-5380B679ACBA}"/>
              </a:ext>
            </a:extLst>
          </p:cNvPr>
          <p:cNvGrpSpPr/>
          <p:nvPr/>
        </p:nvGrpSpPr>
        <p:grpSpPr>
          <a:xfrm>
            <a:off x="6677876" y="1769346"/>
            <a:ext cx="4623100" cy="2072672"/>
            <a:chOff x="7568900" y="2875000"/>
            <a:chExt cx="4623100" cy="2072672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BA38CE2-A0F0-4049-A80D-9321D34ED1C5}"/>
                </a:ext>
              </a:extLst>
            </p:cNvPr>
            <p:cNvGrpSpPr/>
            <p:nvPr/>
          </p:nvGrpSpPr>
          <p:grpSpPr>
            <a:xfrm>
              <a:off x="7568900" y="2875000"/>
              <a:ext cx="2756916" cy="461665"/>
              <a:chOff x="7360920" y="4161770"/>
              <a:chExt cx="2297430" cy="384721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9B98305F-F641-4A69-8D6D-5CA57DA574D8}"/>
                  </a:ext>
                </a:extLst>
              </p:cNvPr>
              <p:cNvSpPr/>
              <p:nvPr/>
            </p:nvSpPr>
            <p:spPr>
              <a:xfrm>
                <a:off x="7360920" y="4161770"/>
                <a:ext cx="2297430" cy="378480"/>
              </a:xfrm>
              <a:prstGeom prst="rect">
                <a:avLst/>
              </a:prstGeom>
              <a:gradFill>
                <a:gsLst>
                  <a:gs pos="0">
                    <a:srgbClr val="FCC530"/>
                  </a:gs>
                  <a:gs pos="100000">
                    <a:srgbClr val="F66500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2700000" sx="103000" sy="103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BFEAE175-F27D-4967-B374-E6F8CC25608A}"/>
                  </a:ext>
                </a:extLst>
              </p:cNvPr>
              <p:cNvSpPr txBox="1"/>
              <p:nvPr/>
            </p:nvSpPr>
            <p:spPr>
              <a:xfrm>
                <a:off x="7499053" y="4161770"/>
                <a:ext cx="1436291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24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信号灯知识</a:t>
                </a:r>
              </a:p>
            </p:txBody>
          </p: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FFD5F74-5B80-4591-9C35-9DC7D71A6E92}"/>
                </a:ext>
              </a:extLst>
            </p:cNvPr>
            <p:cNvSpPr txBox="1"/>
            <p:nvPr/>
          </p:nvSpPr>
          <p:spPr>
            <a:xfrm>
              <a:off x="7707138" y="3596212"/>
              <a:ext cx="4484862" cy="1351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交通信号灯分为两种，一种是用于指挥车辆的红、黄、绿三色信号灯，设置在交*路口显眼的地方，叫做车辆交通指挥灯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另一种是用于指挥行人横过马路的红、绿两色信号灯，设置在人行横道的两端，叫做人行横道灯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F9E784A-8CF3-4220-84AC-71A7E29D6B65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F8755EA-F615-4015-B89C-A51E5FA17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0C3D4ED0-B2E9-45AB-89C0-AF4D6A4F22B9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66" name="图片 65" descr="徽标, 图标&#10;&#10;描述已自动生成">
            <a:hlinkClick r:id="rId8"/>
            <a:extLst>
              <a:ext uri="{FF2B5EF4-FFF2-40B4-BE49-F238E27FC236}">
                <a16:creationId xmlns:a16="http://schemas.microsoft.com/office/drawing/2014/main" id="{502F54B1-E1BD-4442-941B-4F90855EA1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3127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012EE2F2-B422-4695-B5C6-77918A816919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1356978"/>
            <a:chExt cx="3988338" cy="739911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9F8F375-4336-4861-9B89-7CB094A11CFA}"/>
                </a:ext>
              </a:extLst>
            </p:cNvPr>
            <p:cNvSpPr/>
            <p:nvPr/>
          </p:nvSpPr>
          <p:spPr>
            <a:xfrm>
              <a:off x="6955874" y="1356978"/>
              <a:ext cx="697439" cy="697439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BA28161-4A6E-4706-82B8-44D33A0F9AC8}"/>
                </a:ext>
              </a:extLst>
            </p:cNvPr>
            <p:cNvSpPr txBox="1"/>
            <p:nvPr/>
          </p:nvSpPr>
          <p:spPr>
            <a:xfrm>
              <a:off x="6940920" y="1482591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F6E3510-FFCD-428B-BFED-D39A4CA7BAAB}"/>
                </a:ext>
              </a:extLst>
            </p:cNvPr>
            <p:cNvSpPr txBox="1"/>
            <p:nvPr/>
          </p:nvSpPr>
          <p:spPr>
            <a:xfrm>
              <a:off x="7978545" y="1383220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rgbClr val="F26B2A"/>
                      </a:gs>
                      <a:gs pos="0">
                        <a:srgbClr val="FDC830"/>
                      </a:gs>
                    </a:gsLst>
                    <a:lin ang="27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基本信号和标志 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56BEC1A-71F0-49F6-A4BE-8154FF76BA15}"/>
                </a:ext>
              </a:extLst>
            </p:cNvPr>
            <p:cNvSpPr txBox="1"/>
            <p:nvPr/>
          </p:nvSpPr>
          <p:spPr>
            <a:xfrm>
              <a:off x="7996040" y="1842972"/>
              <a:ext cx="2678709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BASIC SIGNALS AND SIGNS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796D51-F5C6-4C43-B20F-947580193CAE}"/>
              </a:ext>
            </a:extLst>
          </p:cNvPr>
          <p:cNvGrpSpPr/>
          <p:nvPr/>
        </p:nvGrpSpPr>
        <p:grpSpPr>
          <a:xfrm>
            <a:off x="635000" y="1881327"/>
            <a:ext cx="4188882" cy="1989917"/>
            <a:chOff x="635000" y="1881327"/>
            <a:chExt cx="4188882" cy="1989917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756ED68-6048-484A-B8A6-8290F6F127AC}"/>
                </a:ext>
              </a:extLst>
            </p:cNvPr>
            <p:cNvCxnSpPr/>
            <p:nvPr/>
          </p:nvCxnSpPr>
          <p:spPr>
            <a:xfrm>
              <a:off x="3693436" y="3438525"/>
              <a:ext cx="773906" cy="43271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6BC6FD6-C00C-42C5-96EC-6C83520197CF}"/>
                </a:ext>
              </a:extLst>
            </p:cNvPr>
            <p:cNvCxnSpPr/>
            <p:nvPr/>
          </p:nvCxnSpPr>
          <p:spPr>
            <a:xfrm flipH="1" flipV="1">
              <a:off x="3695589" y="3034025"/>
              <a:ext cx="0" cy="41620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A4C2F7F-0742-4BEB-B881-A5C6BA21F4B8}"/>
                </a:ext>
              </a:extLst>
            </p:cNvPr>
            <p:cNvCxnSpPr/>
            <p:nvPr/>
          </p:nvCxnSpPr>
          <p:spPr>
            <a:xfrm flipH="1">
              <a:off x="673217" y="3034025"/>
              <a:ext cx="3022372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B3374FC-1F54-4BB0-B90E-4B44F02CB90E}"/>
                </a:ext>
              </a:extLst>
            </p:cNvPr>
            <p:cNvSpPr txBox="1"/>
            <p:nvPr/>
          </p:nvSpPr>
          <p:spPr>
            <a:xfrm>
              <a:off x="635000" y="2438311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defTabSz="457200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88FF252-9EA7-4947-A821-F2943EB7B915}"/>
                </a:ext>
              </a:extLst>
            </p:cNvPr>
            <p:cNvSpPr txBox="1"/>
            <p:nvPr/>
          </p:nvSpPr>
          <p:spPr>
            <a:xfrm>
              <a:off x="641922" y="3155840"/>
              <a:ext cx="2934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路  锥</a:t>
              </a:r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D03F5E0-07A9-4803-A3CF-B379F30B7C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8179" y="1881327"/>
              <a:ext cx="1355703" cy="133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8B597B7-ED29-47DB-BF09-D79962E3A4A8}"/>
              </a:ext>
            </a:extLst>
          </p:cNvPr>
          <p:cNvGrpSpPr/>
          <p:nvPr/>
        </p:nvGrpSpPr>
        <p:grpSpPr>
          <a:xfrm>
            <a:off x="1247418" y="3326831"/>
            <a:ext cx="9697165" cy="2595567"/>
            <a:chOff x="1247418" y="3326831"/>
            <a:chExt cx="9697165" cy="259556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91A14DA-6E66-4C73-BD3A-80FEA3E20983}"/>
                </a:ext>
              </a:extLst>
            </p:cNvPr>
            <p:cNvSpPr txBox="1"/>
            <p:nvPr/>
          </p:nvSpPr>
          <p:spPr>
            <a:xfrm>
              <a:off x="1247418" y="5457719"/>
              <a:ext cx="9697165" cy="464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这是我们常常见到的交通安全设施，能对交通安全起到很大的作用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36B786D-2A8F-496D-8EC2-EA366BD819ED}"/>
                </a:ext>
              </a:extLst>
            </p:cNvPr>
            <p:cNvGrpSpPr/>
            <p:nvPr/>
          </p:nvGrpSpPr>
          <p:grpSpPr>
            <a:xfrm>
              <a:off x="5149033" y="3326831"/>
              <a:ext cx="2043682" cy="1849744"/>
              <a:chOff x="5149033" y="3326831"/>
              <a:chExt cx="2043682" cy="1849744"/>
            </a:xfrm>
          </p:grpSpPr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id="{4A51BF44-E8F6-478D-B989-FEDEFA4CF75F}"/>
                  </a:ext>
                </a:extLst>
              </p:cNvPr>
              <p:cNvSpPr/>
              <p:nvPr/>
            </p:nvSpPr>
            <p:spPr>
              <a:xfrm rot="5400000">
                <a:off x="5963135" y="4524807"/>
                <a:ext cx="126425" cy="139303"/>
              </a:xfrm>
              <a:prstGeom prst="parallelogram">
                <a:avLst>
                  <a:gd name="adj" fmla="val 5451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6857BB2A-C23C-49AB-B8A8-58928048F93B}"/>
                  </a:ext>
                </a:extLst>
              </p:cNvPr>
              <p:cNvSpPr/>
              <p:nvPr/>
            </p:nvSpPr>
            <p:spPr>
              <a:xfrm rot="16200000" flipH="1">
                <a:off x="6102439" y="4524544"/>
                <a:ext cx="126425" cy="139303"/>
              </a:xfrm>
              <a:prstGeom prst="parallelogram">
                <a:avLst>
                  <a:gd name="adj" fmla="val 5451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87722CAF-07B4-4B22-8C0F-2808FECD129A}"/>
                  </a:ext>
                </a:extLst>
              </p:cNvPr>
              <p:cNvSpPr txBox="1"/>
              <p:nvPr/>
            </p:nvSpPr>
            <p:spPr>
              <a:xfrm>
                <a:off x="5434272" y="4776465"/>
                <a:ext cx="14670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rPr>
                  <a:t>防撞隔离墩</a:t>
                </a:r>
              </a:p>
            </p:txBody>
          </p:sp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3D48666D-65CC-4883-AD6D-DFD2493695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9033" y="3326831"/>
                <a:ext cx="2043682" cy="1222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E329D4-9235-43FE-9947-1B1E688EF737}"/>
              </a:ext>
            </a:extLst>
          </p:cNvPr>
          <p:cNvGrpSpPr/>
          <p:nvPr/>
        </p:nvGrpSpPr>
        <p:grpSpPr>
          <a:xfrm>
            <a:off x="7230157" y="1867052"/>
            <a:ext cx="4287117" cy="2004192"/>
            <a:chOff x="7230157" y="1867052"/>
            <a:chExt cx="4287117" cy="2004192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57F7AAD-7C7C-44D4-80AE-C08D86F4C202}"/>
                </a:ext>
              </a:extLst>
            </p:cNvPr>
            <p:cNvCxnSpPr/>
            <p:nvPr/>
          </p:nvCxnSpPr>
          <p:spPr>
            <a:xfrm flipH="1">
              <a:off x="7705725" y="3438525"/>
              <a:ext cx="773906" cy="43271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C9AD525-0FA8-4724-9DB7-75DCA1DAC82C}"/>
                </a:ext>
              </a:extLst>
            </p:cNvPr>
            <p:cNvCxnSpPr/>
            <p:nvPr/>
          </p:nvCxnSpPr>
          <p:spPr>
            <a:xfrm>
              <a:off x="8477478" y="3034025"/>
              <a:ext cx="3022372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7176045-622E-4AA8-842C-12FF5791A566}"/>
                </a:ext>
              </a:extLst>
            </p:cNvPr>
            <p:cNvSpPr txBox="1"/>
            <p:nvPr/>
          </p:nvSpPr>
          <p:spPr>
            <a:xfrm>
              <a:off x="10944583" y="2415508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/>
              <a:r>
                <a:rPr lang="en-US" altLang="zh-CN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0406592-71C7-4E80-AD35-1C56A1AA56D3}"/>
                </a:ext>
              </a:extLst>
            </p:cNvPr>
            <p:cNvSpPr txBox="1"/>
            <p:nvPr/>
          </p:nvSpPr>
          <p:spPr>
            <a:xfrm>
              <a:off x="8616950" y="3144278"/>
              <a:ext cx="2900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施工警示牌</a:t>
              </a: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238C7783-15F0-4B98-8008-913EE5E49C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0157" y="1867052"/>
              <a:ext cx="1651812" cy="1193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FECFB668-0F63-4278-B2D4-E5360627A411}"/>
                </a:ext>
              </a:extLst>
            </p:cNvPr>
            <p:cNvCxnSpPr/>
            <p:nvPr/>
          </p:nvCxnSpPr>
          <p:spPr>
            <a:xfrm flipH="1" flipV="1">
              <a:off x="8477478" y="3034025"/>
              <a:ext cx="0" cy="41620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3149D78-928C-4D5F-B844-FB0593F61883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B98FF41C-D95D-4B3E-92E3-D691B517A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40171A4-4C37-49F5-B2B2-DC9BBCD7F3FC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1" name="图片 40" descr="徽标, 图标&#10;&#10;描述已自动生成">
            <a:hlinkClick r:id="rId6"/>
            <a:extLst>
              <a:ext uri="{FF2B5EF4-FFF2-40B4-BE49-F238E27FC236}">
                <a16:creationId xmlns:a16="http://schemas.microsoft.com/office/drawing/2014/main" id="{4C7A5E22-BBA5-47EF-94CC-A6417F2E39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68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69F8F375-4336-4861-9B89-7CB094A11CFA}"/>
              </a:ext>
            </a:extLst>
          </p:cNvPr>
          <p:cNvSpPr/>
          <p:nvPr/>
        </p:nvSpPr>
        <p:spPr>
          <a:xfrm>
            <a:off x="424444" y="286629"/>
            <a:ext cx="697439" cy="697439"/>
          </a:xfrm>
          <a:prstGeom prst="ellipse">
            <a:avLst/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A28161-4A6E-4706-82B8-44D33A0F9AC8}"/>
              </a:ext>
            </a:extLst>
          </p:cNvPr>
          <p:cNvSpPr txBox="1"/>
          <p:nvPr/>
        </p:nvSpPr>
        <p:spPr>
          <a:xfrm>
            <a:off x="409490" y="412242"/>
            <a:ext cx="727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6E3510-FFCD-428B-BFED-D39A4CA7BAAB}"/>
              </a:ext>
            </a:extLst>
          </p:cNvPr>
          <p:cNvSpPr txBox="1"/>
          <p:nvPr/>
        </p:nvSpPr>
        <p:spPr>
          <a:xfrm>
            <a:off x="1447115" y="312871"/>
            <a:ext cx="295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26B2A"/>
                    </a:gs>
                    <a:gs pos="0">
                      <a:srgbClr val="FDC830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基本信号和标志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6BEC1A-71F0-49F6-A4BE-8154FF76BA15}"/>
              </a:ext>
            </a:extLst>
          </p:cNvPr>
          <p:cNvSpPr txBox="1"/>
          <p:nvPr/>
        </p:nvSpPr>
        <p:spPr>
          <a:xfrm>
            <a:off x="1464610" y="772623"/>
            <a:ext cx="2678709" cy="25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BASIC SIGNALS AND SIGNS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022D6A-2369-4DA9-9962-6202871741C1}"/>
              </a:ext>
            </a:extLst>
          </p:cNvPr>
          <p:cNvGrpSpPr/>
          <p:nvPr/>
        </p:nvGrpSpPr>
        <p:grpSpPr>
          <a:xfrm>
            <a:off x="1051521" y="1979219"/>
            <a:ext cx="1963265" cy="2688913"/>
            <a:chOff x="1051521" y="1979219"/>
            <a:chExt cx="1963265" cy="2688913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B713268-5381-4598-BAE8-D3577D97A0D7}"/>
                </a:ext>
              </a:extLst>
            </p:cNvPr>
            <p:cNvSpPr/>
            <p:nvPr/>
          </p:nvSpPr>
          <p:spPr>
            <a:xfrm>
              <a:off x="1196140" y="1979219"/>
              <a:ext cx="1671550" cy="167155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962A61E-67AB-4EC1-B469-403763CA2E4E}"/>
                </a:ext>
              </a:extLst>
            </p:cNvPr>
            <p:cNvSpPr/>
            <p:nvPr/>
          </p:nvSpPr>
          <p:spPr>
            <a:xfrm>
              <a:off x="1196140" y="2236393"/>
              <a:ext cx="1671550" cy="1671550"/>
            </a:xfrm>
            <a:prstGeom prst="ellipse">
              <a:avLst/>
            </a:prstGeom>
            <a:gradFill flip="none" rotWithShape="1">
              <a:gsLst>
                <a:gs pos="0">
                  <a:srgbClr val="F5AD14"/>
                </a:gs>
                <a:gs pos="100000">
                  <a:srgbClr val="F01D0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4" name="Title 11">
              <a:extLst>
                <a:ext uri="{FF2B5EF4-FFF2-40B4-BE49-F238E27FC236}">
                  <a16:creationId xmlns:a16="http://schemas.microsoft.com/office/drawing/2014/main" id="{0622E173-D403-47EB-8BF6-DC2005F2301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051521" y="4264593"/>
              <a:ext cx="1963265" cy="40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FFC000"/>
                      </a:gs>
                      <a:gs pos="100000">
                        <a:srgbClr val="F23405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禁止停车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38B1336C-BCBB-4D37-9237-459A2B4D08A2}"/>
                </a:ext>
              </a:extLst>
            </p:cNvPr>
            <p:cNvGrpSpPr/>
            <p:nvPr/>
          </p:nvGrpSpPr>
          <p:grpSpPr bwMode="auto">
            <a:xfrm>
              <a:off x="1109183" y="2299571"/>
              <a:ext cx="1815422" cy="1623841"/>
              <a:chOff x="4968948" y="2285999"/>
              <a:chExt cx="3062177" cy="2587258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741A8A54-0AC6-44B5-AD76-18BEC08EF143}"/>
                  </a:ext>
                </a:extLst>
              </p:cNvPr>
              <p:cNvSpPr/>
              <p:nvPr/>
            </p:nvSpPr>
            <p:spPr>
              <a:xfrm>
                <a:off x="4968948" y="4085666"/>
                <a:ext cx="3062177" cy="78759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0000">
                    <a:schemeClr val="bg1">
                      <a:alpha val="2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000" noProof="1">
                  <a:solidFill>
                    <a:srgbClr val="00A16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76" name="图片 21">
                <a:extLst>
                  <a:ext uri="{FF2B5EF4-FFF2-40B4-BE49-F238E27FC236}">
                    <a16:creationId xmlns:a16="http://schemas.microsoft.com/office/drawing/2014/main" id="{ADFA1160-4E7A-4169-8867-59A4D1F84C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5646" y="2285999"/>
                <a:ext cx="2381693" cy="23710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1DE524-E162-4C3C-80EE-F426718EB314}"/>
              </a:ext>
            </a:extLst>
          </p:cNvPr>
          <p:cNvGrpSpPr/>
          <p:nvPr/>
        </p:nvGrpSpPr>
        <p:grpSpPr>
          <a:xfrm>
            <a:off x="3765645" y="1969694"/>
            <a:ext cx="1963265" cy="2698438"/>
            <a:chOff x="3765645" y="1969694"/>
            <a:chExt cx="1963265" cy="2698438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6AF1C23-915F-4121-AF35-3953951E3F40}"/>
                </a:ext>
              </a:extLst>
            </p:cNvPr>
            <p:cNvSpPr/>
            <p:nvPr/>
          </p:nvSpPr>
          <p:spPr>
            <a:xfrm>
              <a:off x="3910264" y="1969694"/>
              <a:ext cx="1671550" cy="167155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808B235F-11AB-478E-BC8D-F9909FE6EC85}"/>
                </a:ext>
              </a:extLst>
            </p:cNvPr>
            <p:cNvSpPr/>
            <p:nvPr/>
          </p:nvSpPr>
          <p:spPr>
            <a:xfrm>
              <a:off x="3910264" y="2226869"/>
              <a:ext cx="1671550" cy="1671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2" name="Title 11">
              <a:extLst>
                <a:ext uri="{FF2B5EF4-FFF2-40B4-BE49-F238E27FC236}">
                  <a16:creationId xmlns:a16="http://schemas.microsoft.com/office/drawing/2014/main" id="{A2FEE841-D1A3-4CE6-A048-87342F011910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3765645" y="4264593"/>
              <a:ext cx="1963265" cy="40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禁止人行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06B6F15-C96E-49D0-AAA2-1C90EBC7A6DE}"/>
                </a:ext>
              </a:extLst>
            </p:cNvPr>
            <p:cNvGrpSpPr/>
            <p:nvPr/>
          </p:nvGrpSpPr>
          <p:grpSpPr bwMode="auto">
            <a:xfrm>
              <a:off x="3826534" y="2299571"/>
              <a:ext cx="1815422" cy="1623841"/>
              <a:chOff x="4476086" y="4810125"/>
              <a:chExt cx="1991389" cy="1682540"/>
            </a:xfrm>
          </p:grpSpPr>
          <p:grpSp>
            <p:nvGrpSpPr>
              <p:cNvPr id="80" name="组合 24">
                <a:extLst>
                  <a:ext uri="{FF2B5EF4-FFF2-40B4-BE49-F238E27FC236}">
                    <a16:creationId xmlns:a16="http://schemas.microsoft.com/office/drawing/2014/main" id="{BB966B9C-CD3D-44DE-8B7D-11DD495CEF61}"/>
                  </a:ext>
                </a:extLst>
              </p:cNvPr>
              <p:cNvGrpSpPr/>
              <p:nvPr/>
            </p:nvGrpSpPr>
            <p:grpSpPr bwMode="auto">
              <a:xfrm>
                <a:off x="4476086" y="4810125"/>
                <a:ext cx="1991389" cy="1682540"/>
                <a:chOff x="4968948" y="2285999"/>
                <a:chExt cx="3062177" cy="2587258"/>
              </a:xfrm>
            </p:grpSpPr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BE4888CA-20EC-43A8-AFCB-4C4FB89D4E63}"/>
                    </a:ext>
                  </a:extLst>
                </p:cNvPr>
                <p:cNvSpPr/>
                <p:nvPr/>
              </p:nvSpPr>
              <p:spPr>
                <a:xfrm>
                  <a:off x="4968948" y="4086882"/>
                  <a:ext cx="3062177" cy="7863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0000">
                      <a:schemeClr val="bg1">
                        <a:alpha val="2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2000" noProof="1">
                    <a:solidFill>
                      <a:srgbClr val="00A16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pic>
              <p:nvPicPr>
                <p:cNvPr id="83" name="图片 26">
                  <a:extLst>
                    <a:ext uri="{FF2B5EF4-FFF2-40B4-BE49-F238E27FC236}">
                      <a16:creationId xmlns:a16="http://schemas.microsoft.com/office/drawing/2014/main" id="{532FADD4-F3B9-4D87-8BB2-A535F32DF54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05646" y="2285999"/>
                  <a:ext cx="2381693" cy="23710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81" name="图片 22">
                <a:extLst>
                  <a:ext uri="{FF2B5EF4-FFF2-40B4-BE49-F238E27FC236}">
                    <a16:creationId xmlns:a16="http://schemas.microsoft.com/office/drawing/2014/main" id="{FC8FB762-8EF4-4B49-869F-9FB4DD384C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05350" y="4857749"/>
                <a:ext cx="1514475" cy="14576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4F7AC47-5954-42D7-B09A-0B8DD044600D}"/>
              </a:ext>
            </a:extLst>
          </p:cNvPr>
          <p:cNvGrpSpPr/>
          <p:nvPr/>
        </p:nvGrpSpPr>
        <p:grpSpPr>
          <a:xfrm>
            <a:off x="6479769" y="1960169"/>
            <a:ext cx="1963265" cy="2707963"/>
            <a:chOff x="6479769" y="1960169"/>
            <a:chExt cx="1963265" cy="270796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AF07674-742D-4F05-B7F1-F75EF45BE50F}"/>
                </a:ext>
              </a:extLst>
            </p:cNvPr>
            <p:cNvSpPr/>
            <p:nvPr/>
          </p:nvSpPr>
          <p:spPr>
            <a:xfrm>
              <a:off x="6624388" y="1960169"/>
              <a:ext cx="1671550" cy="167155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69D12790-2EB3-4593-A740-8F3FBFE00A7E}"/>
                </a:ext>
              </a:extLst>
            </p:cNvPr>
            <p:cNvSpPr/>
            <p:nvPr/>
          </p:nvSpPr>
          <p:spPr>
            <a:xfrm>
              <a:off x="6624388" y="2217344"/>
              <a:ext cx="1671550" cy="1671550"/>
            </a:xfrm>
            <a:prstGeom prst="ellipse">
              <a:avLst/>
            </a:prstGeom>
            <a:gradFill flip="none" rotWithShape="1">
              <a:gsLst>
                <a:gs pos="0">
                  <a:srgbClr val="F5AD14"/>
                </a:gs>
                <a:gs pos="100000">
                  <a:srgbClr val="F01D0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0" name="Title 11">
              <a:extLst>
                <a:ext uri="{FF2B5EF4-FFF2-40B4-BE49-F238E27FC236}">
                  <a16:creationId xmlns:a16="http://schemas.microsoft.com/office/drawing/2014/main" id="{1B1949BD-8B09-4AC5-A299-4FBDB42D731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479769" y="4264593"/>
              <a:ext cx="1963265" cy="40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FFC000"/>
                      </a:gs>
                      <a:gs pos="100000">
                        <a:srgbClr val="F23405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禁止通行</a:t>
              </a: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A57B1DD-F1CE-4A3D-90A9-9457D76BEDC1}"/>
                </a:ext>
              </a:extLst>
            </p:cNvPr>
            <p:cNvGrpSpPr/>
            <p:nvPr/>
          </p:nvGrpSpPr>
          <p:grpSpPr bwMode="auto">
            <a:xfrm>
              <a:off x="6565468" y="2299571"/>
              <a:ext cx="1815422" cy="1623841"/>
              <a:chOff x="2317897" y="2062716"/>
              <a:chExt cx="3062177" cy="2466755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0FAE3FE-048E-4D5B-AF86-7EDC0BCBCD67}"/>
                  </a:ext>
                </a:extLst>
              </p:cNvPr>
              <p:cNvSpPr/>
              <p:nvPr/>
            </p:nvSpPr>
            <p:spPr>
              <a:xfrm>
                <a:off x="2317897" y="3742938"/>
                <a:ext cx="3062177" cy="786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0000">
                    <a:schemeClr val="bg1">
                      <a:alpha val="2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000" noProof="1">
                  <a:solidFill>
                    <a:srgbClr val="00A16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88" name="图片 18">
                <a:extLst>
                  <a:ext uri="{FF2B5EF4-FFF2-40B4-BE49-F238E27FC236}">
                    <a16:creationId xmlns:a16="http://schemas.microsoft.com/office/drawing/2014/main" id="{F4224708-E637-4351-8C44-E72F9BD94C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9405" y="2062716"/>
                <a:ext cx="2371062" cy="22328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4ABD339-F876-4B2C-8DB1-26AA23B7EF24}"/>
              </a:ext>
            </a:extLst>
          </p:cNvPr>
          <p:cNvGrpSpPr/>
          <p:nvPr/>
        </p:nvGrpSpPr>
        <p:grpSpPr>
          <a:xfrm>
            <a:off x="9051784" y="1950644"/>
            <a:ext cx="2249915" cy="2717487"/>
            <a:chOff x="9051784" y="1950644"/>
            <a:chExt cx="2249915" cy="2717487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876C2384-60F5-4B0B-BB88-126F749A8638}"/>
                </a:ext>
              </a:extLst>
            </p:cNvPr>
            <p:cNvSpPr/>
            <p:nvPr/>
          </p:nvSpPr>
          <p:spPr>
            <a:xfrm>
              <a:off x="9338511" y="1950644"/>
              <a:ext cx="1671550" cy="167155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C1D5F736-97A3-45A0-8105-13AAF7F2CA2E}"/>
                </a:ext>
              </a:extLst>
            </p:cNvPr>
            <p:cNvSpPr/>
            <p:nvPr/>
          </p:nvSpPr>
          <p:spPr>
            <a:xfrm>
              <a:off x="9338511" y="2207819"/>
              <a:ext cx="1671550" cy="1671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8" name="Title 11">
              <a:extLst>
                <a:ext uri="{FF2B5EF4-FFF2-40B4-BE49-F238E27FC236}">
                  <a16:creationId xmlns:a16="http://schemas.microsoft.com/office/drawing/2014/main" id="{445644CA-78C0-4D7A-8A83-E9C7AF662D6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051784" y="4264593"/>
              <a:ext cx="2249915" cy="40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11000">
                        <a:srgbClr val="2F88E5">
                          <a:alpha val="90000"/>
                        </a:srgbClr>
                      </a:gs>
                      <a:gs pos="100000">
                        <a:srgbClr val="1BCAB5">
                          <a:alpha val="90000"/>
                        </a:srgbClr>
                      </a:gs>
                    </a:gsLst>
                    <a:lin ang="16200000" scaled="1"/>
                  </a:gradFill>
                  <a:latin typeface="Agency FB" panose="020B0503020202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禁止自行车通行</a:t>
              </a: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66FBF36-8B6E-4158-B2EB-9FC187ACA4DD}"/>
                </a:ext>
              </a:extLst>
            </p:cNvPr>
            <p:cNvGrpSpPr/>
            <p:nvPr/>
          </p:nvGrpSpPr>
          <p:grpSpPr bwMode="auto">
            <a:xfrm>
              <a:off x="9267186" y="2299571"/>
              <a:ext cx="1815422" cy="1623841"/>
              <a:chOff x="6266564" y="4027542"/>
              <a:chExt cx="2471661" cy="1992594"/>
            </a:xfrm>
          </p:grpSpPr>
          <p:grpSp>
            <p:nvGrpSpPr>
              <p:cNvPr id="92" name="组合 28">
                <a:extLst>
                  <a:ext uri="{FF2B5EF4-FFF2-40B4-BE49-F238E27FC236}">
                    <a16:creationId xmlns:a16="http://schemas.microsoft.com/office/drawing/2014/main" id="{887BD4F8-CE22-4D5B-A811-A9FB65AF7875}"/>
                  </a:ext>
                </a:extLst>
              </p:cNvPr>
              <p:cNvGrpSpPr/>
              <p:nvPr/>
            </p:nvGrpSpPr>
            <p:grpSpPr bwMode="auto">
              <a:xfrm>
                <a:off x="6266564" y="4029075"/>
                <a:ext cx="2471661" cy="1991061"/>
                <a:chOff x="2317897" y="2062716"/>
                <a:chExt cx="3062177" cy="2466755"/>
              </a:xfrm>
            </p:grpSpPr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69BFDCE5-1B3A-48F8-A1FA-AA6E8958BD96}"/>
                    </a:ext>
                  </a:extLst>
                </p:cNvPr>
                <p:cNvSpPr/>
                <p:nvPr/>
              </p:nvSpPr>
              <p:spPr>
                <a:xfrm>
                  <a:off x="2317897" y="3742457"/>
                  <a:ext cx="3062177" cy="7870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0000">
                      <a:schemeClr val="bg1">
                        <a:alpha val="2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2000" noProof="1">
                    <a:solidFill>
                      <a:srgbClr val="00A16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pic>
              <p:nvPicPr>
                <p:cNvPr id="95" name="图片 30">
                  <a:extLst>
                    <a:ext uri="{FF2B5EF4-FFF2-40B4-BE49-F238E27FC236}">
                      <a16:creationId xmlns:a16="http://schemas.microsoft.com/office/drawing/2014/main" id="{21EBAE7F-B7B0-445A-AE0C-8A704638A6D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79405" y="2062716"/>
                  <a:ext cx="2371062" cy="22328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93" name="图片 23">
                <a:extLst>
                  <a:ext uri="{FF2B5EF4-FFF2-40B4-BE49-F238E27FC236}">
                    <a16:creationId xmlns:a16="http://schemas.microsoft.com/office/drawing/2014/main" id="{5BC6C4FA-2FE2-43F9-86BF-FF542B8A6F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45439" y="4027542"/>
                <a:ext cx="1841336" cy="1792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0AD7516-9088-44C0-BA15-F8A949AFD67F}"/>
              </a:ext>
            </a:extLst>
          </p:cNvPr>
          <p:cNvGrpSpPr/>
          <p:nvPr/>
        </p:nvGrpSpPr>
        <p:grpSpPr>
          <a:xfrm>
            <a:off x="1486573" y="5251147"/>
            <a:ext cx="9411347" cy="792653"/>
            <a:chOff x="7568900" y="2734267"/>
            <a:chExt cx="9411347" cy="792653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F56E835D-C0E7-4AFC-837D-70AB511C0DEC}"/>
                </a:ext>
              </a:extLst>
            </p:cNvPr>
            <p:cNvGrpSpPr/>
            <p:nvPr/>
          </p:nvGrpSpPr>
          <p:grpSpPr>
            <a:xfrm>
              <a:off x="7568900" y="2875000"/>
              <a:ext cx="2756916" cy="461665"/>
              <a:chOff x="7360920" y="4161770"/>
              <a:chExt cx="2297430" cy="384721"/>
            </a:xfrm>
          </p:grpSpPr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748061C8-D1B1-4380-894B-E4C06532728F}"/>
                  </a:ext>
                </a:extLst>
              </p:cNvPr>
              <p:cNvSpPr/>
              <p:nvPr/>
            </p:nvSpPr>
            <p:spPr>
              <a:xfrm>
                <a:off x="7360920" y="4161770"/>
                <a:ext cx="2297430" cy="378480"/>
              </a:xfrm>
              <a:prstGeom prst="rect">
                <a:avLst/>
              </a:prstGeom>
              <a:gradFill>
                <a:gsLst>
                  <a:gs pos="0">
                    <a:srgbClr val="FCC530"/>
                  </a:gs>
                  <a:gs pos="100000">
                    <a:srgbClr val="F66500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2700000" sx="103000" sy="103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7CCF5177-D9EB-4187-8DCD-4D35C3DF6B68}"/>
                  </a:ext>
                </a:extLst>
              </p:cNvPr>
              <p:cNvSpPr txBox="1"/>
              <p:nvPr/>
            </p:nvSpPr>
            <p:spPr>
              <a:xfrm>
                <a:off x="7499053" y="4161770"/>
                <a:ext cx="1692771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24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认识交通标志</a:t>
                </a:r>
              </a:p>
            </p:txBody>
          </p: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95FFCC6-5267-4EB0-A2C3-D9A6D0250FB6}"/>
                </a:ext>
              </a:extLst>
            </p:cNvPr>
            <p:cNvSpPr txBox="1"/>
            <p:nvPr/>
          </p:nvSpPr>
          <p:spPr>
            <a:xfrm>
              <a:off x="11100344" y="2734267"/>
              <a:ext cx="5879903" cy="792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交通标志是用图形，符号和文字传递特定信息，用以管理交通的安全设施。交通标志分为主标志和辅助标志两大类共</a:t>
              </a:r>
              <a:r>
                <a:rPr lang="en-US" altLang="zh-CN" sz="16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100</a:t>
              </a:r>
              <a:r>
                <a:rPr lang="zh-CN" altLang="en-US" sz="16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多种。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6A5BEB0-F4F8-4088-B20D-31648AAABC91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281BB01B-162B-40B9-8D1E-C0E6EB201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C0A5822B-F07E-4B54-8455-B03E1BA52B54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7" name="图片 46" descr="徽标, 图标&#10;&#10;描述已自动生成">
            <a:hlinkClick r:id="rId8"/>
            <a:extLst>
              <a:ext uri="{FF2B5EF4-FFF2-40B4-BE49-F238E27FC236}">
                <a16:creationId xmlns:a16="http://schemas.microsoft.com/office/drawing/2014/main" id="{40F3B021-D6CA-492F-8D3B-82575E97AE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597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4A180E-06C1-4701-98A8-EFF11D70FC81}"/>
              </a:ext>
            </a:extLst>
          </p:cNvPr>
          <p:cNvSpPr/>
          <p:nvPr/>
        </p:nvSpPr>
        <p:spPr>
          <a:xfrm>
            <a:off x="6879139" y="1274536"/>
            <a:ext cx="1286462" cy="4326164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9D9392-050C-4FCD-A88E-6B101514DEAA}"/>
              </a:ext>
            </a:extLst>
          </p:cNvPr>
          <p:cNvGrpSpPr/>
          <p:nvPr/>
        </p:nvGrpSpPr>
        <p:grpSpPr>
          <a:xfrm>
            <a:off x="7186343" y="0"/>
            <a:ext cx="4472051" cy="6858000"/>
            <a:chOff x="7186343" y="0"/>
            <a:chExt cx="4472051" cy="68580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24F0DF3-712D-4480-9241-449C28852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pic>
          <p:nvPicPr>
            <p:cNvPr id="430" name="图片 429">
              <a:extLst>
                <a:ext uri="{FF2B5EF4-FFF2-40B4-BE49-F238E27FC236}">
                  <a16:creationId xmlns:a16="http://schemas.microsoft.com/office/drawing/2014/main" id="{5EE58599-439B-41ED-B0F7-722A99639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17000"/>
                      </a14:imgEffect>
                    </a14:imgLayer>
                  </a14:imgProps>
                </a:ext>
              </a:extLst>
            </a:blip>
            <a:srcRect l="3637" r="3637"/>
            <a:stretch/>
          </p:blipFill>
          <p:spPr>
            <a:xfrm>
              <a:off x="7186343" y="0"/>
              <a:ext cx="4472051" cy="6858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DAC21A-A29C-4FD3-B415-4C11525B9226}"/>
              </a:ext>
            </a:extLst>
          </p:cNvPr>
          <p:cNvGrpSpPr/>
          <p:nvPr/>
        </p:nvGrpSpPr>
        <p:grpSpPr>
          <a:xfrm>
            <a:off x="837473" y="2610408"/>
            <a:ext cx="1037503" cy="1037501"/>
            <a:chOff x="837473" y="2610408"/>
            <a:chExt cx="1037503" cy="103750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493A080-6FCA-4DC7-998B-1F5A190A78F0}"/>
                </a:ext>
              </a:extLst>
            </p:cNvPr>
            <p:cNvSpPr/>
            <p:nvPr/>
          </p:nvSpPr>
          <p:spPr>
            <a:xfrm>
              <a:off x="837473" y="2610408"/>
              <a:ext cx="1037503" cy="1037501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文本框 38">
              <a:extLst>
                <a:ext uri="{FF2B5EF4-FFF2-40B4-BE49-F238E27FC236}">
                  <a16:creationId xmlns:a16="http://schemas.microsoft.com/office/drawing/2014/main" id="{79F509D5-C8E9-4D37-8DAE-0B14FE5A29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7473" y="2744437"/>
              <a:ext cx="1037503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1F762F-0FF0-4BBA-9CCC-98A7F0DEE787}"/>
              </a:ext>
            </a:extLst>
          </p:cNvPr>
          <p:cNvGrpSpPr/>
          <p:nvPr/>
        </p:nvGrpSpPr>
        <p:grpSpPr>
          <a:xfrm>
            <a:off x="782588" y="4033436"/>
            <a:ext cx="5015068" cy="1154845"/>
            <a:chOff x="782588" y="4033436"/>
            <a:chExt cx="5015068" cy="1154845"/>
          </a:xfrm>
        </p:grpSpPr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CCAED2AB-898B-4754-AAD7-778691FD3EE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82588" y="4033436"/>
              <a:ext cx="50150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步行安全知识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EC711FC-DF9D-4846-81BF-DF440DB28EA5}"/>
                </a:ext>
              </a:extLst>
            </p:cNvPr>
            <p:cNvSpPr/>
            <p:nvPr/>
          </p:nvSpPr>
          <p:spPr>
            <a:xfrm>
              <a:off x="837473" y="4911282"/>
              <a:ext cx="44753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WALK SAFETY KNOWLEDGE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3FC617C-0B8C-40D9-AC01-E1F7BD3298F6}"/>
              </a:ext>
            </a:extLst>
          </p:cNvPr>
          <p:cNvSpPr/>
          <p:nvPr/>
        </p:nvSpPr>
        <p:spPr>
          <a:xfrm>
            <a:off x="699864" y="-631350"/>
            <a:ext cx="2416559" cy="1555081"/>
          </a:xfrm>
          <a:prstGeom prst="roundRect">
            <a:avLst>
              <a:gd name="adj" fmla="val 9368"/>
            </a:avLst>
          </a:prstGeom>
          <a:gradFill flip="none" rotWithShape="0">
            <a:gsLst>
              <a:gs pos="0">
                <a:srgbClr val="FDC830"/>
              </a:gs>
              <a:gs pos="100000">
                <a:srgbClr val="F26B2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5" name="图形 14">
            <a:hlinkClick r:id="rId7"/>
            <a:extLst>
              <a:ext uri="{FF2B5EF4-FFF2-40B4-BE49-F238E27FC236}">
                <a16:creationId xmlns:a16="http://schemas.microsoft.com/office/drawing/2014/main" id="{28C337C6-D7B5-4455-9432-DF85BB3345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357" y="292793"/>
            <a:ext cx="1925574" cy="35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199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BF99358E-AEFD-433A-8DBC-247723982F61}"/>
              </a:ext>
            </a:extLst>
          </p:cNvPr>
          <p:cNvSpPr/>
          <p:nvPr/>
        </p:nvSpPr>
        <p:spPr>
          <a:xfrm>
            <a:off x="424444" y="286629"/>
            <a:ext cx="697439" cy="6974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168BD2F-84D3-4BAD-BEAC-4EDA6E99A450}"/>
              </a:ext>
            </a:extLst>
          </p:cNvPr>
          <p:cNvSpPr txBox="1"/>
          <p:nvPr/>
        </p:nvSpPr>
        <p:spPr>
          <a:xfrm>
            <a:off x="409490" y="406486"/>
            <a:ext cx="727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E7ACE3-AF80-4F20-968E-4B5D2F918332}"/>
              </a:ext>
            </a:extLst>
          </p:cNvPr>
          <p:cNvSpPr txBox="1"/>
          <p:nvPr/>
        </p:nvSpPr>
        <p:spPr>
          <a:xfrm>
            <a:off x="1447115" y="312871"/>
            <a:ext cx="295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步行安全知识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B5131C6-00FA-48CE-8B08-4A4048813667}"/>
              </a:ext>
            </a:extLst>
          </p:cNvPr>
          <p:cNvSpPr txBox="1"/>
          <p:nvPr/>
        </p:nvSpPr>
        <p:spPr>
          <a:xfrm>
            <a:off x="1464610" y="772623"/>
            <a:ext cx="2678709" cy="25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WALK SAFETY KNOWLEDGE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CD63A2B4-470F-409B-83E8-79BF0B69E683}"/>
              </a:ext>
            </a:extLst>
          </p:cNvPr>
          <p:cNvGrpSpPr/>
          <p:nvPr/>
        </p:nvGrpSpPr>
        <p:grpSpPr>
          <a:xfrm>
            <a:off x="1513999" y="1615968"/>
            <a:ext cx="2557857" cy="4391876"/>
            <a:chOff x="1513999" y="1615968"/>
            <a:chExt cx="2557857" cy="439187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AF37CD9-7FDF-4AC6-B14F-5B9F1CEFF609}"/>
                </a:ext>
              </a:extLst>
            </p:cNvPr>
            <p:cNvSpPr/>
            <p:nvPr/>
          </p:nvSpPr>
          <p:spPr>
            <a:xfrm>
              <a:off x="1513999" y="1615968"/>
              <a:ext cx="2557857" cy="4391876"/>
            </a:xfrm>
            <a:prstGeom prst="roundRect">
              <a:avLst>
                <a:gd name="adj" fmla="val 1455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3" name="Parallelogram 50">
              <a:extLst>
                <a:ext uri="{FF2B5EF4-FFF2-40B4-BE49-F238E27FC236}">
                  <a16:creationId xmlns:a16="http://schemas.microsoft.com/office/drawing/2014/main" id="{7B3BCFDD-64AD-4445-B84B-0D8C82E94BD5}"/>
                </a:ext>
              </a:extLst>
            </p:cNvPr>
            <p:cNvSpPr/>
            <p:nvPr/>
          </p:nvSpPr>
          <p:spPr>
            <a:xfrm>
              <a:off x="1513999" y="1615969"/>
              <a:ext cx="2557857" cy="1956884"/>
            </a:xfrm>
            <a:prstGeom prst="parallelogram">
              <a:avLst>
                <a:gd name="adj" fmla="val 74879"/>
              </a:avLst>
            </a:prstGeom>
            <a:gradFill>
              <a:gsLst>
                <a:gs pos="11000">
                  <a:sysClr val="window" lastClr="FFFFFF">
                    <a:alpha val="0"/>
                  </a:sysClr>
                </a:gs>
                <a:gs pos="89000">
                  <a:sysClr val="window" lastClr="FFFFFF">
                    <a:alpha val="27000"/>
                  </a:sysClr>
                </a:gs>
              </a:gsLst>
              <a:lin ang="189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723900" sx="102000" sy="102000" algn="ctr" rotWithShape="0">
                <a:srgbClr val="EDA94D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+mn-cs"/>
              </a:endParaRPr>
            </a:p>
          </p:txBody>
        </p:sp>
        <p:sp>
          <p:nvSpPr>
            <p:cNvPr id="24" name="Parallelogram 51">
              <a:extLst>
                <a:ext uri="{FF2B5EF4-FFF2-40B4-BE49-F238E27FC236}">
                  <a16:creationId xmlns:a16="http://schemas.microsoft.com/office/drawing/2014/main" id="{A7010904-44E8-4F67-ACAF-79A4B661F636}"/>
                </a:ext>
              </a:extLst>
            </p:cNvPr>
            <p:cNvSpPr/>
            <p:nvPr/>
          </p:nvSpPr>
          <p:spPr>
            <a:xfrm>
              <a:off x="2099212" y="4548563"/>
              <a:ext cx="1907443" cy="1459281"/>
            </a:xfrm>
            <a:prstGeom prst="parallelogram">
              <a:avLst>
                <a:gd name="adj" fmla="val 74879"/>
              </a:avLst>
            </a:prstGeom>
            <a:gradFill flip="none" rotWithShape="1">
              <a:gsLst>
                <a:gs pos="11000">
                  <a:sysClr val="window" lastClr="FFFFFF">
                    <a:alpha val="0"/>
                  </a:sysClr>
                </a:gs>
                <a:gs pos="89000">
                  <a:sysClr val="window" lastClr="FFFFFF">
                    <a:alpha val="1000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723900" sx="102000" sy="102000" algn="ctr" rotWithShape="0">
                <a:srgbClr val="EDA94D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+mn-cs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0846DBF6-1079-478B-AF28-7BE7EB1CE990}"/>
                </a:ext>
              </a:extLst>
            </p:cNvPr>
            <p:cNvSpPr/>
            <p:nvPr/>
          </p:nvSpPr>
          <p:spPr>
            <a:xfrm>
              <a:off x="1752398" y="4455519"/>
              <a:ext cx="20810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步行安全知识</a:t>
              </a:r>
            </a:p>
          </p:txBody>
        </p:sp>
        <p:sp>
          <p:nvSpPr>
            <p:cNvPr id="4" name="图形 2">
              <a:extLst>
                <a:ext uri="{FF2B5EF4-FFF2-40B4-BE49-F238E27FC236}">
                  <a16:creationId xmlns:a16="http://schemas.microsoft.com/office/drawing/2014/main" id="{854259B2-833E-4B22-BDB2-5C24FBBF9A56}"/>
                </a:ext>
              </a:extLst>
            </p:cNvPr>
            <p:cNvSpPr/>
            <p:nvPr/>
          </p:nvSpPr>
          <p:spPr>
            <a:xfrm>
              <a:off x="2183134" y="2622827"/>
              <a:ext cx="1241660" cy="1244064"/>
            </a:xfrm>
            <a:custGeom>
              <a:avLst/>
              <a:gdLst>
                <a:gd name="connsiteX0" fmla="*/ 1403684 w 1663625"/>
                <a:gd name="connsiteY0" fmla="*/ 713123 h 1666848"/>
                <a:gd name="connsiteX1" fmla="*/ 1351692 w 1663625"/>
                <a:gd name="connsiteY1" fmla="*/ 767348 h 1666848"/>
                <a:gd name="connsiteX2" fmla="*/ 1351692 w 1663625"/>
                <a:gd name="connsiteY2" fmla="*/ 1430694 h 1666848"/>
                <a:gd name="connsiteX3" fmla="*/ 1225358 w 1663625"/>
                <a:gd name="connsiteY3" fmla="*/ 1562671 h 1666848"/>
                <a:gd name="connsiteX4" fmla="*/ 257960 w 1663625"/>
                <a:gd name="connsiteY4" fmla="*/ 1562671 h 1666848"/>
                <a:gd name="connsiteX5" fmla="*/ 103977 w 1663625"/>
                <a:gd name="connsiteY5" fmla="*/ 1430694 h 1666848"/>
                <a:gd name="connsiteX6" fmla="*/ 103977 w 1663625"/>
                <a:gd name="connsiteY6" fmla="*/ 459992 h 1666848"/>
                <a:gd name="connsiteX7" fmla="*/ 257960 w 1663625"/>
                <a:gd name="connsiteY7" fmla="*/ 312513 h 1666848"/>
                <a:gd name="connsiteX8" fmla="*/ 810927 w 1663625"/>
                <a:gd name="connsiteY8" fmla="*/ 312513 h 1666848"/>
                <a:gd name="connsiteX9" fmla="*/ 865000 w 1663625"/>
                <a:gd name="connsiteY9" fmla="*/ 260423 h 1666848"/>
                <a:gd name="connsiteX10" fmla="*/ 810927 w 1663625"/>
                <a:gd name="connsiteY10" fmla="*/ 208331 h 1666848"/>
                <a:gd name="connsiteX11" fmla="*/ 257960 w 1663625"/>
                <a:gd name="connsiteY11" fmla="*/ 208331 h 1666848"/>
                <a:gd name="connsiteX12" fmla="*/ 0 w 1663625"/>
                <a:gd name="connsiteY12" fmla="*/ 459990 h 1666848"/>
                <a:gd name="connsiteX13" fmla="*/ 0 w 1663625"/>
                <a:gd name="connsiteY13" fmla="*/ 1430692 h 1666848"/>
                <a:gd name="connsiteX14" fmla="*/ 257960 w 1663625"/>
                <a:gd name="connsiteY14" fmla="*/ 1666849 h 1666848"/>
                <a:gd name="connsiteX15" fmla="*/ 1225358 w 1663625"/>
                <a:gd name="connsiteY15" fmla="*/ 1666849 h 1666848"/>
                <a:gd name="connsiteX16" fmla="*/ 1455671 w 1663625"/>
                <a:gd name="connsiteY16" fmla="*/ 1430692 h 1666848"/>
                <a:gd name="connsiteX17" fmla="*/ 1455671 w 1663625"/>
                <a:gd name="connsiteY17" fmla="*/ 767348 h 1666848"/>
                <a:gd name="connsiteX18" fmla="*/ 1403684 w 1663625"/>
                <a:gd name="connsiteY18" fmla="*/ 713123 h 1666848"/>
                <a:gd name="connsiteX19" fmla="*/ 1616819 w 1663625"/>
                <a:gd name="connsiteY19" fmla="*/ 124786 h 1666848"/>
                <a:gd name="connsiteX20" fmla="*/ 1537592 w 1663625"/>
                <a:gd name="connsiteY20" fmla="*/ 45357 h 1666848"/>
                <a:gd name="connsiteX21" fmla="*/ 1311191 w 1663625"/>
                <a:gd name="connsiteY21" fmla="*/ 45357 h 1666848"/>
                <a:gd name="connsiteX22" fmla="*/ 1161529 w 1663625"/>
                <a:gd name="connsiteY22" fmla="*/ 221599 h 1666848"/>
                <a:gd name="connsiteX23" fmla="*/ 363918 w 1663625"/>
                <a:gd name="connsiteY23" fmla="*/ 986581 h 1666848"/>
                <a:gd name="connsiteX24" fmla="*/ 363918 w 1663625"/>
                <a:gd name="connsiteY24" fmla="*/ 1005235 h 1666848"/>
                <a:gd name="connsiteX25" fmla="*/ 363308 w 1663625"/>
                <a:gd name="connsiteY25" fmla="*/ 1008435 h 1666848"/>
                <a:gd name="connsiteX26" fmla="*/ 262989 w 1663625"/>
                <a:gd name="connsiteY26" fmla="*/ 1349179 h 1666848"/>
                <a:gd name="connsiteX27" fmla="*/ 336627 w 1663625"/>
                <a:gd name="connsiteY27" fmla="*/ 1415041 h 1666848"/>
                <a:gd name="connsiteX28" fmla="*/ 658466 w 1663625"/>
                <a:gd name="connsiteY28" fmla="*/ 1301358 h 1666848"/>
                <a:gd name="connsiteX29" fmla="*/ 662531 w 1663625"/>
                <a:gd name="connsiteY29" fmla="*/ 1302222 h 1666848"/>
                <a:gd name="connsiteX30" fmla="*/ 678334 w 1663625"/>
                <a:gd name="connsiteY30" fmla="*/ 1302222 h 1666848"/>
                <a:gd name="connsiteX31" fmla="*/ 1441034 w 1663625"/>
                <a:gd name="connsiteY31" fmla="*/ 502170 h 1666848"/>
                <a:gd name="connsiteX32" fmla="*/ 1616817 w 1663625"/>
                <a:gd name="connsiteY32" fmla="*/ 358350 h 1666848"/>
                <a:gd name="connsiteX33" fmla="*/ 1616819 w 1663625"/>
                <a:gd name="connsiteY33" fmla="*/ 124786 h 1666848"/>
                <a:gd name="connsiteX34" fmla="*/ 404675 w 1663625"/>
                <a:gd name="connsiteY34" fmla="*/ 1274320 h 1666848"/>
                <a:gd name="connsiteX35" fmla="*/ 451532 w 1663625"/>
                <a:gd name="connsiteY35" fmla="*/ 1124815 h 1666848"/>
                <a:gd name="connsiteX36" fmla="*/ 545141 w 1663625"/>
                <a:gd name="connsiteY36" fmla="*/ 1218725 h 1666848"/>
                <a:gd name="connsiteX37" fmla="*/ 404675 w 1663625"/>
                <a:gd name="connsiteY37" fmla="*/ 1274320 h 1666848"/>
                <a:gd name="connsiteX38" fmla="*/ 640376 w 1663625"/>
                <a:gd name="connsiteY38" fmla="*/ 1162824 h 1666848"/>
                <a:gd name="connsiteX39" fmla="*/ 502552 w 1663625"/>
                <a:gd name="connsiteY39" fmla="*/ 1024650 h 1666848"/>
                <a:gd name="connsiteX40" fmla="*/ 1215598 w 1663625"/>
                <a:gd name="connsiteY40" fmla="*/ 313938 h 1666848"/>
                <a:gd name="connsiteX41" fmla="*/ 1348997 w 1663625"/>
                <a:gd name="connsiteY41" fmla="*/ 447745 h 1666848"/>
                <a:gd name="connsiteX42" fmla="*/ 640376 w 1663625"/>
                <a:gd name="connsiteY42" fmla="*/ 1162824 h 1666848"/>
                <a:gd name="connsiteX43" fmla="*/ 1541353 w 1663625"/>
                <a:gd name="connsiteY43" fmla="*/ 276230 h 1666848"/>
                <a:gd name="connsiteX44" fmla="*/ 1435090 w 1663625"/>
                <a:gd name="connsiteY44" fmla="*/ 382748 h 1666848"/>
                <a:gd name="connsiteX45" fmla="*/ 1280396 w 1663625"/>
                <a:gd name="connsiteY45" fmla="*/ 227545 h 1666848"/>
                <a:gd name="connsiteX46" fmla="*/ 1386609 w 1663625"/>
                <a:gd name="connsiteY46" fmla="*/ 121027 h 1666848"/>
                <a:gd name="connsiteX47" fmla="*/ 1424367 w 1663625"/>
                <a:gd name="connsiteY47" fmla="*/ 105476 h 1666848"/>
                <a:gd name="connsiteX48" fmla="*/ 1462127 w 1663625"/>
                <a:gd name="connsiteY48" fmla="*/ 121027 h 1666848"/>
                <a:gd name="connsiteX49" fmla="*/ 1541253 w 1663625"/>
                <a:gd name="connsiteY49" fmla="*/ 200458 h 1666848"/>
                <a:gd name="connsiteX50" fmla="*/ 1541353 w 1663625"/>
                <a:gd name="connsiteY50" fmla="*/ 276230 h 166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663625" h="1666848">
                  <a:moveTo>
                    <a:pt x="1403684" y="713123"/>
                  </a:moveTo>
                  <a:cubicBezTo>
                    <a:pt x="1373751" y="713123"/>
                    <a:pt x="1351692" y="737415"/>
                    <a:pt x="1351692" y="767348"/>
                  </a:cubicBezTo>
                  <a:lnTo>
                    <a:pt x="1351692" y="1430694"/>
                  </a:lnTo>
                  <a:cubicBezTo>
                    <a:pt x="1351692" y="1502046"/>
                    <a:pt x="1296557" y="1562671"/>
                    <a:pt x="1225358" y="1562671"/>
                  </a:cubicBezTo>
                  <a:lnTo>
                    <a:pt x="257960" y="1562671"/>
                  </a:lnTo>
                  <a:cubicBezTo>
                    <a:pt x="186761" y="1562671"/>
                    <a:pt x="103977" y="1502046"/>
                    <a:pt x="103977" y="1430694"/>
                  </a:cubicBezTo>
                  <a:lnTo>
                    <a:pt x="103977" y="459992"/>
                  </a:lnTo>
                  <a:cubicBezTo>
                    <a:pt x="103977" y="388590"/>
                    <a:pt x="186763" y="312513"/>
                    <a:pt x="257960" y="312513"/>
                  </a:cubicBezTo>
                  <a:lnTo>
                    <a:pt x="810927" y="312513"/>
                  </a:lnTo>
                  <a:cubicBezTo>
                    <a:pt x="840860" y="312513"/>
                    <a:pt x="865000" y="290356"/>
                    <a:pt x="865000" y="260423"/>
                  </a:cubicBezTo>
                  <a:cubicBezTo>
                    <a:pt x="865000" y="230438"/>
                    <a:pt x="840860" y="208331"/>
                    <a:pt x="810927" y="208331"/>
                  </a:cubicBezTo>
                  <a:lnTo>
                    <a:pt x="257960" y="208331"/>
                  </a:lnTo>
                  <a:cubicBezTo>
                    <a:pt x="115768" y="208331"/>
                    <a:pt x="0" y="317188"/>
                    <a:pt x="0" y="459990"/>
                  </a:cubicBezTo>
                  <a:lnTo>
                    <a:pt x="0" y="1430692"/>
                  </a:lnTo>
                  <a:cubicBezTo>
                    <a:pt x="0" y="1573446"/>
                    <a:pt x="115768" y="1666849"/>
                    <a:pt x="257960" y="1666849"/>
                  </a:cubicBezTo>
                  <a:lnTo>
                    <a:pt x="1225358" y="1666849"/>
                  </a:lnTo>
                  <a:cubicBezTo>
                    <a:pt x="1367652" y="1666849"/>
                    <a:pt x="1455671" y="1573446"/>
                    <a:pt x="1455671" y="1430692"/>
                  </a:cubicBezTo>
                  <a:lnTo>
                    <a:pt x="1455671" y="767348"/>
                  </a:lnTo>
                  <a:cubicBezTo>
                    <a:pt x="1455671" y="737415"/>
                    <a:pt x="1433567" y="713123"/>
                    <a:pt x="1403684" y="713123"/>
                  </a:cubicBezTo>
                  <a:close/>
                  <a:moveTo>
                    <a:pt x="1616819" y="124786"/>
                  </a:moveTo>
                  <a:lnTo>
                    <a:pt x="1537592" y="45357"/>
                  </a:lnTo>
                  <a:cubicBezTo>
                    <a:pt x="1477320" y="-15119"/>
                    <a:pt x="1371414" y="-15119"/>
                    <a:pt x="1311191" y="45357"/>
                  </a:cubicBezTo>
                  <a:lnTo>
                    <a:pt x="1161529" y="221599"/>
                  </a:lnTo>
                  <a:lnTo>
                    <a:pt x="363918" y="986581"/>
                  </a:lnTo>
                  <a:lnTo>
                    <a:pt x="363918" y="1005235"/>
                  </a:lnTo>
                  <a:lnTo>
                    <a:pt x="363308" y="1008435"/>
                  </a:lnTo>
                  <a:lnTo>
                    <a:pt x="262989" y="1349179"/>
                  </a:lnTo>
                  <a:lnTo>
                    <a:pt x="336627" y="1415041"/>
                  </a:lnTo>
                  <a:lnTo>
                    <a:pt x="658466" y="1301358"/>
                  </a:lnTo>
                  <a:lnTo>
                    <a:pt x="662531" y="1302222"/>
                  </a:lnTo>
                  <a:lnTo>
                    <a:pt x="678334" y="1302222"/>
                  </a:lnTo>
                  <a:lnTo>
                    <a:pt x="1441034" y="502170"/>
                  </a:lnTo>
                  <a:lnTo>
                    <a:pt x="1616817" y="358350"/>
                  </a:lnTo>
                  <a:cubicBezTo>
                    <a:pt x="1679228" y="295794"/>
                    <a:pt x="1679228" y="187447"/>
                    <a:pt x="1616819" y="124786"/>
                  </a:cubicBezTo>
                  <a:close/>
                  <a:moveTo>
                    <a:pt x="404675" y="1274320"/>
                  </a:moveTo>
                  <a:lnTo>
                    <a:pt x="451532" y="1124815"/>
                  </a:lnTo>
                  <a:lnTo>
                    <a:pt x="545141" y="1218725"/>
                  </a:lnTo>
                  <a:lnTo>
                    <a:pt x="404675" y="1274320"/>
                  </a:lnTo>
                  <a:close/>
                  <a:moveTo>
                    <a:pt x="640376" y="1162824"/>
                  </a:moveTo>
                  <a:lnTo>
                    <a:pt x="502552" y="1024650"/>
                  </a:lnTo>
                  <a:lnTo>
                    <a:pt x="1215598" y="313938"/>
                  </a:lnTo>
                  <a:lnTo>
                    <a:pt x="1348997" y="447745"/>
                  </a:lnTo>
                  <a:lnTo>
                    <a:pt x="640376" y="1162824"/>
                  </a:lnTo>
                  <a:close/>
                  <a:moveTo>
                    <a:pt x="1541353" y="276230"/>
                  </a:moveTo>
                  <a:lnTo>
                    <a:pt x="1435090" y="382748"/>
                  </a:lnTo>
                  <a:lnTo>
                    <a:pt x="1280396" y="227545"/>
                  </a:lnTo>
                  <a:lnTo>
                    <a:pt x="1386609" y="121027"/>
                  </a:lnTo>
                  <a:cubicBezTo>
                    <a:pt x="1396670" y="111016"/>
                    <a:pt x="1410037" y="105476"/>
                    <a:pt x="1424367" y="105476"/>
                  </a:cubicBezTo>
                  <a:cubicBezTo>
                    <a:pt x="1438697" y="105476"/>
                    <a:pt x="1452112" y="111016"/>
                    <a:pt x="1462127" y="121027"/>
                  </a:cubicBezTo>
                  <a:lnTo>
                    <a:pt x="1541253" y="200458"/>
                  </a:lnTo>
                  <a:cubicBezTo>
                    <a:pt x="1562139" y="221395"/>
                    <a:pt x="1562139" y="255342"/>
                    <a:pt x="1541353" y="27623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8163CE7-C6AA-4BC6-973A-8BF5F3F8FA7E}"/>
              </a:ext>
            </a:extLst>
          </p:cNvPr>
          <p:cNvGrpSpPr/>
          <p:nvPr/>
        </p:nvGrpSpPr>
        <p:grpSpPr>
          <a:xfrm>
            <a:off x="4657069" y="4842929"/>
            <a:ext cx="6431270" cy="1115723"/>
            <a:chOff x="4657069" y="4842929"/>
            <a:chExt cx="6431270" cy="1115723"/>
          </a:xfrm>
        </p:grpSpPr>
        <p:sp>
          <p:nvSpPr>
            <p:cNvPr id="41" name="Rectangle: Rounded Corners 3">
              <a:extLst>
                <a:ext uri="{FF2B5EF4-FFF2-40B4-BE49-F238E27FC236}">
                  <a16:creationId xmlns:a16="http://schemas.microsoft.com/office/drawing/2014/main" id="{534C77AA-4B7E-46E3-85FD-90A275881162}"/>
                </a:ext>
              </a:extLst>
            </p:cNvPr>
            <p:cNvSpPr/>
            <p:nvPr/>
          </p:nvSpPr>
          <p:spPr>
            <a:xfrm>
              <a:off x="5929480" y="4842929"/>
              <a:ext cx="5158859" cy="1115723"/>
            </a:xfrm>
            <a:prstGeom prst="roundRect">
              <a:avLst>
                <a:gd name="adj" fmla="val 2691"/>
              </a:avLst>
            </a:prstGeom>
            <a:solidFill>
              <a:sysClr val="window" lastClr="FFFFFF"/>
            </a:solidFill>
            <a:ln w="12700" cap="flat" cmpd="sng" algn="ctr">
              <a:gradFill flip="none" rotWithShape="1">
                <a:gsLst>
                  <a:gs pos="0">
                    <a:srgbClr val="EDA94D"/>
                  </a:gs>
                  <a:gs pos="100000">
                    <a:srgbClr val="DC5225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42" name="TextBox 36">
              <a:extLst>
                <a:ext uri="{FF2B5EF4-FFF2-40B4-BE49-F238E27FC236}">
                  <a16:creationId xmlns:a16="http://schemas.microsoft.com/office/drawing/2014/main" id="{4430484D-B824-47C2-A849-3C40A57C7B9B}"/>
                </a:ext>
              </a:extLst>
            </p:cNvPr>
            <p:cNvSpPr txBox="1"/>
            <p:nvPr/>
          </p:nvSpPr>
          <p:spPr>
            <a:xfrm>
              <a:off x="6038811" y="4986927"/>
              <a:ext cx="4940196" cy="792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过马路时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在街道马路上步行时，行人应靠右侧行走。</a:t>
              </a: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7176ED67-FA6F-4A2C-BFCE-C960FC71C768}"/>
                </a:ext>
              </a:extLst>
            </p:cNvPr>
            <p:cNvSpPr/>
            <p:nvPr/>
          </p:nvSpPr>
          <p:spPr>
            <a:xfrm>
              <a:off x="4657069" y="4960491"/>
              <a:ext cx="880598" cy="880598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9" name="图形 5">
              <a:extLst>
                <a:ext uri="{FF2B5EF4-FFF2-40B4-BE49-F238E27FC236}">
                  <a16:creationId xmlns:a16="http://schemas.microsoft.com/office/drawing/2014/main" id="{8287E298-1CAB-4D6D-8BCF-079E95406DD4}"/>
                </a:ext>
              </a:extLst>
            </p:cNvPr>
            <p:cNvSpPr/>
            <p:nvPr/>
          </p:nvSpPr>
          <p:spPr>
            <a:xfrm>
              <a:off x="4905965" y="5263224"/>
              <a:ext cx="382806" cy="275132"/>
            </a:xfrm>
            <a:custGeom>
              <a:avLst/>
              <a:gdLst>
                <a:gd name="connsiteX0" fmla="*/ 1534417 w 1657540"/>
                <a:gd name="connsiteY0" fmla="*/ 14366 h 1191311"/>
                <a:gd name="connsiteX1" fmla="*/ 1462535 w 1657540"/>
                <a:gd name="connsiteY1" fmla="*/ 0 h 1191311"/>
                <a:gd name="connsiteX2" fmla="*/ 195001 w 1657540"/>
                <a:gd name="connsiteY2" fmla="*/ 0 h 1191311"/>
                <a:gd name="connsiteX3" fmla="*/ 123121 w 1657540"/>
                <a:gd name="connsiteY3" fmla="*/ 14366 h 1191311"/>
                <a:gd name="connsiteX4" fmla="*/ 0 w 1657540"/>
                <a:gd name="connsiteY4" fmla="*/ 198535 h 1191311"/>
                <a:gd name="connsiteX5" fmla="*/ 0 w 1657540"/>
                <a:gd name="connsiteY5" fmla="*/ 992775 h 1191311"/>
                <a:gd name="connsiteX6" fmla="*/ 121603 w 1657540"/>
                <a:gd name="connsiteY6" fmla="*/ 1176438 h 1191311"/>
                <a:gd name="connsiteX7" fmla="*/ 195001 w 1657540"/>
                <a:gd name="connsiteY7" fmla="*/ 1191312 h 1191311"/>
                <a:gd name="connsiteX8" fmla="*/ 1462535 w 1657540"/>
                <a:gd name="connsiteY8" fmla="*/ 1191312 h 1191311"/>
                <a:gd name="connsiteX9" fmla="*/ 1535934 w 1657540"/>
                <a:gd name="connsiteY9" fmla="*/ 1176438 h 1191311"/>
                <a:gd name="connsiteX10" fmla="*/ 1657541 w 1657540"/>
                <a:gd name="connsiteY10" fmla="*/ 992775 h 1191311"/>
                <a:gd name="connsiteX11" fmla="*/ 1657541 w 1657540"/>
                <a:gd name="connsiteY11" fmla="*/ 198533 h 1191311"/>
                <a:gd name="connsiteX12" fmla="*/ 1534417 w 1657540"/>
                <a:gd name="connsiteY12" fmla="*/ 14366 h 1191311"/>
                <a:gd name="connsiteX13" fmla="*/ 1560014 w 1657540"/>
                <a:gd name="connsiteY13" fmla="*/ 198533 h 1191311"/>
                <a:gd name="connsiteX14" fmla="*/ 1560014 w 1657540"/>
                <a:gd name="connsiteY14" fmla="*/ 992773 h 1191311"/>
                <a:gd name="connsiteX15" fmla="*/ 1553032 w 1657540"/>
                <a:gd name="connsiteY15" fmla="*/ 1029141 h 1191311"/>
                <a:gd name="connsiteX16" fmla="*/ 1530827 w 1657540"/>
                <a:gd name="connsiteY16" fmla="*/ 1006277 h 1191311"/>
                <a:gd name="connsiteX17" fmla="*/ 1125393 w 1657540"/>
                <a:gd name="connsiteY17" fmla="*/ 645021 h 1191311"/>
                <a:gd name="connsiteX18" fmla="*/ 1544028 w 1657540"/>
                <a:gd name="connsiteY18" fmla="*/ 192109 h 1191311"/>
                <a:gd name="connsiteX19" fmla="*/ 1557229 w 1657540"/>
                <a:gd name="connsiteY19" fmla="*/ 175974 h 1191311"/>
                <a:gd name="connsiteX20" fmla="*/ 1560014 w 1657540"/>
                <a:gd name="connsiteY20" fmla="*/ 198533 h 1191311"/>
                <a:gd name="connsiteX21" fmla="*/ 1462535 w 1657540"/>
                <a:gd name="connsiteY21" fmla="*/ 99293 h 1191311"/>
                <a:gd name="connsiteX22" fmla="*/ 1488232 w 1657540"/>
                <a:gd name="connsiteY22" fmla="*/ 103238 h 1191311"/>
                <a:gd name="connsiteX23" fmla="*/ 1473059 w 1657540"/>
                <a:gd name="connsiteY23" fmla="*/ 124028 h 1191311"/>
                <a:gd name="connsiteX24" fmla="*/ 893517 w 1657540"/>
                <a:gd name="connsiteY24" fmla="*/ 751041 h 1191311"/>
                <a:gd name="connsiteX25" fmla="*/ 764020 w 1657540"/>
                <a:gd name="connsiteY25" fmla="*/ 751041 h 1191311"/>
                <a:gd name="connsiteX26" fmla="*/ 184481 w 1657540"/>
                <a:gd name="connsiteY26" fmla="*/ 124028 h 1191311"/>
                <a:gd name="connsiteX27" fmla="*/ 169306 w 1657540"/>
                <a:gd name="connsiteY27" fmla="*/ 103238 h 1191311"/>
                <a:gd name="connsiteX28" fmla="*/ 195003 w 1657540"/>
                <a:gd name="connsiteY28" fmla="*/ 99293 h 1191311"/>
                <a:gd name="connsiteX29" fmla="*/ 1462535 w 1657540"/>
                <a:gd name="connsiteY29" fmla="*/ 99293 h 1191311"/>
                <a:gd name="connsiteX30" fmla="*/ 104506 w 1657540"/>
                <a:gd name="connsiteY30" fmla="*/ 1029139 h 1191311"/>
                <a:gd name="connsiteX31" fmla="*/ 97524 w 1657540"/>
                <a:gd name="connsiteY31" fmla="*/ 992771 h 1191311"/>
                <a:gd name="connsiteX32" fmla="*/ 97524 w 1657540"/>
                <a:gd name="connsiteY32" fmla="*/ 198533 h 1191311"/>
                <a:gd name="connsiteX33" fmla="*/ 100257 w 1657540"/>
                <a:gd name="connsiteY33" fmla="*/ 175974 h 1191311"/>
                <a:gd name="connsiteX34" fmla="*/ 113510 w 1657540"/>
                <a:gd name="connsiteY34" fmla="*/ 192109 h 1191311"/>
                <a:gd name="connsiteX35" fmla="*/ 532144 w 1657540"/>
                <a:gd name="connsiteY35" fmla="*/ 645021 h 1191311"/>
                <a:gd name="connsiteX36" fmla="*/ 126712 w 1657540"/>
                <a:gd name="connsiteY36" fmla="*/ 1006277 h 1191311"/>
                <a:gd name="connsiteX37" fmla="*/ 104506 w 1657540"/>
                <a:gd name="connsiteY37" fmla="*/ 1029139 h 1191311"/>
                <a:gd name="connsiteX38" fmla="*/ 195001 w 1657540"/>
                <a:gd name="connsiteY38" fmla="*/ 1092013 h 1191311"/>
                <a:gd name="connsiteX39" fmla="*/ 181090 w 1657540"/>
                <a:gd name="connsiteY39" fmla="*/ 1090600 h 1191311"/>
                <a:gd name="connsiteX40" fmla="*/ 190903 w 1657540"/>
                <a:gd name="connsiteY40" fmla="*/ 1080937 h 1191311"/>
                <a:gd name="connsiteX41" fmla="*/ 599016 w 1657540"/>
                <a:gd name="connsiteY41" fmla="*/ 717355 h 1191311"/>
                <a:gd name="connsiteX42" fmla="*/ 693051 w 1657540"/>
                <a:gd name="connsiteY42" fmla="*/ 819076 h 1191311"/>
                <a:gd name="connsiteX43" fmla="*/ 828767 w 1657540"/>
                <a:gd name="connsiteY43" fmla="*/ 879418 h 1191311"/>
                <a:gd name="connsiteX44" fmla="*/ 964486 w 1657540"/>
                <a:gd name="connsiteY44" fmla="*/ 819076 h 1191311"/>
                <a:gd name="connsiteX45" fmla="*/ 1058523 w 1657540"/>
                <a:gd name="connsiteY45" fmla="*/ 717355 h 1191311"/>
                <a:gd name="connsiteX46" fmla="*/ 1466585 w 1657540"/>
                <a:gd name="connsiteY46" fmla="*/ 1080937 h 1191311"/>
                <a:gd name="connsiteX47" fmla="*/ 1476449 w 1657540"/>
                <a:gd name="connsiteY47" fmla="*/ 1090600 h 1191311"/>
                <a:gd name="connsiteX48" fmla="*/ 1462535 w 1657540"/>
                <a:gd name="connsiteY48" fmla="*/ 1092013 h 1191311"/>
                <a:gd name="connsiteX49" fmla="*/ 195001 w 1657540"/>
                <a:gd name="connsiteY49" fmla="*/ 1092013 h 119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57540" h="1191311">
                  <a:moveTo>
                    <a:pt x="1534417" y="14366"/>
                  </a:moveTo>
                  <a:cubicBezTo>
                    <a:pt x="1516917" y="5868"/>
                    <a:pt x="1493696" y="0"/>
                    <a:pt x="1462535" y="0"/>
                  </a:cubicBezTo>
                  <a:lnTo>
                    <a:pt x="195001" y="0"/>
                  </a:lnTo>
                  <a:cubicBezTo>
                    <a:pt x="163842" y="0"/>
                    <a:pt x="140623" y="5869"/>
                    <a:pt x="123121" y="14366"/>
                  </a:cubicBezTo>
                  <a:cubicBezTo>
                    <a:pt x="51140" y="43601"/>
                    <a:pt x="0" y="114973"/>
                    <a:pt x="0" y="198535"/>
                  </a:cubicBezTo>
                  <a:lnTo>
                    <a:pt x="0" y="992775"/>
                  </a:lnTo>
                  <a:cubicBezTo>
                    <a:pt x="0" y="1075778"/>
                    <a:pt x="50380" y="1146845"/>
                    <a:pt x="121603" y="1176438"/>
                  </a:cubicBezTo>
                  <a:cubicBezTo>
                    <a:pt x="138954" y="1185135"/>
                    <a:pt x="162475" y="1191312"/>
                    <a:pt x="195001" y="1191312"/>
                  </a:cubicBezTo>
                  <a:lnTo>
                    <a:pt x="1462535" y="1191312"/>
                  </a:lnTo>
                  <a:cubicBezTo>
                    <a:pt x="1495063" y="1191312"/>
                    <a:pt x="1518582" y="1185137"/>
                    <a:pt x="1535934" y="1176438"/>
                  </a:cubicBezTo>
                  <a:cubicBezTo>
                    <a:pt x="1607107" y="1146845"/>
                    <a:pt x="1657541" y="1075778"/>
                    <a:pt x="1657541" y="992775"/>
                  </a:cubicBezTo>
                  <a:lnTo>
                    <a:pt x="1657541" y="198533"/>
                  </a:lnTo>
                  <a:cubicBezTo>
                    <a:pt x="1657541" y="114973"/>
                    <a:pt x="1606396" y="43601"/>
                    <a:pt x="1534417" y="14366"/>
                  </a:cubicBezTo>
                  <a:close/>
                  <a:moveTo>
                    <a:pt x="1560014" y="198533"/>
                  </a:moveTo>
                  <a:lnTo>
                    <a:pt x="1560014" y="992773"/>
                  </a:lnTo>
                  <a:cubicBezTo>
                    <a:pt x="1560014" y="1005619"/>
                    <a:pt x="1557432" y="1017862"/>
                    <a:pt x="1553032" y="1029141"/>
                  </a:cubicBezTo>
                  <a:cubicBezTo>
                    <a:pt x="1546759" y="1021705"/>
                    <a:pt x="1539624" y="1014120"/>
                    <a:pt x="1530827" y="1006277"/>
                  </a:cubicBezTo>
                  <a:lnTo>
                    <a:pt x="1125393" y="645021"/>
                  </a:lnTo>
                  <a:lnTo>
                    <a:pt x="1544028" y="192109"/>
                  </a:lnTo>
                  <a:cubicBezTo>
                    <a:pt x="1549136" y="186597"/>
                    <a:pt x="1553183" y="181284"/>
                    <a:pt x="1557229" y="175974"/>
                  </a:cubicBezTo>
                  <a:cubicBezTo>
                    <a:pt x="1558952" y="183207"/>
                    <a:pt x="1560014" y="190744"/>
                    <a:pt x="1560014" y="198533"/>
                  </a:cubicBezTo>
                  <a:close/>
                  <a:moveTo>
                    <a:pt x="1462535" y="99293"/>
                  </a:moveTo>
                  <a:cubicBezTo>
                    <a:pt x="1471491" y="99293"/>
                    <a:pt x="1479987" y="100913"/>
                    <a:pt x="1488232" y="103238"/>
                  </a:cubicBezTo>
                  <a:cubicBezTo>
                    <a:pt x="1485857" y="108044"/>
                    <a:pt x="1481405" y="115072"/>
                    <a:pt x="1473059" y="124028"/>
                  </a:cubicBezTo>
                  <a:lnTo>
                    <a:pt x="893517" y="751041"/>
                  </a:lnTo>
                  <a:cubicBezTo>
                    <a:pt x="858816" y="788571"/>
                    <a:pt x="798723" y="788571"/>
                    <a:pt x="764020" y="751041"/>
                  </a:cubicBezTo>
                  <a:lnTo>
                    <a:pt x="184481" y="124028"/>
                  </a:lnTo>
                  <a:cubicBezTo>
                    <a:pt x="176135" y="115072"/>
                    <a:pt x="171684" y="108044"/>
                    <a:pt x="169306" y="103238"/>
                  </a:cubicBezTo>
                  <a:cubicBezTo>
                    <a:pt x="177551" y="100911"/>
                    <a:pt x="186049" y="99293"/>
                    <a:pt x="195003" y="99293"/>
                  </a:cubicBezTo>
                  <a:lnTo>
                    <a:pt x="1462535" y="99293"/>
                  </a:lnTo>
                  <a:close/>
                  <a:moveTo>
                    <a:pt x="104506" y="1029139"/>
                  </a:moveTo>
                  <a:cubicBezTo>
                    <a:pt x="100105" y="1017860"/>
                    <a:pt x="97524" y="1005619"/>
                    <a:pt x="97524" y="992771"/>
                  </a:cubicBezTo>
                  <a:lnTo>
                    <a:pt x="97524" y="198533"/>
                  </a:lnTo>
                  <a:cubicBezTo>
                    <a:pt x="97524" y="190744"/>
                    <a:pt x="98589" y="183206"/>
                    <a:pt x="100257" y="175974"/>
                  </a:cubicBezTo>
                  <a:cubicBezTo>
                    <a:pt x="104352" y="181286"/>
                    <a:pt x="108350" y="186597"/>
                    <a:pt x="113510" y="192109"/>
                  </a:cubicBezTo>
                  <a:lnTo>
                    <a:pt x="532144" y="645021"/>
                  </a:lnTo>
                  <a:lnTo>
                    <a:pt x="126712" y="1006277"/>
                  </a:lnTo>
                  <a:cubicBezTo>
                    <a:pt x="117912" y="1014120"/>
                    <a:pt x="110779" y="1021703"/>
                    <a:pt x="104506" y="1029139"/>
                  </a:cubicBezTo>
                  <a:close/>
                  <a:moveTo>
                    <a:pt x="195001" y="1092013"/>
                  </a:moveTo>
                  <a:cubicBezTo>
                    <a:pt x="190246" y="1092013"/>
                    <a:pt x="185644" y="1091306"/>
                    <a:pt x="181090" y="1090600"/>
                  </a:cubicBezTo>
                  <a:cubicBezTo>
                    <a:pt x="183720" y="1087766"/>
                    <a:pt x="186857" y="1084579"/>
                    <a:pt x="190903" y="1080937"/>
                  </a:cubicBezTo>
                  <a:lnTo>
                    <a:pt x="599016" y="717355"/>
                  </a:lnTo>
                  <a:lnTo>
                    <a:pt x="693051" y="819076"/>
                  </a:lnTo>
                  <a:cubicBezTo>
                    <a:pt x="729017" y="857974"/>
                    <a:pt x="777221" y="879418"/>
                    <a:pt x="828767" y="879418"/>
                  </a:cubicBezTo>
                  <a:cubicBezTo>
                    <a:pt x="880314" y="879418"/>
                    <a:pt x="928519" y="857972"/>
                    <a:pt x="964486" y="819076"/>
                  </a:cubicBezTo>
                  <a:lnTo>
                    <a:pt x="1058523" y="717355"/>
                  </a:lnTo>
                  <a:lnTo>
                    <a:pt x="1466585" y="1080937"/>
                  </a:lnTo>
                  <a:cubicBezTo>
                    <a:pt x="1470680" y="1084579"/>
                    <a:pt x="1473816" y="1087766"/>
                    <a:pt x="1476449" y="1090600"/>
                  </a:cubicBezTo>
                  <a:cubicBezTo>
                    <a:pt x="1471846" y="1091306"/>
                    <a:pt x="1467294" y="1092013"/>
                    <a:pt x="1462535" y="1092013"/>
                  </a:cubicBezTo>
                  <a:lnTo>
                    <a:pt x="195001" y="1092013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69C8DB62-AF53-4403-956A-809AC35E452B}"/>
              </a:ext>
            </a:extLst>
          </p:cNvPr>
          <p:cNvGrpSpPr/>
          <p:nvPr/>
        </p:nvGrpSpPr>
        <p:grpSpPr>
          <a:xfrm>
            <a:off x="4657069" y="3241344"/>
            <a:ext cx="6431270" cy="1115723"/>
            <a:chOff x="4657069" y="3241344"/>
            <a:chExt cx="6431270" cy="1115723"/>
          </a:xfrm>
        </p:grpSpPr>
        <p:sp>
          <p:nvSpPr>
            <p:cNvPr id="36" name="Rectangle: Rounded Corners 3">
              <a:extLst>
                <a:ext uri="{FF2B5EF4-FFF2-40B4-BE49-F238E27FC236}">
                  <a16:creationId xmlns:a16="http://schemas.microsoft.com/office/drawing/2014/main" id="{4E09EFE2-1163-4B10-AB30-BD79F58290F6}"/>
                </a:ext>
              </a:extLst>
            </p:cNvPr>
            <p:cNvSpPr/>
            <p:nvPr/>
          </p:nvSpPr>
          <p:spPr>
            <a:xfrm>
              <a:off x="5929480" y="3241344"/>
              <a:ext cx="5158859" cy="1115723"/>
            </a:xfrm>
            <a:prstGeom prst="roundRect">
              <a:avLst>
                <a:gd name="adj" fmla="val 2691"/>
              </a:avLst>
            </a:prstGeom>
            <a:solidFill>
              <a:sysClr val="window" lastClr="FFFFFF"/>
            </a:solidFill>
            <a:ln w="12700" cap="flat" cmpd="sng" algn="ctr">
              <a:gradFill flip="none" rotWithShape="1">
                <a:gsLst>
                  <a:gs pos="0">
                    <a:srgbClr val="EDA94D"/>
                  </a:gs>
                  <a:gs pos="100000">
                    <a:srgbClr val="DC5225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03E6E4-392A-4226-9D1D-3533D7C22030}"/>
                </a:ext>
              </a:extLst>
            </p:cNvPr>
            <p:cNvSpPr txBox="1"/>
            <p:nvPr/>
          </p:nvSpPr>
          <p:spPr>
            <a:xfrm>
              <a:off x="6038811" y="3385342"/>
              <a:ext cx="4940196" cy="792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行走时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先看左侧车辆，再看右侧车辆。确定安全后再通过。</a:t>
              </a: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C1BAD17-B0BC-49ED-AFCD-81A28BFBEF3F}"/>
                </a:ext>
              </a:extLst>
            </p:cNvPr>
            <p:cNvSpPr/>
            <p:nvPr/>
          </p:nvSpPr>
          <p:spPr>
            <a:xfrm>
              <a:off x="4657069" y="3358906"/>
              <a:ext cx="880598" cy="8805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3" name="图形 87">
              <a:extLst>
                <a:ext uri="{FF2B5EF4-FFF2-40B4-BE49-F238E27FC236}">
                  <a16:creationId xmlns:a16="http://schemas.microsoft.com/office/drawing/2014/main" id="{F6EAAD17-ED22-4D3F-9ADB-C0E7F3A614F5}"/>
                </a:ext>
              </a:extLst>
            </p:cNvPr>
            <p:cNvSpPr/>
            <p:nvPr/>
          </p:nvSpPr>
          <p:spPr>
            <a:xfrm>
              <a:off x="4931951" y="3633788"/>
              <a:ext cx="330834" cy="330834"/>
            </a:xfrm>
            <a:custGeom>
              <a:avLst/>
              <a:gdLst>
                <a:gd name="connsiteX0" fmla="*/ 1458417 w 1666761"/>
                <a:gd name="connsiteY0" fmla="*/ 0 h 1666760"/>
                <a:gd name="connsiteX1" fmla="*/ 208346 w 1666761"/>
                <a:gd name="connsiteY1" fmla="*/ 0 h 1666760"/>
                <a:gd name="connsiteX2" fmla="*/ 0 w 1666761"/>
                <a:gd name="connsiteY2" fmla="*/ 208344 h 1666760"/>
                <a:gd name="connsiteX3" fmla="*/ 0 w 1666761"/>
                <a:gd name="connsiteY3" fmla="*/ 1458414 h 1666760"/>
                <a:gd name="connsiteX4" fmla="*/ 208346 w 1666761"/>
                <a:gd name="connsiteY4" fmla="*/ 1666761 h 1666760"/>
                <a:gd name="connsiteX5" fmla="*/ 1458417 w 1666761"/>
                <a:gd name="connsiteY5" fmla="*/ 1666761 h 1666760"/>
                <a:gd name="connsiteX6" fmla="*/ 1666761 w 1666761"/>
                <a:gd name="connsiteY6" fmla="*/ 1458414 h 1666760"/>
                <a:gd name="connsiteX7" fmla="*/ 1666761 w 1666761"/>
                <a:gd name="connsiteY7" fmla="*/ 208346 h 1666760"/>
                <a:gd name="connsiteX8" fmla="*/ 1458417 w 1666761"/>
                <a:gd name="connsiteY8" fmla="*/ 0 h 1666760"/>
                <a:gd name="connsiteX9" fmla="*/ 1562587 w 1666761"/>
                <a:gd name="connsiteY9" fmla="*/ 1458414 h 1666760"/>
                <a:gd name="connsiteX10" fmla="*/ 1458415 w 1666761"/>
                <a:gd name="connsiteY10" fmla="*/ 1562589 h 1666760"/>
                <a:gd name="connsiteX11" fmla="*/ 208346 w 1666761"/>
                <a:gd name="connsiteY11" fmla="*/ 1562589 h 1666760"/>
                <a:gd name="connsiteX12" fmla="*/ 104174 w 1666761"/>
                <a:gd name="connsiteY12" fmla="*/ 1458414 h 1666760"/>
                <a:gd name="connsiteX13" fmla="*/ 104174 w 1666761"/>
                <a:gd name="connsiteY13" fmla="*/ 208346 h 1666760"/>
                <a:gd name="connsiteX14" fmla="*/ 208346 w 1666761"/>
                <a:gd name="connsiteY14" fmla="*/ 104173 h 1666760"/>
                <a:gd name="connsiteX15" fmla="*/ 1458417 w 1666761"/>
                <a:gd name="connsiteY15" fmla="*/ 104173 h 1666760"/>
                <a:gd name="connsiteX16" fmla="*/ 1562589 w 1666761"/>
                <a:gd name="connsiteY16" fmla="*/ 208346 h 1666760"/>
                <a:gd name="connsiteX17" fmla="*/ 1562589 w 1666761"/>
                <a:gd name="connsiteY17" fmla="*/ 1458414 h 1666760"/>
                <a:gd name="connsiteX18" fmla="*/ 1435222 w 1666761"/>
                <a:gd name="connsiteY18" fmla="*/ 894214 h 1666760"/>
                <a:gd name="connsiteX19" fmla="*/ 1278962 w 1666761"/>
                <a:gd name="connsiteY19" fmla="*/ 790042 h 1666760"/>
                <a:gd name="connsiteX20" fmla="*/ 1217976 w 1666761"/>
                <a:gd name="connsiteY20" fmla="*/ 793246 h 1666760"/>
                <a:gd name="connsiteX21" fmla="*/ 1217518 w 1666761"/>
                <a:gd name="connsiteY21" fmla="*/ 792688 h 1666760"/>
                <a:gd name="connsiteX22" fmla="*/ 969749 w 1666761"/>
                <a:gd name="connsiteY22" fmla="*/ 990910 h 1666760"/>
                <a:gd name="connsiteX23" fmla="*/ 602450 w 1666761"/>
                <a:gd name="connsiteY23" fmla="*/ 738364 h 1666760"/>
                <a:gd name="connsiteX24" fmla="*/ 602045 w 1666761"/>
                <a:gd name="connsiteY24" fmla="*/ 738159 h 1666760"/>
                <a:gd name="connsiteX25" fmla="*/ 588057 w 1666761"/>
                <a:gd name="connsiteY25" fmla="*/ 732208 h 1666760"/>
                <a:gd name="connsiteX26" fmla="*/ 583276 w 1666761"/>
                <a:gd name="connsiteY26" fmla="*/ 730275 h 1666760"/>
                <a:gd name="connsiteX27" fmla="*/ 569743 w 1666761"/>
                <a:gd name="connsiteY27" fmla="*/ 730122 h 1666760"/>
                <a:gd name="connsiteX28" fmla="*/ 563487 w 1666761"/>
                <a:gd name="connsiteY28" fmla="*/ 730122 h 1666760"/>
                <a:gd name="connsiteX29" fmla="*/ 556875 w 1666761"/>
                <a:gd name="connsiteY29" fmla="*/ 732715 h 1666760"/>
                <a:gd name="connsiteX30" fmla="*/ 544567 w 1666761"/>
                <a:gd name="connsiteY30" fmla="*/ 737751 h 1666760"/>
                <a:gd name="connsiteX31" fmla="*/ 544058 w 1666761"/>
                <a:gd name="connsiteY31" fmla="*/ 737954 h 1666760"/>
                <a:gd name="connsiteX32" fmla="*/ 231539 w 1666761"/>
                <a:gd name="connsiteY32" fmla="*/ 946302 h 1666760"/>
                <a:gd name="connsiteX33" fmla="*/ 217093 w 1666761"/>
                <a:gd name="connsiteY33" fmla="*/ 1018529 h 1666760"/>
                <a:gd name="connsiteX34" fmla="*/ 260482 w 1666761"/>
                <a:gd name="connsiteY34" fmla="*/ 1041726 h 1666760"/>
                <a:gd name="connsiteX35" fmla="*/ 289323 w 1666761"/>
                <a:gd name="connsiteY35" fmla="*/ 1032976 h 1666760"/>
                <a:gd name="connsiteX36" fmla="*/ 572493 w 1666761"/>
                <a:gd name="connsiteY36" fmla="*/ 844214 h 1666760"/>
                <a:gd name="connsiteX37" fmla="*/ 1376827 w 1666761"/>
                <a:gd name="connsiteY37" fmla="*/ 1397172 h 1666760"/>
                <a:gd name="connsiteX38" fmla="*/ 1406278 w 1666761"/>
                <a:gd name="connsiteY38" fmla="*/ 1406330 h 1666760"/>
                <a:gd name="connsiteX39" fmla="*/ 1449262 w 1666761"/>
                <a:gd name="connsiteY39" fmla="*/ 1383746 h 1666760"/>
                <a:gd name="connsiteX40" fmla="*/ 1435832 w 1666761"/>
                <a:gd name="connsiteY40" fmla="*/ 1311315 h 1666760"/>
                <a:gd name="connsiteX41" fmla="*/ 1059477 w 1666761"/>
                <a:gd name="connsiteY41" fmla="*/ 1052560 h 1666760"/>
                <a:gd name="connsiteX42" fmla="*/ 1252870 w 1666761"/>
                <a:gd name="connsiteY42" fmla="*/ 897878 h 1666760"/>
                <a:gd name="connsiteX43" fmla="*/ 1377439 w 1666761"/>
                <a:gd name="connsiteY43" fmla="*/ 980888 h 1666760"/>
                <a:gd name="connsiteX44" fmla="*/ 1406280 w 1666761"/>
                <a:gd name="connsiteY44" fmla="*/ 989639 h 1666760"/>
                <a:gd name="connsiteX45" fmla="*/ 1449669 w 1666761"/>
                <a:gd name="connsiteY45" fmla="*/ 966443 h 1666760"/>
                <a:gd name="connsiteX46" fmla="*/ 1435222 w 1666761"/>
                <a:gd name="connsiteY46" fmla="*/ 894214 h 1666760"/>
                <a:gd name="connsiteX47" fmla="*/ 963595 w 1666761"/>
                <a:gd name="connsiteY47" fmla="*/ 677121 h 1666760"/>
                <a:gd name="connsiteX48" fmla="*/ 1197984 w 1666761"/>
                <a:gd name="connsiteY48" fmla="*/ 442733 h 1666760"/>
                <a:gd name="connsiteX49" fmla="*/ 963595 w 1666761"/>
                <a:gd name="connsiteY49" fmla="*/ 208344 h 1666760"/>
                <a:gd name="connsiteX50" fmla="*/ 729207 w 1666761"/>
                <a:gd name="connsiteY50" fmla="*/ 442733 h 1666760"/>
                <a:gd name="connsiteX51" fmla="*/ 963595 w 1666761"/>
                <a:gd name="connsiteY51" fmla="*/ 677121 h 1666760"/>
                <a:gd name="connsiteX52" fmla="*/ 963595 w 1666761"/>
                <a:gd name="connsiteY52" fmla="*/ 312520 h 1666760"/>
                <a:gd name="connsiteX53" fmla="*/ 1093810 w 1666761"/>
                <a:gd name="connsiteY53" fmla="*/ 442733 h 1666760"/>
                <a:gd name="connsiteX54" fmla="*/ 963595 w 1666761"/>
                <a:gd name="connsiteY54" fmla="*/ 572948 h 1666760"/>
                <a:gd name="connsiteX55" fmla="*/ 833381 w 1666761"/>
                <a:gd name="connsiteY55" fmla="*/ 442733 h 1666760"/>
                <a:gd name="connsiteX56" fmla="*/ 963595 w 1666761"/>
                <a:gd name="connsiteY56" fmla="*/ 312520 h 16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66761" h="1666760">
                  <a:moveTo>
                    <a:pt x="1458417" y="0"/>
                  </a:moveTo>
                  <a:lnTo>
                    <a:pt x="208346" y="0"/>
                  </a:lnTo>
                  <a:cubicBezTo>
                    <a:pt x="93440" y="0"/>
                    <a:pt x="0" y="93439"/>
                    <a:pt x="0" y="208344"/>
                  </a:cubicBezTo>
                  <a:lnTo>
                    <a:pt x="0" y="1458414"/>
                  </a:lnTo>
                  <a:cubicBezTo>
                    <a:pt x="0" y="1573319"/>
                    <a:pt x="93438" y="1666761"/>
                    <a:pt x="208346" y="1666761"/>
                  </a:cubicBezTo>
                  <a:lnTo>
                    <a:pt x="1458417" y="1666761"/>
                  </a:lnTo>
                  <a:cubicBezTo>
                    <a:pt x="1573321" y="1666761"/>
                    <a:pt x="1666761" y="1573319"/>
                    <a:pt x="1666761" y="1458414"/>
                  </a:cubicBezTo>
                  <a:lnTo>
                    <a:pt x="1666761" y="208346"/>
                  </a:lnTo>
                  <a:cubicBezTo>
                    <a:pt x="1666761" y="93441"/>
                    <a:pt x="1573321" y="0"/>
                    <a:pt x="1458417" y="0"/>
                  </a:cubicBezTo>
                  <a:close/>
                  <a:moveTo>
                    <a:pt x="1562587" y="1458414"/>
                  </a:moveTo>
                  <a:cubicBezTo>
                    <a:pt x="1562587" y="1515843"/>
                    <a:pt x="1515844" y="1562589"/>
                    <a:pt x="1458415" y="1562589"/>
                  </a:cubicBezTo>
                  <a:lnTo>
                    <a:pt x="208346" y="1562589"/>
                  </a:lnTo>
                  <a:cubicBezTo>
                    <a:pt x="150919" y="1562589"/>
                    <a:pt x="104174" y="1515843"/>
                    <a:pt x="104174" y="1458414"/>
                  </a:cubicBezTo>
                  <a:lnTo>
                    <a:pt x="104174" y="208346"/>
                  </a:lnTo>
                  <a:cubicBezTo>
                    <a:pt x="104174" y="150918"/>
                    <a:pt x="150921" y="104173"/>
                    <a:pt x="208346" y="104173"/>
                  </a:cubicBezTo>
                  <a:lnTo>
                    <a:pt x="1458417" y="104173"/>
                  </a:lnTo>
                  <a:cubicBezTo>
                    <a:pt x="1515844" y="104173"/>
                    <a:pt x="1562589" y="150918"/>
                    <a:pt x="1562589" y="208346"/>
                  </a:cubicBezTo>
                  <a:lnTo>
                    <a:pt x="1562589" y="1458414"/>
                  </a:lnTo>
                  <a:close/>
                  <a:moveTo>
                    <a:pt x="1435222" y="894214"/>
                  </a:moveTo>
                  <a:lnTo>
                    <a:pt x="1278962" y="790042"/>
                  </a:lnTo>
                  <a:cubicBezTo>
                    <a:pt x="1259532" y="777122"/>
                    <a:pt x="1235167" y="779461"/>
                    <a:pt x="1217976" y="793246"/>
                  </a:cubicBezTo>
                  <a:lnTo>
                    <a:pt x="1217518" y="792688"/>
                  </a:lnTo>
                  <a:lnTo>
                    <a:pt x="969749" y="990910"/>
                  </a:lnTo>
                  <a:lnTo>
                    <a:pt x="602450" y="738364"/>
                  </a:lnTo>
                  <a:cubicBezTo>
                    <a:pt x="602296" y="738261"/>
                    <a:pt x="602145" y="738261"/>
                    <a:pt x="602045" y="738159"/>
                  </a:cubicBezTo>
                  <a:cubicBezTo>
                    <a:pt x="597772" y="735311"/>
                    <a:pt x="592938" y="733733"/>
                    <a:pt x="588057" y="732208"/>
                  </a:cubicBezTo>
                  <a:cubicBezTo>
                    <a:pt x="586429" y="731700"/>
                    <a:pt x="584956" y="730582"/>
                    <a:pt x="583276" y="730275"/>
                  </a:cubicBezTo>
                  <a:cubicBezTo>
                    <a:pt x="578850" y="729358"/>
                    <a:pt x="574324" y="729869"/>
                    <a:pt x="569743" y="730122"/>
                  </a:cubicBezTo>
                  <a:cubicBezTo>
                    <a:pt x="567658" y="730275"/>
                    <a:pt x="565522" y="729717"/>
                    <a:pt x="563487" y="730122"/>
                  </a:cubicBezTo>
                  <a:cubicBezTo>
                    <a:pt x="561197" y="730528"/>
                    <a:pt x="559113" y="731953"/>
                    <a:pt x="556875" y="732715"/>
                  </a:cubicBezTo>
                  <a:cubicBezTo>
                    <a:pt x="552654" y="734090"/>
                    <a:pt x="548381" y="735259"/>
                    <a:pt x="544567" y="737751"/>
                  </a:cubicBezTo>
                  <a:cubicBezTo>
                    <a:pt x="544413" y="737854"/>
                    <a:pt x="544210" y="737854"/>
                    <a:pt x="544058" y="737954"/>
                  </a:cubicBezTo>
                  <a:lnTo>
                    <a:pt x="231539" y="946302"/>
                  </a:lnTo>
                  <a:cubicBezTo>
                    <a:pt x="207581" y="962272"/>
                    <a:pt x="201122" y="994571"/>
                    <a:pt x="217093" y="1018529"/>
                  </a:cubicBezTo>
                  <a:cubicBezTo>
                    <a:pt x="227113" y="1033586"/>
                    <a:pt x="243646" y="1041726"/>
                    <a:pt x="260482" y="1041726"/>
                  </a:cubicBezTo>
                  <a:cubicBezTo>
                    <a:pt x="270402" y="1041726"/>
                    <a:pt x="280422" y="1038875"/>
                    <a:pt x="289323" y="1032976"/>
                  </a:cubicBezTo>
                  <a:lnTo>
                    <a:pt x="572493" y="844214"/>
                  </a:lnTo>
                  <a:lnTo>
                    <a:pt x="1376827" y="1397172"/>
                  </a:lnTo>
                  <a:cubicBezTo>
                    <a:pt x="1385833" y="1403380"/>
                    <a:pt x="1396106" y="1406330"/>
                    <a:pt x="1406278" y="1406330"/>
                  </a:cubicBezTo>
                  <a:cubicBezTo>
                    <a:pt x="1422860" y="1406330"/>
                    <a:pt x="1439138" y="1398446"/>
                    <a:pt x="1449262" y="1383746"/>
                  </a:cubicBezTo>
                  <a:cubicBezTo>
                    <a:pt x="1465538" y="1360045"/>
                    <a:pt x="1459537" y="1327645"/>
                    <a:pt x="1435832" y="1311315"/>
                  </a:cubicBezTo>
                  <a:lnTo>
                    <a:pt x="1059477" y="1052560"/>
                  </a:lnTo>
                  <a:lnTo>
                    <a:pt x="1252870" y="897878"/>
                  </a:lnTo>
                  <a:lnTo>
                    <a:pt x="1377439" y="980888"/>
                  </a:lnTo>
                  <a:cubicBezTo>
                    <a:pt x="1386343" y="986789"/>
                    <a:pt x="1396361" y="989639"/>
                    <a:pt x="1406280" y="989639"/>
                  </a:cubicBezTo>
                  <a:cubicBezTo>
                    <a:pt x="1423117" y="989639"/>
                    <a:pt x="1439649" y="981502"/>
                    <a:pt x="1449669" y="966443"/>
                  </a:cubicBezTo>
                  <a:cubicBezTo>
                    <a:pt x="1465639" y="942487"/>
                    <a:pt x="1459179" y="910186"/>
                    <a:pt x="1435222" y="894214"/>
                  </a:cubicBezTo>
                  <a:close/>
                  <a:moveTo>
                    <a:pt x="963595" y="677121"/>
                  </a:moveTo>
                  <a:cubicBezTo>
                    <a:pt x="1092845" y="677121"/>
                    <a:pt x="1197984" y="571981"/>
                    <a:pt x="1197984" y="442733"/>
                  </a:cubicBezTo>
                  <a:cubicBezTo>
                    <a:pt x="1197984" y="313483"/>
                    <a:pt x="1092845" y="208344"/>
                    <a:pt x="963595" y="208344"/>
                  </a:cubicBezTo>
                  <a:cubicBezTo>
                    <a:pt x="834347" y="208344"/>
                    <a:pt x="729207" y="313483"/>
                    <a:pt x="729207" y="442733"/>
                  </a:cubicBezTo>
                  <a:cubicBezTo>
                    <a:pt x="729207" y="571981"/>
                    <a:pt x="834349" y="677121"/>
                    <a:pt x="963595" y="677121"/>
                  </a:cubicBezTo>
                  <a:close/>
                  <a:moveTo>
                    <a:pt x="963595" y="312520"/>
                  </a:moveTo>
                  <a:cubicBezTo>
                    <a:pt x="1035417" y="312520"/>
                    <a:pt x="1093810" y="370911"/>
                    <a:pt x="1093810" y="442733"/>
                  </a:cubicBezTo>
                  <a:cubicBezTo>
                    <a:pt x="1093810" y="514556"/>
                    <a:pt x="1035417" y="572948"/>
                    <a:pt x="963595" y="572948"/>
                  </a:cubicBezTo>
                  <a:cubicBezTo>
                    <a:pt x="891774" y="572948"/>
                    <a:pt x="833381" y="514554"/>
                    <a:pt x="833381" y="442733"/>
                  </a:cubicBezTo>
                  <a:cubicBezTo>
                    <a:pt x="833381" y="370911"/>
                    <a:pt x="891774" y="312520"/>
                    <a:pt x="963595" y="31252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EB36687F-C00C-4769-8AC1-B3C95915CB6A}"/>
              </a:ext>
            </a:extLst>
          </p:cNvPr>
          <p:cNvGrpSpPr/>
          <p:nvPr/>
        </p:nvGrpSpPr>
        <p:grpSpPr>
          <a:xfrm>
            <a:off x="4657069" y="1639759"/>
            <a:ext cx="6431270" cy="1115723"/>
            <a:chOff x="4657069" y="1639759"/>
            <a:chExt cx="6431270" cy="1115723"/>
          </a:xfrm>
        </p:grpSpPr>
        <p:sp>
          <p:nvSpPr>
            <p:cNvPr id="31" name="Rectangle: Rounded Corners 3">
              <a:extLst>
                <a:ext uri="{FF2B5EF4-FFF2-40B4-BE49-F238E27FC236}">
                  <a16:creationId xmlns:a16="http://schemas.microsoft.com/office/drawing/2014/main" id="{E76B02E0-DB04-4417-A09F-B5A2438C2192}"/>
                </a:ext>
              </a:extLst>
            </p:cNvPr>
            <p:cNvSpPr/>
            <p:nvPr/>
          </p:nvSpPr>
          <p:spPr>
            <a:xfrm>
              <a:off x="5929480" y="1639759"/>
              <a:ext cx="5158859" cy="1115723"/>
            </a:xfrm>
            <a:prstGeom prst="roundRect">
              <a:avLst>
                <a:gd name="adj" fmla="val 2691"/>
              </a:avLst>
            </a:prstGeom>
            <a:solidFill>
              <a:sysClr val="window" lastClr="FFFFFF"/>
            </a:solidFill>
            <a:ln w="12700" cap="flat" cmpd="sng" algn="ctr">
              <a:gradFill flip="none" rotWithShape="1">
                <a:gsLst>
                  <a:gs pos="0">
                    <a:srgbClr val="EDA94D"/>
                  </a:gs>
                  <a:gs pos="100000">
                    <a:srgbClr val="DC5225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32" name="TextBox 36">
              <a:extLst>
                <a:ext uri="{FF2B5EF4-FFF2-40B4-BE49-F238E27FC236}">
                  <a16:creationId xmlns:a16="http://schemas.microsoft.com/office/drawing/2014/main" id="{EE15FAF4-E757-4703-8D6A-BD4ACF8A6465}"/>
                </a:ext>
              </a:extLst>
            </p:cNvPr>
            <p:cNvSpPr txBox="1"/>
            <p:nvPr/>
          </p:nvSpPr>
          <p:spPr>
            <a:xfrm>
              <a:off x="6038811" y="1783757"/>
              <a:ext cx="4940196" cy="792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路口遵守信号灯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rPr>
                <a:t>红灯亮时，请等待。绿灯亮时，可通行。</a:t>
              </a: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4C173805-B5FF-43FE-BCDE-C8EF68E764DA}"/>
                </a:ext>
              </a:extLst>
            </p:cNvPr>
            <p:cNvSpPr/>
            <p:nvPr/>
          </p:nvSpPr>
          <p:spPr>
            <a:xfrm>
              <a:off x="4657069" y="1757321"/>
              <a:ext cx="880598" cy="880598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图形 94">
              <a:extLst>
                <a:ext uri="{FF2B5EF4-FFF2-40B4-BE49-F238E27FC236}">
                  <a16:creationId xmlns:a16="http://schemas.microsoft.com/office/drawing/2014/main" id="{0E0F1C3D-65B7-48C4-B5E2-EE66B3F31BC3}"/>
                </a:ext>
              </a:extLst>
            </p:cNvPr>
            <p:cNvSpPr/>
            <p:nvPr/>
          </p:nvSpPr>
          <p:spPr>
            <a:xfrm>
              <a:off x="4954795" y="2007394"/>
              <a:ext cx="285146" cy="380452"/>
            </a:xfrm>
            <a:custGeom>
              <a:avLst/>
              <a:gdLst>
                <a:gd name="connsiteX0" fmla="*/ 1299476 w 1299561"/>
                <a:gd name="connsiteY0" fmla="*/ 343819 h 1733920"/>
                <a:gd name="connsiteX1" fmla="*/ 1299448 w 1299561"/>
                <a:gd name="connsiteY1" fmla="*/ 343462 h 1733920"/>
                <a:gd name="connsiteX2" fmla="*/ 1299128 w 1299561"/>
                <a:gd name="connsiteY2" fmla="*/ 340061 h 1733920"/>
                <a:gd name="connsiteX3" fmla="*/ 1299067 w 1299561"/>
                <a:gd name="connsiteY3" fmla="*/ 339576 h 1733920"/>
                <a:gd name="connsiteX4" fmla="*/ 1294823 w 1299561"/>
                <a:gd name="connsiteY4" fmla="*/ 324637 h 1733920"/>
                <a:gd name="connsiteX5" fmla="*/ 1294795 w 1299561"/>
                <a:gd name="connsiteY5" fmla="*/ 324574 h 1733920"/>
                <a:gd name="connsiteX6" fmla="*/ 1291227 w 1299561"/>
                <a:gd name="connsiteY6" fmla="*/ 317921 h 1733920"/>
                <a:gd name="connsiteX7" fmla="*/ 1290785 w 1299561"/>
                <a:gd name="connsiteY7" fmla="*/ 317231 h 1733920"/>
                <a:gd name="connsiteX8" fmla="*/ 1288961 w 1299561"/>
                <a:gd name="connsiteY8" fmla="*/ 314593 h 1733920"/>
                <a:gd name="connsiteX9" fmla="*/ 1288240 w 1299561"/>
                <a:gd name="connsiteY9" fmla="*/ 313654 h 1733920"/>
                <a:gd name="connsiteX10" fmla="*/ 1286768 w 1299561"/>
                <a:gd name="connsiteY10" fmla="*/ 311829 h 1733920"/>
                <a:gd name="connsiteX11" fmla="*/ 1285657 w 1299561"/>
                <a:gd name="connsiteY11" fmla="*/ 310545 h 1733920"/>
                <a:gd name="connsiteX12" fmla="*/ 1284567 w 1299561"/>
                <a:gd name="connsiteY12" fmla="*/ 309384 h 1733920"/>
                <a:gd name="connsiteX13" fmla="*/ 1283388 w 1299561"/>
                <a:gd name="connsiteY13" fmla="*/ 308127 h 1733920"/>
                <a:gd name="connsiteX14" fmla="*/ 986122 w 1299561"/>
                <a:gd name="connsiteY14" fmla="*/ 16113 h 1733920"/>
                <a:gd name="connsiteX15" fmla="*/ 953936 w 1299561"/>
                <a:gd name="connsiteY15" fmla="*/ 381 h 1733920"/>
                <a:gd name="connsiteX16" fmla="*/ 953834 w 1299561"/>
                <a:gd name="connsiteY16" fmla="*/ 369 h 1733920"/>
                <a:gd name="connsiteX17" fmla="*/ 950145 w 1299561"/>
                <a:gd name="connsiteY17" fmla="*/ 65 h 1733920"/>
                <a:gd name="connsiteX18" fmla="*/ 949317 w 1299561"/>
                <a:gd name="connsiteY18" fmla="*/ 44 h 1733920"/>
                <a:gd name="connsiteX19" fmla="*/ 947589 w 1299561"/>
                <a:gd name="connsiteY19" fmla="*/ 0 h 1733920"/>
                <a:gd name="connsiteX20" fmla="*/ 54155 w 1299561"/>
                <a:gd name="connsiteY20" fmla="*/ 0 h 1733920"/>
                <a:gd name="connsiteX21" fmla="*/ 0 w 1299561"/>
                <a:gd name="connsiteY21" fmla="*/ 54180 h 1733920"/>
                <a:gd name="connsiteX22" fmla="*/ 0 w 1299561"/>
                <a:gd name="connsiteY22" fmla="*/ 1679744 h 1733920"/>
                <a:gd name="connsiteX23" fmla="*/ 54155 w 1299561"/>
                <a:gd name="connsiteY23" fmla="*/ 1733921 h 1733920"/>
                <a:gd name="connsiteX24" fmla="*/ 1245411 w 1299561"/>
                <a:gd name="connsiteY24" fmla="*/ 1733921 h 1733920"/>
                <a:gd name="connsiteX25" fmla="*/ 1299562 w 1299561"/>
                <a:gd name="connsiteY25" fmla="*/ 1679744 h 1733920"/>
                <a:gd name="connsiteX26" fmla="*/ 1299562 w 1299561"/>
                <a:gd name="connsiteY26" fmla="*/ 346816 h 1733920"/>
                <a:gd name="connsiteX27" fmla="*/ 1299476 w 1299561"/>
                <a:gd name="connsiteY27" fmla="*/ 343819 h 1733920"/>
                <a:gd name="connsiteX28" fmla="*/ 1001744 w 1299561"/>
                <a:gd name="connsiteY28" fmla="*/ 183351 h 1733920"/>
                <a:gd name="connsiteX29" fmla="*/ 1112967 w 1299561"/>
                <a:gd name="connsiteY29" fmla="*/ 292611 h 1733920"/>
                <a:gd name="connsiteX30" fmla="*/ 1001744 w 1299561"/>
                <a:gd name="connsiteY30" fmla="*/ 292611 h 1733920"/>
                <a:gd name="connsiteX31" fmla="*/ 1001744 w 1299561"/>
                <a:gd name="connsiteY31" fmla="*/ 183351 h 1733920"/>
                <a:gd name="connsiteX32" fmla="*/ 1191254 w 1299561"/>
                <a:gd name="connsiteY32" fmla="*/ 1625537 h 1733920"/>
                <a:gd name="connsiteX33" fmla="*/ 108280 w 1299561"/>
                <a:gd name="connsiteY33" fmla="*/ 1625537 h 1733920"/>
                <a:gd name="connsiteX34" fmla="*/ 108280 w 1299561"/>
                <a:gd name="connsiteY34" fmla="*/ 108357 h 1733920"/>
                <a:gd name="connsiteX35" fmla="*/ 893436 w 1299561"/>
                <a:gd name="connsiteY35" fmla="*/ 108357 h 1733920"/>
                <a:gd name="connsiteX36" fmla="*/ 893436 w 1299561"/>
                <a:gd name="connsiteY36" fmla="*/ 346816 h 1733920"/>
                <a:gd name="connsiteX37" fmla="*/ 947589 w 1299561"/>
                <a:gd name="connsiteY37" fmla="*/ 400994 h 1733920"/>
                <a:gd name="connsiteX38" fmla="*/ 1191254 w 1299561"/>
                <a:gd name="connsiteY38" fmla="*/ 400994 h 1733920"/>
                <a:gd name="connsiteX39" fmla="*/ 1191254 w 1299561"/>
                <a:gd name="connsiteY39" fmla="*/ 1625537 h 1733920"/>
                <a:gd name="connsiteX40" fmla="*/ 1038605 w 1299561"/>
                <a:gd name="connsiteY40" fmla="*/ 876161 h 1733920"/>
                <a:gd name="connsiteX41" fmla="*/ 288193 w 1299561"/>
                <a:gd name="connsiteY41" fmla="*/ 876161 h 1733920"/>
                <a:gd name="connsiteX42" fmla="*/ 234040 w 1299561"/>
                <a:gd name="connsiteY42" fmla="*/ 930342 h 1733920"/>
                <a:gd name="connsiteX43" fmla="*/ 288193 w 1299561"/>
                <a:gd name="connsiteY43" fmla="*/ 984545 h 1733920"/>
                <a:gd name="connsiteX44" fmla="*/ 1038603 w 1299561"/>
                <a:gd name="connsiteY44" fmla="*/ 984545 h 1733920"/>
                <a:gd name="connsiteX45" fmla="*/ 1092759 w 1299561"/>
                <a:gd name="connsiteY45" fmla="*/ 930342 h 1733920"/>
                <a:gd name="connsiteX46" fmla="*/ 1038605 w 1299561"/>
                <a:gd name="connsiteY46" fmla="*/ 876161 h 1733920"/>
                <a:gd name="connsiteX47" fmla="*/ 234040 w 1299561"/>
                <a:gd name="connsiteY47" fmla="*/ 702754 h 1733920"/>
                <a:gd name="connsiteX48" fmla="*/ 288193 w 1299561"/>
                <a:gd name="connsiteY48" fmla="*/ 756959 h 1733920"/>
                <a:gd name="connsiteX49" fmla="*/ 1038603 w 1299561"/>
                <a:gd name="connsiteY49" fmla="*/ 756959 h 1733920"/>
                <a:gd name="connsiteX50" fmla="*/ 1092759 w 1299561"/>
                <a:gd name="connsiteY50" fmla="*/ 702754 h 1733920"/>
                <a:gd name="connsiteX51" fmla="*/ 1038603 w 1299561"/>
                <a:gd name="connsiteY51" fmla="*/ 648575 h 1733920"/>
                <a:gd name="connsiteX52" fmla="*/ 288193 w 1299561"/>
                <a:gd name="connsiteY52" fmla="*/ 648575 h 1733920"/>
                <a:gd name="connsiteX53" fmla="*/ 234040 w 1299561"/>
                <a:gd name="connsiteY53" fmla="*/ 702754 h 1733920"/>
                <a:gd name="connsiteX54" fmla="*/ 1038605 w 1299561"/>
                <a:gd name="connsiteY54" fmla="*/ 1103697 h 1733920"/>
                <a:gd name="connsiteX55" fmla="*/ 288193 w 1299561"/>
                <a:gd name="connsiteY55" fmla="*/ 1103697 h 1733920"/>
                <a:gd name="connsiteX56" fmla="*/ 234040 w 1299561"/>
                <a:gd name="connsiteY56" fmla="*/ 1157872 h 1733920"/>
                <a:gd name="connsiteX57" fmla="*/ 288193 w 1299561"/>
                <a:gd name="connsiteY57" fmla="*/ 1212077 h 1733920"/>
                <a:gd name="connsiteX58" fmla="*/ 1038603 w 1299561"/>
                <a:gd name="connsiteY58" fmla="*/ 1212077 h 1733920"/>
                <a:gd name="connsiteX59" fmla="*/ 1092759 w 1299561"/>
                <a:gd name="connsiteY59" fmla="*/ 1157872 h 1733920"/>
                <a:gd name="connsiteX60" fmla="*/ 1038605 w 1299561"/>
                <a:gd name="connsiteY60" fmla="*/ 1103697 h 1733920"/>
                <a:gd name="connsiteX61" fmla="*/ 1038605 w 1299561"/>
                <a:gd name="connsiteY61" fmla="*/ 1331281 h 1733920"/>
                <a:gd name="connsiteX62" fmla="*/ 288193 w 1299561"/>
                <a:gd name="connsiteY62" fmla="*/ 1331281 h 1733920"/>
                <a:gd name="connsiteX63" fmla="*/ 234040 w 1299561"/>
                <a:gd name="connsiteY63" fmla="*/ 1385460 h 1733920"/>
                <a:gd name="connsiteX64" fmla="*/ 288193 w 1299561"/>
                <a:gd name="connsiteY64" fmla="*/ 1439665 h 1733920"/>
                <a:gd name="connsiteX65" fmla="*/ 1038603 w 1299561"/>
                <a:gd name="connsiteY65" fmla="*/ 1439665 h 1733920"/>
                <a:gd name="connsiteX66" fmla="*/ 1092759 w 1299561"/>
                <a:gd name="connsiteY66" fmla="*/ 1385460 h 1733920"/>
                <a:gd name="connsiteX67" fmla="*/ 1038605 w 1299561"/>
                <a:gd name="connsiteY67" fmla="*/ 1331281 h 173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299561" h="1733920">
                  <a:moveTo>
                    <a:pt x="1299476" y="343819"/>
                  </a:moveTo>
                  <a:cubicBezTo>
                    <a:pt x="1299469" y="343700"/>
                    <a:pt x="1299456" y="343581"/>
                    <a:pt x="1299448" y="343462"/>
                  </a:cubicBezTo>
                  <a:cubicBezTo>
                    <a:pt x="1299379" y="342318"/>
                    <a:pt x="1299268" y="341185"/>
                    <a:pt x="1299128" y="340061"/>
                  </a:cubicBezTo>
                  <a:cubicBezTo>
                    <a:pt x="1299108" y="339900"/>
                    <a:pt x="1299087" y="339738"/>
                    <a:pt x="1299067" y="339576"/>
                  </a:cubicBezTo>
                  <a:cubicBezTo>
                    <a:pt x="1298367" y="334319"/>
                    <a:pt x="1296918" y="329303"/>
                    <a:pt x="1294823" y="324637"/>
                  </a:cubicBezTo>
                  <a:cubicBezTo>
                    <a:pt x="1294814" y="324617"/>
                    <a:pt x="1294805" y="324596"/>
                    <a:pt x="1294795" y="324574"/>
                  </a:cubicBezTo>
                  <a:cubicBezTo>
                    <a:pt x="1293757" y="322267"/>
                    <a:pt x="1292563" y="320044"/>
                    <a:pt x="1291227" y="317921"/>
                  </a:cubicBezTo>
                  <a:cubicBezTo>
                    <a:pt x="1291080" y="317689"/>
                    <a:pt x="1290933" y="317458"/>
                    <a:pt x="1290785" y="317231"/>
                  </a:cubicBezTo>
                  <a:cubicBezTo>
                    <a:pt x="1290199" y="316335"/>
                    <a:pt x="1289598" y="315451"/>
                    <a:pt x="1288961" y="314593"/>
                  </a:cubicBezTo>
                  <a:cubicBezTo>
                    <a:pt x="1288727" y="314275"/>
                    <a:pt x="1288481" y="313966"/>
                    <a:pt x="1288240" y="313654"/>
                  </a:cubicBezTo>
                  <a:cubicBezTo>
                    <a:pt x="1287763" y="313034"/>
                    <a:pt x="1287272" y="312426"/>
                    <a:pt x="1286768" y="311829"/>
                  </a:cubicBezTo>
                  <a:cubicBezTo>
                    <a:pt x="1286405" y="311395"/>
                    <a:pt x="1286035" y="310967"/>
                    <a:pt x="1285657" y="310545"/>
                  </a:cubicBezTo>
                  <a:cubicBezTo>
                    <a:pt x="1285300" y="310149"/>
                    <a:pt x="1284934" y="309768"/>
                    <a:pt x="1284567" y="309384"/>
                  </a:cubicBezTo>
                  <a:cubicBezTo>
                    <a:pt x="1284173" y="308966"/>
                    <a:pt x="1283799" y="308534"/>
                    <a:pt x="1283388" y="308127"/>
                  </a:cubicBezTo>
                  <a:lnTo>
                    <a:pt x="986122" y="16113"/>
                  </a:lnTo>
                  <a:cubicBezTo>
                    <a:pt x="977704" y="7582"/>
                    <a:pt x="966475" y="1845"/>
                    <a:pt x="953936" y="381"/>
                  </a:cubicBezTo>
                  <a:cubicBezTo>
                    <a:pt x="953901" y="377"/>
                    <a:pt x="953869" y="373"/>
                    <a:pt x="953834" y="369"/>
                  </a:cubicBezTo>
                  <a:cubicBezTo>
                    <a:pt x="952614" y="228"/>
                    <a:pt x="951386" y="122"/>
                    <a:pt x="950145" y="65"/>
                  </a:cubicBezTo>
                  <a:cubicBezTo>
                    <a:pt x="949870" y="51"/>
                    <a:pt x="949592" y="53"/>
                    <a:pt x="949317" y="44"/>
                  </a:cubicBezTo>
                  <a:cubicBezTo>
                    <a:pt x="948742" y="27"/>
                    <a:pt x="948167" y="0"/>
                    <a:pt x="947589" y="0"/>
                  </a:cubicBezTo>
                  <a:lnTo>
                    <a:pt x="54155" y="0"/>
                  </a:lnTo>
                  <a:cubicBezTo>
                    <a:pt x="24240" y="0"/>
                    <a:pt x="0" y="24238"/>
                    <a:pt x="0" y="54180"/>
                  </a:cubicBezTo>
                  <a:lnTo>
                    <a:pt x="0" y="1679744"/>
                  </a:lnTo>
                  <a:cubicBezTo>
                    <a:pt x="0" y="1709684"/>
                    <a:pt x="24240" y="1733921"/>
                    <a:pt x="54155" y="1733921"/>
                  </a:cubicBezTo>
                  <a:lnTo>
                    <a:pt x="1245411" y="1733921"/>
                  </a:lnTo>
                  <a:cubicBezTo>
                    <a:pt x="1275325" y="1733921"/>
                    <a:pt x="1299562" y="1709684"/>
                    <a:pt x="1299562" y="1679744"/>
                  </a:cubicBezTo>
                  <a:lnTo>
                    <a:pt x="1299562" y="346816"/>
                  </a:lnTo>
                  <a:cubicBezTo>
                    <a:pt x="1299562" y="345810"/>
                    <a:pt x="1299530" y="344811"/>
                    <a:pt x="1299476" y="343819"/>
                  </a:cubicBezTo>
                  <a:close/>
                  <a:moveTo>
                    <a:pt x="1001744" y="183351"/>
                  </a:moveTo>
                  <a:lnTo>
                    <a:pt x="1112967" y="292611"/>
                  </a:lnTo>
                  <a:lnTo>
                    <a:pt x="1001744" y="292611"/>
                  </a:lnTo>
                  <a:lnTo>
                    <a:pt x="1001744" y="183351"/>
                  </a:lnTo>
                  <a:close/>
                  <a:moveTo>
                    <a:pt x="1191254" y="1625537"/>
                  </a:moveTo>
                  <a:lnTo>
                    <a:pt x="108280" y="1625537"/>
                  </a:lnTo>
                  <a:lnTo>
                    <a:pt x="108280" y="108357"/>
                  </a:lnTo>
                  <a:lnTo>
                    <a:pt x="893436" y="108357"/>
                  </a:lnTo>
                  <a:lnTo>
                    <a:pt x="893436" y="346816"/>
                  </a:lnTo>
                  <a:cubicBezTo>
                    <a:pt x="893436" y="376755"/>
                    <a:pt x="917728" y="400994"/>
                    <a:pt x="947589" y="400994"/>
                  </a:cubicBezTo>
                  <a:lnTo>
                    <a:pt x="1191254" y="400994"/>
                  </a:lnTo>
                  <a:lnTo>
                    <a:pt x="1191254" y="1625537"/>
                  </a:lnTo>
                  <a:close/>
                  <a:moveTo>
                    <a:pt x="1038605" y="876161"/>
                  </a:moveTo>
                  <a:lnTo>
                    <a:pt x="288193" y="876161"/>
                  </a:lnTo>
                  <a:cubicBezTo>
                    <a:pt x="258278" y="876161"/>
                    <a:pt x="234040" y="900399"/>
                    <a:pt x="234040" y="930342"/>
                  </a:cubicBezTo>
                  <a:cubicBezTo>
                    <a:pt x="234040" y="960306"/>
                    <a:pt x="258278" y="984545"/>
                    <a:pt x="288193" y="984545"/>
                  </a:cubicBezTo>
                  <a:lnTo>
                    <a:pt x="1038603" y="984545"/>
                  </a:lnTo>
                  <a:cubicBezTo>
                    <a:pt x="1068467" y="984545"/>
                    <a:pt x="1092759" y="960308"/>
                    <a:pt x="1092759" y="930342"/>
                  </a:cubicBezTo>
                  <a:cubicBezTo>
                    <a:pt x="1092761" y="900399"/>
                    <a:pt x="1068467" y="876161"/>
                    <a:pt x="1038605" y="876161"/>
                  </a:cubicBezTo>
                  <a:close/>
                  <a:moveTo>
                    <a:pt x="234040" y="702754"/>
                  </a:moveTo>
                  <a:cubicBezTo>
                    <a:pt x="234040" y="732720"/>
                    <a:pt x="258278" y="756959"/>
                    <a:pt x="288193" y="756959"/>
                  </a:cubicBezTo>
                  <a:lnTo>
                    <a:pt x="1038603" y="756959"/>
                  </a:lnTo>
                  <a:cubicBezTo>
                    <a:pt x="1068467" y="756959"/>
                    <a:pt x="1092759" y="732720"/>
                    <a:pt x="1092759" y="702754"/>
                  </a:cubicBezTo>
                  <a:cubicBezTo>
                    <a:pt x="1092759" y="672813"/>
                    <a:pt x="1068465" y="648575"/>
                    <a:pt x="1038603" y="648575"/>
                  </a:cubicBezTo>
                  <a:lnTo>
                    <a:pt x="288193" y="648575"/>
                  </a:lnTo>
                  <a:cubicBezTo>
                    <a:pt x="258278" y="648575"/>
                    <a:pt x="234040" y="672815"/>
                    <a:pt x="234040" y="702754"/>
                  </a:cubicBezTo>
                  <a:close/>
                  <a:moveTo>
                    <a:pt x="1038605" y="1103697"/>
                  </a:moveTo>
                  <a:lnTo>
                    <a:pt x="288193" y="1103697"/>
                  </a:lnTo>
                  <a:cubicBezTo>
                    <a:pt x="258278" y="1103697"/>
                    <a:pt x="234040" y="1127933"/>
                    <a:pt x="234040" y="1157872"/>
                  </a:cubicBezTo>
                  <a:cubicBezTo>
                    <a:pt x="234040" y="1187839"/>
                    <a:pt x="258278" y="1212077"/>
                    <a:pt x="288193" y="1212077"/>
                  </a:cubicBezTo>
                  <a:lnTo>
                    <a:pt x="1038603" y="1212077"/>
                  </a:lnTo>
                  <a:cubicBezTo>
                    <a:pt x="1068467" y="1212077"/>
                    <a:pt x="1092759" y="1187841"/>
                    <a:pt x="1092759" y="1157872"/>
                  </a:cubicBezTo>
                  <a:cubicBezTo>
                    <a:pt x="1092761" y="1127935"/>
                    <a:pt x="1068467" y="1103697"/>
                    <a:pt x="1038605" y="1103697"/>
                  </a:cubicBezTo>
                  <a:close/>
                  <a:moveTo>
                    <a:pt x="1038605" y="1331281"/>
                  </a:moveTo>
                  <a:lnTo>
                    <a:pt x="288193" y="1331281"/>
                  </a:lnTo>
                  <a:cubicBezTo>
                    <a:pt x="258278" y="1331281"/>
                    <a:pt x="234040" y="1355520"/>
                    <a:pt x="234040" y="1385460"/>
                  </a:cubicBezTo>
                  <a:cubicBezTo>
                    <a:pt x="234040" y="1415425"/>
                    <a:pt x="258278" y="1439665"/>
                    <a:pt x="288193" y="1439665"/>
                  </a:cubicBezTo>
                  <a:lnTo>
                    <a:pt x="1038603" y="1439665"/>
                  </a:lnTo>
                  <a:cubicBezTo>
                    <a:pt x="1068467" y="1439665"/>
                    <a:pt x="1092759" y="1415427"/>
                    <a:pt x="1092759" y="1385460"/>
                  </a:cubicBezTo>
                  <a:cubicBezTo>
                    <a:pt x="1092761" y="1355521"/>
                    <a:pt x="1068467" y="1331281"/>
                    <a:pt x="1038605" y="133128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16E55A2-7E33-45DA-BAF3-9F5EBE7261F9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82543CD4-0126-49B0-B814-80FD737D1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170180D2-60F7-498A-9DA1-E03786340E84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9" name="图片 38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DDEA484C-75EA-40EB-8107-A1683678DE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933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B8CE846-F13B-419E-8B26-9B8559D952D3}"/>
              </a:ext>
            </a:extLst>
          </p:cNvPr>
          <p:cNvGrpSpPr/>
          <p:nvPr/>
        </p:nvGrpSpPr>
        <p:grpSpPr>
          <a:xfrm>
            <a:off x="409490" y="286629"/>
            <a:ext cx="3988338" cy="739911"/>
            <a:chOff x="6940920" y="2557833"/>
            <a:chExt cx="3988338" cy="73991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F99358E-AEFD-433A-8DBC-247723982F61}"/>
                </a:ext>
              </a:extLst>
            </p:cNvPr>
            <p:cNvSpPr/>
            <p:nvPr/>
          </p:nvSpPr>
          <p:spPr>
            <a:xfrm>
              <a:off x="6955874" y="2557833"/>
              <a:ext cx="697439" cy="6974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168BD2F-84D3-4BAD-BEAC-4EDA6E99A450}"/>
                </a:ext>
              </a:extLst>
            </p:cNvPr>
            <p:cNvSpPr txBox="1"/>
            <p:nvPr/>
          </p:nvSpPr>
          <p:spPr>
            <a:xfrm>
              <a:off x="6940920" y="2677690"/>
              <a:ext cx="727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E7ACE3-AF80-4F20-968E-4B5D2F918332}"/>
                </a:ext>
              </a:extLst>
            </p:cNvPr>
            <p:cNvSpPr txBox="1"/>
            <p:nvPr/>
          </p:nvSpPr>
          <p:spPr>
            <a:xfrm>
              <a:off x="7978545" y="2584075"/>
              <a:ext cx="2950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0404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步行安全知识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B5131C6-00FA-48CE-8B08-4A4048813667}"/>
                </a:ext>
              </a:extLst>
            </p:cNvPr>
            <p:cNvSpPr txBox="1"/>
            <p:nvPr/>
          </p:nvSpPr>
          <p:spPr>
            <a:xfrm>
              <a:off x="7996040" y="3043827"/>
              <a:ext cx="2678709" cy="253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WALK SAFETY KNOWLEDGE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4A8C3F-9439-4734-98D8-19CB4B40646F}"/>
              </a:ext>
            </a:extLst>
          </p:cNvPr>
          <p:cNvGrpSpPr/>
          <p:nvPr/>
        </p:nvGrpSpPr>
        <p:grpSpPr>
          <a:xfrm>
            <a:off x="7133183" y="1836581"/>
            <a:ext cx="3660259" cy="3795123"/>
            <a:chOff x="7133183" y="1836581"/>
            <a:chExt cx="3660259" cy="3795123"/>
          </a:xfrm>
        </p:grpSpPr>
        <p:sp>
          <p:nvSpPr>
            <p:cNvPr id="50" name="Diamond 41">
              <a:extLst>
                <a:ext uri="{FF2B5EF4-FFF2-40B4-BE49-F238E27FC236}">
                  <a16:creationId xmlns:a16="http://schemas.microsoft.com/office/drawing/2014/main" id="{C0FCE804-7BF1-4868-9929-78673790D7AA}"/>
                </a:ext>
              </a:extLst>
            </p:cNvPr>
            <p:cNvSpPr/>
            <p:nvPr/>
          </p:nvSpPr>
          <p:spPr>
            <a:xfrm>
              <a:off x="8520350" y="1836581"/>
              <a:ext cx="1878574" cy="1878574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9" name="Diamond 47">
              <a:extLst>
                <a:ext uri="{FF2B5EF4-FFF2-40B4-BE49-F238E27FC236}">
                  <a16:creationId xmlns:a16="http://schemas.microsoft.com/office/drawing/2014/main" id="{915DE5B8-6E98-49E2-8BE8-C6B465A42BE1}"/>
                </a:ext>
              </a:extLst>
            </p:cNvPr>
            <p:cNvSpPr/>
            <p:nvPr/>
          </p:nvSpPr>
          <p:spPr>
            <a:xfrm>
              <a:off x="7394964" y="2396866"/>
              <a:ext cx="758005" cy="758005"/>
            </a:xfrm>
            <a:prstGeom prst="diamond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80596F0-5B8F-48F8-94CD-96AF6BFD683B}"/>
                </a:ext>
              </a:extLst>
            </p:cNvPr>
            <p:cNvSpPr txBox="1"/>
            <p:nvPr/>
          </p:nvSpPr>
          <p:spPr>
            <a:xfrm>
              <a:off x="7133183" y="2591202"/>
              <a:ext cx="12711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30715D40-57D4-4B2A-89FB-6019EDF34BD4}"/>
                </a:ext>
              </a:extLst>
            </p:cNvPr>
            <p:cNvSpPr/>
            <p:nvPr/>
          </p:nvSpPr>
          <p:spPr>
            <a:xfrm>
              <a:off x="8176168" y="4106952"/>
              <a:ext cx="2454379" cy="4361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0">
                        <a:srgbClr val="F7B733"/>
                      </a:gs>
                      <a:gs pos="100000">
                        <a:srgbClr val="FC4A1A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无人行横道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3BC4827-56C2-438A-BEB1-BC53DF9A976E}"/>
                </a:ext>
              </a:extLst>
            </p:cNvPr>
            <p:cNvSpPr txBox="1"/>
            <p:nvPr/>
          </p:nvSpPr>
          <p:spPr>
            <a:xfrm>
              <a:off x="8013272" y="4603409"/>
              <a:ext cx="2780170" cy="10282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无人行横道与通过设施的区域，横穿马路时，要在确认安全后，再通过。</a:t>
              </a:r>
            </a:p>
          </p:txBody>
        </p:sp>
        <p:sp>
          <p:nvSpPr>
            <p:cNvPr id="70" name="图形 5">
              <a:extLst>
                <a:ext uri="{FF2B5EF4-FFF2-40B4-BE49-F238E27FC236}">
                  <a16:creationId xmlns:a16="http://schemas.microsoft.com/office/drawing/2014/main" id="{0641E512-62B6-4D8F-A58F-E2517635EC4F}"/>
                </a:ext>
              </a:extLst>
            </p:cNvPr>
            <p:cNvSpPr/>
            <p:nvPr/>
          </p:nvSpPr>
          <p:spPr>
            <a:xfrm>
              <a:off x="9074916" y="2499360"/>
              <a:ext cx="769442" cy="553016"/>
            </a:xfrm>
            <a:custGeom>
              <a:avLst/>
              <a:gdLst>
                <a:gd name="connsiteX0" fmla="*/ 1534417 w 1657540"/>
                <a:gd name="connsiteY0" fmla="*/ 14366 h 1191311"/>
                <a:gd name="connsiteX1" fmla="*/ 1462535 w 1657540"/>
                <a:gd name="connsiteY1" fmla="*/ 0 h 1191311"/>
                <a:gd name="connsiteX2" fmla="*/ 195001 w 1657540"/>
                <a:gd name="connsiteY2" fmla="*/ 0 h 1191311"/>
                <a:gd name="connsiteX3" fmla="*/ 123121 w 1657540"/>
                <a:gd name="connsiteY3" fmla="*/ 14366 h 1191311"/>
                <a:gd name="connsiteX4" fmla="*/ 0 w 1657540"/>
                <a:gd name="connsiteY4" fmla="*/ 198535 h 1191311"/>
                <a:gd name="connsiteX5" fmla="*/ 0 w 1657540"/>
                <a:gd name="connsiteY5" fmla="*/ 992775 h 1191311"/>
                <a:gd name="connsiteX6" fmla="*/ 121603 w 1657540"/>
                <a:gd name="connsiteY6" fmla="*/ 1176438 h 1191311"/>
                <a:gd name="connsiteX7" fmla="*/ 195001 w 1657540"/>
                <a:gd name="connsiteY7" fmla="*/ 1191312 h 1191311"/>
                <a:gd name="connsiteX8" fmla="*/ 1462535 w 1657540"/>
                <a:gd name="connsiteY8" fmla="*/ 1191312 h 1191311"/>
                <a:gd name="connsiteX9" fmla="*/ 1535934 w 1657540"/>
                <a:gd name="connsiteY9" fmla="*/ 1176438 h 1191311"/>
                <a:gd name="connsiteX10" fmla="*/ 1657541 w 1657540"/>
                <a:gd name="connsiteY10" fmla="*/ 992775 h 1191311"/>
                <a:gd name="connsiteX11" fmla="*/ 1657541 w 1657540"/>
                <a:gd name="connsiteY11" fmla="*/ 198533 h 1191311"/>
                <a:gd name="connsiteX12" fmla="*/ 1534417 w 1657540"/>
                <a:gd name="connsiteY12" fmla="*/ 14366 h 1191311"/>
                <a:gd name="connsiteX13" fmla="*/ 1560014 w 1657540"/>
                <a:gd name="connsiteY13" fmla="*/ 198533 h 1191311"/>
                <a:gd name="connsiteX14" fmla="*/ 1560014 w 1657540"/>
                <a:gd name="connsiteY14" fmla="*/ 992773 h 1191311"/>
                <a:gd name="connsiteX15" fmla="*/ 1553032 w 1657540"/>
                <a:gd name="connsiteY15" fmla="*/ 1029141 h 1191311"/>
                <a:gd name="connsiteX16" fmla="*/ 1530827 w 1657540"/>
                <a:gd name="connsiteY16" fmla="*/ 1006277 h 1191311"/>
                <a:gd name="connsiteX17" fmla="*/ 1125393 w 1657540"/>
                <a:gd name="connsiteY17" fmla="*/ 645021 h 1191311"/>
                <a:gd name="connsiteX18" fmla="*/ 1544028 w 1657540"/>
                <a:gd name="connsiteY18" fmla="*/ 192109 h 1191311"/>
                <a:gd name="connsiteX19" fmla="*/ 1557229 w 1657540"/>
                <a:gd name="connsiteY19" fmla="*/ 175974 h 1191311"/>
                <a:gd name="connsiteX20" fmla="*/ 1560014 w 1657540"/>
                <a:gd name="connsiteY20" fmla="*/ 198533 h 1191311"/>
                <a:gd name="connsiteX21" fmla="*/ 1462535 w 1657540"/>
                <a:gd name="connsiteY21" fmla="*/ 99293 h 1191311"/>
                <a:gd name="connsiteX22" fmla="*/ 1488232 w 1657540"/>
                <a:gd name="connsiteY22" fmla="*/ 103238 h 1191311"/>
                <a:gd name="connsiteX23" fmla="*/ 1473059 w 1657540"/>
                <a:gd name="connsiteY23" fmla="*/ 124028 h 1191311"/>
                <a:gd name="connsiteX24" fmla="*/ 893517 w 1657540"/>
                <a:gd name="connsiteY24" fmla="*/ 751041 h 1191311"/>
                <a:gd name="connsiteX25" fmla="*/ 764020 w 1657540"/>
                <a:gd name="connsiteY25" fmla="*/ 751041 h 1191311"/>
                <a:gd name="connsiteX26" fmla="*/ 184481 w 1657540"/>
                <a:gd name="connsiteY26" fmla="*/ 124028 h 1191311"/>
                <a:gd name="connsiteX27" fmla="*/ 169306 w 1657540"/>
                <a:gd name="connsiteY27" fmla="*/ 103238 h 1191311"/>
                <a:gd name="connsiteX28" fmla="*/ 195003 w 1657540"/>
                <a:gd name="connsiteY28" fmla="*/ 99293 h 1191311"/>
                <a:gd name="connsiteX29" fmla="*/ 1462535 w 1657540"/>
                <a:gd name="connsiteY29" fmla="*/ 99293 h 1191311"/>
                <a:gd name="connsiteX30" fmla="*/ 104506 w 1657540"/>
                <a:gd name="connsiteY30" fmla="*/ 1029139 h 1191311"/>
                <a:gd name="connsiteX31" fmla="*/ 97524 w 1657540"/>
                <a:gd name="connsiteY31" fmla="*/ 992771 h 1191311"/>
                <a:gd name="connsiteX32" fmla="*/ 97524 w 1657540"/>
                <a:gd name="connsiteY32" fmla="*/ 198533 h 1191311"/>
                <a:gd name="connsiteX33" fmla="*/ 100257 w 1657540"/>
                <a:gd name="connsiteY33" fmla="*/ 175974 h 1191311"/>
                <a:gd name="connsiteX34" fmla="*/ 113510 w 1657540"/>
                <a:gd name="connsiteY34" fmla="*/ 192109 h 1191311"/>
                <a:gd name="connsiteX35" fmla="*/ 532144 w 1657540"/>
                <a:gd name="connsiteY35" fmla="*/ 645021 h 1191311"/>
                <a:gd name="connsiteX36" fmla="*/ 126712 w 1657540"/>
                <a:gd name="connsiteY36" fmla="*/ 1006277 h 1191311"/>
                <a:gd name="connsiteX37" fmla="*/ 104506 w 1657540"/>
                <a:gd name="connsiteY37" fmla="*/ 1029139 h 1191311"/>
                <a:gd name="connsiteX38" fmla="*/ 195001 w 1657540"/>
                <a:gd name="connsiteY38" fmla="*/ 1092013 h 1191311"/>
                <a:gd name="connsiteX39" fmla="*/ 181090 w 1657540"/>
                <a:gd name="connsiteY39" fmla="*/ 1090600 h 1191311"/>
                <a:gd name="connsiteX40" fmla="*/ 190903 w 1657540"/>
                <a:gd name="connsiteY40" fmla="*/ 1080937 h 1191311"/>
                <a:gd name="connsiteX41" fmla="*/ 599016 w 1657540"/>
                <a:gd name="connsiteY41" fmla="*/ 717355 h 1191311"/>
                <a:gd name="connsiteX42" fmla="*/ 693051 w 1657540"/>
                <a:gd name="connsiteY42" fmla="*/ 819076 h 1191311"/>
                <a:gd name="connsiteX43" fmla="*/ 828767 w 1657540"/>
                <a:gd name="connsiteY43" fmla="*/ 879418 h 1191311"/>
                <a:gd name="connsiteX44" fmla="*/ 964486 w 1657540"/>
                <a:gd name="connsiteY44" fmla="*/ 819076 h 1191311"/>
                <a:gd name="connsiteX45" fmla="*/ 1058523 w 1657540"/>
                <a:gd name="connsiteY45" fmla="*/ 717355 h 1191311"/>
                <a:gd name="connsiteX46" fmla="*/ 1466585 w 1657540"/>
                <a:gd name="connsiteY46" fmla="*/ 1080937 h 1191311"/>
                <a:gd name="connsiteX47" fmla="*/ 1476449 w 1657540"/>
                <a:gd name="connsiteY47" fmla="*/ 1090600 h 1191311"/>
                <a:gd name="connsiteX48" fmla="*/ 1462535 w 1657540"/>
                <a:gd name="connsiteY48" fmla="*/ 1092013 h 1191311"/>
                <a:gd name="connsiteX49" fmla="*/ 195001 w 1657540"/>
                <a:gd name="connsiteY49" fmla="*/ 1092013 h 119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57540" h="1191311">
                  <a:moveTo>
                    <a:pt x="1534417" y="14366"/>
                  </a:moveTo>
                  <a:cubicBezTo>
                    <a:pt x="1516917" y="5868"/>
                    <a:pt x="1493696" y="0"/>
                    <a:pt x="1462535" y="0"/>
                  </a:cubicBezTo>
                  <a:lnTo>
                    <a:pt x="195001" y="0"/>
                  </a:lnTo>
                  <a:cubicBezTo>
                    <a:pt x="163842" y="0"/>
                    <a:pt x="140623" y="5869"/>
                    <a:pt x="123121" y="14366"/>
                  </a:cubicBezTo>
                  <a:cubicBezTo>
                    <a:pt x="51140" y="43601"/>
                    <a:pt x="0" y="114973"/>
                    <a:pt x="0" y="198535"/>
                  </a:cubicBezTo>
                  <a:lnTo>
                    <a:pt x="0" y="992775"/>
                  </a:lnTo>
                  <a:cubicBezTo>
                    <a:pt x="0" y="1075778"/>
                    <a:pt x="50380" y="1146845"/>
                    <a:pt x="121603" y="1176438"/>
                  </a:cubicBezTo>
                  <a:cubicBezTo>
                    <a:pt x="138954" y="1185135"/>
                    <a:pt x="162475" y="1191312"/>
                    <a:pt x="195001" y="1191312"/>
                  </a:cubicBezTo>
                  <a:lnTo>
                    <a:pt x="1462535" y="1191312"/>
                  </a:lnTo>
                  <a:cubicBezTo>
                    <a:pt x="1495063" y="1191312"/>
                    <a:pt x="1518582" y="1185137"/>
                    <a:pt x="1535934" y="1176438"/>
                  </a:cubicBezTo>
                  <a:cubicBezTo>
                    <a:pt x="1607107" y="1146845"/>
                    <a:pt x="1657541" y="1075778"/>
                    <a:pt x="1657541" y="992775"/>
                  </a:cubicBezTo>
                  <a:lnTo>
                    <a:pt x="1657541" y="198533"/>
                  </a:lnTo>
                  <a:cubicBezTo>
                    <a:pt x="1657541" y="114973"/>
                    <a:pt x="1606396" y="43601"/>
                    <a:pt x="1534417" y="14366"/>
                  </a:cubicBezTo>
                  <a:close/>
                  <a:moveTo>
                    <a:pt x="1560014" y="198533"/>
                  </a:moveTo>
                  <a:lnTo>
                    <a:pt x="1560014" y="992773"/>
                  </a:lnTo>
                  <a:cubicBezTo>
                    <a:pt x="1560014" y="1005619"/>
                    <a:pt x="1557432" y="1017862"/>
                    <a:pt x="1553032" y="1029141"/>
                  </a:cubicBezTo>
                  <a:cubicBezTo>
                    <a:pt x="1546759" y="1021705"/>
                    <a:pt x="1539624" y="1014120"/>
                    <a:pt x="1530827" y="1006277"/>
                  </a:cubicBezTo>
                  <a:lnTo>
                    <a:pt x="1125393" y="645021"/>
                  </a:lnTo>
                  <a:lnTo>
                    <a:pt x="1544028" y="192109"/>
                  </a:lnTo>
                  <a:cubicBezTo>
                    <a:pt x="1549136" y="186597"/>
                    <a:pt x="1553183" y="181284"/>
                    <a:pt x="1557229" y="175974"/>
                  </a:cubicBezTo>
                  <a:cubicBezTo>
                    <a:pt x="1558952" y="183207"/>
                    <a:pt x="1560014" y="190744"/>
                    <a:pt x="1560014" y="198533"/>
                  </a:cubicBezTo>
                  <a:close/>
                  <a:moveTo>
                    <a:pt x="1462535" y="99293"/>
                  </a:moveTo>
                  <a:cubicBezTo>
                    <a:pt x="1471491" y="99293"/>
                    <a:pt x="1479987" y="100913"/>
                    <a:pt x="1488232" y="103238"/>
                  </a:cubicBezTo>
                  <a:cubicBezTo>
                    <a:pt x="1485857" y="108044"/>
                    <a:pt x="1481405" y="115072"/>
                    <a:pt x="1473059" y="124028"/>
                  </a:cubicBezTo>
                  <a:lnTo>
                    <a:pt x="893517" y="751041"/>
                  </a:lnTo>
                  <a:cubicBezTo>
                    <a:pt x="858816" y="788571"/>
                    <a:pt x="798723" y="788571"/>
                    <a:pt x="764020" y="751041"/>
                  </a:cubicBezTo>
                  <a:lnTo>
                    <a:pt x="184481" y="124028"/>
                  </a:lnTo>
                  <a:cubicBezTo>
                    <a:pt x="176135" y="115072"/>
                    <a:pt x="171684" y="108044"/>
                    <a:pt x="169306" y="103238"/>
                  </a:cubicBezTo>
                  <a:cubicBezTo>
                    <a:pt x="177551" y="100911"/>
                    <a:pt x="186049" y="99293"/>
                    <a:pt x="195003" y="99293"/>
                  </a:cubicBezTo>
                  <a:lnTo>
                    <a:pt x="1462535" y="99293"/>
                  </a:lnTo>
                  <a:close/>
                  <a:moveTo>
                    <a:pt x="104506" y="1029139"/>
                  </a:moveTo>
                  <a:cubicBezTo>
                    <a:pt x="100105" y="1017860"/>
                    <a:pt x="97524" y="1005619"/>
                    <a:pt x="97524" y="992771"/>
                  </a:cubicBezTo>
                  <a:lnTo>
                    <a:pt x="97524" y="198533"/>
                  </a:lnTo>
                  <a:cubicBezTo>
                    <a:pt x="97524" y="190744"/>
                    <a:pt x="98589" y="183206"/>
                    <a:pt x="100257" y="175974"/>
                  </a:cubicBezTo>
                  <a:cubicBezTo>
                    <a:pt x="104352" y="181286"/>
                    <a:pt x="108350" y="186597"/>
                    <a:pt x="113510" y="192109"/>
                  </a:cubicBezTo>
                  <a:lnTo>
                    <a:pt x="532144" y="645021"/>
                  </a:lnTo>
                  <a:lnTo>
                    <a:pt x="126712" y="1006277"/>
                  </a:lnTo>
                  <a:cubicBezTo>
                    <a:pt x="117912" y="1014120"/>
                    <a:pt x="110779" y="1021703"/>
                    <a:pt x="104506" y="1029139"/>
                  </a:cubicBezTo>
                  <a:close/>
                  <a:moveTo>
                    <a:pt x="195001" y="1092013"/>
                  </a:moveTo>
                  <a:cubicBezTo>
                    <a:pt x="190246" y="1092013"/>
                    <a:pt x="185644" y="1091306"/>
                    <a:pt x="181090" y="1090600"/>
                  </a:cubicBezTo>
                  <a:cubicBezTo>
                    <a:pt x="183720" y="1087766"/>
                    <a:pt x="186857" y="1084579"/>
                    <a:pt x="190903" y="1080937"/>
                  </a:cubicBezTo>
                  <a:lnTo>
                    <a:pt x="599016" y="717355"/>
                  </a:lnTo>
                  <a:lnTo>
                    <a:pt x="693051" y="819076"/>
                  </a:lnTo>
                  <a:cubicBezTo>
                    <a:pt x="729017" y="857974"/>
                    <a:pt x="777221" y="879418"/>
                    <a:pt x="828767" y="879418"/>
                  </a:cubicBezTo>
                  <a:cubicBezTo>
                    <a:pt x="880314" y="879418"/>
                    <a:pt x="928519" y="857972"/>
                    <a:pt x="964486" y="819076"/>
                  </a:cubicBezTo>
                  <a:lnTo>
                    <a:pt x="1058523" y="717355"/>
                  </a:lnTo>
                  <a:lnTo>
                    <a:pt x="1466585" y="1080937"/>
                  </a:lnTo>
                  <a:cubicBezTo>
                    <a:pt x="1470680" y="1084579"/>
                    <a:pt x="1473816" y="1087766"/>
                    <a:pt x="1476449" y="1090600"/>
                  </a:cubicBezTo>
                  <a:cubicBezTo>
                    <a:pt x="1471846" y="1091306"/>
                    <a:pt x="1467294" y="1092013"/>
                    <a:pt x="1462535" y="1092013"/>
                  </a:cubicBezTo>
                  <a:lnTo>
                    <a:pt x="195001" y="1092013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8DF0F0-EB90-4EE5-98F8-F40D24A5D5F1}"/>
              </a:ext>
            </a:extLst>
          </p:cNvPr>
          <p:cNvGrpSpPr/>
          <p:nvPr/>
        </p:nvGrpSpPr>
        <p:grpSpPr>
          <a:xfrm>
            <a:off x="4705915" y="1836581"/>
            <a:ext cx="2780170" cy="3795123"/>
            <a:chOff x="4705915" y="1836581"/>
            <a:chExt cx="2780170" cy="3795123"/>
          </a:xfrm>
        </p:grpSpPr>
        <p:sp>
          <p:nvSpPr>
            <p:cNvPr id="40" name="Diamond 26">
              <a:extLst>
                <a:ext uri="{FF2B5EF4-FFF2-40B4-BE49-F238E27FC236}">
                  <a16:creationId xmlns:a16="http://schemas.microsoft.com/office/drawing/2014/main" id="{4B395049-344B-4528-9036-B0EB383D8BBB}"/>
                </a:ext>
              </a:extLst>
            </p:cNvPr>
            <p:cNvSpPr/>
            <p:nvPr/>
          </p:nvSpPr>
          <p:spPr>
            <a:xfrm>
              <a:off x="5187817" y="1836581"/>
              <a:ext cx="1878574" cy="1878574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Bold" panose="020B0800000000000000" pitchFamily="34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0290FEDA-9C84-4DB4-A151-873F6144DC4D}"/>
                </a:ext>
              </a:extLst>
            </p:cNvPr>
            <p:cNvSpPr/>
            <p:nvPr/>
          </p:nvSpPr>
          <p:spPr>
            <a:xfrm>
              <a:off x="4868811" y="4106952"/>
              <a:ext cx="2454379" cy="4361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不随意横过公路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FD8FA81-BAF6-4DAA-AF1F-8F46DD9E14C9}"/>
                </a:ext>
              </a:extLst>
            </p:cNvPr>
            <p:cNvSpPr txBox="1"/>
            <p:nvPr/>
          </p:nvSpPr>
          <p:spPr>
            <a:xfrm>
              <a:off x="4705915" y="4603409"/>
              <a:ext cx="2780170" cy="10282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公路车流很密集，突然横穿危险多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左看右看再左看，确认安全再横过。</a:t>
              </a:r>
            </a:p>
          </p:txBody>
        </p:sp>
        <p:sp>
          <p:nvSpPr>
            <p:cNvPr id="71" name="图形 87">
              <a:extLst>
                <a:ext uri="{FF2B5EF4-FFF2-40B4-BE49-F238E27FC236}">
                  <a16:creationId xmlns:a16="http://schemas.microsoft.com/office/drawing/2014/main" id="{61208F40-1CCD-476F-984B-BE85DB1B5651}"/>
                </a:ext>
              </a:extLst>
            </p:cNvPr>
            <p:cNvSpPr/>
            <p:nvPr/>
          </p:nvSpPr>
          <p:spPr>
            <a:xfrm>
              <a:off x="5794615" y="2443379"/>
              <a:ext cx="664978" cy="664978"/>
            </a:xfrm>
            <a:custGeom>
              <a:avLst/>
              <a:gdLst>
                <a:gd name="connsiteX0" fmla="*/ 1458417 w 1666761"/>
                <a:gd name="connsiteY0" fmla="*/ 0 h 1666760"/>
                <a:gd name="connsiteX1" fmla="*/ 208346 w 1666761"/>
                <a:gd name="connsiteY1" fmla="*/ 0 h 1666760"/>
                <a:gd name="connsiteX2" fmla="*/ 0 w 1666761"/>
                <a:gd name="connsiteY2" fmla="*/ 208344 h 1666760"/>
                <a:gd name="connsiteX3" fmla="*/ 0 w 1666761"/>
                <a:gd name="connsiteY3" fmla="*/ 1458414 h 1666760"/>
                <a:gd name="connsiteX4" fmla="*/ 208346 w 1666761"/>
                <a:gd name="connsiteY4" fmla="*/ 1666761 h 1666760"/>
                <a:gd name="connsiteX5" fmla="*/ 1458417 w 1666761"/>
                <a:gd name="connsiteY5" fmla="*/ 1666761 h 1666760"/>
                <a:gd name="connsiteX6" fmla="*/ 1666761 w 1666761"/>
                <a:gd name="connsiteY6" fmla="*/ 1458414 h 1666760"/>
                <a:gd name="connsiteX7" fmla="*/ 1666761 w 1666761"/>
                <a:gd name="connsiteY7" fmla="*/ 208346 h 1666760"/>
                <a:gd name="connsiteX8" fmla="*/ 1458417 w 1666761"/>
                <a:gd name="connsiteY8" fmla="*/ 0 h 1666760"/>
                <a:gd name="connsiteX9" fmla="*/ 1562587 w 1666761"/>
                <a:gd name="connsiteY9" fmla="*/ 1458414 h 1666760"/>
                <a:gd name="connsiteX10" fmla="*/ 1458415 w 1666761"/>
                <a:gd name="connsiteY10" fmla="*/ 1562589 h 1666760"/>
                <a:gd name="connsiteX11" fmla="*/ 208346 w 1666761"/>
                <a:gd name="connsiteY11" fmla="*/ 1562589 h 1666760"/>
                <a:gd name="connsiteX12" fmla="*/ 104174 w 1666761"/>
                <a:gd name="connsiteY12" fmla="*/ 1458414 h 1666760"/>
                <a:gd name="connsiteX13" fmla="*/ 104174 w 1666761"/>
                <a:gd name="connsiteY13" fmla="*/ 208346 h 1666760"/>
                <a:gd name="connsiteX14" fmla="*/ 208346 w 1666761"/>
                <a:gd name="connsiteY14" fmla="*/ 104173 h 1666760"/>
                <a:gd name="connsiteX15" fmla="*/ 1458417 w 1666761"/>
                <a:gd name="connsiteY15" fmla="*/ 104173 h 1666760"/>
                <a:gd name="connsiteX16" fmla="*/ 1562589 w 1666761"/>
                <a:gd name="connsiteY16" fmla="*/ 208346 h 1666760"/>
                <a:gd name="connsiteX17" fmla="*/ 1562589 w 1666761"/>
                <a:gd name="connsiteY17" fmla="*/ 1458414 h 1666760"/>
                <a:gd name="connsiteX18" fmla="*/ 1435222 w 1666761"/>
                <a:gd name="connsiteY18" fmla="*/ 894214 h 1666760"/>
                <a:gd name="connsiteX19" fmla="*/ 1278962 w 1666761"/>
                <a:gd name="connsiteY19" fmla="*/ 790042 h 1666760"/>
                <a:gd name="connsiteX20" fmla="*/ 1217976 w 1666761"/>
                <a:gd name="connsiteY20" fmla="*/ 793246 h 1666760"/>
                <a:gd name="connsiteX21" fmla="*/ 1217518 w 1666761"/>
                <a:gd name="connsiteY21" fmla="*/ 792688 h 1666760"/>
                <a:gd name="connsiteX22" fmla="*/ 969749 w 1666761"/>
                <a:gd name="connsiteY22" fmla="*/ 990910 h 1666760"/>
                <a:gd name="connsiteX23" fmla="*/ 602450 w 1666761"/>
                <a:gd name="connsiteY23" fmla="*/ 738364 h 1666760"/>
                <a:gd name="connsiteX24" fmla="*/ 602045 w 1666761"/>
                <a:gd name="connsiteY24" fmla="*/ 738159 h 1666760"/>
                <a:gd name="connsiteX25" fmla="*/ 588057 w 1666761"/>
                <a:gd name="connsiteY25" fmla="*/ 732208 h 1666760"/>
                <a:gd name="connsiteX26" fmla="*/ 583276 w 1666761"/>
                <a:gd name="connsiteY26" fmla="*/ 730275 h 1666760"/>
                <a:gd name="connsiteX27" fmla="*/ 569743 w 1666761"/>
                <a:gd name="connsiteY27" fmla="*/ 730122 h 1666760"/>
                <a:gd name="connsiteX28" fmla="*/ 563487 w 1666761"/>
                <a:gd name="connsiteY28" fmla="*/ 730122 h 1666760"/>
                <a:gd name="connsiteX29" fmla="*/ 556875 w 1666761"/>
                <a:gd name="connsiteY29" fmla="*/ 732715 h 1666760"/>
                <a:gd name="connsiteX30" fmla="*/ 544567 w 1666761"/>
                <a:gd name="connsiteY30" fmla="*/ 737751 h 1666760"/>
                <a:gd name="connsiteX31" fmla="*/ 544058 w 1666761"/>
                <a:gd name="connsiteY31" fmla="*/ 737954 h 1666760"/>
                <a:gd name="connsiteX32" fmla="*/ 231539 w 1666761"/>
                <a:gd name="connsiteY32" fmla="*/ 946302 h 1666760"/>
                <a:gd name="connsiteX33" fmla="*/ 217093 w 1666761"/>
                <a:gd name="connsiteY33" fmla="*/ 1018529 h 1666760"/>
                <a:gd name="connsiteX34" fmla="*/ 260482 w 1666761"/>
                <a:gd name="connsiteY34" fmla="*/ 1041726 h 1666760"/>
                <a:gd name="connsiteX35" fmla="*/ 289323 w 1666761"/>
                <a:gd name="connsiteY35" fmla="*/ 1032976 h 1666760"/>
                <a:gd name="connsiteX36" fmla="*/ 572493 w 1666761"/>
                <a:gd name="connsiteY36" fmla="*/ 844214 h 1666760"/>
                <a:gd name="connsiteX37" fmla="*/ 1376827 w 1666761"/>
                <a:gd name="connsiteY37" fmla="*/ 1397172 h 1666760"/>
                <a:gd name="connsiteX38" fmla="*/ 1406278 w 1666761"/>
                <a:gd name="connsiteY38" fmla="*/ 1406330 h 1666760"/>
                <a:gd name="connsiteX39" fmla="*/ 1449262 w 1666761"/>
                <a:gd name="connsiteY39" fmla="*/ 1383746 h 1666760"/>
                <a:gd name="connsiteX40" fmla="*/ 1435832 w 1666761"/>
                <a:gd name="connsiteY40" fmla="*/ 1311315 h 1666760"/>
                <a:gd name="connsiteX41" fmla="*/ 1059477 w 1666761"/>
                <a:gd name="connsiteY41" fmla="*/ 1052560 h 1666760"/>
                <a:gd name="connsiteX42" fmla="*/ 1252870 w 1666761"/>
                <a:gd name="connsiteY42" fmla="*/ 897878 h 1666760"/>
                <a:gd name="connsiteX43" fmla="*/ 1377439 w 1666761"/>
                <a:gd name="connsiteY43" fmla="*/ 980888 h 1666760"/>
                <a:gd name="connsiteX44" fmla="*/ 1406280 w 1666761"/>
                <a:gd name="connsiteY44" fmla="*/ 989639 h 1666760"/>
                <a:gd name="connsiteX45" fmla="*/ 1449669 w 1666761"/>
                <a:gd name="connsiteY45" fmla="*/ 966443 h 1666760"/>
                <a:gd name="connsiteX46" fmla="*/ 1435222 w 1666761"/>
                <a:gd name="connsiteY46" fmla="*/ 894214 h 1666760"/>
                <a:gd name="connsiteX47" fmla="*/ 963595 w 1666761"/>
                <a:gd name="connsiteY47" fmla="*/ 677121 h 1666760"/>
                <a:gd name="connsiteX48" fmla="*/ 1197984 w 1666761"/>
                <a:gd name="connsiteY48" fmla="*/ 442733 h 1666760"/>
                <a:gd name="connsiteX49" fmla="*/ 963595 w 1666761"/>
                <a:gd name="connsiteY49" fmla="*/ 208344 h 1666760"/>
                <a:gd name="connsiteX50" fmla="*/ 729207 w 1666761"/>
                <a:gd name="connsiteY50" fmla="*/ 442733 h 1666760"/>
                <a:gd name="connsiteX51" fmla="*/ 963595 w 1666761"/>
                <a:gd name="connsiteY51" fmla="*/ 677121 h 1666760"/>
                <a:gd name="connsiteX52" fmla="*/ 963595 w 1666761"/>
                <a:gd name="connsiteY52" fmla="*/ 312520 h 1666760"/>
                <a:gd name="connsiteX53" fmla="*/ 1093810 w 1666761"/>
                <a:gd name="connsiteY53" fmla="*/ 442733 h 1666760"/>
                <a:gd name="connsiteX54" fmla="*/ 963595 w 1666761"/>
                <a:gd name="connsiteY54" fmla="*/ 572948 h 1666760"/>
                <a:gd name="connsiteX55" fmla="*/ 833381 w 1666761"/>
                <a:gd name="connsiteY55" fmla="*/ 442733 h 1666760"/>
                <a:gd name="connsiteX56" fmla="*/ 963595 w 1666761"/>
                <a:gd name="connsiteY56" fmla="*/ 312520 h 16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66761" h="1666760">
                  <a:moveTo>
                    <a:pt x="1458417" y="0"/>
                  </a:moveTo>
                  <a:lnTo>
                    <a:pt x="208346" y="0"/>
                  </a:lnTo>
                  <a:cubicBezTo>
                    <a:pt x="93440" y="0"/>
                    <a:pt x="0" y="93439"/>
                    <a:pt x="0" y="208344"/>
                  </a:cubicBezTo>
                  <a:lnTo>
                    <a:pt x="0" y="1458414"/>
                  </a:lnTo>
                  <a:cubicBezTo>
                    <a:pt x="0" y="1573319"/>
                    <a:pt x="93438" y="1666761"/>
                    <a:pt x="208346" y="1666761"/>
                  </a:cubicBezTo>
                  <a:lnTo>
                    <a:pt x="1458417" y="1666761"/>
                  </a:lnTo>
                  <a:cubicBezTo>
                    <a:pt x="1573321" y="1666761"/>
                    <a:pt x="1666761" y="1573319"/>
                    <a:pt x="1666761" y="1458414"/>
                  </a:cubicBezTo>
                  <a:lnTo>
                    <a:pt x="1666761" y="208346"/>
                  </a:lnTo>
                  <a:cubicBezTo>
                    <a:pt x="1666761" y="93441"/>
                    <a:pt x="1573321" y="0"/>
                    <a:pt x="1458417" y="0"/>
                  </a:cubicBezTo>
                  <a:close/>
                  <a:moveTo>
                    <a:pt x="1562587" y="1458414"/>
                  </a:moveTo>
                  <a:cubicBezTo>
                    <a:pt x="1562587" y="1515843"/>
                    <a:pt x="1515844" y="1562589"/>
                    <a:pt x="1458415" y="1562589"/>
                  </a:cubicBezTo>
                  <a:lnTo>
                    <a:pt x="208346" y="1562589"/>
                  </a:lnTo>
                  <a:cubicBezTo>
                    <a:pt x="150919" y="1562589"/>
                    <a:pt x="104174" y="1515843"/>
                    <a:pt x="104174" y="1458414"/>
                  </a:cubicBezTo>
                  <a:lnTo>
                    <a:pt x="104174" y="208346"/>
                  </a:lnTo>
                  <a:cubicBezTo>
                    <a:pt x="104174" y="150918"/>
                    <a:pt x="150921" y="104173"/>
                    <a:pt x="208346" y="104173"/>
                  </a:cubicBezTo>
                  <a:lnTo>
                    <a:pt x="1458417" y="104173"/>
                  </a:lnTo>
                  <a:cubicBezTo>
                    <a:pt x="1515844" y="104173"/>
                    <a:pt x="1562589" y="150918"/>
                    <a:pt x="1562589" y="208346"/>
                  </a:cubicBezTo>
                  <a:lnTo>
                    <a:pt x="1562589" y="1458414"/>
                  </a:lnTo>
                  <a:close/>
                  <a:moveTo>
                    <a:pt x="1435222" y="894214"/>
                  </a:moveTo>
                  <a:lnTo>
                    <a:pt x="1278962" y="790042"/>
                  </a:lnTo>
                  <a:cubicBezTo>
                    <a:pt x="1259532" y="777122"/>
                    <a:pt x="1235167" y="779461"/>
                    <a:pt x="1217976" y="793246"/>
                  </a:cubicBezTo>
                  <a:lnTo>
                    <a:pt x="1217518" y="792688"/>
                  </a:lnTo>
                  <a:lnTo>
                    <a:pt x="969749" y="990910"/>
                  </a:lnTo>
                  <a:lnTo>
                    <a:pt x="602450" y="738364"/>
                  </a:lnTo>
                  <a:cubicBezTo>
                    <a:pt x="602296" y="738261"/>
                    <a:pt x="602145" y="738261"/>
                    <a:pt x="602045" y="738159"/>
                  </a:cubicBezTo>
                  <a:cubicBezTo>
                    <a:pt x="597772" y="735311"/>
                    <a:pt x="592938" y="733733"/>
                    <a:pt x="588057" y="732208"/>
                  </a:cubicBezTo>
                  <a:cubicBezTo>
                    <a:pt x="586429" y="731700"/>
                    <a:pt x="584956" y="730582"/>
                    <a:pt x="583276" y="730275"/>
                  </a:cubicBezTo>
                  <a:cubicBezTo>
                    <a:pt x="578850" y="729358"/>
                    <a:pt x="574324" y="729869"/>
                    <a:pt x="569743" y="730122"/>
                  </a:cubicBezTo>
                  <a:cubicBezTo>
                    <a:pt x="567658" y="730275"/>
                    <a:pt x="565522" y="729717"/>
                    <a:pt x="563487" y="730122"/>
                  </a:cubicBezTo>
                  <a:cubicBezTo>
                    <a:pt x="561197" y="730528"/>
                    <a:pt x="559113" y="731953"/>
                    <a:pt x="556875" y="732715"/>
                  </a:cubicBezTo>
                  <a:cubicBezTo>
                    <a:pt x="552654" y="734090"/>
                    <a:pt x="548381" y="735259"/>
                    <a:pt x="544567" y="737751"/>
                  </a:cubicBezTo>
                  <a:cubicBezTo>
                    <a:pt x="544413" y="737854"/>
                    <a:pt x="544210" y="737854"/>
                    <a:pt x="544058" y="737954"/>
                  </a:cubicBezTo>
                  <a:lnTo>
                    <a:pt x="231539" y="946302"/>
                  </a:lnTo>
                  <a:cubicBezTo>
                    <a:pt x="207581" y="962272"/>
                    <a:pt x="201122" y="994571"/>
                    <a:pt x="217093" y="1018529"/>
                  </a:cubicBezTo>
                  <a:cubicBezTo>
                    <a:pt x="227113" y="1033586"/>
                    <a:pt x="243646" y="1041726"/>
                    <a:pt x="260482" y="1041726"/>
                  </a:cubicBezTo>
                  <a:cubicBezTo>
                    <a:pt x="270402" y="1041726"/>
                    <a:pt x="280422" y="1038875"/>
                    <a:pt x="289323" y="1032976"/>
                  </a:cubicBezTo>
                  <a:lnTo>
                    <a:pt x="572493" y="844214"/>
                  </a:lnTo>
                  <a:lnTo>
                    <a:pt x="1376827" y="1397172"/>
                  </a:lnTo>
                  <a:cubicBezTo>
                    <a:pt x="1385833" y="1403380"/>
                    <a:pt x="1396106" y="1406330"/>
                    <a:pt x="1406278" y="1406330"/>
                  </a:cubicBezTo>
                  <a:cubicBezTo>
                    <a:pt x="1422860" y="1406330"/>
                    <a:pt x="1439138" y="1398446"/>
                    <a:pt x="1449262" y="1383746"/>
                  </a:cubicBezTo>
                  <a:cubicBezTo>
                    <a:pt x="1465538" y="1360045"/>
                    <a:pt x="1459537" y="1327645"/>
                    <a:pt x="1435832" y="1311315"/>
                  </a:cubicBezTo>
                  <a:lnTo>
                    <a:pt x="1059477" y="1052560"/>
                  </a:lnTo>
                  <a:lnTo>
                    <a:pt x="1252870" y="897878"/>
                  </a:lnTo>
                  <a:lnTo>
                    <a:pt x="1377439" y="980888"/>
                  </a:lnTo>
                  <a:cubicBezTo>
                    <a:pt x="1386343" y="986789"/>
                    <a:pt x="1396361" y="989639"/>
                    <a:pt x="1406280" y="989639"/>
                  </a:cubicBezTo>
                  <a:cubicBezTo>
                    <a:pt x="1423117" y="989639"/>
                    <a:pt x="1439649" y="981502"/>
                    <a:pt x="1449669" y="966443"/>
                  </a:cubicBezTo>
                  <a:cubicBezTo>
                    <a:pt x="1465639" y="942487"/>
                    <a:pt x="1459179" y="910186"/>
                    <a:pt x="1435222" y="894214"/>
                  </a:cubicBezTo>
                  <a:close/>
                  <a:moveTo>
                    <a:pt x="963595" y="677121"/>
                  </a:moveTo>
                  <a:cubicBezTo>
                    <a:pt x="1092845" y="677121"/>
                    <a:pt x="1197984" y="571981"/>
                    <a:pt x="1197984" y="442733"/>
                  </a:cubicBezTo>
                  <a:cubicBezTo>
                    <a:pt x="1197984" y="313483"/>
                    <a:pt x="1092845" y="208344"/>
                    <a:pt x="963595" y="208344"/>
                  </a:cubicBezTo>
                  <a:cubicBezTo>
                    <a:pt x="834347" y="208344"/>
                    <a:pt x="729207" y="313483"/>
                    <a:pt x="729207" y="442733"/>
                  </a:cubicBezTo>
                  <a:cubicBezTo>
                    <a:pt x="729207" y="571981"/>
                    <a:pt x="834349" y="677121"/>
                    <a:pt x="963595" y="677121"/>
                  </a:cubicBezTo>
                  <a:close/>
                  <a:moveTo>
                    <a:pt x="963595" y="312520"/>
                  </a:moveTo>
                  <a:cubicBezTo>
                    <a:pt x="1035417" y="312520"/>
                    <a:pt x="1093810" y="370911"/>
                    <a:pt x="1093810" y="442733"/>
                  </a:cubicBezTo>
                  <a:cubicBezTo>
                    <a:pt x="1093810" y="514556"/>
                    <a:pt x="1035417" y="572948"/>
                    <a:pt x="963595" y="572948"/>
                  </a:cubicBezTo>
                  <a:cubicBezTo>
                    <a:pt x="891774" y="572948"/>
                    <a:pt x="833381" y="514554"/>
                    <a:pt x="833381" y="442733"/>
                  </a:cubicBezTo>
                  <a:cubicBezTo>
                    <a:pt x="833381" y="370911"/>
                    <a:pt x="891774" y="312520"/>
                    <a:pt x="963595" y="31252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919B90-3B5C-4145-805B-4C96BEE0E489}"/>
              </a:ext>
            </a:extLst>
          </p:cNvPr>
          <p:cNvGrpSpPr/>
          <p:nvPr/>
        </p:nvGrpSpPr>
        <p:grpSpPr>
          <a:xfrm>
            <a:off x="1224547" y="1836581"/>
            <a:ext cx="3877072" cy="3795123"/>
            <a:chOff x="1224547" y="1836581"/>
            <a:chExt cx="3877072" cy="3795123"/>
          </a:xfrm>
        </p:grpSpPr>
        <p:sp>
          <p:nvSpPr>
            <p:cNvPr id="45" name="Diamond 13">
              <a:extLst>
                <a:ext uri="{FF2B5EF4-FFF2-40B4-BE49-F238E27FC236}">
                  <a16:creationId xmlns:a16="http://schemas.microsoft.com/office/drawing/2014/main" id="{B0A37A97-FE8D-4893-8225-364EA8262A90}"/>
                </a:ext>
              </a:extLst>
            </p:cNvPr>
            <p:cNvSpPr/>
            <p:nvPr/>
          </p:nvSpPr>
          <p:spPr>
            <a:xfrm>
              <a:off x="1855284" y="1836581"/>
              <a:ext cx="1878574" cy="1878574"/>
            </a:xfrm>
            <a:prstGeom prst="ellipse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6" name="Diamond 46">
              <a:extLst>
                <a:ext uri="{FF2B5EF4-FFF2-40B4-BE49-F238E27FC236}">
                  <a16:creationId xmlns:a16="http://schemas.microsoft.com/office/drawing/2014/main" id="{0EBF4D27-F474-483A-9B8A-0A81F040EC4F}"/>
                </a:ext>
              </a:extLst>
            </p:cNvPr>
            <p:cNvSpPr/>
            <p:nvPr/>
          </p:nvSpPr>
          <p:spPr>
            <a:xfrm>
              <a:off x="4087963" y="2396866"/>
              <a:ext cx="758005" cy="758005"/>
            </a:xfrm>
            <a:prstGeom prst="diamond">
              <a:avLst/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2FA2080-8DB4-4472-BC87-4890449B3143}"/>
                </a:ext>
              </a:extLst>
            </p:cNvPr>
            <p:cNvSpPr txBox="1"/>
            <p:nvPr/>
          </p:nvSpPr>
          <p:spPr>
            <a:xfrm>
              <a:off x="3830466" y="2591202"/>
              <a:ext cx="12711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34AF9457-DA58-436D-AD59-47258AB95075}"/>
                </a:ext>
              </a:extLst>
            </p:cNvPr>
            <p:cNvSpPr/>
            <p:nvPr/>
          </p:nvSpPr>
          <p:spPr>
            <a:xfrm>
              <a:off x="1224547" y="4106952"/>
              <a:ext cx="3173282" cy="4361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0">
                        <a:srgbClr val="F7B733"/>
                      </a:gs>
                      <a:gs pos="100000">
                        <a:srgbClr val="FC4A1A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不在路边滑旱冰、玩滑板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097974F-BD07-4DC3-AE26-D2DBA0C07C5C}"/>
                </a:ext>
              </a:extLst>
            </p:cNvPr>
            <p:cNvSpPr txBox="1"/>
            <p:nvPr/>
          </p:nvSpPr>
          <p:spPr>
            <a:xfrm>
              <a:off x="1421102" y="4603409"/>
              <a:ext cx="2780170" cy="10282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滑旱冰、溜滑板，公路玩耍最危险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旱冰滑板哪里玩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?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游乐园里最安全。</a:t>
              </a:r>
            </a:p>
          </p:txBody>
        </p:sp>
        <p:sp>
          <p:nvSpPr>
            <p:cNvPr id="72" name="图形 94">
              <a:extLst>
                <a:ext uri="{FF2B5EF4-FFF2-40B4-BE49-F238E27FC236}">
                  <a16:creationId xmlns:a16="http://schemas.microsoft.com/office/drawing/2014/main" id="{2AA5B110-78CB-41B6-BA4A-DE79900D1020}"/>
                </a:ext>
              </a:extLst>
            </p:cNvPr>
            <p:cNvSpPr/>
            <p:nvPr/>
          </p:nvSpPr>
          <p:spPr>
            <a:xfrm>
              <a:off x="2507999" y="2393513"/>
              <a:ext cx="573144" cy="764710"/>
            </a:xfrm>
            <a:custGeom>
              <a:avLst/>
              <a:gdLst>
                <a:gd name="connsiteX0" fmla="*/ 1299476 w 1299561"/>
                <a:gd name="connsiteY0" fmla="*/ 343819 h 1733920"/>
                <a:gd name="connsiteX1" fmla="*/ 1299448 w 1299561"/>
                <a:gd name="connsiteY1" fmla="*/ 343462 h 1733920"/>
                <a:gd name="connsiteX2" fmla="*/ 1299128 w 1299561"/>
                <a:gd name="connsiteY2" fmla="*/ 340061 h 1733920"/>
                <a:gd name="connsiteX3" fmla="*/ 1299067 w 1299561"/>
                <a:gd name="connsiteY3" fmla="*/ 339576 h 1733920"/>
                <a:gd name="connsiteX4" fmla="*/ 1294823 w 1299561"/>
                <a:gd name="connsiteY4" fmla="*/ 324637 h 1733920"/>
                <a:gd name="connsiteX5" fmla="*/ 1294795 w 1299561"/>
                <a:gd name="connsiteY5" fmla="*/ 324574 h 1733920"/>
                <a:gd name="connsiteX6" fmla="*/ 1291227 w 1299561"/>
                <a:gd name="connsiteY6" fmla="*/ 317921 h 1733920"/>
                <a:gd name="connsiteX7" fmla="*/ 1290785 w 1299561"/>
                <a:gd name="connsiteY7" fmla="*/ 317231 h 1733920"/>
                <a:gd name="connsiteX8" fmla="*/ 1288961 w 1299561"/>
                <a:gd name="connsiteY8" fmla="*/ 314593 h 1733920"/>
                <a:gd name="connsiteX9" fmla="*/ 1288240 w 1299561"/>
                <a:gd name="connsiteY9" fmla="*/ 313654 h 1733920"/>
                <a:gd name="connsiteX10" fmla="*/ 1286768 w 1299561"/>
                <a:gd name="connsiteY10" fmla="*/ 311829 h 1733920"/>
                <a:gd name="connsiteX11" fmla="*/ 1285657 w 1299561"/>
                <a:gd name="connsiteY11" fmla="*/ 310545 h 1733920"/>
                <a:gd name="connsiteX12" fmla="*/ 1284567 w 1299561"/>
                <a:gd name="connsiteY12" fmla="*/ 309384 h 1733920"/>
                <a:gd name="connsiteX13" fmla="*/ 1283388 w 1299561"/>
                <a:gd name="connsiteY13" fmla="*/ 308127 h 1733920"/>
                <a:gd name="connsiteX14" fmla="*/ 986122 w 1299561"/>
                <a:gd name="connsiteY14" fmla="*/ 16113 h 1733920"/>
                <a:gd name="connsiteX15" fmla="*/ 953936 w 1299561"/>
                <a:gd name="connsiteY15" fmla="*/ 381 h 1733920"/>
                <a:gd name="connsiteX16" fmla="*/ 953834 w 1299561"/>
                <a:gd name="connsiteY16" fmla="*/ 369 h 1733920"/>
                <a:gd name="connsiteX17" fmla="*/ 950145 w 1299561"/>
                <a:gd name="connsiteY17" fmla="*/ 65 h 1733920"/>
                <a:gd name="connsiteX18" fmla="*/ 949317 w 1299561"/>
                <a:gd name="connsiteY18" fmla="*/ 44 h 1733920"/>
                <a:gd name="connsiteX19" fmla="*/ 947589 w 1299561"/>
                <a:gd name="connsiteY19" fmla="*/ 0 h 1733920"/>
                <a:gd name="connsiteX20" fmla="*/ 54155 w 1299561"/>
                <a:gd name="connsiteY20" fmla="*/ 0 h 1733920"/>
                <a:gd name="connsiteX21" fmla="*/ 0 w 1299561"/>
                <a:gd name="connsiteY21" fmla="*/ 54180 h 1733920"/>
                <a:gd name="connsiteX22" fmla="*/ 0 w 1299561"/>
                <a:gd name="connsiteY22" fmla="*/ 1679744 h 1733920"/>
                <a:gd name="connsiteX23" fmla="*/ 54155 w 1299561"/>
                <a:gd name="connsiteY23" fmla="*/ 1733921 h 1733920"/>
                <a:gd name="connsiteX24" fmla="*/ 1245411 w 1299561"/>
                <a:gd name="connsiteY24" fmla="*/ 1733921 h 1733920"/>
                <a:gd name="connsiteX25" fmla="*/ 1299562 w 1299561"/>
                <a:gd name="connsiteY25" fmla="*/ 1679744 h 1733920"/>
                <a:gd name="connsiteX26" fmla="*/ 1299562 w 1299561"/>
                <a:gd name="connsiteY26" fmla="*/ 346816 h 1733920"/>
                <a:gd name="connsiteX27" fmla="*/ 1299476 w 1299561"/>
                <a:gd name="connsiteY27" fmla="*/ 343819 h 1733920"/>
                <a:gd name="connsiteX28" fmla="*/ 1001744 w 1299561"/>
                <a:gd name="connsiteY28" fmla="*/ 183351 h 1733920"/>
                <a:gd name="connsiteX29" fmla="*/ 1112967 w 1299561"/>
                <a:gd name="connsiteY29" fmla="*/ 292611 h 1733920"/>
                <a:gd name="connsiteX30" fmla="*/ 1001744 w 1299561"/>
                <a:gd name="connsiteY30" fmla="*/ 292611 h 1733920"/>
                <a:gd name="connsiteX31" fmla="*/ 1001744 w 1299561"/>
                <a:gd name="connsiteY31" fmla="*/ 183351 h 1733920"/>
                <a:gd name="connsiteX32" fmla="*/ 1191254 w 1299561"/>
                <a:gd name="connsiteY32" fmla="*/ 1625537 h 1733920"/>
                <a:gd name="connsiteX33" fmla="*/ 108280 w 1299561"/>
                <a:gd name="connsiteY33" fmla="*/ 1625537 h 1733920"/>
                <a:gd name="connsiteX34" fmla="*/ 108280 w 1299561"/>
                <a:gd name="connsiteY34" fmla="*/ 108357 h 1733920"/>
                <a:gd name="connsiteX35" fmla="*/ 893436 w 1299561"/>
                <a:gd name="connsiteY35" fmla="*/ 108357 h 1733920"/>
                <a:gd name="connsiteX36" fmla="*/ 893436 w 1299561"/>
                <a:gd name="connsiteY36" fmla="*/ 346816 h 1733920"/>
                <a:gd name="connsiteX37" fmla="*/ 947589 w 1299561"/>
                <a:gd name="connsiteY37" fmla="*/ 400994 h 1733920"/>
                <a:gd name="connsiteX38" fmla="*/ 1191254 w 1299561"/>
                <a:gd name="connsiteY38" fmla="*/ 400994 h 1733920"/>
                <a:gd name="connsiteX39" fmla="*/ 1191254 w 1299561"/>
                <a:gd name="connsiteY39" fmla="*/ 1625537 h 1733920"/>
                <a:gd name="connsiteX40" fmla="*/ 1038605 w 1299561"/>
                <a:gd name="connsiteY40" fmla="*/ 876161 h 1733920"/>
                <a:gd name="connsiteX41" fmla="*/ 288193 w 1299561"/>
                <a:gd name="connsiteY41" fmla="*/ 876161 h 1733920"/>
                <a:gd name="connsiteX42" fmla="*/ 234040 w 1299561"/>
                <a:gd name="connsiteY42" fmla="*/ 930342 h 1733920"/>
                <a:gd name="connsiteX43" fmla="*/ 288193 w 1299561"/>
                <a:gd name="connsiteY43" fmla="*/ 984545 h 1733920"/>
                <a:gd name="connsiteX44" fmla="*/ 1038603 w 1299561"/>
                <a:gd name="connsiteY44" fmla="*/ 984545 h 1733920"/>
                <a:gd name="connsiteX45" fmla="*/ 1092759 w 1299561"/>
                <a:gd name="connsiteY45" fmla="*/ 930342 h 1733920"/>
                <a:gd name="connsiteX46" fmla="*/ 1038605 w 1299561"/>
                <a:gd name="connsiteY46" fmla="*/ 876161 h 1733920"/>
                <a:gd name="connsiteX47" fmla="*/ 234040 w 1299561"/>
                <a:gd name="connsiteY47" fmla="*/ 702754 h 1733920"/>
                <a:gd name="connsiteX48" fmla="*/ 288193 w 1299561"/>
                <a:gd name="connsiteY48" fmla="*/ 756959 h 1733920"/>
                <a:gd name="connsiteX49" fmla="*/ 1038603 w 1299561"/>
                <a:gd name="connsiteY49" fmla="*/ 756959 h 1733920"/>
                <a:gd name="connsiteX50" fmla="*/ 1092759 w 1299561"/>
                <a:gd name="connsiteY50" fmla="*/ 702754 h 1733920"/>
                <a:gd name="connsiteX51" fmla="*/ 1038603 w 1299561"/>
                <a:gd name="connsiteY51" fmla="*/ 648575 h 1733920"/>
                <a:gd name="connsiteX52" fmla="*/ 288193 w 1299561"/>
                <a:gd name="connsiteY52" fmla="*/ 648575 h 1733920"/>
                <a:gd name="connsiteX53" fmla="*/ 234040 w 1299561"/>
                <a:gd name="connsiteY53" fmla="*/ 702754 h 1733920"/>
                <a:gd name="connsiteX54" fmla="*/ 1038605 w 1299561"/>
                <a:gd name="connsiteY54" fmla="*/ 1103697 h 1733920"/>
                <a:gd name="connsiteX55" fmla="*/ 288193 w 1299561"/>
                <a:gd name="connsiteY55" fmla="*/ 1103697 h 1733920"/>
                <a:gd name="connsiteX56" fmla="*/ 234040 w 1299561"/>
                <a:gd name="connsiteY56" fmla="*/ 1157872 h 1733920"/>
                <a:gd name="connsiteX57" fmla="*/ 288193 w 1299561"/>
                <a:gd name="connsiteY57" fmla="*/ 1212077 h 1733920"/>
                <a:gd name="connsiteX58" fmla="*/ 1038603 w 1299561"/>
                <a:gd name="connsiteY58" fmla="*/ 1212077 h 1733920"/>
                <a:gd name="connsiteX59" fmla="*/ 1092759 w 1299561"/>
                <a:gd name="connsiteY59" fmla="*/ 1157872 h 1733920"/>
                <a:gd name="connsiteX60" fmla="*/ 1038605 w 1299561"/>
                <a:gd name="connsiteY60" fmla="*/ 1103697 h 1733920"/>
                <a:gd name="connsiteX61" fmla="*/ 1038605 w 1299561"/>
                <a:gd name="connsiteY61" fmla="*/ 1331281 h 1733920"/>
                <a:gd name="connsiteX62" fmla="*/ 288193 w 1299561"/>
                <a:gd name="connsiteY62" fmla="*/ 1331281 h 1733920"/>
                <a:gd name="connsiteX63" fmla="*/ 234040 w 1299561"/>
                <a:gd name="connsiteY63" fmla="*/ 1385460 h 1733920"/>
                <a:gd name="connsiteX64" fmla="*/ 288193 w 1299561"/>
                <a:gd name="connsiteY64" fmla="*/ 1439665 h 1733920"/>
                <a:gd name="connsiteX65" fmla="*/ 1038603 w 1299561"/>
                <a:gd name="connsiteY65" fmla="*/ 1439665 h 1733920"/>
                <a:gd name="connsiteX66" fmla="*/ 1092759 w 1299561"/>
                <a:gd name="connsiteY66" fmla="*/ 1385460 h 1733920"/>
                <a:gd name="connsiteX67" fmla="*/ 1038605 w 1299561"/>
                <a:gd name="connsiteY67" fmla="*/ 1331281 h 173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299561" h="1733920">
                  <a:moveTo>
                    <a:pt x="1299476" y="343819"/>
                  </a:moveTo>
                  <a:cubicBezTo>
                    <a:pt x="1299469" y="343700"/>
                    <a:pt x="1299456" y="343581"/>
                    <a:pt x="1299448" y="343462"/>
                  </a:cubicBezTo>
                  <a:cubicBezTo>
                    <a:pt x="1299379" y="342318"/>
                    <a:pt x="1299268" y="341185"/>
                    <a:pt x="1299128" y="340061"/>
                  </a:cubicBezTo>
                  <a:cubicBezTo>
                    <a:pt x="1299108" y="339900"/>
                    <a:pt x="1299087" y="339738"/>
                    <a:pt x="1299067" y="339576"/>
                  </a:cubicBezTo>
                  <a:cubicBezTo>
                    <a:pt x="1298367" y="334319"/>
                    <a:pt x="1296918" y="329303"/>
                    <a:pt x="1294823" y="324637"/>
                  </a:cubicBezTo>
                  <a:cubicBezTo>
                    <a:pt x="1294814" y="324617"/>
                    <a:pt x="1294805" y="324596"/>
                    <a:pt x="1294795" y="324574"/>
                  </a:cubicBezTo>
                  <a:cubicBezTo>
                    <a:pt x="1293757" y="322267"/>
                    <a:pt x="1292563" y="320044"/>
                    <a:pt x="1291227" y="317921"/>
                  </a:cubicBezTo>
                  <a:cubicBezTo>
                    <a:pt x="1291080" y="317689"/>
                    <a:pt x="1290933" y="317458"/>
                    <a:pt x="1290785" y="317231"/>
                  </a:cubicBezTo>
                  <a:cubicBezTo>
                    <a:pt x="1290199" y="316335"/>
                    <a:pt x="1289598" y="315451"/>
                    <a:pt x="1288961" y="314593"/>
                  </a:cubicBezTo>
                  <a:cubicBezTo>
                    <a:pt x="1288727" y="314275"/>
                    <a:pt x="1288481" y="313966"/>
                    <a:pt x="1288240" y="313654"/>
                  </a:cubicBezTo>
                  <a:cubicBezTo>
                    <a:pt x="1287763" y="313034"/>
                    <a:pt x="1287272" y="312426"/>
                    <a:pt x="1286768" y="311829"/>
                  </a:cubicBezTo>
                  <a:cubicBezTo>
                    <a:pt x="1286405" y="311395"/>
                    <a:pt x="1286035" y="310967"/>
                    <a:pt x="1285657" y="310545"/>
                  </a:cubicBezTo>
                  <a:cubicBezTo>
                    <a:pt x="1285300" y="310149"/>
                    <a:pt x="1284934" y="309768"/>
                    <a:pt x="1284567" y="309384"/>
                  </a:cubicBezTo>
                  <a:cubicBezTo>
                    <a:pt x="1284173" y="308966"/>
                    <a:pt x="1283799" y="308534"/>
                    <a:pt x="1283388" y="308127"/>
                  </a:cubicBezTo>
                  <a:lnTo>
                    <a:pt x="986122" y="16113"/>
                  </a:lnTo>
                  <a:cubicBezTo>
                    <a:pt x="977704" y="7582"/>
                    <a:pt x="966475" y="1845"/>
                    <a:pt x="953936" y="381"/>
                  </a:cubicBezTo>
                  <a:cubicBezTo>
                    <a:pt x="953901" y="377"/>
                    <a:pt x="953869" y="373"/>
                    <a:pt x="953834" y="369"/>
                  </a:cubicBezTo>
                  <a:cubicBezTo>
                    <a:pt x="952614" y="228"/>
                    <a:pt x="951386" y="122"/>
                    <a:pt x="950145" y="65"/>
                  </a:cubicBezTo>
                  <a:cubicBezTo>
                    <a:pt x="949870" y="51"/>
                    <a:pt x="949592" y="53"/>
                    <a:pt x="949317" y="44"/>
                  </a:cubicBezTo>
                  <a:cubicBezTo>
                    <a:pt x="948742" y="27"/>
                    <a:pt x="948167" y="0"/>
                    <a:pt x="947589" y="0"/>
                  </a:cubicBezTo>
                  <a:lnTo>
                    <a:pt x="54155" y="0"/>
                  </a:lnTo>
                  <a:cubicBezTo>
                    <a:pt x="24240" y="0"/>
                    <a:pt x="0" y="24238"/>
                    <a:pt x="0" y="54180"/>
                  </a:cubicBezTo>
                  <a:lnTo>
                    <a:pt x="0" y="1679744"/>
                  </a:lnTo>
                  <a:cubicBezTo>
                    <a:pt x="0" y="1709684"/>
                    <a:pt x="24240" y="1733921"/>
                    <a:pt x="54155" y="1733921"/>
                  </a:cubicBezTo>
                  <a:lnTo>
                    <a:pt x="1245411" y="1733921"/>
                  </a:lnTo>
                  <a:cubicBezTo>
                    <a:pt x="1275325" y="1733921"/>
                    <a:pt x="1299562" y="1709684"/>
                    <a:pt x="1299562" y="1679744"/>
                  </a:cubicBezTo>
                  <a:lnTo>
                    <a:pt x="1299562" y="346816"/>
                  </a:lnTo>
                  <a:cubicBezTo>
                    <a:pt x="1299562" y="345810"/>
                    <a:pt x="1299530" y="344811"/>
                    <a:pt x="1299476" y="343819"/>
                  </a:cubicBezTo>
                  <a:close/>
                  <a:moveTo>
                    <a:pt x="1001744" y="183351"/>
                  </a:moveTo>
                  <a:lnTo>
                    <a:pt x="1112967" y="292611"/>
                  </a:lnTo>
                  <a:lnTo>
                    <a:pt x="1001744" y="292611"/>
                  </a:lnTo>
                  <a:lnTo>
                    <a:pt x="1001744" y="183351"/>
                  </a:lnTo>
                  <a:close/>
                  <a:moveTo>
                    <a:pt x="1191254" y="1625537"/>
                  </a:moveTo>
                  <a:lnTo>
                    <a:pt x="108280" y="1625537"/>
                  </a:lnTo>
                  <a:lnTo>
                    <a:pt x="108280" y="108357"/>
                  </a:lnTo>
                  <a:lnTo>
                    <a:pt x="893436" y="108357"/>
                  </a:lnTo>
                  <a:lnTo>
                    <a:pt x="893436" y="346816"/>
                  </a:lnTo>
                  <a:cubicBezTo>
                    <a:pt x="893436" y="376755"/>
                    <a:pt x="917728" y="400994"/>
                    <a:pt x="947589" y="400994"/>
                  </a:cubicBezTo>
                  <a:lnTo>
                    <a:pt x="1191254" y="400994"/>
                  </a:lnTo>
                  <a:lnTo>
                    <a:pt x="1191254" y="1625537"/>
                  </a:lnTo>
                  <a:close/>
                  <a:moveTo>
                    <a:pt x="1038605" y="876161"/>
                  </a:moveTo>
                  <a:lnTo>
                    <a:pt x="288193" y="876161"/>
                  </a:lnTo>
                  <a:cubicBezTo>
                    <a:pt x="258278" y="876161"/>
                    <a:pt x="234040" y="900399"/>
                    <a:pt x="234040" y="930342"/>
                  </a:cubicBezTo>
                  <a:cubicBezTo>
                    <a:pt x="234040" y="960306"/>
                    <a:pt x="258278" y="984545"/>
                    <a:pt x="288193" y="984545"/>
                  </a:cubicBezTo>
                  <a:lnTo>
                    <a:pt x="1038603" y="984545"/>
                  </a:lnTo>
                  <a:cubicBezTo>
                    <a:pt x="1068467" y="984545"/>
                    <a:pt x="1092759" y="960308"/>
                    <a:pt x="1092759" y="930342"/>
                  </a:cubicBezTo>
                  <a:cubicBezTo>
                    <a:pt x="1092761" y="900399"/>
                    <a:pt x="1068467" y="876161"/>
                    <a:pt x="1038605" y="876161"/>
                  </a:cubicBezTo>
                  <a:close/>
                  <a:moveTo>
                    <a:pt x="234040" y="702754"/>
                  </a:moveTo>
                  <a:cubicBezTo>
                    <a:pt x="234040" y="732720"/>
                    <a:pt x="258278" y="756959"/>
                    <a:pt x="288193" y="756959"/>
                  </a:cubicBezTo>
                  <a:lnTo>
                    <a:pt x="1038603" y="756959"/>
                  </a:lnTo>
                  <a:cubicBezTo>
                    <a:pt x="1068467" y="756959"/>
                    <a:pt x="1092759" y="732720"/>
                    <a:pt x="1092759" y="702754"/>
                  </a:cubicBezTo>
                  <a:cubicBezTo>
                    <a:pt x="1092759" y="672813"/>
                    <a:pt x="1068465" y="648575"/>
                    <a:pt x="1038603" y="648575"/>
                  </a:cubicBezTo>
                  <a:lnTo>
                    <a:pt x="288193" y="648575"/>
                  </a:lnTo>
                  <a:cubicBezTo>
                    <a:pt x="258278" y="648575"/>
                    <a:pt x="234040" y="672815"/>
                    <a:pt x="234040" y="702754"/>
                  </a:cubicBezTo>
                  <a:close/>
                  <a:moveTo>
                    <a:pt x="1038605" y="1103697"/>
                  </a:moveTo>
                  <a:lnTo>
                    <a:pt x="288193" y="1103697"/>
                  </a:lnTo>
                  <a:cubicBezTo>
                    <a:pt x="258278" y="1103697"/>
                    <a:pt x="234040" y="1127933"/>
                    <a:pt x="234040" y="1157872"/>
                  </a:cubicBezTo>
                  <a:cubicBezTo>
                    <a:pt x="234040" y="1187839"/>
                    <a:pt x="258278" y="1212077"/>
                    <a:pt x="288193" y="1212077"/>
                  </a:cubicBezTo>
                  <a:lnTo>
                    <a:pt x="1038603" y="1212077"/>
                  </a:lnTo>
                  <a:cubicBezTo>
                    <a:pt x="1068467" y="1212077"/>
                    <a:pt x="1092759" y="1187841"/>
                    <a:pt x="1092759" y="1157872"/>
                  </a:cubicBezTo>
                  <a:cubicBezTo>
                    <a:pt x="1092761" y="1127935"/>
                    <a:pt x="1068467" y="1103697"/>
                    <a:pt x="1038605" y="1103697"/>
                  </a:cubicBezTo>
                  <a:close/>
                  <a:moveTo>
                    <a:pt x="1038605" y="1331281"/>
                  </a:moveTo>
                  <a:lnTo>
                    <a:pt x="288193" y="1331281"/>
                  </a:lnTo>
                  <a:cubicBezTo>
                    <a:pt x="258278" y="1331281"/>
                    <a:pt x="234040" y="1355520"/>
                    <a:pt x="234040" y="1385460"/>
                  </a:cubicBezTo>
                  <a:cubicBezTo>
                    <a:pt x="234040" y="1415425"/>
                    <a:pt x="258278" y="1439665"/>
                    <a:pt x="288193" y="1439665"/>
                  </a:cubicBezTo>
                  <a:lnTo>
                    <a:pt x="1038603" y="1439665"/>
                  </a:lnTo>
                  <a:cubicBezTo>
                    <a:pt x="1068467" y="1439665"/>
                    <a:pt x="1092759" y="1415427"/>
                    <a:pt x="1092759" y="1385460"/>
                  </a:cubicBezTo>
                  <a:cubicBezTo>
                    <a:pt x="1092761" y="1355521"/>
                    <a:pt x="1068467" y="1331281"/>
                    <a:pt x="1038605" y="133128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6E943C-1B1B-4F8B-8FE7-E548CEE56910}"/>
              </a:ext>
            </a:extLst>
          </p:cNvPr>
          <p:cNvGrpSpPr/>
          <p:nvPr/>
        </p:nvGrpSpPr>
        <p:grpSpPr>
          <a:xfrm>
            <a:off x="10424436" y="-747462"/>
            <a:ext cx="1152525" cy="1729921"/>
            <a:chOff x="10424436" y="-747462"/>
            <a:chExt cx="1152525" cy="172992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79ED8F13-A9A5-447F-8E86-4DDDFD8F3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769" y="519523"/>
              <a:ext cx="1127858" cy="280440"/>
            </a:xfrm>
            <a:prstGeom prst="rect">
              <a:avLst/>
            </a:prstGeom>
          </p:spPr>
        </p:pic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FC21FFAB-3989-4AFE-8E48-361838F8F927}"/>
                </a:ext>
              </a:extLst>
            </p:cNvPr>
            <p:cNvSpPr/>
            <p:nvPr/>
          </p:nvSpPr>
          <p:spPr>
            <a:xfrm>
              <a:off x="10424436" y="-747462"/>
              <a:ext cx="1152525" cy="1729921"/>
            </a:xfrm>
            <a:prstGeom prst="roundRect">
              <a:avLst>
                <a:gd name="adj" fmla="val 9368"/>
              </a:avLst>
            </a:prstGeom>
            <a:gradFill flip="none" rotWithShape="0">
              <a:gsLst>
                <a:gs pos="0">
                  <a:srgbClr val="FDC830"/>
                </a:gs>
                <a:gs pos="100000">
                  <a:srgbClr val="F26B2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4" name="图片 33" descr="徽标, 图标&#10;&#10;描述已自动生成">
            <a:hlinkClick r:id="rId3"/>
            <a:extLst>
              <a:ext uri="{FF2B5EF4-FFF2-40B4-BE49-F238E27FC236}">
                <a16:creationId xmlns:a16="http://schemas.microsoft.com/office/drawing/2014/main" id="{4D75EE2C-A9D2-445A-93D3-6E8DF9011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177" y="197889"/>
            <a:ext cx="549042" cy="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8279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1021</Words>
  <Application>Microsoft Office PowerPoint</Application>
  <PresentationFormat>宽屏</PresentationFormat>
  <Paragraphs>168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★懐風体</vt:lpstr>
      <vt:lpstr>等线</vt:lpstr>
      <vt:lpstr>思源黑体 CN Bold</vt:lpstr>
      <vt:lpstr>思源黑体 CN Light</vt:lpstr>
      <vt:lpstr>思源宋体 CN Heavy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交通安全防范安全教育ppt模板</dc:title>
  <dc:creator>刘 宇</dc:creator>
  <cp:keywords>PPT世界</cp:keywords>
  <dc:description>www.51pptmoban.com</dc:description>
  <cp:lastModifiedBy>Win user</cp:lastModifiedBy>
  <cp:revision>104</cp:revision>
  <dcterms:created xsi:type="dcterms:W3CDTF">2021-05-05T04:59:04Z</dcterms:created>
  <dcterms:modified xsi:type="dcterms:W3CDTF">2022-02-14T13:04:03Z</dcterms:modified>
</cp:coreProperties>
</file>