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  <p:sldId id="260" r:id="rId3"/>
    <p:sldId id="261" r:id="rId4"/>
    <p:sldId id="263" r:id="rId5"/>
    <p:sldId id="264" r:id="rId6"/>
    <p:sldId id="266" r:id="rId7"/>
    <p:sldId id="268" r:id="rId8"/>
    <p:sldId id="270" r:id="rId9"/>
    <p:sldId id="271" r:id="rId10"/>
    <p:sldId id="274" r:id="rId11"/>
    <p:sldId id="276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8" r:id="rId21"/>
    <p:sldId id="286" r:id="rId22"/>
    <p:sldId id="289" r:id="rId23"/>
    <p:sldId id="290" r:id="rId24"/>
    <p:sldId id="291" r:id="rId25"/>
    <p:sldId id="292" r:id="rId26"/>
    <p:sldId id="293" r:id="rId27"/>
    <p:sldId id="29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7F0"/>
    <a:srgbClr val="EEE3ED"/>
    <a:srgbClr val="EDDCE9"/>
    <a:srgbClr val="ECE0EA"/>
    <a:srgbClr val="EEE5EE"/>
    <a:srgbClr val="E5D2E2"/>
    <a:srgbClr val="EADCE9"/>
    <a:srgbClr val="F2EAF2"/>
    <a:srgbClr val="F1E9F1"/>
    <a:srgbClr val="E5D2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58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108" y="28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D53039-DE9F-44FB-B833-92A5C02BDD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B584F02-D6C1-4B6B-92EB-C8AD2B94C1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06DA90-A6BA-4E70-9595-DCBB8F176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C62C-668B-4E8E-B687-C03054036E7F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B987885-09D9-4B4F-BD0C-35B24F9D6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0E9747-E1C4-4046-AD98-AA3EFF1D3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0C1E-10F7-4C82-9421-22732279A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759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FF33FA-12E6-4430-B1C9-41F525FF8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C62D473-2C39-4D3B-B04B-F752858E1C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B5F5F6-5395-49A0-901C-56C686DEB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C62C-668B-4E8E-B687-C03054036E7F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83A3FCC-3F8E-4190-A85C-6675FD644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9CEAB1-AAFB-49B7-A316-9A32C153C8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0C1E-10F7-4C82-9421-22732279A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114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8C1FF92-2FF0-4461-9B4D-1830FFF365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8955414-986D-4F6F-AE63-D5C4C6B144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22679A0-922E-41C7-8A1F-630CE0AEB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C62C-668B-4E8E-B687-C03054036E7F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29C428-5236-4138-BC11-C3CF0B976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EE9809-F4E2-4DAA-A93B-5B3EB03D2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0C1E-10F7-4C82-9421-22732279A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878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080DB4-94B7-4114-A2B0-27B04308F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A1BEC8-2192-461B-960B-A782BC4113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6D47BF-DA8A-482B-821C-93C9BD63B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C62C-668B-4E8E-B687-C03054036E7F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9E4318-F699-45BA-808A-6A16F3E8A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9B985C-72FA-4420-8D54-49D3ABA90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0C1E-10F7-4C82-9421-22732279A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453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7F8EA7-2BE9-4DDF-B79F-ADC1216E5F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1706B87-3FF9-4C88-AA9F-D96CE64C89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6C66B2-76AB-4269-AE6D-D275E2B8D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C62C-668B-4E8E-B687-C03054036E7F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4FCE67-6090-4DB7-9C4B-063EC21B5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681921F-9395-4E8B-B72F-D4CD5DDE4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0C1E-10F7-4C82-9421-22732279A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900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29CAF3-D43F-4A4D-BDD0-9A4B0348E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FFD45A9-8DB1-4C74-9D10-990F11361C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E4229CA-0F6A-456D-AE16-2E675C4CFF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49406E4-89AE-4402-B15C-E8D250B843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C62C-668B-4E8E-B687-C03054036E7F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1908AEC-600C-4D58-A677-BE785E71F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0F0A16E-7541-4AC0-A4CD-0CB7BA0A9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0C1E-10F7-4C82-9421-22732279A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488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CD8E40-AEF7-48E6-9310-7DF80CB80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10D155C-522F-47C8-BF82-866B9DC7C3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E2F919D-7B91-4A2F-AAA8-ED756379F4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3527B06-62C5-4F50-9AE8-028A1A7AE0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A6E8A6A-BDE7-4F59-82CF-0599A45BCA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D7B6C75-597B-43FD-BE86-CA16300CF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C62C-668B-4E8E-B687-C03054036E7F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553AFDA-B158-4677-93F9-D6E7C64A9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C7C7CFA-E8E3-4184-9BE8-DE2C07052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0C1E-10F7-4C82-9421-22732279A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054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F10B323-6E84-4B78-80C0-21D4BF718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1C4F6E8-8422-4F79-8EB5-984468A1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C62C-668B-4E8E-B687-C03054036E7F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6FDE938-1C80-4F3B-A85D-AFE0E52B9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B735BCE-4F7C-4C58-8B5F-A3C19973C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0C1E-10F7-4C82-9421-22732279A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514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F50F766-573A-4F25-81E7-34B159802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C62C-668B-4E8E-B687-C03054036E7F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790478E-1EEC-4F69-885E-5E3D84928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F41A9FA-5D51-43DE-9E49-A3B49ACA0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0C1E-10F7-4C82-9421-22732279A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685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64975CC-FF5C-4AAF-85B3-61DAE6719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783F231-4A37-4CB5-A3E3-6D7BCD5FAA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8B44F2-ACAC-413A-8364-80A5A3B53B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6BDBF5E-4CF1-4854-B8C5-93BDE254C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C62C-668B-4E8E-B687-C03054036E7F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BB9962E-C492-4876-B944-19014DE49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82B9275-5B3D-40ED-B887-19C4A73D0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0C1E-10F7-4C82-9421-22732279A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924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868A29-8CE7-4710-897E-EECFB15A1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80E9334-1815-4E30-984C-606DE754FB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240FA2-65FC-45D9-8938-F355C926AF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9488105-AD4F-4704-B4E5-5F0ECF9DC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C62C-668B-4E8E-B687-C03054036E7F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D3623FD-880A-492E-B75D-2F407636F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F7DA616-429D-455B-993D-D81EC3590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40C1E-10F7-4C82-9421-22732279AD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706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6CDC990-106B-46EB-8ADC-CA47688D2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0AAA697-0722-4711-A180-20D14611D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6E62FC-E7B8-4BCC-B3E6-E19309494C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CC62C-668B-4E8E-B687-C03054036E7F}" type="datetimeFigureOut">
              <a:rPr lang="zh-CN" altLang="en-US" smtClean="0"/>
              <a:t>2022/2/15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07B4310-8309-4F51-998E-6CECCD06C8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1A829FD-E585-4B0D-BC71-AFCDD1E5A2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40C1E-10F7-4C82-9421-22732279AD4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7DFC142-ABDD-4FF7-ADD2-8A82BE2BBE82}"/>
              </a:ext>
            </a:extLst>
          </p:cNvPr>
          <p:cNvSpPr/>
          <p:nvPr userDrawn="1">
            <p:custDataLst>
              <p:tags r:id="rId13"/>
            </p:custDataLst>
          </p:nvPr>
        </p:nvSpPr>
        <p:spPr>
          <a:xfrm>
            <a:off x="-25400000" y="-25400000"/>
            <a:ext cx="0" cy="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D27F28F-6793-440B-90F8-3A3297D3BDCA}"/>
              </a:ext>
            </a:extLst>
          </p:cNvPr>
          <p:cNvSpPr/>
          <p:nvPr userDrawn="1">
            <p:custDataLst>
              <p:tags r:id="rId14"/>
            </p:custDataLst>
          </p:nvPr>
        </p:nvSpPr>
        <p:spPr>
          <a:xfrm>
            <a:off x="37592000" y="32258000"/>
            <a:ext cx="0" cy="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388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21.png"/><Relationship Id="rId34" Type="http://schemas.openxmlformats.org/officeDocument/2006/relationships/image" Target="../media/image34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2" Type="http://schemas.openxmlformats.org/officeDocument/2006/relationships/tags" Target="../tags/tag18.xml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1" Type="http://schemas.openxmlformats.org/officeDocument/2006/relationships/tags" Target="../tags/tag1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8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36.png"/><Relationship Id="rId5" Type="http://schemas.openxmlformats.org/officeDocument/2006/relationships/image" Target="../media/image38.png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image" Target="../media/image36.png"/><Relationship Id="rId5" Type="http://schemas.openxmlformats.org/officeDocument/2006/relationships/image" Target="../media/image38.png"/><Relationship Id="rId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anyiPPT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D6B7DE"/>
            </a:gs>
            <a:gs pos="57000">
              <a:srgbClr val="F6EFF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4C1C67F8-ED3D-4D04-959D-965DBAC6EE6A}"/>
              </a:ext>
            </a:extLst>
          </p:cNvPr>
          <p:cNvSpPr txBox="1"/>
          <p:nvPr/>
        </p:nvSpPr>
        <p:spPr>
          <a:xfrm>
            <a:off x="3843228" y="2860548"/>
            <a:ext cx="4467981" cy="614172"/>
          </a:xfrm>
          <a:custGeom>
            <a:avLst/>
            <a:gdLst/>
            <a:ahLst/>
            <a:cxnLst/>
            <a:rect l="l" t="t" r="r" b="b"/>
            <a:pathLst>
              <a:path w="4581744" h="629810">
                <a:moveTo>
                  <a:pt x="3983441" y="17"/>
                </a:moveTo>
                <a:cubicBezTo>
                  <a:pt x="4002685" y="1438"/>
                  <a:pt x="4021928" y="9092"/>
                  <a:pt x="4041172" y="22978"/>
                </a:cubicBezTo>
                <a:cubicBezTo>
                  <a:pt x="4060416" y="36864"/>
                  <a:pt x="4074411" y="48454"/>
                  <a:pt x="4083158" y="57748"/>
                </a:cubicBezTo>
                <a:lnTo>
                  <a:pt x="4518765" y="440872"/>
                </a:lnTo>
                <a:cubicBezTo>
                  <a:pt x="4535166" y="456070"/>
                  <a:pt x="4549598" y="470284"/>
                  <a:pt x="4562063" y="483514"/>
                </a:cubicBezTo>
                <a:cubicBezTo>
                  <a:pt x="4574528" y="496745"/>
                  <a:pt x="4581088" y="512270"/>
                  <a:pt x="4581744" y="530093"/>
                </a:cubicBezTo>
                <a:cubicBezTo>
                  <a:pt x="4580978" y="553382"/>
                  <a:pt x="4572013" y="569783"/>
                  <a:pt x="4554846" y="579295"/>
                </a:cubicBezTo>
                <a:cubicBezTo>
                  <a:pt x="4537680" y="588808"/>
                  <a:pt x="4516906" y="593400"/>
                  <a:pt x="4492524" y="593072"/>
                </a:cubicBezTo>
                <a:lnTo>
                  <a:pt x="650787" y="593072"/>
                </a:lnTo>
                <a:cubicBezTo>
                  <a:pt x="495306" y="592963"/>
                  <a:pt x="377220" y="595806"/>
                  <a:pt x="296528" y="601601"/>
                </a:cubicBezTo>
                <a:cubicBezTo>
                  <a:pt x="215836" y="607395"/>
                  <a:pt x="144984" y="616799"/>
                  <a:pt x="83973" y="629810"/>
                </a:cubicBezTo>
                <a:lnTo>
                  <a:pt x="0" y="404134"/>
                </a:lnTo>
                <a:cubicBezTo>
                  <a:pt x="245795" y="425127"/>
                  <a:pt x="494213" y="435624"/>
                  <a:pt x="745255" y="435624"/>
                </a:cubicBezTo>
                <a:lnTo>
                  <a:pt x="3616062" y="435624"/>
                </a:lnTo>
                <a:lnTo>
                  <a:pt x="3904717" y="62996"/>
                </a:lnTo>
                <a:cubicBezTo>
                  <a:pt x="3922758" y="39707"/>
                  <a:pt x="3937847" y="23306"/>
                  <a:pt x="3949983" y="13794"/>
                </a:cubicBezTo>
                <a:cubicBezTo>
                  <a:pt x="3962120" y="4281"/>
                  <a:pt x="3973273" y="-311"/>
                  <a:pt x="3983441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0" sx="101000" sy="101000" algn="ctr" rotWithShape="0">
              <a:schemeClr val="bg1">
                <a:alpha val="8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1300">
              <a:latin typeface="A-OTF Ryumin Pro M-KL" panose="02020400000000000000" pitchFamily="18" charset="-128"/>
              <a:ea typeface="A-OTF Ryumin Pro M-KL" panose="02020400000000000000" pitchFamily="18" charset="-128"/>
            </a:endParaRPr>
          </a:p>
        </p:txBody>
      </p:sp>
      <p:sp>
        <p:nvSpPr>
          <p:cNvPr id="5" name="PA-文本框 8">
            <a:extLst>
              <a:ext uri="{FF2B5EF4-FFF2-40B4-BE49-F238E27FC236}">
                <a16:creationId xmlns:a16="http://schemas.microsoft.com/office/drawing/2014/main" id="{7E050007-1956-4B45-872A-1DD0F9F69F3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671017" y="-1286031"/>
            <a:ext cx="45719" cy="337657"/>
          </a:xfrm>
          <a:prstGeom prst="rect">
            <a:avLst/>
          </a:prstGeom>
          <a:noFill/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txBody>
          <a:bodyPr wrap="square" rtlCol="0" anchor="ctr">
            <a:spAutoFit/>
          </a:bodyPr>
          <a:lstStyle/>
          <a:p>
            <a:pPr>
              <a:lnSpc>
                <a:spcPts val="0"/>
              </a:lnSpc>
            </a:pPr>
            <a:r>
              <a:rPr lang="zh-CN" altLang="en-US" sz="105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06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08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10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12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14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16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18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19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21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23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25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27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29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31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32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34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36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38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40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42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44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45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47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49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51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53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55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57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58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60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62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64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66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68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70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71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73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75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77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79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81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83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84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86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88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90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92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94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96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97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99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01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03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05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07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08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10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12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14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16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18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20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21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23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25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27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29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31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33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34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36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38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40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42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44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46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47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49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51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53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55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57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59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60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62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64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66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68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70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72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73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75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77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79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81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83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85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86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88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90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92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94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96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98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99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01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03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05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07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09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11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12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14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16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18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20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22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24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25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27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29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31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33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35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37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38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40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42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44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46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48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50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51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53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55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57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59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61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63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64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66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68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70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72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74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76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77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79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81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83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85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87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89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90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92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94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96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98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00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02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03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05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07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09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11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13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15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16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18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20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22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24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26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28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29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31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33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35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37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39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41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42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44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46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48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50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52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54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55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57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59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61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63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65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67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68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70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72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74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76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78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79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81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83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85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87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89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91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92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94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96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98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00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02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04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05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07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09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11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13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15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17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18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20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22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24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26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28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30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31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33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35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37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39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41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43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44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46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48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50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52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54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56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57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59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61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63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65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67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69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70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72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74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76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78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80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82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83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85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87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89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91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93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95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96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98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00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02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04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06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08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09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11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13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15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17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19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21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22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24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26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28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30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32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34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35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37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39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41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43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45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47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48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50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52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54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56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58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60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</a:p>
        </p:txBody>
      </p:sp>
      <p:sp>
        <p:nvSpPr>
          <p:cNvPr id="7" name="PA-文本框 8">
            <a:extLst>
              <a:ext uri="{FF2B5EF4-FFF2-40B4-BE49-F238E27FC236}">
                <a16:creationId xmlns:a16="http://schemas.microsoft.com/office/drawing/2014/main" id="{163FFB25-76C9-4C63-8DFE-9C38B94CC88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152250" y="-1125425"/>
            <a:ext cx="45719" cy="337657"/>
          </a:xfrm>
          <a:prstGeom prst="rect">
            <a:avLst/>
          </a:prstGeom>
          <a:noFill/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txBody>
          <a:bodyPr wrap="square" rtlCol="0" anchor="ctr">
            <a:spAutoFit/>
          </a:bodyPr>
          <a:lstStyle/>
          <a:p>
            <a:pPr>
              <a:lnSpc>
                <a:spcPts val="0"/>
              </a:lnSpc>
            </a:pPr>
            <a:r>
              <a:rPr lang="zh-CN" altLang="en-US" sz="105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06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08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10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12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14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16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18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19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21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23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25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27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29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31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32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34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36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38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40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42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44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45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47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49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51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53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55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57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58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60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62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64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66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68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70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71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73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75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77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79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81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83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84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86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88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90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92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94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96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97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199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01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03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05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07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08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10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12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14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16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18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20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21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23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25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27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29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31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33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34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36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38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40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42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44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46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47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49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51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53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55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57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59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60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62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64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66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68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70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72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73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75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77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79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81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83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85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86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88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90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92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94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96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98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299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01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03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05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07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09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11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12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14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16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18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20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22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24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25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27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29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31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33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35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37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38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40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42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44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46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48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50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51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53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55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57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59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61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63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64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66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68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70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72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74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76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77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79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81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83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85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87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89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90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92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94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96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398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00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02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03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05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07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09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11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13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15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16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18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20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22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24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26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28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29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31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33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35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37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39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41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42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44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46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48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50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52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54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55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57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59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61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63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65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67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68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70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72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74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76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78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79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81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83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85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87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89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91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92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94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96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498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00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02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04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05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07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09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11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13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15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17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18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20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22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24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26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28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30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31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33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35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37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39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41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43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44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46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48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50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52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54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56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57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59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61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63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65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67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69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70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72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74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76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78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80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82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83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858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87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89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91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93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95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96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598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00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02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04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06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08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09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11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13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155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17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19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21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22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24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26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28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30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32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34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35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37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39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41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43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452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47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489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507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526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544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563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581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  <a:r>
              <a:rPr lang="zh-CN" altLang="en-US" sz="6600">
                <a:solidFill>
                  <a:schemeClr val="bg1"/>
                </a:solidFill>
                <a:effectLst>
                  <a:glow rad="254000">
                    <a:schemeClr val="bg1">
                      <a:alpha val="20000"/>
                    </a:schemeClr>
                  </a:glow>
                </a:effectLst>
              </a:rPr>
              <a:t>●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79927D3-275E-4747-8D0C-259035432C22}"/>
              </a:ext>
            </a:extLst>
          </p:cNvPr>
          <p:cNvSpPr>
            <a:spLocks/>
          </p:cNvSpPr>
          <p:nvPr/>
        </p:nvSpPr>
        <p:spPr>
          <a:xfrm>
            <a:off x="-1" y="-1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11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45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400"/>
                                  </p:iterate>
                                  <p:childTnLst>
                                    <p:animMotion origin="layout" path="M 0.15157 0.63356 C 0.13907 0.63356 0.1323 0.65579 0.07657 0.64398 C 0.02084 0.63194 -0.10547 0.56805 -0.18307 0.5618 C -0.26054 0.55555 -0.32474 0.58102 -0.3888 0.60625 " pathEditMode="fixed" rAng="0" ptsTypes="AAAA">
                                      <p:cBhvr from="" to="">
                                        <p:cTn id="6" dur="21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18" y="-296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45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400"/>
                                  </p:iterate>
                                  <p:childTnLst>
                                    <p:animMotion origin="layout" path="M -0.625 0.71759 C -0.61237 0.71759 -0.57057 0.67963 -0.49922 0.67708 C -0.42786 0.67477 -0.35664 0.70393 -0.29531 0.72824 C -0.23424 0.74768 -0.13984 0.76805 -0.07448 0.75 " pathEditMode="fixed" rAng="0" ptsTypes="AAAA">
                                      <p:cBhvr from="" to="">
                                        <p:cTn id="8" dur="214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26" y="-6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994C6"/>
            </a:gs>
            <a:gs pos="100000">
              <a:srgbClr val="EADB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E570061-94EC-4B39-BF71-F61664C1C3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67786" y="1212593"/>
            <a:ext cx="14887722" cy="6498899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6547DFC-2B90-4F31-88D3-9CE7F79BB0C5}"/>
              </a:ext>
            </a:extLst>
          </p:cNvPr>
          <p:cNvSpPr/>
          <p:nvPr/>
        </p:nvSpPr>
        <p:spPr>
          <a:xfrm rot="6486429">
            <a:off x="4075615" y="-1225520"/>
            <a:ext cx="5824861" cy="3592914"/>
          </a:xfrm>
          <a:custGeom>
            <a:avLst/>
            <a:gdLst>
              <a:gd name="connsiteX0" fmla="*/ 10174 w 2524622"/>
              <a:gd name="connsiteY0" fmla="*/ 95670 h 1921636"/>
              <a:gd name="connsiteX1" fmla="*/ 1145292 w 2524622"/>
              <a:gd name="connsiteY1" fmla="*/ 962773 h 1921636"/>
              <a:gd name="connsiteX2" fmla="*/ 1854740 w 2524622"/>
              <a:gd name="connsiteY2" fmla="*/ 1861408 h 1921636"/>
              <a:gd name="connsiteX3" fmla="*/ 2390767 w 2524622"/>
              <a:gd name="connsiteY3" fmla="*/ 1766815 h 1921636"/>
              <a:gd name="connsiteX4" fmla="*/ 2501126 w 2524622"/>
              <a:gd name="connsiteY4" fmla="*/ 1183491 h 1921636"/>
              <a:gd name="connsiteX5" fmla="*/ 2028161 w 2524622"/>
              <a:gd name="connsiteY5" fmla="*/ 458277 h 1921636"/>
              <a:gd name="connsiteX6" fmla="*/ 1555195 w 2524622"/>
              <a:gd name="connsiteY6" fmla="*/ 206028 h 1921636"/>
              <a:gd name="connsiteX7" fmla="*/ 640795 w 2524622"/>
              <a:gd name="connsiteY7" fmla="*/ 32608 h 1921636"/>
              <a:gd name="connsiteX8" fmla="*/ 10174 w 2524622"/>
              <a:gd name="connsiteY8" fmla="*/ 95670 h 1921636"/>
              <a:gd name="connsiteX0" fmla="*/ 11876 w 2526324"/>
              <a:gd name="connsiteY0" fmla="*/ 112769 h 1938735"/>
              <a:gd name="connsiteX1" fmla="*/ 1146994 w 2526324"/>
              <a:gd name="connsiteY1" fmla="*/ 979872 h 1938735"/>
              <a:gd name="connsiteX2" fmla="*/ 1856442 w 2526324"/>
              <a:gd name="connsiteY2" fmla="*/ 1878507 h 1938735"/>
              <a:gd name="connsiteX3" fmla="*/ 2392469 w 2526324"/>
              <a:gd name="connsiteY3" fmla="*/ 1783914 h 1938735"/>
              <a:gd name="connsiteX4" fmla="*/ 2502828 w 2526324"/>
              <a:gd name="connsiteY4" fmla="*/ 1200590 h 1938735"/>
              <a:gd name="connsiteX5" fmla="*/ 2029863 w 2526324"/>
              <a:gd name="connsiteY5" fmla="*/ 475376 h 1938735"/>
              <a:gd name="connsiteX6" fmla="*/ 642497 w 2526324"/>
              <a:gd name="connsiteY6" fmla="*/ 49707 h 1938735"/>
              <a:gd name="connsiteX7" fmla="*/ 11876 w 2526324"/>
              <a:gd name="connsiteY7" fmla="*/ 112769 h 1938735"/>
              <a:gd name="connsiteX0" fmla="*/ 15022 w 2529470"/>
              <a:gd name="connsiteY0" fmla="*/ 16028 h 1841994"/>
              <a:gd name="connsiteX1" fmla="*/ 1150140 w 2529470"/>
              <a:gd name="connsiteY1" fmla="*/ 883131 h 1841994"/>
              <a:gd name="connsiteX2" fmla="*/ 1859588 w 2529470"/>
              <a:gd name="connsiteY2" fmla="*/ 1781766 h 1841994"/>
              <a:gd name="connsiteX3" fmla="*/ 2395615 w 2529470"/>
              <a:gd name="connsiteY3" fmla="*/ 1687173 h 1841994"/>
              <a:gd name="connsiteX4" fmla="*/ 2505974 w 2529470"/>
              <a:gd name="connsiteY4" fmla="*/ 1103849 h 1841994"/>
              <a:gd name="connsiteX5" fmla="*/ 2033009 w 2529470"/>
              <a:gd name="connsiteY5" fmla="*/ 378635 h 1841994"/>
              <a:gd name="connsiteX6" fmla="*/ 15022 w 2529470"/>
              <a:gd name="connsiteY6" fmla="*/ 16028 h 1841994"/>
              <a:gd name="connsiteX0" fmla="*/ 15022 w 2529470"/>
              <a:gd name="connsiteY0" fmla="*/ 16028 h 1841994"/>
              <a:gd name="connsiteX1" fmla="*/ 1150140 w 2529470"/>
              <a:gd name="connsiteY1" fmla="*/ 883131 h 1841994"/>
              <a:gd name="connsiteX2" fmla="*/ 1859588 w 2529470"/>
              <a:gd name="connsiteY2" fmla="*/ 1781766 h 1841994"/>
              <a:gd name="connsiteX3" fmla="*/ 2395615 w 2529470"/>
              <a:gd name="connsiteY3" fmla="*/ 1687173 h 1841994"/>
              <a:gd name="connsiteX4" fmla="*/ 2505974 w 2529470"/>
              <a:gd name="connsiteY4" fmla="*/ 1103849 h 1841994"/>
              <a:gd name="connsiteX5" fmla="*/ 2033009 w 2529470"/>
              <a:gd name="connsiteY5" fmla="*/ 378635 h 1841994"/>
              <a:gd name="connsiteX6" fmla="*/ 15022 w 2529470"/>
              <a:gd name="connsiteY6" fmla="*/ 16028 h 1841994"/>
              <a:gd name="connsiteX0" fmla="*/ 0 w 2514448"/>
              <a:gd name="connsiteY0" fmla="*/ 16028 h 1841994"/>
              <a:gd name="connsiteX1" fmla="*/ 1135118 w 2514448"/>
              <a:gd name="connsiteY1" fmla="*/ 883131 h 1841994"/>
              <a:gd name="connsiteX2" fmla="*/ 1844566 w 2514448"/>
              <a:gd name="connsiteY2" fmla="*/ 1781766 h 1841994"/>
              <a:gd name="connsiteX3" fmla="*/ 2380593 w 2514448"/>
              <a:gd name="connsiteY3" fmla="*/ 1687173 h 1841994"/>
              <a:gd name="connsiteX4" fmla="*/ 2490952 w 2514448"/>
              <a:gd name="connsiteY4" fmla="*/ 1103849 h 1841994"/>
              <a:gd name="connsiteX5" fmla="*/ 2017987 w 2514448"/>
              <a:gd name="connsiteY5" fmla="*/ 378635 h 1841994"/>
              <a:gd name="connsiteX6" fmla="*/ 0 w 2514448"/>
              <a:gd name="connsiteY6" fmla="*/ 16028 h 1841994"/>
              <a:gd name="connsiteX0" fmla="*/ 0 w 2514448"/>
              <a:gd name="connsiteY0" fmla="*/ 0 h 1825966"/>
              <a:gd name="connsiteX1" fmla="*/ 1135118 w 2514448"/>
              <a:gd name="connsiteY1" fmla="*/ 867103 h 1825966"/>
              <a:gd name="connsiteX2" fmla="*/ 1844566 w 2514448"/>
              <a:gd name="connsiteY2" fmla="*/ 1765738 h 1825966"/>
              <a:gd name="connsiteX3" fmla="*/ 2380593 w 2514448"/>
              <a:gd name="connsiteY3" fmla="*/ 1671145 h 1825966"/>
              <a:gd name="connsiteX4" fmla="*/ 2490952 w 2514448"/>
              <a:gd name="connsiteY4" fmla="*/ 1087821 h 1825966"/>
              <a:gd name="connsiteX5" fmla="*/ 2017987 w 2514448"/>
              <a:gd name="connsiteY5" fmla="*/ 362607 h 1825966"/>
              <a:gd name="connsiteX6" fmla="*/ 0 w 2514448"/>
              <a:gd name="connsiteY6" fmla="*/ 0 h 1825966"/>
              <a:gd name="connsiteX0" fmla="*/ 0 w 2514448"/>
              <a:gd name="connsiteY0" fmla="*/ 0 h 1825966"/>
              <a:gd name="connsiteX1" fmla="*/ 1135118 w 2514448"/>
              <a:gd name="connsiteY1" fmla="*/ 867103 h 1825966"/>
              <a:gd name="connsiteX2" fmla="*/ 1844566 w 2514448"/>
              <a:gd name="connsiteY2" fmla="*/ 1765738 h 1825966"/>
              <a:gd name="connsiteX3" fmla="*/ 2380593 w 2514448"/>
              <a:gd name="connsiteY3" fmla="*/ 1671145 h 1825966"/>
              <a:gd name="connsiteX4" fmla="*/ 2490952 w 2514448"/>
              <a:gd name="connsiteY4" fmla="*/ 1087821 h 1825966"/>
              <a:gd name="connsiteX5" fmla="*/ 2017987 w 2514448"/>
              <a:gd name="connsiteY5" fmla="*/ 362607 h 1825966"/>
              <a:gd name="connsiteX6" fmla="*/ 0 w 2514448"/>
              <a:gd name="connsiteY6" fmla="*/ 0 h 1825966"/>
              <a:gd name="connsiteX0" fmla="*/ 0 w 2514448"/>
              <a:gd name="connsiteY0" fmla="*/ 0 h 1825966"/>
              <a:gd name="connsiteX1" fmla="*/ 1135118 w 2514448"/>
              <a:gd name="connsiteY1" fmla="*/ 867103 h 1825966"/>
              <a:gd name="connsiteX2" fmla="*/ 1844566 w 2514448"/>
              <a:gd name="connsiteY2" fmla="*/ 1765738 h 1825966"/>
              <a:gd name="connsiteX3" fmla="*/ 2380593 w 2514448"/>
              <a:gd name="connsiteY3" fmla="*/ 1671145 h 1825966"/>
              <a:gd name="connsiteX4" fmla="*/ 2490952 w 2514448"/>
              <a:gd name="connsiteY4" fmla="*/ 1087821 h 1825966"/>
              <a:gd name="connsiteX5" fmla="*/ 2017987 w 2514448"/>
              <a:gd name="connsiteY5" fmla="*/ 362607 h 1825966"/>
              <a:gd name="connsiteX6" fmla="*/ 0 w 2514448"/>
              <a:gd name="connsiteY6" fmla="*/ 0 h 1825966"/>
              <a:gd name="connsiteX0" fmla="*/ 0 w 2775935"/>
              <a:gd name="connsiteY0" fmla="*/ 40146 h 1614891"/>
              <a:gd name="connsiteX1" fmla="*/ 1396605 w 2775935"/>
              <a:gd name="connsiteY1" fmla="*/ 656028 h 1614891"/>
              <a:gd name="connsiteX2" fmla="*/ 2106053 w 2775935"/>
              <a:gd name="connsiteY2" fmla="*/ 1554663 h 1614891"/>
              <a:gd name="connsiteX3" fmla="*/ 2642080 w 2775935"/>
              <a:gd name="connsiteY3" fmla="*/ 1460070 h 1614891"/>
              <a:gd name="connsiteX4" fmla="*/ 2752439 w 2775935"/>
              <a:gd name="connsiteY4" fmla="*/ 876746 h 1614891"/>
              <a:gd name="connsiteX5" fmla="*/ 2279474 w 2775935"/>
              <a:gd name="connsiteY5" fmla="*/ 151532 h 1614891"/>
              <a:gd name="connsiteX6" fmla="*/ 0 w 2775935"/>
              <a:gd name="connsiteY6" fmla="*/ 40146 h 1614891"/>
              <a:gd name="connsiteX0" fmla="*/ 0 w 2775935"/>
              <a:gd name="connsiteY0" fmla="*/ 101604 h 1676349"/>
              <a:gd name="connsiteX1" fmla="*/ 1396605 w 2775935"/>
              <a:gd name="connsiteY1" fmla="*/ 717486 h 1676349"/>
              <a:gd name="connsiteX2" fmla="*/ 2106053 w 2775935"/>
              <a:gd name="connsiteY2" fmla="*/ 1616121 h 1676349"/>
              <a:gd name="connsiteX3" fmla="*/ 2642080 w 2775935"/>
              <a:gd name="connsiteY3" fmla="*/ 1521528 h 1676349"/>
              <a:gd name="connsiteX4" fmla="*/ 2752439 w 2775935"/>
              <a:gd name="connsiteY4" fmla="*/ 938204 h 1676349"/>
              <a:gd name="connsiteX5" fmla="*/ 2279474 w 2775935"/>
              <a:gd name="connsiteY5" fmla="*/ 212990 h 1676349"/>
              <a:gd name="connsiteX6" fmla="*/ 0 w 2775935"/>
              <a:gd name="connsiteY6" fmla="*/ 101604 h 1676349"/>
              <a:gd name="connsiteX0" fmla="*/ 251 w 2776186"/>
              <a:gd name="connsiteY0" fmla="*/ 101604 h 1676349"/>
              <a:gd name="connsiteX1" fmla="*/ 1396856 w 2776186"/>
              <a:gd name="connsiteY1" fmla="*/ 717486 h 1676349"/>
              <a:gd name="connsiteX2" fmla="*/ 2106304 w 2776186"/>
              <a:gd name="connsiteY2" fmla="*/ 1616121 h 1676349"/>
              <a:gd name="connsiteX3" fmla="*/ 2642331 w 2776186"/>
              <a:gd name="connsiteY3" fmla="*/ 1521528 h 1676349"/>
              <a:gd name="connsiteX4" fmla="*/ 2752690 w 2776186"/>
              <a:gd name="connsiteY4" fmla="*/ 938204 h 1676349"/>
              <a:gd name="connsiteX5" fmla="*/ 2279725 w 2776186"/>
              <a:gd name="connsiteY5" fmla="*/ 212990 h 1676349"/>
              <a:gd name="connsiteX6" fmla="*/ 251 w 2776186"/>
              <a:gd name="connsiteY6" fmla="*/ 101604 h 1676349"/>
              <a:gd name="connsiteX0" fmla="*/ 184 w 2776119"/>
              <a:gd name="connsiteY0" fmla="*/ 101604 h 1676349"/>
              <a:gd name="connsiteX1" fmla="*/ 1396789 w 2776119"/>
              <a:gd name="connsiteY1" fmla="*/ 717486 h 1676349"/>
              <a:gd name="connsiteX2" fmla="*/ 2106237 w 2776119"/>
              <a:gd name="connsiteY2" fmla="*/ 1616121 h 1676349"/>
              <a:gd name="connsiteX3" fmla="*/ 2642264 w 2776119"/>
              <a:gd name="connsiteY3" fmla="*/ 1521528 h 1676349"/>
              <a:gd name="connsiteX4" fmla="*/ 2752623 w 2776119"/>
              <a:gd name="connsiteY4" fmla="*/ 938204 h 1676349"/>
              <a:gd name="connsiteX5" fmla="*/ 2279658 w 2776119"/>
              <a:gd name="connsiteY5" fmla="*/ 212990 h 1676349"/>
              <a:gd name="connsiteX6" fmla="*/ 184 w 2776119"/>
              <a:gd name="connsiteY6" fmla="*/ 101604 h 1676349"/>
              <a:gd name="connsiteX0" fmla="*/ 184 w 2776119"/>
              <a:gd name="connsiteY0" fmla="*/ 135312 h 1710057"/>
              <a:gd name="connsiteX1" fmla="*/ 1396789 w 2776119"/>
              <a:gd name="connsiteY1" fmla="*/ 751194 h 1710057"/>
              <a:gd name="connsiteX2" fmla="*/ 2106237 w 2776119"/>
              <a:gd name="connsiteY2" fmla="*/ 1649829 h 1710057"/>
              <a:gd name="connsiteX3" fmla="*/ 2642264 w 2776119"/>
              <a:gd name="connsiteY3" fmla="*/ 1555236 h 1710057"/>
              <a:gd name="connsiteX4" fmla="*/ 2752623 w 2776119"/>
              <a:gd name="connsiteY4" fmla="*/ 971912 h 1710057"/>
              <a:gd name="connsiteX5" fmla="*/ 2346422 w 2776119"/>
              <a:gd name="connsiteY5" fmla="*/ 176204 h 1710057"/>
              <a:gd name="connsiteX6" fmla="*/ 184 w 2776119"/>
              <a:gd name="connsiteY6" fmla="*/ 135312 h 1710057"/>
              <a:gd name="connsiteX0" fmla="*/ 184 w 2888479"/>
              <a:gd name="connsiteY0" fmla="*/ 135312 h 1709288"/>
              <a:gd name="connsiteX1" fmla="*/ 1396789 w 2888479"/>
              <a:gd name="connsiteY1" fmla="*/ 751194 h 1709288"/>
              <a:gd name="connsiteX2" fmla="*/ 2106237 w 2888479"/>
              <a:gd name="connsiteY2" fmla="*/ 1649829 h 1709288"/>
              <a:gd name="connsiteX3" fmla="*/ 2642264 w 2888479"/>
              <a:gd name="connsiteY3" fmla="*/ 1555236 h 1709288"/>
              <a:gd name="connsiteX4" fmla="*/ 2875643 w 2888479"/>
              <a:gd name="connsiteY4" fmla="*/ 994191 h 1709288"/>
              <a:gd name="connsiteX5" fmla="*/ 2346422 w 2888479"/>
              <a:gd name="connsiteY5" fmla="*/ 176204 h 1709288"/>
              <a:gd name="connsiteX6" fmla="*/ 184 w 2888479"/>
              <a:gd name="connsiteY6" fmla="*/ 135312 h 1709288"/>
              <a:gd name="connsiteX0" fmla="*/ 179 w 2890556"/>
              <a:gd name="connsiteY0" fmla="*/ 135312 h 1681343"/>
              <a:gd name="connsiteX1" fmla="*/ 1396784 w 2890556"/>
              <a:gd name="connsiteY1" fmla="*/ 751194 h 1681343"/>
              <a:gd name="connsiteX2" fmla="*/ 1906327 w 2890556"/>
              <a:gd name="connsiteY2" fmla="*/ 1613627 h 1681343"/>
              <a:gd name="connsiteX3" fmla="*/ 2642259 w 2890556"/>
              <a:gd name="connsiteY3" fmla="*/ 1555236 h 1681343"/>
              <a:gd name="connsiteX4" fmla="*/ 2875638 w 2890556"/>
              <a:gd name="connsiteY4" fmla="*/ 994191 h 1681343"/>
              <a:gd name="connsiteX5" fmla="*/ 2346417 w 2890556"/>
              <a:gd name="connsiteY5" fmla="*/ 176204 h 1681343"/>
              <a:gd name="connsiteX6" fmla="*/ 179 w 2890556"/>
              <a:gd name="connsiteY6" fmla="*/ 135312 h 1681343"/>
              <a:gd name="connsiteX0" fmla="*/ 195 w 2890572"/>
              <a:gd name="connsiteY0" fmla="*/ 135312 h 1666958"/>
              <a:gd name="connsiteX1" fmla="*/ 1301049 w 2890572"/>
              <a:gd name="connsiteY1" fmla="*/ 946669 h 1666958"/>
              <a:gd name="connsiteX2" fmla="*/ 1906343 w 2890572"/>
              <a:gd name="connsiteY2" fmla="*/ 1613627 h 1666958"/>
              <a:gd name="connsiteX3" fmla="*/ 2642275 w 2890572"/>
              <a:gd name="connsiteY3" fmla="*/ 1555236 h 1666958"/>
              <a:gd name="connsiteX4" fmla="*/ 2875654 w 2890572"/>
              <a:gd name="connsiteY4" fmla="*/ 994191 h 1666958"/>
              <a:gd name="connsiteX5" fmla="*/ 2346433 w 2890572"/>
              <a:gd name="connsiteY5" fmla="*/ 176204 h 1666958"/>
              <a:gd name="connsiteX6" fmla="*/ 195 w 2890572"/>
              <a:gd name="connsiteY6" fmla="*/ 135312 h 1666958"/>
              <a:gd name="connsiteX0" fmla="*/ 195 w 2889740"/>
              <a:gd name="connsiteY0" fmla="*/ 135312 h 1659276"/>
              <a:gd name="connsiteX1" fmla="*/ 1301049 w 2889740"/>
              <a:gd name="connsiteY1" fmla="*/ 946669 h 1659276"/>
              <a:gd name="connsiteX2" fmla="*/ 1906343 w 2889740"/>
              <a:gd name="connsiteY2" fmla="*/ 1613627 h 1659276"/>
              <a:gd name="connsiteX3" fmla="*/ 2642275 w 2889740"/>
              <a:gd name="connsiteY3" fmla="*/ 1555236 h 1659276"/>
              <a:gd name="connsiteX4" fmla="*/ 2875654 w 2889740"/>
              <a:gd name="connsiteY4" fmla="*/ 994191 h 1659276"/>
              <a:gd name="connsiteX5" fmla="*/ 2346433 w 2889740"/>
              <a:gd name="connsiteY5" fmla="*/ 176204 h 1659276"/>
              <a:gd name="connsiteX6" fmla="*/ 195 w 2889740"/>
              <a:gd name="connsiteY6" fmla="*/ 135312 h 1659276"/>
              <a:gd name="connsiteX0" fmla="*/ 195 w 2889740"/>
              <a:gd name="connsiteY0" fmla="*/ 135312 h 1659276"/>
              <a:gd name="connsiteX1" fmla="*/ 1301049 w 2889740"/>
              <a:gd name="connsiteY1" fmla="*/ 946669 h 1659276"/>
              <a:gd name="connsiteX2" fmla="*/ 1906343 w 2889740"/>
              <a:gd name="connsiteY2" fmla="*/ 1613627 h 1659276"/>
              <a:gd name="connsiteX3" fmla="*/ 2642275 w 2889740"/>
              <a:gd name="connsiteY3" fmla="*/ 1555236 h 1659276"/>
              <a:gd name="connsiteX4" fmla="*/ 2875654 w 2889740"/>
              <a:gd name="connsiteY4" fmla="*/ 994191 h 1659276"/>
              <a:gd name="connsiteX5" fmla="*/ 2346433 w 2889740"/>
              <a:gd name="connsiteY5" fmla="*/ 176204 h 1659276"/>
              <a:gd name="connsiteX6" fmla="*/ 195 w 2889740"/>
              <a:gd name="connsiteY6" fmla="*/ 135312 h 1659276"/>
              <a:gd name="connsiteX0" fmla="*/ 195 w 2908128"/>
              <a:gd name="connsiteY0" fmla="*/ 135312 h 1670773"/>
              <a:gd name="connsiteX1" fmla="*/ 1301049 w 2908128"/>
              <a:gd name="connsiteY1" fmla="*/ 946669 h 1670773"/>
              <a:gd name="connsiteX2" fmla="*/ 1906343 w 2908128"/>
              <a:gd name="connsiteY2" fmla="*/ 1613627 h 1670773"/>
              <a:gd name="connsiteX3" fmla="*/ 2642275 w 2908128"/>
              <a:gd name="connsiteY3" fmla="*/ 1555236 h 1670773"/>
              <a:gd name="connsiteX4" fmla="*/ 2894323 w 2908128"/>
              <a:gd name="connsiteY4" fmla="*/ 908634 h 1670773"/>
              <a:gd name="connsiteX5" fmla="*/ 2346433 w 2908128"/>
              <a:gd name="connsiteY5" fmla="*/ 176204 h 1670773"/>
              <a:gd name="connsiteX6" fmla="*/ 195 w 2908128"/>
              <a:gd name="connsiteY6" fmla="*/ 135312 h 1670773"/>
              <a:gd name="connsiteX0" fmla="*/ 195 w 2908128"/>
              <a:gd name="connsiteY0" fmla="*/ 135312 h 1670773"/>
              <a:gd name="connsiteX1" fmla="*/ 1301049 w 2908128"/>
              <a:gd name="connsiteY1" fmla="*/ 946669 h 1670773"/>
              <a:gd name="connsiteX2" fmla="*/ 1906343 w 2908128"/>
              <a:gd name="connsiteY2" fmla="*/ 1613627 h 1670773"/>
              <a:gd name="connsiteX3" fmla="*/ 2642275 w 2908128"/>
              <a:gd name="connsiteY3" fmla="*/ 1555236 h 1670773"/>
              <a:gd name="connsiteX4" fmla="*/ 2894323 w 2908128"/>
              <a:gd name="connsiteY4" fmla="*/ 908634 h 1670773"/>
              <a:gd name="connsiteX5" fmla="*/ 2346433 w 2908128"/>
              <a:gd name="connsiteY5" fmla="*/ 176204 h 1670773"/>
              <a:gd name="connsiteX6" fmla="*/ 195 w 2908128"/>
              <a:gd name="connsiteY6" fmla="*/ 135312 h 1670773"/>
              <a:gd name="connsiteX0" fmla="*/ 195 w 2908128"/>
              <a:gd name="connsiteY0" fmla="*/ 122520 h 1657981"/>
              <a:gd name="connsiteX1" fmla="*/ 1301049 w 2908128"/>
              <a:gd name="connsiteY1" fmla="*/ 933877 h 1657981"/>
              <a:gd name="connsiteX2" fmla="*/ 1906343 w 2908128"/>
              <a:gd name="connsiteY2" fmla="*/ 1600835 h 1657981"/>
              <a:gd name="connsiteX3" fmla="*/ 2642275 w 2908128"/>
              <a:gd name="connsiteY3" fmla="*/ 1542444 h 1657981"/>
              <a:gd name="connsiteX4" fmla="*/ 2894323 w 2908128"/>
              <a:gd name="connsiteY4" fmla="*/ 895842 h 1657981"/>
              <a:gd name="connsiteX5" fmla="*/ 2346433 w 2908128"/>
              <a:gd name="connsiteY5" fmla="*/ 163412 h 1657981"/>
              <a:gd name="connsiteX6" fmla="*/ 195 w 2908128"/>
              <a:gd name="connsiteY6" fmla="*/ 122520 h 1657981"/>
              <a:gd name="connsiteX0" fmla="*/ 195 w 2908128"/>
              <a:gd name="connsiteY0" fmla="*/ 196716 h 1732177"/>
              <a:gd name="connsiteX1" fmla="*/ 1301049 w 2908128"/>
              <a:gd name="connsiteY1" fmla="*/ 1008073 h 1732177"/>
              <a:gd name="connsiteX2" fmla="*/ 1906343 w 2908128"/>
              <a:gd name="connsiteY2" fmla="*/ 1675031 h 1732177"/>
              <a:gd name="connsiteX3" fmla="*/ 2642275 w 2908128"/>
              <a:gd name="connsiteY3" fmla="*/ 1616640 h 1732177"/>
              <a:gd name="connsiteX4" fmla="*/ 2894323 w 2908128"/>
              <a:gd name="connsiteY4" fmla="*/ 970038 h 1732177"/>
              <a:gd name="connsiteX5" fmla="*/ 2346433 w 2908128"/>
              <a:gd name="connsiteY5" fmla="*/ 237608 h 1732177"/>
              <a:gd name="connsiteX6" fmla="*/ 195 w 2908128"/>
              <a:gd name="connsiteY6" fmla="*/ 196716 h 1732177"/>
              <a:gd name="connsiteX0" fmla="*/ 195 w 2908128"/>
              <a:gd name="connsiteY0" fmla="*/ 240901 h 1776362"/>
              <a:gd name="connsiteX1" fmla="*/ 1301049 w 2908128"/>
              <a:gd name="connsiteY1" fmla="*/ 1052258 h 1776362"/>
              <a:gd name="connsiteX2" fmla="*/ 1906343 w 2908128"/>
              <a:gd name="connsiteY2" fmla="*/ 1719216 h 1776362"/>
              <a:gd name="connsiteX3" fmla="*/ 2642275 w 2908128"/>
              <a:gd name="connsiteY3" fmla="*/ 1660825 h 1776362"/>
              <a:gd name="connsiteX4" fmla="*/ 2894323 w 2908128"/>
              <a:gd name="connsiteY4" fmla="*/ 1014223 h 1776362"/>
              <a:gd name="connsiteX5" fmla="*/ 2346433 w 2908128"/>
              <a:gd name="connsiteY5" fmla="*/ 281793 h 1776362"/>
              <a:gd name="connsiteX6" fmla="*/ 195 w 2908128"/>
              <a:gd name="connsiteY6" fmla="*/ 240901 h 1776362"/>
              <a:gd name="connsiteX0" fmla="*/ 0 w 2907933"/>
              <a:gd name="connsiteY0" fmla="*/ 240901 h 1776362"/>
              <a:gd name="connsiteX1" fmla="*/ 1300854 w 2907933"/>
              <a:gd name="connsiteY1" fmla="*/ 1052258 h 1776362"/>
              <a:gd name="connsiteX2" fmla="*/ 1906148 w 2907933"/>
              <a:gd name="connsiteY2" fmla="*/ 1719216 h 1776362"/>
              <a:gd name="connsiteX3" fmla="*/ 2642080 w 2907933"/>
              <a:gd name="connsiteY3" fmla="*/ 1660825 h 1776362"/>
              <a:gd name="connsiteX4" fmla="*/ 2894128 w 2907933"/>
              <a:gd name="connsiteY4" fmla="*/ 1014223 h 1776362"/>
              <a:gd name="connsiteX5" fmla="*/ 2346238 w 2907933"/>
              <a:gd name="connsiteY5" fmla="*/ 281793 h 1776362"/>
              <a:gd name="connsiteX6" fmla="*/ 0 w 2907933"/>
              <a:gd name="connsiteY6" fmla="*/ 240901 h 1776362"/>
              <a:gd name="connsiteX0" fmla="*/ 0 w 2907933"/>
              <a:gd name="connsiteY0" fmla="*/ 240901 h 1776362"/>
              <a:gd name="connsiteX1" fmla="*/ 1300854 w 2907933"/>
              <a:gd name="connsiteY1" fmla="*/ 1052258 h 1776362"/>
              <a:gd name="connsiteX2" fmla="*/ 1906148 w 2907933"/>
              <a:gd name="connsiteY2" fmla="*/ 1719216 h 1776362"/>
              <a:gd name="connsiteX3" fmla="*/ 2642080 w 2907933"/>
              <a:gd name="connsiteY3" fmla="*/ 1660825 h 1776362"/>
              <a:gd name="connsiteX4" fmla="*/ 2894128 w 2907933"/>
              <a:gd name="connsiteY4" fmla="*/ 1014223 h 1776362"/>
              <a:gd name="connsiteX5" fmla="*/ 2346238 w 2907933"/>
              <a:gd name="connsiteY5" fmla="*/ 281793 h 1776362"/>
              <a:gd name="connsiteX6" fmla="*/ 0 w 2907933"/>
              <a:gd name="connsiteY6" fmla="*/ 240901 h 1776362"/>
              <a:gd name="connsiteX0" fmla="*/ 0 w 2907933"/>
              <a:gd name="connsiteY0" fmla="*/ 240901 h 1769460"/>
              <a:gd name="connsiteX1" fmla="*/ 1300854 w 2907933"/>
              <a:gd name="connsiteY1" fmla="*/ 1052258 h 1769460"/>
              <a:gd name="connsiteX2" fmla="*/ 1906148 w 2907933"/>
              <a:gd name="connsiteY2" fmla="*/ 1719216 h 1769460"/>
              <a:gd name="connsiteX3" fmla="*/ 2642080 w 2907933"/>
              <a:gd name="connsiteY3" fmla="*/ 1660825 h 1769460"/>
              <a:gd name="connsiteX4" fmla="*/ 2894128 w 2907933"/>
              <a:gd name="connsiteY4" fmla="*/ 1014223 h 1769460"/>
              <a:gd name="connsiteX5" fmla="*/ 2346238 w 2907933"/>
              <a:gd name="connsiteY5" fmla="*/ 281793 h 1769460"/>
              <a:gd name="connsiteX6" fmla="*/ 0 w 2907933"/>
              <a:gd name="connsiteY6" fmla="*/ 240901 h 1769460"/>
              <a:gd name="connsiteX0" fmla="*/ 0 w 2894128"/>
              <a:gd name="connsiteY0" fmla="*/ 240901 h 1719286"/>
              <a:gd name="connsiteX1" fmla="*/ 1300854 w 2894128"/>
              <a:gd name="connsiteY1" fmla="*/ 1052258 h 1719286"/>
              <a:gd name="connsiteX2" fmla="*/ 1906148 w 2894128"/>
              <a:gd name="connsiteY2" fmla="*/ 1719216 h 1719286"/>
              <a:gd name="connsiteX3" fmla="*/ 2894128 w 2894128"/>
              <a:gd name="connsiteY3" fmla="*/ 1014223 h 1719286"/>
              <a:gd name="connsiteX4" fmla="*/ 2346238 w 2894128"/>
              <a:gd name="connsiteY4" fmla="*/ 281793 h 1719286"/>
              <a:gd name="connsiteX5" fmla="*/ 0 w 2894128"/>
              <a:gd name="connsiteY5" fmla="*/ 240901 h 1719286"/>
              <a:gd name="connsiteX0" fmla="*/ 0 w 2439297"/>
              <a:gd name="connsiteY0" fmla="*/ 240901 h 1738559"/>
              <a:gd name="connsiteX1" fmla="*/ 1300854 w 2439297"/>
              <a:gd name="connsiteY1" fmla="*/ 1052258 h 1738559"/>
              <a:gd name="connsiteX2" fmla="*/ 1906148 w 2439297"/>
              <a:gd name="connsiteY2" fmla="*/ 1719216 h 1738559"/>
              <a:gd name="connsiteX3" fmla="*/ 2346238 w 2439297"/>
              <a:gd name="connsiteY3" fmla="*/ 281793 h 1738559"/>
              <a:gd name="connsiteX4" fmla="*/ 0 w 2439297"/>
              <a:gd name="connsiteY4" fmla="*/ 240901 h 1738559"/>
              <a:gd name="connsiteX0" fmla="*/ 0 w 2439297"/>
              <a:gd name="connsiteY0" fmla="*/ 240901 h 1738559"/>
              <a:gd name="connsiteX1" fmla="*/ 1300854 w 2439297"/>
              <a:gd name="connsiteY1" fmla="*/ 1052258 h 1738559"/>
              <a:gd name="connsiteX2" fmla="*/ 1906148 w 2439297"/>
              <a:gd name="connsiteY2" fmla="*/ 1719216 h 1738559"/>
              <a:gd name="connsiteX3" fmla="*/ 2346238 w 2439297"/>
              <a:gd name="connsiteY3" fmla="*/ 281793 h 1738559"/>
              <a:gd name="connsiteX4" fmla="*/ 0 w 2439297"/>
              <a:gd name="connsiteY4" fmla="*/ 240901 h 1738559"/>
              <a:gd name="connsiteX0" fmla="*/ 0 w 2665480"/>
              <a:gd name="connsiteY0" fmla="*/ 240901 h 1830180"/>
              <a:gd name="connsiteX1" fmla="*/ 1300854 w 2665480"/>
              <a:gd name="connsiteY1" fmla="*/ 1052258 h 1830180"/>
              <a:gd name="connsiteX2" fmla="*/ 1906148 w 2665480"/>
              <a:gd name="connsiteY2" fmla="*/ 1719216 h 1830180"/>
              <a:gd name="connsiteX3" fmla="*/ 2346238 w 2665480"/>
              <a:gd name="connsiteY3" fmla="*/ 281793 h 1830180"/>
              <a:gd name="connsiteX4" fmla="*/ 0 w 2665480"/>
              <a:gd name="connsiteY4" fmla="*/ 240901 h 1830180"/>
              <a:gd name="connsiteX0" fmla="*/ 0 w 2916907"/>
              <a:gd name="connsiteY0" fmla="*/ 240901 h 1831743"/>
              <a:gd name="connsiteX1" fmla="*/ 1300854 w 2916907"/>
              <a:gd name="connsiteY1" fmla="*/ 1052258 h 1831743"/>
              <a:gd name="connsiteX2" fmla="*/ 1906148 w 2916907"/>
              <a:gd name="connsiteY2" fmla="*/ 1719216 h 1831743"/>
              <a:gd name="connsiteX3" fmla="*/ 2346238 w 2916907"/>
              <a:gd name="connsiteY3" fmla="*/ 281793 h 1831743"/>
              <a:gd name="connsiteX4" fmla="*/ 0 w 2916907"/>
              <a:gd name="connsiteY4" fmla="*/ 240901 h 1831743"/>
              <a:gd name="connsiteX0" fmla="*/ 0 w 2852186"/>
              <a:gd name="connsiteY0" fmla="*/ 240901 h 1849069"/>
              <a:gd name="connsiteX1" fmla="*/ 1300854 w 2852186"/>
              <a:gd name="connsiteY1" fmla="*/ 1052258 h 1849069"/>
              <a:gd name="connsiteX2" fmla="*/ 1906148 w 2852186"/>
              <a:gd name="connsiteY2" fmla="*/ 1719216 h 1849069"/>
              <a:gd name="connsiteX3" fmla="*/ 2346238 w 2852186"/>
              <a:gd name="connsiteY3" fmla="*/ 281793 h 1849069"/>
              <a:gd name="connsiteX4" fmla="*/ 0 w 2852186"/>
              <a:gd name="connsiteY4" fmla="*/ 240901 h 1849069"/>
              <a:gd name="connsiteX0" fmla="*/ 0 w 2932394"/>
              <a:gd name="connsiteY0" fmla="*/ 220410 h 1822426"/>
              <a:gd name="connsiteX1" fmla="*/ 1300854 w 2932394"/>
              <a:gd name="connsiteY1" fmla="*/ 1031767 h 1822426"/>
              <a:gd name="connsiteX2" fmla="*/ 1906148 w 2932394"/>
              <a:gd name="connsiteY2" fmla="*/ 1698725 h 1822426"/>
              <a:gd name="connsiteX3" fmla="*/ 2346238 w 2932394"/>
              <a:gd name="connsiteY3" fmla="*/ 261302 h 1822426"/>
              <a:gd name="connsiteX4" fmla="*/ 0 w 2932394"/>
              <a:gd name="connsiteY4" fmla="*/ 220410 h 1822426"/>
              <a:gd name="connsiteX0" fmla="*/ 0 w 2879387"/>
              <a:gd name="connsiteY0" fmla="*/ 220410 h 1804476"/>
              <a:gd name="connsiteX1" fmla="*/ 1300854 w 2879387"/>
              <a:gd name="connsiteY1" fmla="*/ 1031767 h 1804476"/>
              <a:gd name="connsiteX2" fmla="*/ 1906148 w 2879387"/>
              <a:gd name="connsiteY2" fmla="*/ 1698725 h 1804476"/>
              <a:gd name="connsiteX3" fmla="*/ 2346238 w 2879387"/>
              <a:gd name="connsiteY3" fmla="*/ 261302 h 1804476"/>
              <a:gd name="connsiteX4" fmla="*/ 0 w 2879387"/>
              <a:gd name="connsiteY4" fmla="*/ 220410 h 1804476"/>
              <a:gd name="connsiteX0" fmla="*/ 0 w 2879387"/>
              <a:gd name="connsiteY0" fmla="*/ 220410 h 1804476"/>
              <a:gd name="connsiteX1" fmla="*/ 1300854 w 2879387"/>
              <a:gd name="connsiteY1" fmla="*/ 1031767 h 1804476"/>
              <a:gd name="connsiteX2" fmla="*/ 1906148 w 2879387"/>
              <a:gd name="connsiteY2" fmla="*/ 1698725 h 1804476"/>
              <a:gd name="connsiteX3" fmla="*/ 2346238 w 2879387"/>
              <a:gd name="connsiteY3" fmla="*/ 261302 h 1804476"/>
              <a:gd name="connsiteX4" fmla="*/ 0 w 2879387"/>
              <a:gd name="connsiteY4" fmla="*/ 220410 h 1804476"/>
              <a:gd name="connsiteX0" fmla="*/ 0 w 2608309"/>
              <a:gd name="connsiteY0" fmla="*/ 251320 h 1770731"/>
              <a:gd name="connsiteX1" fmla="*/ 1307247 w 2608309"/>
              <a:gd name="connsiteY1" fmla="*/ 1009837 h 1770731"/>
              <a:gd name="connsiteX2" fmla="*/ 1912541 w 2608309"/>
              <a:gd name="connsiteY2" fmla="*/ 1676795 h 1770731"/>
              <a:gd name="connsiteX3" fmla="*/ 2352631 w 2608309"/>
              <a:gd name="connsiteY3" fmla="*/ 239372 h 1770731"/>
              <a:gd name="connsiteX4" fmla="*/ 0 w 2608309"/>
              <a:gd name="connsiteY4" fmla="*/ 251320 h 1770731"/>
              <a:gd name="connsiteX0" fmla="*/ 0 w 2608309"/>
              <a:gd name="connsiteY0" fmla="*/ 251320 h 1770731"/>
              <a:gd name="connsiteX1" fmla="*/ 1307247 w 2608309"/>
              <a:gd name="connsiteY1" fmla="*/ 1009837 h 1770731"/>
              <a:gd name="connsiteX2" fmla="*/ 1912541 w 2608309"/>
              <a:gd name="connsiteY2" fmla="*/ 1676795 h 1770731"/>
              <a:gd name="connsiteX3" fmla="*/ 2352631 w 2608309"/>
              <a:gd name="connsiteY3" fmla="*/ 239372 h 1770731"/>
              <a:gd name="connsiteX4" fmla="*/ 0 w 2608309"/>
              <a:gd name="connsiteY4" fmla="*/ 251320 h 1770731"/>
              <a:gd name="connsiteX0" fmla="*/ 0 w 2608309"/>
              <a:gd name="connsiteY0" fmla="*/ 282050 h 1801461"/>
              <a:gd name="connsiteX1" fmla="*/ 1307247 w 2608309"/>
              <a:gd name="connsiteY1" fmla="*/ 1040567 h 1801461"/>
              <a:gd name="connsiteX2" fmla="*/ 1912541 w 2608309"/>
              <a:gd name="connsiteY2" fmla="*/ 1707525 h 1801461"/>
              <a:gd name="connsiteX3" fmla="*/ 2352631 w 2608309"/>
              <a:gd name="connsiteY3" fmla="*/ 270102 h 1801461"/>
              <a:gd name="connsiteX4" fmla="*/ 0 w 2608309"/>
              <a:gd name="connsiteY4" fmla="*/ 282050 h 1801461"/>
              <a:gd name="connsiteX0" fmla="*/ 0 w 2814859"/>
              <a:gd name="connsiteY0" fmla="*/ 291425 h 1837508"/>
              <a:gd name="connsiteX1" fmla="*/ 1307247 w 2814859"/>
              <a:gd name="connsiteY1" fmla="*/ 1049942 h 1837508"/>
              <a:gd name="connsiteX2" fmla="*/ 1912541 w 2814859"/>
              <a:gd name="connsiteY2" fmla="*/ 1716900 h 1837508"/>
              <a:gd name="connsiteX3" fmla="*/ 2352631 w 2814859"/>
              <a:gd name="connsiteY3" fmla="*/ 279477 h 1837508"/>
              <a:gd name="connsiteX4" fmla="*/ 0 w 2814859"/>
              <a:gd name="connsiteY4" fmla="*/ 291425 h 1837508"/>
              <a:gd name="connsiteX0" fmla="*/ 0 w 2765678"/>
              <a:gd name="connsiteY0" fmla="*/ 291425 h 1818693"/>
              <a:gd name="connsiteX1" fmla="*/ 1307247 w 2765678"/>
              <a:gd name="connsiteY1" fmla="*/ 1049942 h 1818693"/>
              <a:gd name="connsiteX2" fmla="*/ 1912541 w 2765678"/>
              <a:gd name="connsiteY2" fmla="*/ 1716900 h 1818693"/>
              <a:gd name="connsiteX3" fmla="*/ 2352631 w 2765678"/>
              <a:gd name="connsiteY3" fmla="*/ 279477 h 1818693"/>
              <a:gd name="connsiteX4" fmla="*/ 0 w 2765678"/>
              <a:gd name="connsiteY4" fmla="*/ 291425 h 1818693"/>
              <a:gd name="connsiteX0" fmla="*/ 0 w 2943024"/>
              <a:gd name="connsiteY0" fmla="*/ 275296 h 1805735"/>
              <a:gd name="connsiteX1" fmla="*/ 1307247 w 2943024"/>
              <a:gd name="connsiteY1" fmla="*/ 1033813 h 1805735"/>
              <a:gd name="connsiteX2" fmla="*/ 1912541 w 2943024"/>
              <a:gd name="connsiteY2" fmla="*/ 1700771 h 1805735"/>
              <a:gd name="connsiteX3" fmla="*/ 2352631 w 2943024"/>
              <a:gd name="connsiteY3" fmla="*/ 263348 h 1805735"/>
              <a:gd name="connsiteX4" fmla="*/ 0 w 2943024"/>
              <a:gd name="connsiteY4" fmla="*/ 275296 h 1805735"/>
              <a:gd name="connsiteX0" fmla="*/ 117984 w 3061008"/>
              <a:gd name="connsiteY0" fmla="*/ 211371 h 1741810"/>
              <a:gd name="connsiteX1" fmla="*/ 1425231 w 3061008"/>
              <a:gd name="connsiteY1" fmla="*/ 969888 h 1741810"/>
              <a:gd name="connsiteX2" fmla="*/ 2030525 w 3061008"/>
              <a:gd name="connsiteY2" fmla="*/ 1636846 h 1741810"/>
              <a:gd name="connsiteX3" fmla="*/ 2470615 w 3061008"/>
              <a:gd name="connsiteY3" fmla="*/ 199423 h 1741810"/>
              <a:gd name="connsiteX4" fmla="*/ 117984 w 3061008"/>
              <a:gd name="connsiteY4" fmla="*/ 211371 h 1741810"/>
              <a:gd name="connsiteX0" fmla="*/ 117984 w 3061008"/>
              <a:gd name="connsiteY0" fmla="*/ 211371 h 1741810"/>
              <a:gd name="connsiteX1" fmla="*/ 1425231 w 3061008"/>
              <a:gd name="connsiteY1" fmla="*/ 969888 h 1741810"/>
              <a:gd name="connsiteX2" fmla="*/ 2030525 w 3061008"/>
              <a:gd name="connsiteY2" fmla="*/ 1636846 h 1741810"/>
              <a:gd name="connsiteX3" fmla="*/ 2470615 w 3061008"/>
              <a:gd name="connsiteY3" fmla="*/ 199423 h 1741810"/>
              <a:gd name="connsiteX4" fmla="*/ 117984 w 3061008"/>
              <a:gd name="connsiteY4" fmla="*/ 211371 h 1741810"/>
              <a:gd name="connsiteX0" fmla="*/ 23971 w 2966995"/>
              <a:gd name="connsiteY0" fmla="*/ 141192 h 1671631"/>
              <a:gd name="connsiteX1" fmla="*/ 1331218 w 2966995"/>
              <a:gd name="connsiteY1" fmla="*/ 899709 h 1671631"/>
              <a:gd name="connsiteX2" fmla="*/ 1936512 w 2966995"/>
              <a:gd name="connsiteY2" fmla="*/ 1566667 h 1671631"/>
              <a:gd name="connsiteX3" fmla="*/ 2376602 w 2966995"/>
              <a:gd name="connsiteY3" fmla="*/ 129244 h 1671631"/>
              <a:gd name="connsiteX4" fmla="*/ 23971 w 2966995"/>
              <a:gd name="connsiteY4" fmla="*/ 141192 h 1671631"/>
              <a:gd name="connsiteX0" fmla="*/ 23675 w 2966699"/>
              <a:gd name="connsiteY0" fmla="*/ 139107 h 1669546"/>
              <a:gd name="connsiteX1" fmla="*/ 1330922 w 2966699"/>
              <a:gd name="connsiteY1" fmla="*/ 897624 h 1669546"/>
              <a:gd name="connsiteX2" fmla="*/ 1936216 w 2966699"/>
              <a:gd name="connsiteY2" fmla="*/ 1564582 h 1669546"/>
              <a:gd name="connsiteX3" fmla="*/ 2376306 w 2966699"/>
              <a:gd name="connsiteY3" fmla="*/ 127159 h 1669546"/>
              <a:gd name="connsiteX4" fmla="*/ 23675 w 2966699"/>
              <a:gd name="connsiteY4" fmla="*/ 139107 h 1669546"/>
              <a:gd name="connsiteX0" fmla="*/ 32468 w 3005629"/>
              <a:gd name="connsiteY0" fmla="*/ 278584 h 1801910"/>
              <a:gd name="connsiteX1" fmla="*/ 1339715 w 3005629"/>
              <a:gd name="connsiteY1" fmla="*/ 1037101 h 1801910"/>
              <a:gd name="connsiteX2" fmla="*/ 1945009 w 3005629"/>
              <a:gd name="connsiteY2" fmla="*/ 1704059 h 1801910"/>
              <a:gd name="connsiteX3" fmla="*/ 2385099 w 3005629"/>
              <a:gd name="connsiteY3" fmla="*/ 266636 h 1801910"/>
              <a:gd name="connsiteX4" fmla="*/ 32468 w 3005629"/>
              <a:gd name="connsiteY4" fmla="*/ 278584 h 1801910"/>
              <a:gd name="connsiteX0" fmla="*/ 32037 w 2955650"/>
              <a:gd name="connsiteY0" fmla="*/ 299152 h 1823118"/>
              <a:gd name="connsiteX1" fmla="*/ 1339284 w 2955650"/>
              <a:gd name="connsiteY1" fmla="*/ 1057669 h 1823118"/>
              <a:gd name="connsiteX2" fmla="*/ 1944578 w 2955650"/>
              <a:gd name="connsiteY2" fmla="*/ 1724627 h 1823118"/>
              <a:gd name="connsiteX3" fmla="*/ 2384668 w 2955650"/>
              <a:gd name="connsiteY3" fmla="*/ 287204 h 1823118"/>
              <a:gd name="connsiteX4" fmla="*/ 32037 w 2955650"/>
              <a:gd name="connsiteY4" fmla="*/ 299152 h 1823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55650" h="1823118">
                <a:moveTo>
                  <a:pt x="32037" y="299152"/>
                </a:moveTo>
                <a:cubicBezTo>
                  <a:pt x="670073" y="596970"/>
                  <a:pt x="1020527" y="820090"/>
                  <a:pt x="1339284" y="1057669"/>
                </a:cubicBezTo>
                <a:cubicBezTo>
                  <a:pt x="1658041" y="1295248"/>
                  <a:pt x="1759147" y="1612997"/>
                  <a:pt x="1944578" y="1724627"/>
                </a:cubicBezTo>
                <a:cubicBezTo>
                  <a:pt x="2696495" y="2177283"/>
                  <a:pt x="3546185" y="960723"/>
                  <a:pt x="2384668" y="287204"/>
                </a:cubicBezTo>
                <a:cubicBezTo>
                  <a:pt x="1378638" y="-296154"/>
                  <a:pt x="-248541" y="168186"/>
                  <a:pt x="32037" y="299152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>
            <a:glow rad="127000">
              <a:schemeClr val="bg1">
                <a:alpha val="90000"/>
              </a:schemeClr>
            </a:glow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963D963-9838-45D0-A41A-337FD5482D7C}"/>
              </a:ext>
            </a:extLst>
          </p:cNvPr>
          <p:cNvSpPr/>
          <p:nvPr/>
        </p:nvSpPr>
        <p:spPr>
          <a:xfrm>
            <a:off x="-492089" y="-440755"/>
            <a:ext cx="2837371" cy="2377371"/>
          </a:xfrm>
          <a:custGeom>
            <a:avLst/>
            <a:gdLst>
              <a:gd name="connsiteX0" fmla="*/ 1782409 w 2837371"/>
              <a:gd name="connsiteY0" fmla="*/ 649035 h 2377371"/>
              <a:gd name="connsiteX1" fmla="*/ 1345529 w 2837371"/>
              <a:gd name="connsiteY1" fmla="*/ 943675 h 2377371"/>
              <a:gd name="connsiteX2" fmla="*/ 847689 w 2837371"/>
              <a:gd name="connsiteY2" fmla="*/ 1421195 h 2377371"/>
              <a:gd name="connsiteX3" fmla="*/ 928969 w 2837371"/>
              <a:gd name="connsiteY3" fmla="*/ 1644715 h 2377371"/>
              <a:gd name="connsiteX4" fmla="*/ 1365849 w 2837371"/>
              <a:gd name="connsiteY4" fmla="*/ 1350075 h 2377371"/>
              <a:gd name="connsiteX5" fmla="*/ 1802729 w 2837371"/>
              <a:gd name="connsiteY5" fmla="*/ 1024955 h 2377371"/>
              <a:gd name="connsiteX6" fmla="*/ 1782409 w 2837371"/>
              <a:gd name="connsiteY6" fmla="*/ 649035 h 2377371"/>
              <a:gd name="connsiteX7" fmla="*/ 2189771 w 2837371"/>
              <a:gd name="connsiteY7" fmla="*/ 1767 h 2377371"/>
              <a:gd name="connsiteX8" fmla="*/ 2305649 w 2837371"/>
              <a:gd name="connsiteY8" fmla="*/ 24195 h 2377371"/>
              <a:gd name="connsiteX9" fmla="*/ 2762849 w 2837371"/>
              <a:gd name="connsiteY9" fmla="*/ 908115 h 2377371"/>
              <a:gd name="connsiteX10" fmla="*/ 1421729 w 2837371"/>
              <a:gd name="connsiteY10" fmla="*/ 1974915 h 2377371"/>
              <a:gd name="connsiteX11" fmla="*/ 80609 w 2837371"/>
              <a:gd name="connsiteY11" fmla="*/ 2340675 h 2377371"/>
              <a:gd name="connsiteX12" fmla="*/ 263489 w 2837371"/>
              <a:gd name="connsiteY12" fmla="*/ 1167195 h 2377371"/>
              <a:gd name="connsiteX13" fmla="*/ 1116929 w 2837371"/>
              <a:gd name="connsiteY13" fmla="*/ 328995 h 2377371"/>
              <a:gd name="connsiteX14" fmla="*/ 2189771 w 2837371"/>
              <a:gd name="connsiteY14" fmla="*/ 1767 h 2377371"/>
              <a:gd name="connsiteX0" fmla="*/ 1782409 w 2837371"/>
              <a:gd name="connsiteY0" fmla="*/ 649035 h 2377371"/>
              <a:gd name="connsiteX1" fmla="*/ 1284569 w 2837371"/>
              <a:gd name="connsiteY1" fmla="*/ 903035 h 2377371"/>
              <a:gd name="connsiteX2" fmla="*/ 847689 w 2837371"/>
              <a:gd name="connsiteY2" fmla="*/ 1421195 h 2377371"/>
              <a:gd name="connsiteX3" fmla="*/ 928969 w 2837371"/>
              <a:gd name="connsiteY3" fmla="*/ 1644715 h 2377371"/>
              <a:gd name="connsiteX4" fmla="*/ 1365849 w 2837371"/>
              <a:gd name="connsiteY4" fmla="*/ 1350075 h 2377371"/>
              <a:gd name="connsiteX5" fmla="*/ 1802729 w 2837371"/>
              <a:gd name="connsiteY5" fmla="*/ 1024955 h 2377371"/>
              <a:gd name="connsiteX6" fmla="*/ 1782409 w 2837371"/>
              <a:gd name="connsiteY6" fmla="*/ 649035 h 2377371"/>
              <a:gd name="connsiteX7" fmla="*/ 2189771 w 2837371"/>
              <a:gd name="connsiteY7" fmla="*/ 1767 h 2377371"/>
              <a:gd name="connsiteX8" fmla="*/ 2305649 w 2837371"/>
              <a:gd name="connsiteY8" fmla="*/ 24195 h 2377371"/>
              <a:gd name="connsiteX9" fmla="*/ 2762849 w 2837371"/>
              <a:gd name="connsiteY9" fmla="*/ 908115 h 2377371"/>
              <a:gd name="connsiteX10" fmla="*/ 1421729 w 2837371"/>
              <a:gd name="connsiteY10" fmla="*/ 1974915 h 2377371"/>
              <a:gd name="connsiteX11" fmla="*/ 80609 w 2837371"/>
              <a:gd name="connsiteY11" fmla="*/ 2340675 h 2377371"/>
              <a:gd name="connsiteX12" fmla="*/ 263489 w 2837371"/>
              <a:gd name="connsiteY12" fmla="*/ 1167195 h 2377371"/>
              <a:gd name="connsiteX13" fmla="*/ 1116929 w 2837371"/>
              <a:gd name="connsiteY13" fmla="*/ 328995 h 2377371"/>
              <a:gd name="connsiteX14" fmla="*/ 2189771 w 2837371"/>
              <a:gd name="connsiteY14" fmla="*/ 1767 h 2377371"/>
              <a:gd name="connsiteX0" fmla="*/ 1782409 w 2837371"/>
              <a:gd name="connsiteY0" fmla="*/ 649035 h 2377371"/>
              <a:gd name="connsiteX1" fmla="*/ 1233769 w 2837371"/>
              <a:gd name="connsiteY1" fmla="*/ 852235 h 2377371"/>
              <a:gd name="connsiteX2" fmla="*/ 847689 w 2837371"/>
              <a:gd name="connsiteY2" fmla="*/ 1421195 h 2377371"/>
              <a:gd name="connsiteX3" fmla="*/ 928969 w 2837371"/>
              <a:gd name="connsiteY3" fmla="*/ 1644715 h 2377371"/>
              <a:gd name="connsiteX4" fmla="*/ 1365849 w 2837371"/>
              <a:gd name="connsiteY4" fmla="*/ 1350075 h 2377371"/>
              <a:gd name="connsiteX5" fmla="*/ 1802729 w 2837371"/>
              <a:gd name="connsiteY5" fmla="*/ 1024955 h 2377371"/>
              <a:gd name="connsiteX6" fmla="*/ 1782409 w 2837371"/>
              <a:gd name="connsiteY6" fmla="*/ 649035 h 2377371"/>
              <a:gd name="connsiteX7" fmla="*/ 2189771 w 2837371"/>
              <a:gd name="connsiteY7" fmla="*/ 1767 h 2377371"/>
              <a:gd name="connsiteX8" fmla="*/ 2305649 w 2837371"/>
              <a:gd name="connsiteY8" fmla="*/ 24195 h 2377371"/>
              <a:gd name="connsiteX9" fmla="*/ 2762849 w 2837371"/>
              <a:gd name="connsiteY9" fmla="*/ 908115 h 2377371"/>
              <a:gd name="connsiteX10" fmla="*/ 1421729 w 2837371"/>
              <a:gd name="connsiteY10" fmla="*/ 1974915 h 2377371"/>
              <a:gd name="connsiteX11" fmla="*/ 80609 w 2837371"/>
              <a:gd name="connsiteY11" fmla="*/ 2340675 h 2377371"/>
              <a:gd name="connsiteX12" fmla="*/ 263489 w 2837371"/>
              <a:gd name="connsiteY12" fmla="*/ 1167195 h 2377371"/>
              <a:gd name="connsiteX13" fmla="*/ 1116929 w 2837371"/>
              <a:gd name="connsiteY13" fmla="*/ 328995 h 2377371"/>
              <a:gd name="connsiteX14" fmla="*/ 2189771 w 2837371"/>
              <a:gd name="connsiteY14" fmla="*/ 1767 h 2377371"/>
              <a:gd name="connsiteX0" fmla="*/ 1782409 w 2837371"/>
              <a:gd name="connsiteY0" fmla="*/ 649035 h 2377371"/>
              <a:gd name="connsiteX1" fmla="*/ 1254089 w 2837371"/>
              <a:gd name="connsiteY1" fmla="*/ 923355 h 2377371"/>
              <a:gd name="connsiteX2" fmla="*/ 847689 w 2837371"/>
              <a:gd name="connsiteY2" fmla="*/ 1421195 h 2377371"/>
              <a:gd name="connsiteX3" fmla="*/ 928969 w 2837371"/>
              <a:gd name="connsiteY3" fmla="*/ 1644715 h 2377371"/>
              <a:gd name="connsiteX4" fmla="*/ 1365849 w 2837371"/>
              <a:gd name="connsiteY4" fmla="*/ 1350075 h 2377371"/>
              <a:gd name="connsiteX5" fmla="*/ 1802729 w 2837371"/>
              <a:gd name="connsiteY5" fmla="*/ 1024955 h 2377371"/>
              <a:gd name="connsiteX6" fmla="*/ 1782409 w 2837371"/>
              <a:gd name="connsiteY6" fmla="*/ 649035 h 2377371"/>
              <a:gd name="connsiteX7" fmla="*/ 2189771 w 2837371"/>
              <a:gd name="connsiteY7" fmla="*/ 1767 h 2377371"/>
              <a:gd name="connsiteX8" fmla="*/ 2305649 w 2837371"/>
              <a:gd name="connsiteY8" fmla="*/ 24195 h 2377371"/>
              <a:gd name="connsiteX9" fmla="*/ 2762849 w 2837371"/>
              <a:gd name="connsiteY9" fmla="*/ 908115 h 2377371"/>
              <a:gd name="connsiteX10" fmla="*/ 1421729 w 2837371"/>
              <a:gd name="connsiteY10" fmla="*/ 1974915 h 2377371"/>
              <a:gd name="connsiteX11" fmla="*/ 80609 w 2837371"/>
              <a:gd name="connsiteY11" fmla="*/ 2340675 h 2377371"/>
              <a:gd name="connsiteX12" fmla="*/ 263489 w 2837371"/>
              <a:gd name="connsiteY12" fmla="*/ 1167195 h 2377371"/>
              <a:gd name="connsiteX13" fmla="*/ 1116929 w 2837371"/>
              <a:gd name="connsiteY13" fmla="*/ 328995 h 2377371"/>
              <a:gd name="connsiteX14" fmla="*/ 2189771 w 2837371"/>
              <a:gd name="connsiteY14" fmla="*/ 1767 h 2377371"/>
              <a:gd name="connsiteX0" fmla="*/ 1782409 w 2837371"/>
              <a:gd name="connsiteY0" fmla="*/ 649035 h 2377371"/>
              <a:gd name="connsiteX1" fmla="*/ 1254089 w 2837371"/>
              <a:gd name="connsiteY1" fmla="*/ 923355 h 2377371"/>
              <a:gd name="connsiteX2" fmla="*/ 705449 w 2837371"/>
              <a:gd name="connsiteY2" fmla="*/ 1421195 h 2377371"/>
              <a:gd name="connsiteX3" fmla="*/ 928969 w 2837371"/>
              <a:gd name="connsiteY3" fmla="*/ 1644715 h 2377371"/>
              <a:gd name="connsiteX4" fmla="*/ 1365849 w 2837371"/>
              <a:gd name="connsiteY4" fmla="*/ 1350075 h 2377371"/>
              <a:gd name="connsiteX5" fmla="*/ 1802729 w 2837371"/>
              <a:gd name="connsiteY5" fmla="*/ 1024955 h 2377371"/>
              <a:gd name="connsiteX6" fmla="*/ 1782409 w 2837371"/>
              <a:gd name="connsiteY6" fmla="*/ 649035 h 2377371"/>
              <a:gd name="connsiteX7" fmla="*/ 2189771 w 2837371"/>
              <a:gd name="connsiteY7" fmla="*/ 1767 h 2377371"/>
              <a:gd name="connsiteX8" fmla="*/ 2305649 w 2837371"/>
              <a:gd name="connsiteY8" fmla="*/ 24195 h 2377371"/>
              <a:gd name="connsiteX9" fmla="*/ 2762849 w 2837371"/>
              <a:gd name="connsiteY9" fmla="*/ 908115 h 2377371"/>
              <a:gd name="connsiteX10" fmla="*/ 1421729 w 2837371"/>
              <a:gd name="connsiteY10" fmla="*/ 1974915 h 2377371"/>
              <a:gd name="connsiteX11" fmla="*/ 80609 w 2837371"/>
              <a:gd name="connsiteY11" fmla="*/ 2340675 h 2377371"/>
              <a:gd name="connsiteX12" fmla="*/ 263489 w 2837371"/>
              <a:gd name="connsiteY12" fmla="*/ 1167195 h 2377371"/>
              <a:gd name="connsiteX13" fmla="*/ 1116929 w 2837371"/>
              <a:gd name="connsiteY13" fmla="*/ 328995 h 2377371"/>
              <a:gd name="connsiteX14" fmla="*/ 2189771 w 2837371"/>
              <a:gd name="connsiteY14" fmla="*/ 1767 h 2377371"/>
              <a:gd name="connsiteX0" fmla="*/ 1782409 w 2837371"/>
              <a:gd name="connsiteY0" fmla="*/ 649035 h 2377371"/>
              <a:gd name="connsiteX1" fmla="*/ 1254089 w 2837371"/>
              <a:gd name="connsiteY1" fmla="*/ 923355 h 2377371"/>
              <a:gd name="connsiteX2" fmla="*/ 705449 w 2837371"/>
              <a:gd name="connsiteY2" fmla="*/ 1421195 h 2377371"/>
              <a:gd name="connsiteX3" fmla="*/ 928969 w 2837371"/>
              <a:gd name="connsiteY3" fmla="*/ 1644715 h 2377371"/>
              <a:gd name="connsiteX4" fmla="*/ 1365849 w 2837371"/>
              <a:gd name="connsiteY4" fmla="*/ 1390715 h 2377371"/>
              <a:gd name="connsiteX5" fmla="*/ 1802729 w 2837371"/>
              <a:gd name="connsiteY5" fmla="*/ 1024955 h 2377371"/>
              <a:gd name="connsiteX6" fmla="*/ 1782409 w 2837371"/>
              <a:gd name="connsiteY6" fmla="*/ 649035 h 2377371"/>
              <a:gd name="connsiteX7" fmla="*/ 2189771 w 2837371"/>
              <a:gd name="connsiteY7" fmla="*/ 1767 h 2377371"/>
              <a:gd name="connsiteX8" fmla="*/ 2305649 w 2837371"/>
              <a:gd name="connsiteY8" fmla="*/ 24195 h 2377371"/>
              <a:gd name="connsiteX9" fmla="*/ 2762849 w 2837371"/>
              <a:gd name="connsiteY9" fmla="*/ 908115 h 2377371"/>
              <a:gd name="connsiteX10" fmla="*/ 1421729 w 2837371"/>
              <a:gd name="connsiteY10" fmla="*/ 1974915 h 2377371"/>
              <a:gd name="connsiteX11" fmla="*/ 80609 w 2837371"/>
              <a:gd name="connsiteY11" fmla="*/ 2340675 h 2377371"/>
              <a:gd name="connsiteX12" fmla="*/ 263489 w 2837371"/>
              <a:gd name="connsiteY12" fmla="*/ 1167195 h 2377371"/>
              <a:gd name="connsiteX13" fmla="*/ 1116929 w 2837371"/>
              <a:gd name="connsiteY13" fmla="*/ 328995 h 2377371"/>
              <a:gd name="connsiteX14" fmla="*/ 2189771 w 2837371"/>
              <a:gd name="connsiteY14" fmla="*/ 1767 h 2377371"/>
              <a:gd name="connsiteX0" fmla="*/ 1782409 w 2837371"/>
              <a:gd name="connsiteY0" fmla="*/ 649035 h 2377371"/>
              <a:gd name="connsiteX1" fmla="*/ 1254089 w 2837371"/>
              <a:gd name="connsiteY1" fmla="*/ 923355 h 2377371"/>
              <a:gd name="connsiteX2" fmla="*/ 705449 w 2837371"/>
              <a:gd name="connsiteY2" fmla="*/ 1421195 h 2377371"/>
              <a:gd name="connsiteX3" fmla="*/ 928969 w 2837371"/>
              <a:gd name="connsiteY3" fmla="*/ 1644715 h 2377371"/>
              <a:gd name="connsiteX4" fmla="*/ 1365849 w 2837371"/>
              <a:gd name="connsiteY4" fmla="*/ 1390715 h 2377371"/>
              <a:gd name="connsiteX5" fmla="*/ 1884009 w 2837371"/>
              <a:gd name="connsiteY5" fmla="*/ 1014795 h 2377371"/>
              <a:gd name="connsiteX6" fmla="*/ 1782409 w 2837371"/>
              <a:gd name="connsiteY6" fmla="*/ 649035 h 2377371"/>
              <a:gd name="connsiteX7" fmla="*/ 2189771 w 2837371"/>
              <a:gd name="connsiteY7" fmla="*/ 1767 h 2377371"/>
              <a:gd name="connsiteX8" fmla="*/ 2305649 w 2837371"/>
              <a:gd name="connsiteY8" fmla="*/ 24195 h 2377371"/>
              <a:gd name="connsiteX9" fmla="*/ 2762849 w 2837371"/>
              <a:gd name="connsiteY9" fmla="*/ 908115 h 2377371"/>
              <a:gd name="connsiteX10" fmla="*/ 1421729 w 2837371"/>
              <a:gd name="connsiteY10" fmla="*/ 1974915 h 2377371"/>
              <a:gd name="connsiteX11" fmla="*/ 80609 w 2837371"/>
              <a:gd name="connsiteY11" fmla="*/ 2340675 h 2377371"/>
              <a:gd name="connsiteX12" fmla="*/ 263489 w 2837371"/>
              <a:gd name="connsiteY12" fmla="*/ 1167195 h 2377371"/>
              <a:gd name="connsiteX13" fmla="*/ 1116929 w 2837371"/>
              <a:gd name="connsiteY13" fmla="*/ 328995 h 2377371"/>
              <a:gd name="connsiteX14" fmla="*/ 2189771 w 2837371"/>
              <a:gd name="connsiteY14" fmla="*/ 1767 h 237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837371" h="2377371">
                <a:moveTo>
                  <a:pt x="1782409" y="649035"/>
                </a:moveTo>
                <a:cubicBezTo>
                  <a:pt x="1677422" y="633795"/>
                  <a:pt x="1433582" y="794662"/>
                  <a:pt x="1254089" y="923355"/>
                </a:cubicBezTo>
                <a:cubicBezTo>
                  <a:pt x="1074596" y="1052048"/>
                  <a:pt x="759636" y="1300968"/>
                  <a:pt x="705449" y="1421195"/>
                </a:cubicBezTo>
                <a:cubicBezTo>
                  <a:pt x="651262" y="1541422"/>
                  <a:pt x="818902" y="1649795"/>
                  <a:pt x="928969" y="1644715"/>
                </a:cubicBezTo>
                <a:cubicBezTo>
                  <a:pt x="1039036" y="1639635"/>
                  <a:pt x="1206676" y="1495702"/>
                  <a:pt x="1365849" y="1390715"/>
                </a:cubicBezTo>
                <a:cubicBezTo>
                  <a:pt x="1525022" y="1285728"/>
                  <a:pt x="1814582" y="1138408"/>
                  <a:pt x="1884009" y="1014795"/>
                </a:cubicBezTo>
                <a:cubicBezTo>
                  <a:pt x="1953436" y="891182"/>
                  <a:pt x="1887396" y="664275"/>
                  <a:pt x="1782409" y="649035"/>
                </a:cubicBezTo>
                <a:close/>
                <a:moveTo>
                  <a:pt x="2189771" y="1767"/>
                </a:moveTo>
                <a:cubicBezTo>
                  <a:pt x="2232386" y="4867"/>
                  <a:pt x="2271359" y="12130"/>
                  <a:pt x="2305649" y="24195"/>
                </a:cubicBezTo>
                <a:cubicBezTo>
                  <a:pt x="2579969" y="120715"/>
                  <a:pt x="3011769" y="379795"/>
                  <a:pt x="2762849" y="908115"/>
                </a:cubicBezTo>
                <a:cubicBezTo>
                  <a:pt x="2513929" y="1436435"/>
                  <a:pt x="1868769" y="1736155"/>
                  <a:pt x="1421729" y="1974915"/>
                </a:cubicBezTo>
                <a:cubicBezTo>
                  <a:pt x="974689" y="2213675"/>
                  <a:pt x="278729" y="2475295"/>
                  <a:pt x="80609" y="2340675"/>
                </a:cubicBezTo>
                <a:cubicBezTo>
                  <a:pt x="-117511" y="2206055"/>
                  <a:pt x="90769" y="1502475"/>
                  <a:pt x="263489" y="1167195"/>
                </a:cubicBezTo>
                <a:cubicBezTo>
                  <a:pt x="436209" y="831915"/>
                  <a:pt x="776569" y="519495"/>
                  <a:pt x="1116929" y="328995"/>
                </a:cubicBezTo>
                <a:cubicBezTo>
                  <a:pt x="1414744" y="162308"/>
                  <a:pt x="1891470" y="-19937"/>
                  <a:pt x="2189771" y="1767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ffectLst>
            <a:glow rad="127000">
              <a:schemeClr val="bg1"/>
            </a:glow>
            <a:softEdge rad="254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63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1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55 0.117778 E" pathEditMode="relative" ptsTypes="">
                                      <p:cBhvr>
                                        <p:cTn id="9" dur="11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11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40878 0.195943 E" pathEditMode="relative" ptsTypes="">
                                      <p:cBhvr>
                                        <p:cTn id="13" dur="11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11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84037" y="84037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8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-108412">
                                      <p:cBhvr>
                                        <p:cTn id="17" dur="11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7" grpId="2" animBg="1"/>
      <p:bldP spid="7" grpId="3" animBg="1"/>
      <p:bldP spid="8" grpId="1" animBg="1"/>
      <p:bldP spid="8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994C6"/>
            </a:gs>
            <a:gs pos="100000">
              <a:srgbClr val="EADB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7EFBC847-E223-45E4-BAD2-2B7615A4C89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828269" y="-1948377"/>
            <a:ext cx="10399217" cy="12733634"/>
          </a:xfrm>
          <a:custGeom>
            <a:avLst/>
            <a:gdLst>
              <a:gd name="connsiteX0" fmla="*/ 461524 w 4779406"/>
              <a:gd name="connsiteY0" fmla="*/ 4096728 h 5167376"/>
              <a:gd name="connsiteX1" fmla="*/ 498222 w 4779406"/>
              <a:gd name="connsiteY1" fmla="*/ 4096728 h 5167376"/>
              <a:gd name="connsiteX2" fmla="*/ 566374 w 4779406"/>
              <a:gd name="connsiteY2" fmla="*/ 4306002 h 5167376"/>
              <a:gd name="connsiteX3" fmla="*/ 603071 w 4779406"/>
              <a:gd name="connsiteY3" fmla="*/ 4590066 h 5167376"/>
              <a:gd name="connsiteX4" fmla="*/ 513293 w 4779406"/>
              <a:gd name="connsiteY4" fmla="*/ 4933172 h 5167376"/>
              <a:gd name="connsiteX5" fmla="*/ 246577 w 4779406"/>
              <a:gd name="connsiteY5" fmla="*/ 5067658 h 5167376"/>
              <a:gd name="connsiteX6" fmla="*/ 68329 w 4779406"/>
              <a:gd name="connsiteY6" fmla="*/ 5000087 h 5167376"/>
              <a:gd name="connsiteX7" fmla="*/ 176 w 4779406"/>
              <a:gd name="connsiteY7" fmla="*/ 4841983 h 5167376"/>
              <a:gd name="connsiteX8" fmla="*/ 38840 w 4779406"/>
              <a:gd name="connsiteY8" fmla="*/ 4716024 h 5167376"/>
              <a:gd name="connsiteX9" fmla="*/ 199394 w 4779406"/>
              <a:gd name="connsiteY9" fmla="*/ 4558576 h 5167376"/>
              <a:gd name="connsiteX10" fmla="*/ 381574 w 4779406"/>
              <a:gd name="connsiteY10" fmla="*/ 4313875 h 5167376"/>
              <a:gd name="connsiteX11" fmla="*/ 461524 w 4779406"/>
              <a:gd name="connsiteY11" fmla="*/ 4096728 h 5167376"/>
              <a:gd name="connsiteX12" fmla="*/ 897470 w 4779406"/>
              <a:gd name="connsiteY12" fmla="*/ 3986186 h 5167376"/>
              <a:gd name="connsiteX13" fmla="*/ 1152328 w 4779406"/>
              <a:gd name="connsiteY13" fmla="*/ 4272216 h 5167376"/>
              <a:gd name="connsiteX14" fmla="*/ 1269602 w 4779406"/>
              <a:gd name="connsiteY14" fmla="*/ 4636972 h 5167376"/>
              <a:gd name="connsiteX15" fmla="*/ 1183776 w 4779406"/>
              <a:gd name="connsiteY15" fmla="*/ 4902010 h 5167376"/>
              <a:gd name="connsiteX16" fmla="*/ 991814 w 4779406"/>
              <a:gd name="connsiteY16" fmla="*/ 4993854 h 5167376"/>
              <a:gd name="connsiteX17" fmla="*/ 858816 w 4779406"/>
              <a:gd name="connsiteY17" fmla="*/ 4951868 h 5167376"/>
              <a:gd name="connsiteX18" fmla="*/ 776920 w 4779406"/>
              <a:gd name="connsiteY18" fmla="*/ 4752434 h 5167376"/>
              <a:gd name="connsiteX19" fmla="*/ 799050 w 4779406"/>
              <a:gd name="connsiteY19" fmla="*/ 4613840 h 5167376"/>
              <a:gd name="connsiteX20" fmla="*/ 842146 w 4779406"/>
              <a:gd name="connsiteY20" fmla="*/ 4420432 h 5167376"/>
              <a:gd name="connsiteX21" fmla="*/ 871264 w 4779406"/>
              <a:gd name="connsiteY21" fmla="*/ 4285338 h 5167376"/>
              <a:gd name="connsiteX22" fmla="*/ 877160 w 4779406"/>
              <a:gd name="connsiteY22" fmla="*/ 4134450 h 5167376"/>
              <a:gd name="connsiteX23" fmla="*/ 871264 w 4779406"/>
              <a:gd name="connsiteY23" fmla="*/ 4007179 h 5167376"/>
              <a:gd name="connsiteX24" fmla="*/ 1369320 w 4779406"/>
              <a:gd name="connsiteY24" fmla="*/ 3954696 h 5167376"/>
              <a:gd name="connsiteX25" fmla="*/ 1777373 w 4779406"/>
              <a:gd name="connsiteY25" fmla="*/ 4202021 h 5167376"/>
              <a:gd name="connsiteX26" fmla="*/ 1972871 w 4779406"/>
              <a:gd name="connsiteY26" fmla="*/ 4563496 h 5167376"/>
              <a:gd name="connsiteX27" fmla="*/ 1910548 w 4779406"/>
              <a:gd name="connsiteY27" fmla="*/ 4749154 h 5167376"/>
              <a:gd name="connsiteX28" fmla="*/ 1726202 w 4779406"/>
              <a:gd name="connsiteY28" fmla="*/ 4836406 h 5167376"/>
              <a:gd name="connsiteX29" fmla="*/ 1544481 w 4779406"/>
              <a:gd name="connsiteY29" fmla="*/ 4730785 h 5167376"/>
              <a:gd name="connsiteX30" fmla="*/ 1500526 w 4779406"/>
              <a:gd name="connsiteY30" fmla="*/ 4463779 h 5167376"/>
              <a:gd name="connsiteX31" fmla="*/ 1448700 w 4779406"/>
              <a:gd name="connsiteY31" fmla="*/ 4192836 h 5167376"/>
              <a:gd name="connsiteX32" fmla="*/ 1353575 w 4779406"/>
              <a:gd name="connsiteY32" fmla="*/ 3965192 h 5167376"/>
              <a:gd name="connsiteX33" fmla="*/ 1946630 w 4779406"/>
              <a:gd name="connsiteY33" fmla="*/ 3812993 h 5167376"/>
              <a:gd name="connsiteX34" fmla="*/ 2215847 w 4779406"/>
              <a:gd name="connsiteY34" fmla="*/ 3897742 h 5167376"/>
              <a:gd name="connsiteX35" fmla="*/ 2501392 w 4779406"/>
              <a:gd name="connsiteY35" fmla="*/ 4078128 h 5167376"/>
              <a:gd name="connsiteX36" fmla="*/ 2634154 w 4779406"/>
              <a:gd name="connsiteY36" fmla="*/ 4400800 h 5167376"/>
              <a:gd name="connsiteX37" fmla="*/ 2540997 w 4779406"/>
              <a:gd name="connsiteY37" fmla="*/ 4619259 h 5167376"/>
              <a:gd name="connsiteX38" fmla="*/ 2392733 w 4779406"/>
              <a:gd name="connsiteY38" fmla="*/ 4668462 h 5167376"/>
              <a:gd name="connsiteX39" fmla="*/ 2203795 w 4779406"/>
              <a:gd name="connsiteY39" fmla="*/ 4563496 h 5167376"/>
              <a:gd name="connsiteX40" fmla="*/ 2125071 w 4779406"/>
              <a:gd name="connsiteY40" fmla="*/ 4253848 h 5167376"/>
              <a:gd name="connsiteX41" fmla="*/ 2057500 w 4779406"/>
              <a:gd name="connsiteY41" fmla="*/ 4039324 h 5167376"/>
              <a:gd name="connsiteX42" fmla="*/ 1930885 w 4779406"/>
              <a:gd name="connsiteY42" fmla="*/ 3828738 h 5167376"/>
              <a:gd name="connsiteX43" fmla="*/ 3127491 w 4779406"/>
              <a:gd name="connsiteY43" fmla="*/ 3041825 h 5167376"/>
              <a:gd name="connsiteX44" fmla="*/ 3127491 w 4779406"/>
              <a:gd name="connsiteY44" fmla="*/ 4684534 h 5167376"/>
              <a:gd name="connsiteX45" fmla="*/ 4120072 w 4779406"/>
              <a:gd name="connsiteY45" fmla="*/ 4684534 h 5167376"/>
              <a:gd name="connsiteX46" fmla="*/ 4120072 w 4779406"/>
              <a:gd name="connsiteY46" fmla="*/ 3041825 h 5167376"/>
              <a:gd name="connsiteX47" fmla="*/ 755715 w 4779406"/>
              <a:gd name="connsiteY47" fmla="*/ 1173439 h 5167376"/>
              <a:gd name="connsiteX48" fmla="*/ 932915 w 4779406"/>
              <a:gd name="connsiteY48" fmla="*/ 1273739 h 5167376"/>
              <a:gd name="connsiteX49" fmla="*/ 1113455 w 4779406"/>
              <a:gd name="connsiteY49" fmla="*/ 1437019 h 5167376"/>
              <a:gd name="connsiteX50" fmla="*/ 1196126 w 4779406"/>
              <a:gd name="connsiteY50" fmla="*/ 1677273 h 5167376"/>
              <a:gd name="connsiteX51" fmla="*/ 1133921 w 4779406"/>
              <a:gd name="connsiteY51" fmla="*/ 1857049 h 5167376"/>
              <a:gd name="connsiteX52" fmla="*/ 1012814 w 4779406"/>
              <a:gd name="connsiteY52" fmla="*/ 1903128 h 5167376"/>
              <a:gd name="connsiteX53" fmla="*/ 867644 w 4779406"/>
              <a:gd name="connsiteY53" fmla="*/ 1826962 h 5167376"/>
              <a:gd name="connsiteX54" fmla="*/ 828888 w 4779406"/>
              <a:gd name="connsiteY54" fmla="*/ 1672025 h 5167376"/>
              <a:gd name="connsiteX55" fmla="*/ 817722 w 4779406"/>
              <a:gd name="connsiteY55" fmla="*/ 1394428 h 5167376"/>
              <a:gd name="connsiteX56" fmla="*/ 739553 w 4779406"/>
              <a:gd name="connsiteY56" fmla="*/ 1199499 h 5167376"/>
              <a:gd name="connsiteX57" fmla="*/ 1742180 w 4779406"/>
              <a:gd name="connsiteY57" fmla="*/ 1047480 h 5167376"/>
              <a:gd name="connsiteX58" fmla="*/ 2109716 w 4779406"/>
              <a:gd name="connsiteY58" fmla="*/ 1262659 h 5167376"/>
              <a:gd name="connsiteX59" fmla="*/ 2168785 w 4779406"/>
              <a:gd name="connsiteY59" fmla="*/ 1302677 h 5167376"/>
              <a:gd name="connsiteX60" fmla="*/ 2188474 w 4779406"/>
              <a:gd name="connsiteY60" fmla="*/ 1346632 h 5167376"/>
              <a:gd name="connsiteX61" fmla="*/ 2168129 w 4779406"/>
              <a:gd name="connsiteY61" fmla="*/ 1391242 h 5167376"/>
              <a:gd name="connsiteX62" fmla="*/ 2088714 w 4779406"/>
              <a:gd name="connsiteY62" fmla="*/ 1420107 h 5167376"/>
              <a:gd name="connsiteX63" fmla="*/ 1855066 w 4779406"/>
              <a:gd name="connsiteY63" fmla="*/ 1687114 h 5167376"/>
              <a:gd name="connsiteX64" fmla="*/ 1637170 w 4779406"/>
              <a:gd name="connsiteY64" fmla="*/ 1902949 h 5167376"/>
              <a:gd name="connsiteX65" fmla="*/ 1600416 w 4779406"/>
              <a:gd name="connsiteY65" fmla="*/ 1902949 h 5167376"/>
              <a:gd name="connsiteX66" fmla="*/ 1700832 w 4779406"/>
              <a:gd name="connsiteY66" fmla="*/ 1506704 h 5167376"/>
              <a:gd name="connsiteX67" fmla="*/ 1742180 w 4779406"/>
              <a:gd name="connsiteY67" fmla="*/ 1047480 h 5167376"/>
              <a:gd name="connsiteX68" fmla="*/ 1589747 w 4779406"/>
              <a:gd name="connsiteY68" fmla="*/ 879207 h 5167376"/>
              <a:gd name="connsiteX69" fmla="*/ 1589747 w 4779406"/>
              <a:gd name="connsiteY69" fmla="*/ 2065973 h 5167376"/>
              <a:gd name="connsiteX70" fmla="*/ 2204451 w 4779406"/>
              <a:gd name="connsiteY70" fmla="*/ 2065973 h 5167376"/>
              <a:gd name="connsiteX71" fmla="*/ 2204451 w 4779406"/>
              <a:gd name="connsiteY71" fmla="*/ 879207 h 5167376"/>
              <a:gd name="connsiteX72" fmla="*/ 718533 w 4779406"/>
              <a:gd name="connsiteY72" fmla="*/ 879207 h 5167376"/>
              <a:gd name="connsiteX73" fmla="*/ 718533 w 4779406"/>
              <a:gd name="connsiteY73" fmla="*/ 2065973 h 5167376"/>
              <a:gd name="connsiteX74" fmla="*/ 1228272 w 4779406"/>
              <a:gd name="connsiteY74" fmla="*/ 2065973 h 5167376"/>
              <a:gd name="connsiteX75" fmla="*/ 1228272 w 4779406"/>
              <a:gd name="connsiteY75" fmla="*/ 879207 h 5167376"/>
              <a:gd name="connsiteX76" fmla="*/ 336065 w 4779406"/>
              <a:gd name="connsiteY76" fmla="*/ 465249 h 5167376"/>
              <a:gd name="connsiteX77" fmla="*/ 818378 w 4779406"/>
              <a:gd name="connsiteY77" fmla="*/ 753905 h 5167376"/>
              <a:gd name="connsiteX78" fmla="*/ 2172928 w 4779406"/>
              <a:gd name="connsiteY78" fmla="*/ 753905 h 5167376"/>
              <a:gd name="connsiteX79" fmla="*/ 2293517 w 4779406"/>
              <a:gd name="connsiteY79" fmla="*/ 601705 h 5167376"/>
              <a:gd name="connsiteX80" fmla="*/ 2321677 w 4779406"/>
              <a:gd name="connsiteY80" fmla="*/ 570215 h 5167376"/>
              <a:gd name="connsiteX81" fmla="*/ 2361625 w 4779406"/>
              <a:gd name="connsiteY81" fmla="*/ 554470 h 5167376"/>
              <a:gd name="connsiteX82" fmla="*/ 2406158 w 4779406"/>
              <a:gd name="connsiteY82" fmla="*/ 569559 h 5167376"/>
              <a:gd name="connsiteX83" fmla="*/ 2450691 w 4779406"/>
              <a:gd name="connsiteY83" fmla="*/ 596457 h 5167376"/>
              <a:gd name="connsiteX84" fmla="*/ 2665768 w 4779406"/>
              <a:gd name="connsiteY84" fmla="*/ 748656 h 5167376"/>
              <a:gd name="connsiteX85" fmla="*/ 2709130 w 4779406"/>
              <a:gd name="connsiteY85" fmla="*/ 789795 h 5167376"/>
              <a:gd name="connsiteX86" fmla="*/ 2728840 w 4779406"/>
              <a:gd name="connsiteY86" fmla="*/ 842660 h 5167376"/>
              <a:gd name="connsiteX87" fmla="*/ 2689430 w 4779406"/>
              <a:gd name="connsiteY87" fmla="*/ 919922 h 5167376"/>
              <a:gd name="connsiteX88" fmla="*/ 2555474 w 4779406"/>
              <a:gd name="connsiteY88" fmla="*/ 1020973 h 5167376"/>
              <a:gd name="connsiteX89" fmla="*/ 2562266 w 4779406"/>
              <a:gd name="connsiteY89" fmla="*/ 1370241 h 5167376"/>
              <a:gd name="connsiteX90" fmla="*/ 2574879 w 4779406"/>
              <a:gd name="connsiteY90" fmla="*/ 1858226 h 5167376"/>
              <a:gd name="connsiteX91" fmla="*/ 2581671 w 4779406"/>
              <a:gd name="connsiteY91" fmla="*/ 2196528 h 5167376"/>
              <a:gd name="connsiteX92" fmla="*/ 2522293 w 4779406"/>
              <a:gd name="connsiteY92" fmla="*/ 2366985 h 5167376"/>
              <a:gd name="connsiteX93" fmla="*/ 2407032 w 4779406"/>
              <a:gd name="connsiteY93" fmla="*/ 2435868 h 5167376"/>
              <a:gd name="connsiteX94" fmla="*/ 2330191 w 4779406"/>
              <a:gd name="connsiteY94" fmla="*/ 2448710 h 5167376"/>
              <a:gd name="connsiteX95" fmla="*/ 2216228 w 4779406"/>
              <a:gd name="connsiteY95" fmla="*/ 2400770 h 5167376"/>
              <a:gd name="connsiteX96" fmla="*/ 2204451 w 4779406"/>
              <a:gd name="connsiteY96" fmla="*/ 2191276 h 5167376"/>
              <a:gd name="connsiteX97" fmla="*/ 1589747 w 4779406"/>
              <a:gd name="connsiteY97" fmla="*/ 2191276 h 5167376"/>
              <a:gd name="connsiteX98" fmla="*/ 1589747 w 4779406"/>
              <a:gd name="connsiteY98" fmla="*/ 2816477 h 5167376"/>
              <a:gd name="connsiteX99" fmla="*/ 1878711 w 4779406"/>
              <a:gd name="connsiteY99" fmla="*/ 2816477 h 5167376"/>
              <a:gd name="connsiteX100" fmla="*/ 2067850 w 4779406"/>
              <a:gd name="connsiteY100" fmla="*/ 2590563 h 5167376"/>
              <a:gd name="connsiteX101" fmla="*/ 2107254 w 4779406"/>
              <a:gd name="connsiteY101" fmla="*/ 2544593 h 5167376"/>
              <a:gd name="connsiteX102" fmla="*/ 2146658 w 4779406"/>
              <a:gd name="connsiteY102" fmla="*/ 2522264 h 5167376"/>
              <a:gd name="connsiteX103" fmla="*/ 2193919 w 4779406"/>
              <a:gd name="connsiteY103" fmla="*/ 2543279 h 5167376"/>
              <a:gd name="connsiteX104" fmla="*/ 2241125 w 4779406"/>
              <a:gd name="connsiteY104" fmla="*/ 2580056 h 5167376"/>
              <a:gd name="connsiteX105" fmla="*/ 2482126 w 4779406"/>
              <a:gd name="connsiteY105" fmla="*/ 2811223 h 5167376"/>
              <a:gd name="connsiteX106" fmla="*/ 2522074 w 4779406"/>
              <a:gd name="connsiteY106" fmla="*/ 2852366 h 5167376"/>
              <a:gd name="connsiteX107" fmla="*/ 2534517 w 4779406"/>
              <a:gd name="connsiteY107" fmla="*/ 2889570 h 5167376"/>
              <a:gd name="connsiteX108" fmla="*/ 2507012 w 4779406"/>
              <a:gd name="connsiteY108" fmla="*/ 2933295 h 5167376"/>
              <a:gd name="connsiteX109" fmla="*/ 2455930 w 4779406"/>
              <a:gd name="connsiteY109" fmla="*/ 2941779 h 5167376"/>
              <a:gd name="connsiteX110" fmla="*/ 1589747 w 4779406"/>
              <a:gd name="connsiteY110" fmla="*/ 2941779 h 5167376"/>
              <a:gd name="connsiteX111" fmla="*/ 1589747 w 4779406"/>
              <a:gd name="connsiteY111" fmla="*/ 3640456 h 5167376"/>
              <a:gd name="connsiteX112" fmla="*/ 1983788 w 4779406"/>
              <a:gd name="connsiteY112" fmla="*/ 3640456 h 5167376"/>
              <a:gd name="connsiteX113" fmla="*/ 2125643 w 4779406"/>
              <a:gd name="connsiteY113" fmla="*/ 3409313 h 5167376"/>
              <a:gd name="connsiteX114" fmla="*/ 2155196 w 4779406"/>
              <a:gd name="connsiteY114" fmla="*/ 3369914 h 5167376"/>
              <a:gd name="connsiteX115" fmla="*/ 2204451 w 4779406"/>
              <a:gd name="connsiteY115" fmla="*/ 3346274 h 5167376"/>
              <a:gd name="connsiteX116" fmla="*/ 2252258 w 4779406"/>
              <a:gd name="connsiteY116" fmla="*/ 3365317 h 5167376"/>
              <a:gd name="connsiteX117" fmla="*/ 2303995 w 4779406"/>
              <a:gd name="connsiteY117" fmla="*/ 3404060 h 5167376"/>
              <a:gd name="connsiteX118" fmla="*/ 2581671 w 4779406"/>
              <a:gd name="connsiteY118" fmla="*/ 3629949 h 5167376"/>
              <a:gd name="connsiteX119" fmla="*/ 2617806 w 4779406"/>
              <a:gd name="connsiteY119" fmla="*/ 3665247 h 5167376"/>
              <a:gd name="connsiteX120" fmla="*/ 2634231 w 4779406"/>
              <a:gd name="connsiteY120" fmla="*/ 3708328 h 5167376"/>
              <a:gd name="connsiteX121" fmla="*/ 2608619 w 4779406"/>
              <a:gd name="connsiteY121" fmla="*/ 3756622 h 5167376"/>
              <a:gd name="connsiteX122" fmla="*/ 2555474 w 4779406"/>
              <a:gd name="connsiteY122" fmla="*/ 3765758 h 5167376"/>
              <a:gd name="connsiteX123" fmla="*/ 713296 w 4779406"/>
              <a:gd name="connsiteY123" fmla="*/ 3765758 h 5167376"/>
              <a:gd name="connsiteX124" fmla="*/ 359587 w 4779406"/>
              <a:gd name="connsiteY124" fmla="*/ 3774293 h 5167376"/>
              <a:gd name="connsiteX125" fmla="*/ 147127 w 4779406"/>
              <a:gd name="connsiteY125" fmla="*/ 3802515 h 5167376"/>
              <a:gd name="connsiteX126" fmla="*/ 57907 w 4779406"/>
              <a:gd name="connsiteY126" fmla="*/ 3608936 h 5167376"/>
              <a:gd name="connsiteX127" fmla="*/ 531261 w 4779406"/>
              <a:gd name="connsiteY127" fmla="*/ 3634546 h 5167376"/>
              <a:gd name="connsiteX128" fmla="*/ 807868 w 4779406"/>
              <a:gd name="connsiteY128" fmla="*/ 3640456 h 5167376"/>
              <a:gd name="connsiteX129" fmla="*/ 1228272 w 4779406"/>
              <a:gd name="connsiteY129" fmla="*/ 3640456 h 5167376"/>
              <a:gd name="connsiteX130" fmla="*/ 1228272 w 4779406"/>
              <a:gd name="connsiteY130" fmla="*/ 2941779 h 5167376"/>
              <a:gd name="connsiteX131" fmla="*/ 865673 w 4779406"/>
              <a:gd name="connsiteY131" fmla="*/ 2941779 h 5167376"/>
              <a:gd name="connsiteX132" fmla="*/ 511660 w 4779406"/>
              <a:gd name="connsiteY132" fmla="*/ 2952283 h 5167376"/>
              <a:gd name="connsiteX133" fmla="*/ 299327 w 4779406"/>
              <a:gd name="connsiteY133" fmla="*/ 2978548 h 5167376"/>
              <a:gd name="connsiteX134" fmla="*/ 215355 w 4779406"/>
              <a:gd name="connsiteY134" fmla="*/ 2784954 h 5167376"/>
              <a:gd name="connsiteX135" fmla="*/ 684107 w 4779406"/>
              <a:gd name="connsiteY135" fmla="*/ 2812536 h 5167376"/>
              <a:gd name="connsiteX136" fmla="*/ 960264 w 4779406"/>
              <a:gd name="connsiteY136" fmla="*/ 2816477 h 5167376"/>
              <a:gd name="connsiteX137" fmla="*/ 1228272 w 4779406"/>
              <a:gd name="connsiteY137" fmla="*/ 2816477 h 5167376"/>
              <a:gd name="connsiteX138" fmla="*/ 1228272 w 4779406"/>
              <a:gd name="connsiteY138" fmla="*/ 2191276 h 5167376"/>
              <a:gd name="connsiteX139" fmla="*/ 723788 w 4779406"/>
              <a:gd name="connsiteY139" fmla="*/ 2191276 h 5167376"/>
              <a:gd name="connsiteX140" fmla="*/ 694327 w 4779406"/>
              <a:gd name="connsiteY140" fmla="*/ 2424412 h 5167376"/>
              <a:gd name="connsiteX141" fmla="*/ 472332 w 4779406"/>
              <a:gd name="connsiteY141" fmla="*/ 2527518 h 5167376"/>
              <a:gd name="connsiteX142" fmla="*/ 336698 w 4779406"/>
              <a:gd name="connsiteY142" fmla="*/ 2475636 h 5167376"/>
              <a:gd name="connsiteX143" fmla="*/ 315072 w 4779406"/>
              <a:gd name="connsiteY143" fmla="*/ 2380411 h 5167376"/>
              <a:gd name="connsiteX144" fmla="*/ 325569 w 4779406"/>
              <a:gd name="connsiteY144" fmla="*/ 2223734 h 5167376"/>
              <a:gd name="connsiteX145" fmla="*/ 336065 w 4779406"/>
              <a:gd name="connsiteY145" fmla="*/ 2071194 h 5167376"/>
              <a:gd name="connsiteX146" fmla="*/ 362307 w 4779406"/>
              <a:gd name="connsiteY146" fmla="*/ 1465966 h 5167376"/>
              <a:gd name="connsiteX147" fmla="*/ 372803 w 4779406"/>
              <a:gd name="connsiteY147" fmla="*/ 900205 h 5167376"/>
              <a:gd name="connsiteX148" fmla="*/ 364275 w 4779406"/>
              <a:gd name="connsiteY148" fmla="*/ 653450 h 5167376"/>
              <a:gd name="connsiteX149" fmla="*/ 336065 w 4779406"/>
              <a:gd name="connsiteY149" fmla="*/ 465249 h 5167376"/>
              <a:gd name="connsiteX150" fmla="*/ 3346845 w 4779406"/>
              <a:gd name="connsiteY150" fmla="*/ 0 h 5167376"/>
              <a:gd name="connsiteX151" fmla="*/ 3743085 w 4779406"/>
              <a:gd name="connsiteY151" fmla="*/ 0 h 5167376"/>
              <a:gd name="connsiteX152" fmla="*/ 3743085 w 4779406"/>
              <a:gd name="connsiteY152" fmla="*/ 1522476 h 5167376"/>
              <a:gd name="connsiteX153" fmla="*/ 3743877 w 4779406"/>
              <a:gd name="connsiteY153" fmla="*/ 1522476 h 5167376"/>
              <a:gd name="connsiteX154" fmla="*/ 3743661 w 4779406"/>
              <a:gd name="connsiteY154" fmla="*/ 1582804 h 5167376"/>
              <a:gd name="connsiteX155" fmla="*/ 4151508 w 4779406"/>
              <a:gd name="connsiteY155" fmla="*/ 1582804 h 5167376"/>
              <a:gd name="connsiteX156" fmla="*/ 4319169 w 4779406"/>
              <a:gd name="connsiteY156" fmla="*/ 1309894 h 5167376"/>
              <a:gd name="connsiteX157" fmla="*/ 4348640 w 4779406"/>
              <a:gd name="connsiteY157" fmla="*/ 1270532 h 5167376"/>
              <a:gd name="connsiteX158" fmla="*/ 4397759 w 4779406"/>
              <a:gd name="connsiteY158" fmla="*/ 1246915 h 5167376"/>
              <a:gd name="connsiteX159" fmla="*/ 4449498 w 4779406"/>
              <a:gd name="connsiteY159" fmla="*/ 1265283 h 5167376"/>
              <a:gd name="connsiteX160" fmla="*/ 4497307 w 4779406"/>
              <a:gd name="connsiteY160" fmla="*/ 1299397 h 5167376"/>
              <a:gd name="connsiteX161" fmla="*/ 4779406 w 4779406"/>
              <a:gd name="connsiteY161" fmla="*/ 1552327 h 5167376"/>
              <a:gd name="connsiteX162" fmla="*/ 4779406 w 4779406"/>
              <a:gd name="connsiteY162" fmla="*/ 1707900 h 5167376"/>
              <a:gd name="connsiteX163" fmla="*/ 4775449 w 4779406"/>
              <a:gd name="connsiteY163" fmla="*/ 1708763 h 5167376"/>
              <a:gd name="connsiteX164" fmla="*/ 3743661 w 4779406"/>
              <a:gd name="connsiteY164" fmla="*/ 1708763 h 5167376"/>
              <a:gd name="connsiteX165" fmla="*/ 3743085 w 4779406"/>
              <a:gd name="connsiteY165" fmla="*/ 1841302 h 5167376"/>
              <a:gd name="connsiteX166" fmla="*/ 3743085 w 4779406"/>
              <a:gd name="connsiteY166" fmla="*/ 2287016 h 5167376"/>
              <a:gd name="connsiteX167" fmla="*/ 3741148 w 4779406"/>
              <a:gd name="connsiteY167" fmla="*/ 2287016 h 5167376"/>
              <a:gd name="connsiteX168" fmla="*/ 3741038 w 4779406"/>
              <a:gd name="connsiteY168" fmla="*/ 2312314 h 5167376"/>
              <a:gd name="connsiteX169" fmla="*/ 3738414 w 4779406"/>
              <a:gd name="connsiteY169" fmla="*/ 2915866 h 5167376"/>
              <a:gd name="connsiteX170" fmla="*/ 4025970 w 4779406"/>
              <a:gd name="connsiteY170" fmla="*/ 2915866 h 5167376"/>
              <a:gd name="connsiteX171" fmla="*/ 4245817 w 4779406"/>
              <a:gd name="connsiteY171" fmla="*/ 2711183 h 5167376"/>
              <a:gd name="connsiteX172" fmla="*/ 4295591 w 4779406"/>
              <a:gd name="connsiteY172" fmla="*/ 2665917 h 5167376"/>
              <a:gd name="connsiteX173" fmla="*/ 4329647 w 4779406"/>
              <a:gd name="connsiteY173" fmla="*/ 2648204 h 5167376"/>
              <a:gd name="connsiteX174" fmla="*/ 4378766 w 4779406"/>
              <a:gd name="connsiteY174" fmla="*/ 2669853 h 5167376"/>
              <a:gd name="connsiteX175" fmla="*/ 4423956 w 4779406"/>
              <a:gd name="connsiteY175" fmla="*/ 2711183 h 5167376"/>
              <a:gd name="connsiteX176" fmla="*/ 4638994 w 4779406"/>
              <a:gd name="connsiteY176" fmla="*/ 2905369 h 5167376"/>
              <a:gd name="connsiteX177" fmla="*/ 4676389 w 4779406"/>
              <a:gd name="connsiteY177" fmla="*/ 2940795 h 5167376"/>
              <a:gd name="connsiteX178" fmla="*/ 4701974 w 4779406"/>
              <a:gd name="connsiteY178" fmla="*/ 2999838 h 5167376"/>
              <a:gd name="connsiteX179" fmla="*/ 4673109 w 4779406"/>
              <a:gd name="connsiteY179" fmla="*/ 3065442 h 5167376"/>
              <a:gd name="connsiteX180" fmla="*/ 4518285 w 4779406"/>
              <a:gd name="connsiteY180" fmla="*/ 3194025 h 5167376"/>
              <a:gd name="connsiteX181" fmla="*/ 4511068 w 4779406"/>
              <a:gd name="connsiteY181" fmla="*/ 3380338 h 5167376"/>
              <a:gd name="connsiteX182" fmla="*/ 4507788 w 4779406"/>
              <a:gd name="connsiteY182" fmla="*/ 3566652 h 5167376"/>
              <a:gd name="connsiteX183" fmla="*/ 4511888 w 4779406"/>
              <a:gd name="connsiteY183" fmla="*/ 3830542 h 5167376"/>
              <a:gd name="connsiteX184" fmla="*/ 4520909 w 4779406"/>
              <a:gd name="connsiteY184" fmla="*/ 4225310 h 5167376"/>
              <a:gd name="connsiteX185" fmla="*/ 4529929 w 4779406"/>
              <a:gd name="connsiteY185" fmla="*/ 4616143 h 5167376"/>
              <a:gd name="connsiteX186" fmla="*/ 4534029 w 4779406"/>
              <a:gd name="connsiteY186" fmla="*/ 4868224 h 5167376"/>
              <a:gd name="connsiteX187" fmla="*/ 4463577 w 4779406"/>
              <a:gd name="connsiteY187" fmla="*/ 5063965 h 5167376"/>
              <a:gd name="connsiteX188" fmla="*/ 4326748 w 4779406"/>
              <a:gd name="connsiteY188" fmla="*/ 5136080 h 5167376"/>
              <a:gd name="connsiteX189" fmla="*/ 4235338 w 4779406"/>
              <a:gd name="connsiteY189" fmla="*/ 5146383 h 5167376"/>
              <a:gd name="connsiteX190" fmla="*/ 4120758 w 4779406"/>
              <a:gd name="connsiteY190" fmla="*/ 5089308 h 5167376"/>
              <a:gd name="connsiteX191" fmla="*/ 4104389 w 4779406"/>
              <a:gd name="connsiteY191" fmla="*/ 4988934 h 5167376"/>
              <a:gd name="connsiteX192" fmla="*/ 4107657 w 4779406"/>
              <a:gd name="connsiteY192" fmla="*/ 4917426 h 5167376"/>
              <a:gd name="connsiteX193" fmla="*/ 4114845 w 4779406"/>
              <a:gd name="connsiteY193" fmla="*/ 4810493 h 5167376"/>
              <a:gd name="connsiteX194" fmla="*/ 3122250 w 4779406"/>
              <a:gd name="connsiteY194" fmla="*/ 4810493 h 5167376"/>
              <a:gd name="connsiteX195" fmla="*/ 3085575 w 4779406"/>
              <a:gd name="connsiteY195" fmla="*/ 5046010 h 5167376"/>
              <a:gd name="connsiteX196" fmla="*/ 2844563 w 4779406"/>
              <a:gd name="connsiteY196" fmla="*/ 5167376 h 5167376"/>
              <a:gd name="connsiteX197" fmla="*/ 2702340 w 4779406"/>
              <a:gd name="connsiteY197" fmla="*/ 5097836 h 5167376"/>
              <a:gd name="connsiteX198" fmla="*/ 2682023 w 4779406"/>
              <a:gd name="connsiteY198" fmla="*/ 4988934 h 5167376"/>
              <a:gd name="connsiteX199" fmla="*/ 2687662 w 4779406"/>
              <a:gd name="connsiteY199" fmla="*/ 4863753 h 5167376"/>
              <a:gd name="connsiteX200" fmla="*/ 2699136 w 4779406"/>
              <a:gd name="connsiteY200" fmla="*/ 4690755 h 5167376"/>
              <a:gd name="connsiteX201" fmla="*/ 2708275 w 4779406"/>
              <a:gd name="connsiteY201" fmla="*/ 4569072 h 5167376"/>
              <a:gd name="connsiteX202" fmla="*/ 2729932 w 4779406"/>
              <a:gd name="connsiteY202" fmla="*/ 3967489 h 5167376"/>
              <a:gd name="connsiteX203" fmla="*/ 2739775 w 4779406"/>
              <a:gd name="connsiteY203" fmla="*/ 3361969 h 5167376"/>
              <a:gd name="connsiteX204" fmla="*/ 2727963 w 4779406"/>
              <a:gd name="connsiteY204" fmla="*/ 2897497 h 5167376"/>
              <a:gd name="connsiteX205" fmla="*/ 2692524 w 4779406"/>
              <a:gd name="connsiteY205" fmla="*/ 2606218 h 5167376"/>
              <a:gd name="connsiteX206" fmla="*/ 3232979 w 4779406"/>
              <a:gd name="connsiteY206" fmla="*/ 2915866 h 5167376"/>
              <a:gd name="connsiteX207" fmla="*/ 3343741 w 4779406"/>
              <a:gd name="connsiteY207" fmla="*/ 2915866 h 5167376"/>
              <a:gd name="connsiteX208" fmla="*/ 3341763 w 4779406"/>
              <a:gd name="connsiteY208" fmla="*/ 2631147 h 5167376"/>
              <a:gd name="connsiteX209" fmla="*/ 3344112 w 4779406"/>
              <a:gd name="connsiteY209" fmla="*/ 2426547 h 5167376"/>
              <a:gd name="connsiteX210" fmla="*/ 3346845 w 4779406"/>
              <a:gd name="connsiteY210" fmla="*/ 2257441 h 5167376"/>
              <a:gd name="connsiteX0" fmla="*/ 461524 w 4779406"/>
              <a:gd name="connsiteY0" fmla="*/ 5472493 h 6543141"/>
              <a:gd name="connsiteX1" fmla="*/ 498222 w 4779406"/>
              <a:gd name="connsiteY1" fmla="*/ 5472493 h 6543141"/>
              <a:gd name="connsiteX2" fmla="*/ 566374 w 4779406"/>
              <a:gd name="connsiteY2" fmla="*/ 5681767 h 6543141"/>
              <a:gd name="connsiteX3" fmla="*/ 603071 w 4779406"/>
              <a:gd name="connsiteY3" fmla="*/ 5965831 h 6543141"/>
              <a:gd name="connsiteX4" fmla="*/ 513293 w 4779406"/>
              <a:gd name="connsiteY4" fmla="*/ 6308937 h 6543141"/>
              <a:gd name="connsiteX5" fmla="*/ 246577 w 4779406"/>
              <a:gd name="connsiteY5" fmla="*/ 6443423 h 6543141"/>
              <a:gd name="connsiteX6" fmla="*/ 68329 w 4779406"/>
              <a:gd name="connsiteY6" fmla="*/ 6375852 h 6543141"/>
              <a:gd name="connsiteX7" fmla="*/ 176 w 4779406"/>
              <a:gd name="connsiteY7" fmla="*/ 6217748 h 6543141"/>
              <a:gd name="connsiteX8" fmla="*/ 38840 w 4779406"/>
              <a:gd name="connsiteY8" fmla="*/ 6091789 h 6543141"/>
              <a:gd name="connsiteX9" fmla="*/ 199394 w 4779406"/>
              <a:gd name="connsiteY9" fmla="*/ 5934341 h 6543141"/>
              <a:gd name="connsiteX10" fmla="*/ 381574 w 4779406"/>
              <a:gd name="connsiteY10" fmla="*/ 5689640 h 6543141"/>
              <a:gd name="connsiteX11" fmla="*/ 461524 w 4779406"/>
              <a:gd name="connsiteY11" fmla="*/ 5472493 h 6543141"/>
              <a:gd name="connsiteX12" fmla="*/ 897470 w 4779406"/>
              <a:gd name="connsiteY12" fmla="*/ 5361951 h 6543141"/>
              <a:gd name="connsiteX13" fmla="*/ 1152328 w 4779406"/>
              <a:gd name="connsiteY13" fmla="*/ 5647981 h 6543141"/>
              <a:gd name="connsiteX14" fmla="*/ 1269602 w 4779406"/>
              <a:gd name="connsiteY14" fmla="*/ 6012737 h 6543141"/>
              <a:gd name="connsiteX15" fmla="*/ 1183776 w 4779406"/>
              <a:gd name="connsiteY15" fmla="*/ 6277775 h 6543141"/>
              <a:gd name="connsiteX16" fmla="*/ 991814 w 4779406"/>
              <a:gd name="connsiteY16" fmla="*/ 6369619 h 6543141"/>
              <a:gd name="connsiteX17" fmla="*/ 858816 w 4779406"/>
              <a:gd name="connsiteY17" fmla="*/ 6327633 h 6543141"/>
              <a:gd name="connsiteX18" fmla="*/ 776920 w 4779406"/>
              <a:gd name="connsiteY18" fmla="*/ 6128199 h 6543141"/>
              <a:gd name="connsiteX19" fmla="*/ 799050 w 4779406"/>
              <a:gd name="connsiteY19" fmla="*/ 5989605 h 6543141"/>
              <a:gd name="connsiteX20" fmla="*/ 842146 w 4779406"/>
              <a:gd name="connsiteY20" fmla="*/ 5796197 h 6543141"/>
              <a:gd name="connsiteX21" fmla="*/ 871264 w 4779406"/>
              <a:gd name="connsiteY21" fmla="*/ 5661103 h 6543141"/>
              <a:gd name="connsiteX22" fmla="*/ 877160 w 4779406"/>
              <a:gd name="connsiteY22" fmla="*/ 5510215 h 6543141"/>
              <a:gd name="connsiteX23" fmla="*/ 871264 w 4779406"/>
              <a:gd name="connsiteY23" fmla="*/ 5382944 h 6543141"/>
              <a:gd name="connsiteX24" fmla="*/ 897470 w 4779406"/>
              <a:gd name="connsiteY24" fmla="*/ 5361951 h 6543141"/>
              <a:gd name="connsiteX25" fmla="*/ 1369320 w 4779406"/>
              <a:gd name="connsiteY25" fmla="*/ 5330461 h 6543141"/>
              <a:gd name="connsiteX26" fmla="*/ 1777373 w 4779406"/>
              <a:gd name="connsiteY26" fmla="*/ 5577786 h 6543141"/>
              <a:gd name="connsiteX27" fmla="*/ 1972871 w 4779406"/>
              <a:gd name="connsiteY27" fmla="*/ 5939261 h 6543141"/>
              <a:gd name="connsiteX28" fmla="*/ 1910548 w 4779406"/>
              <a:gd name="connsiteY28" fmla="*/ 6124919 h 6543141"/>
              <a:gd name="connsiteX29" fmla="*/ 1726202 w 4779406"/>
              <a:gd name="connsiteY29" fmla="*/ 6212171 h 6543141"/>
              <a:gd name="connsiteX30" fmla="*/ 1544481 w 4779406"/>
              <a:gd name="connsiteY30" fmla="*/ 6106550 h 6543141"/>
              <a:gd name="connsiteX31" fmla="*/ 1500526 w 4779406"/>
              <a:gd name="connsiteY31" fmla="*/ 5839544 h 6543141"/>
              <a:gd name="connsiteX32" fmla="*/ 1448700 w 4779406"/>
              <a:gd name="connsiteY32" fmla="*/ 5568601 h 6543141"/>
              <a:gd name="connsiteX33" fmla="*/ 1353575 w 4779406"/>
              <a:gd name="connsiteY33" fmla="*/ 5340957 h 6543141"/>
              <a:gd name="connsiteX34" fmla="*/ 1369320 w 4779406"/>
              <a:gd name="connsiteY34" fmla="*/ 5330461 h 6543141"/>
              <a:gd name="connsiteX35" fmla="*/ 1946630 w 4779406"/>
              <a:gd name="connsiteY35" fmla="*/ 5188758 h 6543141"/>
              <a:gd name="connsiteX36" fmla="*/ 2215847 w 4779406"/>
              <a:gd name="connsiteY36" fmla="*/ 5273507 h 6543141"/>
              <a:gd name="connsiteX37" fmla="*/ 2501392 w 4779406"/>
              <a:gd name="connsiteY37" fmla="*/ 5453893 h 6543141"/>
              <a:gd name="connsiteX38" fmla="*/ 2634154 w 4779406"/>
              <a:gd name="connsiteY38" fmla="*/ 5776565 h 6543141"/>
              <a:gd name="connsiteX39" fmla="*/ 2540997 w 4779406"/>
              <a:gd name="connsiteY39" fmla="*/ 5995024 h 6543141"/>
              <a:gd name="connsiteX40" fmla="*/ 2392733 w 4779406"/>
              <a:gd name="connsiteY40" fmla="*/ 6044227 h 6543141"/>
              <a:gd name="connsiteX41" fmla="*/ 2203795 w 4779406"/>
              <a:gd name="connsiteY41" fmla="*/ 5939261 h 6543141"/>
              <a:gd name="connsiteX42" fmla="*/ 2125071 w 4779406"/>
              <a:gd name="connsiteY42" fmla="*/ 5629613 h 6543141"/>
              <a:gd name="connsiteX43" fmla="*/ 2057500 w 4779406"/>
              <a:gd name="connsiteY43" fmla="*/ 5415089 h 6543141"/>
              <a:gd name="connsiteX44" fmla="*/ 1930885 w 4779406"/>
              <a:gd name="connsiteY44" fmla="*/ 5204503 h 6543141"/>
              <a:gd name="connsiteX45" fmla="*/ 1946630 w 4779406"/>
              <a:gd name="connsiteY45" fmla="*/ 5188758 h 6543141"/>
              <a:gd name="connsiteX46" fmla="*/ 3127491 w 4779406"/>
              <a:gd name="connsiteY46" fmla="*/ 4417590 h 6543141"/>
              <a:gd name="connsiteX47" fmla="*/ 3127491 w 4779406"/>
              <a:gd name="connsiteY47" fmla="*/ 6060299 h 6543141"/>
              <a:gd name="connsiteX48" fmla="*/ 4120072 w 4779406"/>
              <a:gd name="connsiteY48" fmla="*/ 6060299 h 6543141"/>
              <a:gd name="connsiteX49" fmla="*/ 4120072 w 4779406"/>
              <a:gd name="connsiteY49" fmla="*/ 4417590 h 6543141"/>
              <a:gd name="connsiteX50" fmla="*/ 3127491 w 4779406"/>
              <a:gd name="connsiteY50" fmla="*/ 4417590 h 6543141"/>
              <a:gd name="connsiteX51" fmla="*/ 755715 w 4779406"/>
              <a:gd name="connsiteY51" fmla="*/ 2549204 h 6543141"/>
              <a:gd name="connsiteX52" fmla="*/ 932915 w 4779406"/>
              <a:gd name="connsiteY52" fmla="*/ 2649504 h 6543141"/>
              <a:gd name="connsiteX53" fmla="*/ 1113455 w 4779406"/>
              <a:gd name="connsiteY53" fmla="*/ 2812784 h 6543141"/>
              <a:gd name="connsiteX54" fmla="*/ 1196126 w 4779406"/>
              <a:gd name="connsiteY54" fmla="*/ 3053038 h 6543141"/>
              <a:gd name="connsiteX55" fmla="*/ 1133921 w 4779406"/>
              <a:gd name="connsiteY55" fmla="*/ 3232814 h 6543141"/>
              <a:gd name="connsiteX56" fmla="*/ 1012814 w 4779406"/>
              <a:gd name="connsiteY56" fmla="*/ 3278893 h 6543141"/>
              <a:gd name="connsiteX57" fmla="*/ 867644 w 4779406"/>
              <a:gd name="connsiteY57" fmla="*/ 3202727 h 6543141"/>
              <a:gd name="connsiteX58" fmla="*/ 828888 w 4779406"/>
              <a:gd name="connsiteY58" fmla="*/ 3047790 h 6543141"/>
              <a:gd name="connsiteX59" fmla="*/ 817722 w 4779406"/>
              <a:gd name="connsiteY59" fmla="*/ 2770193 h 6543141"/>
              <a:gd name="connsiteX60" fmla="*/ 739553 w 4779406"/>
              <a:gd name="connsiteY60" fmla="*/ 2575264 h 6543141"/>
              <a:gd name="connsiteX61" fmla="*/ 755715 w 4779406"/>
              <a:gd name="connsiteY61" fmla="*/ 2549204 h 6543141"/>
              <a:gd name="connsiteX62" fmla="*/ 1742180 w 4779406"/>
              <a:gd name="connsiteY62" fmla="*/ 2423245 h 6543141"/>
              <a:gd name="connsiteX63" fmla="*/ 2109716 w 4779406"/>
              <a:gd name="connsiteY63" fmla="*/ 2638424 h 6543141"/>
              <a:gd name="connsiteX64" fmla="*/ 2168785 w 4779406"/>
              <a:gd name="connsiteY64" fmla="*/ 2678442 h 6543141"/>
              <a:gd name="connsiteX65" fmla="*/ 2188474 w 4779406"/>
              <a:gd name="connsiteY65" fmla="*/ 2722397 h 6543141"/>
              <a:gd name="connsiteX66" fmla="*/ 2168129 w 4779406"/>
              <a:gd name="connsiteY66" fmla="*/ 2767007 h 6543141"/>
              <a:gd name="connsiteX67" fmla="*/ 2088714 w 4779406"/>
              <a:gd name="connsiteY67" fmla="*/ 2795872 h 6543141"/>
              <a:gd name="connsiteX68" fmla="*/ 1855066 w 4779406"/>
              <a:gd name="connsiteY68" fmla="*/ 3062879 h 6543141"/>
              <a:gd name="connsiteX69" fmla="*/ 1637170 w 4779406"/>
              <a:gd name="connsiteY69" fmla="*/ 3278714 h 6543141"/>
              <a:gd name="connsiteX70" fmla="*/ 1600416 w 4779406"/>
              <a:gd name="connsiteY70" fmla="*/ 3278714 h 6543141"/>
              <a:gd name="connsiteX71" fmla="*/ 1700832 w 4779406"/>
              <a:gd name="connsiteY71" fmla="*/ 2882469 h 6543141"/>
              <a:gd name="connsiteX72" fmla="*/ 1742180 w 4779406"/>
              <a:gd name="connsiteY72" fmla="*/ 2423245 h 6543141"/>
              <a:gd name="connsiteX73" fmla="*/ 1589747 w 4779406"/>
              <a:gd name="connsiteY73" fmla="*/ 2254972 h 6543141"/>
              <a:gd name="connsiteX74" fmla="*/ 1589747 w 4779406"/>
              <a:gd name="connsiteY74" fmla="*/ 3441738 h 6543141"/>
              <a:gd name="connsiteX75" fmla="*/ 2204451 w 4779406"/>
              <a:gd name="connsiteY75" fmla="*/ 3441738 h 6543141"/>
              <a:gd name="connsiteX76" fmla="*/ 2204451 w 4779406"/>
              <a:gd name="connsiteY76" fmla="*/ 2254972 h 6543141"/>
              <a:gd name="connsiteX77" fmla="*/ 1589747 w 4779406"/>
              <a:gd name="connsiteY77" fmla="*/ 2254972 h 6543141"/>
              <a:gd name="connsiteX78" fmla="*/ 718533 w 4779406"/>
              <a:gd name="connsiteY78" fmla="*/ 2254972 h 6543141"/>
              <a:gd name="connsiteX79" fmla="*/ 718533 w 4779406"/>
              <a:gd name="connsiteY79" fmla="*/ 3441738 h 6543141"/>
              <a:gd name="connsiteX80" fmla="*/ 1228272 w 4779406"/>
              <a:gd name="connsiteY80" fmla="*/ 3441738 h 6543141"/>
              <a:gd name="connsiteX81" fmla="*/ 1228272 w 4779406"/>
              <a:gd name="connsiteY81" fmla="*/ 2254972 h 6543141"/>
              <a:gd name="connsiteX82" fmla="*/ 718533 w 4779406"/>
              <a:gd name="connsiteY82" fmla="*/ 2254972 h 6543141"/>
              <a:gd name="connsiteX83" fmla="*/ 336065 w 4779406"/>
              <a:gd name="connsiteY83" fmla="*/ 1841014 h 6543141"/>
              <a:gd name="connsiteX84" fmla="*/ 818378 w 4779406"/>
              <a:gd name="connsiteY84" fmla="*/ 2129670 h 6543141"/>
              <a:gd name="connsiteX85" fmla="*/ 2172928 w 4779406"/>
              <a:gd name="connsiteY85" fmla="*/ 2129670 h 6543141"/>
              <a:gd name="connsiteX86" fmla="*/ 2293517 w 4779406"/>
              <a:gd name="connsiteY86" fmla="*/ 1977470 h 6543141"/>
              <a:gd name="connsiteX87" fmla="*/ 2321677 w 4779406"/>
              <a:gd name="connsiteY87" fmla="*/ 1945980 h 6543141"/>
              <a:gd name="connsiteX88" fmla="*/ 2361625 w 4779406"/>
              <a:gd name="connsiteY88" fmla="*/ 1930235 h 6543141"/>
              <a:gd name="connsiteX89" fmla="*/ 2406158 w 4779406"/>
              <a:gd name="connsiteY89" fmla="*/ 1945324 h 6543141"/>
              <a:gd name="connsiteX90" fmla="*/ 2450691 w 4779406"/>
              <a:gd name="connsiteY90" fmla="*/ 1972222 h 6543141"/>
              <a:gd name="connsiteX91" fmla="*/ 2665768 w 4779406"/>
              <a:gd name="connsiteY91" fmla="*/ 2124421 h 6543141"/>
              <a:gd name="connsiteX92" fmla="*/ 2709130 w 4779406"/>
              <a:gd name="connsiteY92" fmla="*/ 2165560 h 6543141"/>
              <a:gd name="connsiteX93" fmla="*/ 2728840 w 4779406"/>
              <a:gd name="connsiteY93" fmla="*/ 2218425 h 6543141"/>
              <a:gd name="connsiteX94" fmla="*/ 2689430 w 4779406"/>
              <a:gd name="connsiteY94" fmla="*/ 2295687 h 6543141"/>
              <a:gd name="connsiteX95" fmla="*/ 2555474 w 4779406"/>
              <a:gd name="connsiteY95" fmla="*/ 2396738 h 6543141"/>
              <a:gd name="connsiteX96" fmla="*/ 2562266 w 4779406"/>
              <a:gd name="connsiteY96" fmla="*/ 2746006 h 6543141"/>
              <a:gd name="connsiteX97" fmla="*/ 2574879 w 4779406"/>
              <a:gd name="connsiteY97" fmla="*/ 3233991 h 6543141"/>
              <a:gd name="connsiteX98" fmla="*/ 2581671 w 4779406"/>
              <a:gd name="connsiteY98" fmla="*/ 3572293 h 6543141"/>
              <a:gd name="connsiteX99" fmla="*/ 2522293 w 4779406"/>
              <a:gd name="connsiteY99" fmla="*/ 3742750 h 6543141"/>
              <a:gd name="connsiteX100" fmla="*/ 2407032 w 4779406"/>
              <a:gd name="connsiteY100" fmla="*/ 3811633 h 6543141"/>
              <a:gd name="connsiteX101" fmla="*/ 2330191 w 4779406"/>
              <a:gd name="connsiteY101" fmla="*/ 3824475 h 6543141"/>
              <a:gd name="connsiteX102" fmla="*/ 2216228 w 4779406"/>
              <a:gd name="connsiteY102" fmla="*/ 3776535 h 6543141"/>
              <a:gd name="connsiteX103" fmla="*/ 2204451 w 4779406"/>
              <a:gd name="connsiteY103" fmla="*/ 3567041 h 6543141"/>
              <a:gd name="connsiteX104" fmla="*/ 1589747 w 4779406"/>
              <a:gd name="connsiteY104" fmla="*/ 3567041 h 6543141"/>
              <a:gd name="connsiteX105" fmla="*/ 1589747 w 4779406"/>
              <a:gd name="connsiteY105" fmla="*/ 4192242 h 6543141"/>
              <a:gd name="connsiteX106" fmla="*/ 1878711 w 4779406"/>
              <a:gd name="connsiteY106" fmla="*/ 4192242 h 6543141"/>
              <a:gd name="connsiteX107" fmla="*/ 2067850 w 4779406"/>
              <a:gd name="connsiteY107" fmla="*/ 3966328 h 6543141"/>
              <a:gd name="connsiteX108" fmla="*/ 2107254 w 4779406"/>
              <a:gd name="connsiteY108" fmla="*/ 3920358 h 6543141"/>
              <a:gd name="connsiteX109" fmla="*/ 2146658 w 4779406"/>
              <a:gd name="connsiteY109" fmla="*/ 3898029 h 6543141"/>
              <a:gd name="connsiteX110" fmla="*/ 2193919 w 4779406"/>
              <a:gd name="connsiteY110" fmla="*/ 3919044 h 6543141"/>
              <a:gd name="connsiteX111" fmla="*/ 2241125 w 4779406"/>
              <a:gd name="connsiteY111" fmla="*/ 3955821 h 6543141"/>
              <a:gd name="connsiteX112" fmla="*/ 2482126 w 4779406"/>
              <a:gd name="connsiteY112" fmla="*/ 4186988 h 6543141"/>
              <a:gd name="connsiteX113" fmla="*/ 2522074 w 4779406"/>
              <a:gd name="connsiteY113" fmla="*/ 4228131 h 6543141"/>
              <a:gd name="connsiteX114" fmla="*/ 2534517 w 4779406"/>
              <a:gd name="connsiteY114" fmla="*/ 4265335 h 6543141"/>
              <a:gd name="connsiteX115" fmla="*/ 2507012 w 4779406"/>
              <a:gd name="connsiteY115" fmla="*/ 4309060 h 6543141"/>
              <a:gd name="connsiteX116" fmla="*/ 2455930 w 4779406"/>
              <a:gd name="connsiteY116" fmla="*/ 4317544 h 6543141"/>
              <a:gd name="connsiteX117" fmla="*/ 1589747 w 4779406"/>
              <a:gd name="connsiteY117" fmla="*/ 4317544 h 6543141"/>
              <a:gd name="connsiteX118" fmla="*/ 1589747 w 4779406"/>
              <a:gd name="connsiteY118" fmla="*/ 5016221 h 6543141"/>
              <a:gd name="connsiteX119" fmla="*/ 1983788 w 4779406"/>
              <a:gd name="connsiteY119" fmla="*/ 5016221 h 6543141"/>
              <a:gd name="connsiteX120" fmla="*/ 2125643 w 4779406"/>
              <a:gd name="connsiteY120" fmla="*/ 4785078 h 6543141"/>
              <a:gd name="connsiteX121" fmla="*/ 2155196 w 4779406"/>
              <a:gd name="connsiteY121" fmla="*/ 4745679 h 6543141"/>
              <a:gd name="connsiteX122" fmla="*/ 2204451 w 4779406"/>
              <a:gd name="connsiteY122" fmla="*/ 4722039 h 6543141"/>
              <a:gd name="connsiteX123" fmla="*/ 2252258 w 4779406"/>
              <a:gd name="connsiteY123" fmla="*/ 4741082 h 6543141"/>
              <a:gd name="connsiteX124" fmla="*/ 2303995 w 4779406"/>
              <a:gd name="connsiteY124" fmla="*/ 4779825 h 6543141"/>
              <a:gd name="connsiteX125" fmla="*/ 2581671 w 4779406"/>
              <a:gd name="connsiteY125" fmla="*/ 5005714 h 6543141"/>
              <a:gd name="connsiteX126" fmla="*/ 2617806 w 4779406"/>
              <a:gd name="connsiteY126" fmla="*/ 5041012 h 6543141"/>
              <a:gd name="connsiteX127" fmla="*/ 2634231 w 4779406"/>
              <a:gd name="connsiteY127" fmla="*/ 5084093 h 6543141"/>
              <a:gd name="connsiteX128" fmla="*/ 2608619 w 4779406"/>
              <a:gd name="connsiteY128" fmla="*/ 5132387 h 6543141"/>
              <a:gd name="connsiteX129" fmla="*/ 2555474 w 4779406"/>
              <a:gd name="connsiteY129" fmla="*/ 5141523 h 6543141"/>
              <a:gd name="connsiteX130" fmla="*/ 713296 w 4779406"/>
              <a:gd name="connsiteY130" fmla="*/ 5141523 h 6543141"/>
              <a:gd name="connsiteX131" fmla="*/ 359587 w 4779406"/>
              <a:gd name="connsiteY131" fmla="*/ 5150058 h 6543141"/>
              <a:gd name="connsiteX132" fmla="*/ 147127 w 4779406"/>
              <a:gd name="connsiteY132" fmla="*/ 5178280 h 6543141"/>
              <a:gd name="connsiteX133" fmla="*/ 57907 w 4779406"/>
              <a:gd name="connsiteY133" fmla="*/ 4984701 h 6543141"/>
              <a:gd name="connsiteX134" fmla="*/ 531261 w 4779406"/>
              <a:gd name="connsiteY134" fmla="*/ 5010311 h 6543141"/>
              <a:gd name="connsiteX135" fmla="*/ 807868 w 4779406"/>
              <a:gd name="connsiteY135" fmla="*/ 5016221 h 6543141"/>
              <a:gd name="connsiteX136" fmla="*/ 1228272 w 4779406"/>
              <a:gd name="connsiteY136" fmla="*/ 5016221 h 6543141"/>
              <a:gd name="connsiteX137" fmla="*/ 1228272 w 4779406"/>
              <a:gd name="connsiteY137" fmla="*/ 4317544 h 6543141"/>
              <a:gd name="connsiteX138" fmla="*/ 865673 w 4779406"/>
              <a:gd name="connsiteY138" fmla="*/ 4317544 h 6543141"/>
              <a:gd name="connsiteX139" fmla="*/ 511660 w 4779406"/>
              <a:gd name="connsiteY139" fmla="*/ 4328048 h 6543141"/>
              <a:gd name="connsiteX140" fmla="*/ 299327 w 4779406"/>
              <a:gd name="connsiteY140" fmla="*/ 4354313 h 6543141"/>
              <a:gd name="connsiteX141" fmla="*/ 215355 w 4779406"/>
              <a:gd name="connsiteY141" fmla="*/ 4160719 h 6543141"/>
              <a:gd name="connsiteX142" fmla="*/ 684107 w 4779406"/>
              <a:gd name="connsiteY142" fmla="*/ 4188301 h 6543141"/>
              <a:gd name="connsiteX143" fmla="*/ 960264 w 4779406"/>
              <a:gd name="connsiteY143" fmla="*/ 4192242 h 6543141"/>
              <a:gd name="connsiteX144" fmla="*/ 1228272 w 4779406"/>
              <a:gd name="connsiteY144" fmla="*/ 4192242 h 6543141"/>
              <a:gd name="connsiteX145" fmla="*/ 1228272 w 4779406"/>
              <a:gd name="connsiteY145" fmla="*/ 3567041 h 6543141"/>
              <a:gd name="connsiteX146" fmla="*/ 723788 w 4779406"/>
              <a:gd name="connsiteY146" fmla="*/ 3567041 h 6543141"/>
              <a:gd name="connsiteX147" fmla="*/ 694327 w 4779406"/>
              <a:gd name="connsiteY147" fmla="*/ 3800177 h 6543141"/>
              <a:gd name="connsiteX148" fmla="*/ 472332 w 4779406"/>
              <a:gd name="connsiteY148" fmla="*/ 3903283 h 6543141"/>
              <a:gd name="connsiteX149" fmla="*/ 336698 w 4779406"/>
              <a:gd name="connsiteY149" fmla="*/ 3851401 h 6543141"/>
              <a:gd name="connsiteX150" fmla="*/ 315072 w 4779406"/>
              <a:gd name="connsiteY150" fmla="*/ 3756176 h 6543141"/>
              <a:gd name="connsiteX151" fmla="*/ 325569 w 4779406"/>
              <a:gd name="connsiteY151" fmla="*/ 3599499 h 6543141"/>
              <a:gd name="connsiteX152" fmla="*/ 336065 w 4779406"/>
              <a:gd name="connsiteY152" fmla="*/ 3446959 h 6543141"/>
              <a:gd name="connsiteX153" fmla="*/ 362307 w 4779406"/>
              <a:gd name="connsiteY153" fmla="*/ 2841731 h 6543141"/>
              <a:gd name="connsiteX154" fmla="*/ 372803 w 4779406"/>
              <a:gd name="connsiteY154" fmla="*/ 2275970 h 6543141"/>
              <a:gd name="connsiteX155" fmla="*/ 364275 w 4779406"/>
              <a:gd name="connsiteY155" fmla="*/ 2029215 h 6543141"/>
              <a:gd name="connsiteX156" fmla="*/ 336065 w 4779406"/>
              <a:gd name="connsiteY156" fmla="*/ 1841014 h 6543141"/>
              <a:gd name="connsiteX157" fmla="*/ 3359275 w 4779406"/>
              <a:gd name="connsiteY157" fmla="*/ 0 h 6543141"/>
              <a:gd name="connsiteX158" fmla="*/ 3743085 w 4779406"/>
              <a:gd name="connsiteY158" fmla="*/ 1375765 h 6543141"/>
              <a:gd name="connsiteX159" fmla="*/ 3743085 w 4779406"/>
              <a:gd name="connsiteY159" fmla="*/ 2898241 h 6543141"/>
              <a:gd name="connsiteX160" fmla="*/ 3743877 w 4779406"/>
              <a:gd name="connsiteY160" fmla="*/ 2898241 h 6543141"/>
              <a:gd name="connsiteX161" fmla="*/ 3743661 w 4779406"/>
              <a:gd name="connsiteY161" fmla="*/ 2958569 h 6543141"/>
              <a:gd name="connsiteX162" fmla="*/ 4151508 w 4779406"/>
              <a:gd name="connsiteY162" fmla="*/ 2958569 h 6543141"/>
              <a:gd name="connsiteX163" fmla="*/ 4319169 w 4779406"/>
              <a:gd name="connsiteY163" fmla="*/ 2685659 h 6543141"/>
              <a:gd name="connsiteX164" fmla="*/ 4348640 w 4779406"/>
              <a:gd name="connsiteY164" fmla="*/ 2646297 h 6543141"/>
              <a:gd name="connsiteX165" fmla="*/ 4397759 w 4779406"/>
              <a:gd name="connsiteY165" fmla="*/ 2622680 h 6543141"/>
              <a:gd name="connsiteX166" fmla="*/ 4449498 w 4779406"/>
              <a:gd name="connsiteY166" fmla="*/ 2641048 h 6543141"/>
              <a:gd name="connsiteX167" fmla="*/ 4497307 w 4779406"/>
              <a:gd name="connsiteY167" fmla="*/ 2675162 h 6543141"/>
              <a:gd name="connsiteX168" fmla="*/ 4779406 w 4779406"/>
              <a:gd name="connsiteY168" fmla="*/ 2928092 h 6543141"/>
              <a:gd name="connsiteX169" fmla="*/ 4779406 w 4779406"/>
              <a:gd name="connsiteY169" fmla="*/ 3083665 h 6543141"/>
              <a:gd name="connsiteX170" fmla="*/ 4775449 w 4779406"/>
              <a:gd name="connsiteY170" fmla="*/ 3084528 h 6543141"/>
              <a:gd name="connsiteX171" fmla="*/ 3743661 w 4779406"/>
              <a:gd name="connsiteY171" fmla="*/ 3084528 h 6543141"/>
              <a:gd name="connsiteX172" fmla="*/ 3743085 w 4779406"/>
              <a:gd name="connsiteY172" fmla="*/ 3217067 h 6543141"/>
              <a:gd name="connsiteX173" fmla="*/ 3743085 w 4779406"/>
              <a:gd name="connsiteY173" fmla="*/ 3662781 h 6543141"/>
              <a:gd name="connsiteX174" fmla="*/ 3741148 w 4779406"/>
              <a:gd name="connsiteY174" fmla="*/ 3662781 h 6543141"/>
              <a:gd name="connsiteX175" fmla="*/ 3741038 w 4779406"/>
              <a:gd name="connsiteY175" fmla="*/ 3688079 h 6543141"/>
              <a:gd name="connsiteX176" fmla="*/ 3738414 w 4779406"/>
              <a:gd name="connsiteY176" fmla="*/ 4291631 h 6543141"/>
              <a:gd name="connsiteX177" fmla="*/ 4025970 w 4779406"/>
              <a:gd name="connsiteY177" fmla="*/ 4291631 h 6543141"/>
              <a:gd name="connsiteX178" fmla="*/ 4245817 w 4779406"/>
              <a:gd name="connsiteY178" fmla="*/ 4086948 h 6543141"/>
              <a:gd name="connsiteX179" fmla="*/ 4295591 w 4779406"/>
              <a:gd name="connsiteY179" fmla="*/ 4041682 h 6543141"/>
              <a:gd name="connsiteX180" fmla="*/ 4329647 w 4779406"/>
              <a:gd name="connsiteY180" fmla="*/ 4023969 h 6543141"/>
              <a:gd name="connsiteX181" fmla="*/ 4378766 w 4779406"/>
              <a:gd name="connsiteY181" fmla="*/ 4045618 h 6543141"/>
              <a:gd name="connsiteX182" fmla="*/ 4423956 w 4779406"/>
              <a:gd name="connsiteY182" fmla="*/ 4086948 h 6543141"/>
              <a:gd name="connsiteX183" fmla="*/ 4638994 w 4779406"/>
              <a:gd name="connsiteY183" fmla="*/ 4281134 h 6543141"/>
              <a:gd name="connsiteX184" fmla="*/ 4676389 w 4779406"/>
              <a:gd name="connsiteY184" fmla="*/ 4316560 h 6543141"/>
              <a:gd name="connsiteX185" fmla="*/ 4701974 w 4779406"/>
              <a:gd name="connsiteY185" fmla="*/ 4375603 h 6543141"/>
              <a:gd name="connsiteX186" fmla="*/ 4673109 w 4779406"/>
              <a:gd name="connsiteY186" fmla="*/ 4441207 h 6543141"/>
              <a:gd name="connsiteX187" fmla="*/ 4518285 w 4779406"/>
              <a:gd name="connsiteY187" fmla="*/ 4569790 h 6543141"/>
              <a:gd name="connsiteX188" fmla="*/ 4511068 w 4779406"/>
              <a:gd name="connsiteY188" fmla="*/ 4756103 h 6543141"/>
              <a:gd name="connsiteX189" fmla="*/ 4507788 w 4779406"/>
              <a:gd name="connsiteY189" fmla="*/ 4942417 h 6543141"/>
              <a:gd name="connsiteX190" fmla="*/ 4511888 w 4779406"/>
              <a:gd name="connsiteY190" fmla="*/ 5206307 h 6543141"/>
              <a:gd name="connsiteX191" fmla="*/ 4520909 w 4779406"/>
              <a:gd name="connsiteY191" fmla="*/ 5601075 h 6543141"/>
              <a:gd name="connsiteX192" fmla="*/ 4529929 w 4779406"/>
              <a:gd name="connsiteY192" fmla="*/ 5991908 h 6543141"/>
              <a:gd name="connsiteX193" fmla="*/ 4534029 w 4779406"/>
              <a:gd name="connsiteY193" fmla="*/ 6243989 h 6543141"/>
              <a:gd name="connsiteX194" fmla="*/ 4463577 w 4779406"/>
              <a:gd name="connsiteY194" fmla="*/ 6439730 h 6543141"/>
              <a:gd name="connsiteX195" fmla="*/ 4326748 w 4779406"/>
              <a:gd name="connsiteY195" fmla="*/ 6511845 h 6543141"/>
              <a:gd name="connsiteX196" fmla="*/ 4235338 w 4779406"/>
              <a:gd name="connsiteY196" fmla="*/ 6522148 h 6543141"/>
              <a:gd name="connsiteX197" fmla="*/ 4120758 w 4779406"/>
              <a:gd name="connsiteY197" fmla="*/ 6465073 h 6543141"/>
              <a:gd name="connsiteX198" fmla="*/ 4104389 w 4779406"/>
              <a:gd name="connsiteY198" fmla="*/ 6364699 h 6543141"/>
              <a:gd name="connsiteX199" fmla="*/ 4107657 w 4779406"/>
              <a:gd name="connsiteY199" fmla="*/ 6293191 h 6543141"/>
              <a:gd name="connsiteX200" fmla="*/ 4114845 w 4779406"/>
              <a:gd name="connsiteY200" fmla="*/ 6186258 h 6543141"/>
              <a:gd name="connsiteX201" fmla="*/ 3122250 w 4779406"/>
              <a:gd name="connsiteY201" fmla="*/ 6186258 h 6543141"/>
              <a:gd name="connsiteX202" fmla="*/ 3085575 w 4779406"/>
              <a:gd name="connsiteY202" fmla="*/ 6421775 h 6543141"/>
              <a:gd name="connsiteX203" fmla="*/ 2844563 w 4779406"/>
              <a:gd name="connsiteY203" fmla="*/ 6543141 h 6543141"/>
              <a:gd name="connsiteX204" fmla="*/ 2702340 w 4779406"/>
              <a:gd name="connsiteY204" fmla="*/ 6473601 h 6543141"/>
              <a:gd name="connsiteX205" fmla="*/ 2682023 w 4779406"/>
              <a:gd name="connsiteY205" fmla="*/ 6364699 h 6543141"/>
              <a:gd name="connsiteX206" fmla="*/ 2687662 w 4779406"/>
              <a:gd name="connsiteY206" fmla="*/ 6239518 h 6543141"/>
              <a:gd name="connsiteX207" fmla="*/ 2699136 w 4779406"/>
              <a:gd name="connsiteY207" fmla="*/ 6066520 h 6543141"/>
              <a:gd name="connsiteX208" fmla="*/ 2708275 w 4779406"/>
              <a:gd name="connsiteY208" fmla="*/ 5944837 h 6543141"/>
              <a:gd name="connsiteX209" fmla="*/ 2729932 w 4779406"/>
              <a:gd name="connsiteY209" fmla="*/ 5343254 h 6543141"/>
              <a:gd name="connsiteX210" fmla="*/ 2739775 w 4779406"/>
              <a:gd name="connsiteY210" fmla="*/ 4737734 h 6543141"/>
              <a:gd name="connsiteX211" fmla="*/ 2727963 w 4779406"/>
              <a:gd name="connsiteY211" fmla="*/ 4273262 h 6543141"/>
              <a:gd name="connsiteX212" fmla="*/ 2692524 w 4779406"/>
              <a:gd name="connsiteY212" fmla="*/ 3981983 h 6543141"/>
              <a:gd name="connsiteX213" fmla="*/ 3232979 w 4779406"/>
              <a:gd name="connsiteY213" fmla="*/ 4291631 h 6543141"/>
              <a:gd name="connsiteX214" fmla="*/ 3343741 w 4779406"/>
              <a:gd name="connsiteY214" fmla="*/ 4291631 h 6543141"/>
              <a:gd name="connsiteX215" fmla="*/ 3341763 w 4779406"/>
              <a:gd name="connsiteY215" fmla="*/ 4006912 h 6543141"/>
              <a:gd name="connsiteX216" fmla="*/ 3344112 w 4779406"/>
              <a:gd name="connsiteY216" fmla="*/ 3802312 h 6543141"/>
              <a:gd name="connsiteX217" fmla="*/ 3346845 w 4779406"/>
              <a:gd name="connsiteY217" fmla="*/ 3633206 h 6543141"/>
              <a:gd name="connsiteX218" fmla="*/ 3359275 w 4779406"/>
              <a:gd name="connsiteY218" fmla="*/ 0 h 6543141"/>
              <a:gd name="connsiteX0" fmla="*/ 461524 w 4779406"/>
              <a:gd name="connsiteY0" fmla="*/ 5472493 h 6543141"/>
              <a:gd name="connsiteX1" fmla="*/ 498222 w 4779406"/>
              <a:gd name="connsiteY1" fmla="*/ 5472493 h 6543141"/>
              <a:gd name="connsiteX2" fmla="*/ 566374 w 4779406"/>
              <a:gd name="connsiteY2" fmla="*/ 5681767 h 6543141"/>
              <a:gd name="connsiteX3" fmla="*/ 603071 w 4779406"/>
              <a:gd name="connsiteY3" fmla="*/ 5965831 h 6543141"/>
              <a:gd name="connsiteX4" fmla="*/ 513293 w 4779406"/>
              <a:gd name="connsiteY4" fmla="*/ 6308937 h 6543141"/>
              <a:gd name="connsiteX5" fmla="*/ 246577 w 4779406"/>
              <a:gd name="connsiteY5" fmla="*/ 6443423 h 6543141"/>
              <a:gd name="connsiteX6" fmla="*/ 68329 w 4779406"/>
              <a:gd name="connsiteY6" fmla="*/ 6375852 h 6543141"/>
              <a:gd name="connsiteX7" fmla="*/ 176 w 4779406"/>
              <a:gd name="connsiteY7" fmla="*/ 6217748 h 6543141"/>
              <a:gd name="connsiteX8" fmla="*/ 38840 w 4779406"/>
              <a:gd name="connsiteY8" fmla="*/ 6091789 h 6543141"/>
              <a:gd name="connsiteX9" fmla="*/ 199394 w 4779406"/>
              <a:gd name="connsiteY9" fmla="*/ 5934341 h 6543141"/>
              <a:gd name="connsiteX10" fmla="*/ 381574 w 4779406"/>
              <a:gd name="connsiteY10" fmla="*/ 5689640 h 6543141"/>
              <a:gd name="connsiteX11" fmla="*/ 461524 w 4779406"/>
              <a:gd name="connsiteY11" fmla="*/ 5472493 h 6543141"/>
              <a:gd name="connsiteX12" fmla="*/ 897470 w 4779406"/>
              <a:gd name="connsiteY12" fmla="*/ 5361951 h 6543141"/>
              <a:gd name="connsiteX13" fmla="*/ 1152328 w 4779406"/>
              <a:gd name="connsiteY13" fmla="*/ 5647981 h 6543141"/>
              <a:gd name="connsiteX14" fmla="*/ 1269602 w 4779406"/>
              <a:gd name="connsiteY14" fmla="*/ 6012737 h 6543141"/>
              <a:gd name="connsiteX15" fmla="*/ 1183776 w 4779406"/>
              <a:gd name="connsiteY15" fmla="*/ 6277775 h 6543141"/>
              <a:gd name="connsiteX16" fmla="*/ 991814 w 4779406"/>
              <a:gd name="connsiteY16" fmla="*/ 6369619 h 6543141"/>
              <a:gd name="connsiteX17" fmla="*/ 858816 w 4779406"/>
              <a:gd name="connsiteY17" fmla="*/ 6327633 h 6543141"/>
              <a:gd name="connsiteX18" fmla="*/ 776920 w 4779406"/>
              <a:gd name="connsiteY18" fmla="*/ 6128199 h 6543141"/>
              <a:gd name="connsiteX19" fmla="*/ 799050 w 4779406"/>
              <a:gd name="connsiteY19" fmla="*/ 5989605 h 6543141"/>
              <a:gd name="connsiteX20" fmla="*/ 842146 w 4779406"/>
              <a:gd name="connsiteY20" fmla="*/ 5796197 h 6543141"/>
              <a:gd name="connsiteX21" fmla="*/ 871264 w 4779406"/>
              <a:gd name="connsiteY21" fmla="*/ 5661103 h 6543141"/>
              <a:gd name="connsiteX22" fmla="*/ 877160 w 4779406"/>
              <a:gd name="connsiteY22" fmla="*/ 5510215 h 6543141"/>
              <a:gd name="connsiteX23" fmla="*/ 871264 w 4779406"/>
              <a:gd name="connsiteY23" fmla="*/ 5382944 h 6543141"/>
              <a:gd name="connsiteX24" fmla="*/ 897470 w 4779406"/>
              <a:gd name="connsiteY24" fmla="*/ 5361951 h 6543141"/>
              <a:gd name="connsiteX25" fmla="*/ 1369320 w 4779406"/>
              <a:gd name="connsiteY25" fmla="*/ 5330461 h 6543141"/>
              <a:gd name="connsiteX26" fmla="*/ 1777373 w 4779406"/>
              <a:gd name="connsiteY26" fmla="*/ 5577786 h 6543141"/>
              <a:gd name="connsiteX27" fmla="*/ 1972871 w 4779406"/>
              <a:gd name="connsiteY27" fmla="*/ 5939261 h 6543141"/>
              <a:gd name="connsiteX28" fmla="*/ 1910548 w 4779406"/>
              <a:gd name="connsiteY28" fmla="*/ 6124919 h 6543141"/>
              <a:gd name="connsiteX29" fmla="*/ 1726202 w 4779406"/>
              <a:gd name="connsiteY29" fmla="*/ 6212171 h 6543141"/>
              <a:gd name="connsiteX30" fmla="*/ 1544481 w 4779406"/>
              <a:gd name="connsiteY30" fmla="*/ 6106550 h 6543141"/>
              <a:gd name="connsiteX31" fmla="*/ 1500526 w 4779406"/>
              <a:gd name="connsiteY31" fmla="*/ 5839544 h 6543141"/>
              <a:gd name="connsiteX32" fmla="*/ 1448700 w 4779406"/>
              <a:gd name="connsiteY32" fmla="*/ 5568601 h 6543141"/>
              <a:gd name="connsiteX33" fmla="*/ 1353575 w 4779406"/>
              <a:gd name="connsiteY33" fmla="*/ 5340957 h 6543141"/>
              <a:gd name="connsiteX34" fmla="*/ 1369320 w 4779406"/>
              <a:gd name="connsiteY34" fmla="*/ 5330461 h 6543141"/>
              <a:gd name="connsiteX35" fmla="*/ 1946630 w 4779406"/>
              <a:gd name="connsiteY35" fmla="*/ 5188758 h 6543141"/>
              <a:gd name="connsiteX36" fmla="*/ 2215847 w 4779406"/>
              <a:gd name="connsiteY36" fmla="*/ 5273507 h 6543141"/>
              <a:gd name="connsiteX37" fmla="*/ 2501392 w 4779406"/>
              <a:gd name="connsiteY37" fmla="*/ 5453893 h 6543141"/>
              <a:gd name="connsiteX38" fmla="*/ 2634154 w 4779406"/>
              <a:gd name="connsiteY38" fmla="*/ 5776565 h 6543141"/>
              <a:gd name="connsiteX39" fmla="*/ 2540997 w 4779406"/>
              <a:gd name="connsiteY39" fmla="*/ 5995024 h 6543141"/>
              <a:gd name="connsiteX40" fmla="*/ 2392733 w 4779406"/>
              <a:gd name="connsiteY40" fmla="*/ 6044227 h 6543141"/>
              <a:gd name="connsiteX41" fmla="*/ 2203795 w 4779406"/>
              <a:gd name="connsiteY41" fmla="*/ 5939261 h 6543141"/>
              <a:gd name="connsiteX42" fmla="*/ 2125071 w 4779406"/>
              <a:gd name="connsiteY42" fmla="*/ 5629613 h 6543141"/>
              <a:gd name="connsiteX43" fmla="*/ 2057500 w 4779406"/>
              <a:gd name="connsiteY43" fmla="*/ 5415089 h 6543141"/>
              <a:gd name="connsiteX44" fmla="*/ 1930885 w 4779406"/>
              <a:gd name="connsiteY44" fmla="*/ 5204503 h 6543141"/>
              <a:gd name="connsiteX45" fmla="*/ 1946630 w 4779406"/>
              <a:gd name="connsiteY45" fmla="*/ 5188758 h 6543141"/>
              <a:gd name="connsiteX46" fmla="*/ 3127491 w 4779406"/>
              <a:gd name="connsiteY46" fmla="*/ 4417590 h 6543141"/>
              <a:gd name="connsiteX47" fmla="*/ 3127491 w 4779406"/>
              <a:gd name="connsiteY47" fmla="*/ 6060299 h 6543141"/>
              <a:gd name="connsiteX48" fmla="*/ 4120072 w 4779406"/>
              <a:gd name="connsiteY48" fmla="*/ 6060299 h 6543141"/>
              <a:gd name="connsiteX49" fmla="*/ 4120072 w 4779406"/>
              <a:gd name="connsiteY49" fmla="*/ 4417590 h 6543141"/>
              <a:gd name="connsiteX50" fmla="*/ 3127491 w 4779406"/>
              <a:gd name="connsiteY50" fmla="*/ 4417590 h 6543141"/>
              <a:gd name="connsiteX51" fmla="*/ 755715 w 4779406"/>
              <a:gd name="connsiteY51" fmla="*/ 2549204 h 6543141"/>
              <a:gd name="connsiteX52" fmla="*/ 932915 w 4779406"/>
              <a:gd name="connsiteY52" fmla="*/ 2649504 h 6543141"/>
              <a:gd name="connsiteX53" fmla="*/ 1113455 w 4779406"/>
              <a:gd name="connsiteY53" fmla="*/ 2812784 h 6543141"/>
              <a:gd name="connsiteX54" fmla="*/ 1196126 w 4779406"/>
              <a:gd name="connsiteY54" fmla="*/ 3053038 h 6543141"/>
              <a:gd name="connsiteX55" fmla="*/ 1133921 w 4779406"/>
              <a:gd name="connsiteY55" fmla="*/ 3232814 h 6543141"/>
              <a:gd name="connsiteX56" fmla="*/ 1012814 w 4779406"/>
              <a:gd name="connsiteY56" fmla="*/ 3278893 h 6543141"/>
              <a:gd name="connsiteX57" fmla="*/ 867644 w 4779406"/>
              <a:gd name="connsiteY57" fmla="*/ 3202727 h 6543141"/>
              <a:gd name="connsiteX58" fmla="*/ 828888 w 4779406"/>
              <a:gd name="connsiteY58" fmla="*/ 3047790 h 6543141"/>
              <a:gd name="connsiteX59" fmla="*/ 817722 w 4779406"/>
              <a:gd name="connsiteY59" fmla="*/ 2770193 h 6543141"/>
              <a:gd name="connsiteX60" fmla="*/ 739553 w 4779406"/>
              <a:gd name="connsiteY60" fmla="*/ 2575264 h 6543141"/>
              <a:gd name="connsiteX61" fmla="*/ 755715 w 4779406"/>
              <a:gd name="connsiteY61" fmla="*/ 2549204 h 6543141"/>
              <a:gd name="connsiteX62" fmla="*/ 1742180 w 4779406"/>
              <a:gd name="connsiteY62" fmla="*/ 2423245 h 6543141"/>
              <a:gd name="connsiteX63" fmla="*/ 2109716 w 4779406"/>
              <a:gd name="connsiteY63" fmla="*/ 2638424 h 6543141"/>
              <a:gd name="connsiteX64" fmla="*/ 2168785 w 4779406"/>
              <a:gd name="connsiteY64" fmla="*/ 2678442 h 6543141"/>
              <a:gd name="connsiteX65" fmla="*/ 2188474 w 4779406"/>
              <a:gd name="connsiteY65" fmla="*/ 2722397 h 6543141"/>
              <a:gd name="connsiteX66" fmla="*/ 2168129 w 4779406"/>
              <a:gd name="connsiteY66" fmla="*/ 2767007 h 6543141"/>
              <a:gd name="connsiteX67" fmla="*/ 2088714 w 4779406"/>
              <a:gd name="connsiteY67" fmla="*/ 2795872 h 6543141"/>
              <a:gd name="connsiteX68" fmla="*/ 1855066 w 4779406"/>
              <a:gd name="connsiteY68" fmla="*/ 3062879 h 6543141"/>
              <a:gd name="connsiteX69" fmla="*/ 1637170 w 4779406"/>
              <a:gd name="connsiteY69" fmla="*/ 3278714 h 6543141"/>
              <a:gd name="connsiteX70" fmla="*/ 1600416 w 4779406"/>
              <a:gd name="connsiteY70" fmla="*/ 3278714 h 6543141"/>
              <a:gd name="connsiteX71" fmla="*/ 1700832 w 4779406"/>
              <a:gd name="connsiteY71" fmla="*/ 2882469 h 6543141"/>
              <a:gd name="connsiteX72" fmla="*/ 1742180 w 4779406"/>
              <a:gd name="connsiteY72" fmla="*/ 2423245 h 6543141"/>
              <a:gd name="connsiteX73" fmla="*/ 1589747 w 4779406"/>
              <a:gd name="connsiteY73" fmla="*/ 2254972 h 6543141"/>
              <a:gd name="connsiteX74" fmla="*/ 1589747 w 4779406"/>
              <a:gd name="connsiteY74" fmla="*/ 3441738 h 6543141"/>
              <a:gd name="connsiteX75" fmla="*/ 2204451 w 4779406"/>
              <a:gd name="connsiteY75" fmla="*/ 3441738 h 6543141"/>
              <a:gd name="connsiteX76" fmla="*/ 2204451 w 4779406"/>
              <a:gd name="connsiteY76" fmla="*/ 2254972 h 6543141"/>
              <a:gd name="connsiteX77" fmla="*/ 1589747 w 4779406"/>
              <a:gd name="connsiteY77" fmla="*/ 2254972 h 6543141"/>
              <a:gd name="connsiteX78" fmla="*/ 718533 w 4779406"/>
              <a:gd name="connsiteY78" fmla="*/ 2254972 h 6543141"/>
              <a:gd name="connsiteX79" fmla="*/ 718533 w 4779406"/>
              <a:gd name="connsiteY79" fmla="*/ 3441738 h 6543141"/>
              <a:gd name="connsiteX80" fmla="*/ 1228272 w 4779406"/>
              <a:gd name="connsiteY80" fmla="*/ 3441738 h 6543141"/>
              <a:gd name="connsiteX81" fmla="*/ 1228272 w 4779406"/>
              <a:gd name="connsiteY81" fmla="*/ 2254972 h 6543141"/>
              <a:gd name="connsiteX82" fmla="*/ 718533 w 4779406"/>
              <a:gd name="connsiteY82" fmla="*/ 2254972 h 6543141"/>
              <a:gd name="connsiteX83" fmla="*/ 336065 w 4779406"/>
              <a:gd name="connsiteY83" fmla="*/ 1841014 h 6543141"/>
              <a:gd name="connsiteX84" fmla="*/ 818378 w 4779406"/>
              <a:gd name="connsiteY84" fmla="*/ 2129670 h 6543141"/>
              <a:gd name="connsiteX85" fmla="*/ 2172928 w 4779406"/>
              <a:gd name="connsiteY85" fmla="*/ 2129670 h 6543141"/>
              <a:gd name="connsiteX86" fmla="*/ 2293517 w 4779406"/>
              <a:gd name="connsiteY86" fmla="*/ 1977470 h 6543141"/>
              <a:gd name="connsiteX87" fmla="*/ 2321677 w 4779406"/>
              <a:gd name="connsiteY87" fmla="*/ 1945980 h 6543141"/>
              <a:gd name="connsiteX88" fmla="*/ 2361625 w 4779406"/>
              <a:gd name="connsiteY88" fmla="*/ 1930235 h 6543141"/>
              <a:gd name="connsiteX89" fmla="*/ 2406158 w 4779406"/>
              <a:gd name="connsiteY89" fmla="*/ 1945324 h 6543141"/>
              <a:gd name="connsiteX90" fmla="*/ 2450691 w 4779406"/>
              <a:gd name="connsiteY90" fmla="*/ 1972222 h 6543141"/>
              <a:gd name="connsiteX91" fmla="*/ 2665768 w 4779406"/>
              <a:gd name="connsiteY91" fmla="*/ 2124421 h 6543141"/>
              <a:gd name="connsiteX92" fmla="*/ 2709130 w 4779406"/>
              <a:gd name="connsiteY92" fmla="*/ 2165560 h 6543141"/>
              <a:gd name="connsiteX93" fmla="*/ 2728840 w 4779406"/>
              <a:gd name="connsiteY93" fmla="*/ 2218425 h 6543141"/>
              <a:gd name="connsiteX94" fmla="*/ 2689430 w 4779406"/>
              <a:gd name="connsiteY94" fmla="*/ 2295687 h 6543141"/>
              <a:gd name="connsiteX95" fmla="*/ 2555474 w 4779406"/>
              <a:gd name="connsiteY95" fmla="*/ 2396738 h 6543141"/>
              <a:gd name="connsiteX96" fmla="*/ 2562266 w 4779406"/>
              <a:gd name="connsiteY96" fmla="*/ 2746006 h 6543141"/>
              <a:gd name="connsiteX97" fmla="*/ 2574879 w 4779406"/>
              <a:gd name="connsiteY97" fmla="*/ 3233991 h 6543141"/>
              <a:gd name="connsiteX98" fmla="*/ 2581671 w 4779406"/>
              <a:gd name="connsiteY98" fmla="*/ 3572293 h 6543141"/>
              <a:gd name="connsiteX99" fmla="*/ 2522293 w 4779406"/>
              <a:gd name="connsiteY99" fmla="*/ 3742750 h 6543141"/>
              <a:gd name="connsiteX100" fmla="*/ 2407032 w 4779406"/>
              <a:gd name="connsiteY100" fmla="*/ 3811633 h 6543141"/>
              <a:gd name="connsiteX101" fmla="*/ 2330191 w 4779406"/>
              <a:gd name="connsiteY101" fmla="*/ 3824475 h 6543141"/>
              <a:gd name="connsiteX102" fmla="*/ 2216228 w 4779406"/>
              <a:gd name="connsiteY102" fmla="*/ 3776535 h 6543141"/>
              <a:gd name="connsiteX103" fmla="*/ 2204451 w 4779406"/>
              <a:gd name="connsiteY103" fmla="*/ 3567041 h 6543141"/>
              <a:gd name="connsiteX104" fmla="*/ 1589747 w 4779406"/>
              <a:gd name="connsiteY104" fmla="*/ 3567041 h 6543141"/>
              <a:gd name="connsiteX105" fmla="*/ 1589747 w 4779406"/>
              <a:gd name="connsiteY105" fmla="*/ 4192242 h 6543141"/>
              <a:gd name="connsiteX106" fmla="*/ 1878711 w 4779406"/>
              <a:gd name="connsiteY106" fmla="*/ 4192242 h 6543141"/>
              <a:gd name="connsiteX107" fmla="*/ 2067850 w 4779406"/>
              <a:gd name="connsiteY107" fmla="*/ 3966328 h 6543141"/>
              <a:gd name="connsiteX108" fmla="*/ 2107254 w 4779406"/>
              <a:gd name="connsiteY108" fmla="*/ 3920358 h 6543141"/>
              <a:gd name="connsiteX109" fmla="*/ 2146658 w 4779406"/>
              <a:gd name="connsiteY109" fmla="*/ 3898029 h 6543141"/>
              <a:gd name="connsiteX110" fmla="*/ 2193919 w 4779406"/>
              <a:gd name="connsiteY110" fmla="*/ 3919044 h 6543141"/>
              <a:gd name="connsiteX111" fmla="*/ 2241125 w 4779406"/>
              <a:gd name="connsiteY111" fmla="*/ 3955821 h 6543141"/>
              <a:gd name="connsiteX112" fmla="*/ 2482126 w 4779406"/>
              <a:gd name="connsiteY112" fmla="*/ 4186988 h 6543141"/>
              <a:gd name="connsiteX113" fmla="*/ 2522074 w 4779406"/>
              <a:gd name="connsiteY113" fmla="*/ 4228131 h 6543141"/>
              <a:gd name="connsiteX114" fmla="*/ 2534517 w 4779406"/>
              <a:gd name="connsiteY114" fmla="*/ 4265335 h 6543141"/>
              <a:gd name="connsiteX115" fmla="*/ 2507012 w 4779406"/>
              <a:gd name="connsiteY115" fmla="*/ 4309060 h 6543141"/>
              <a:gd name="connsiteX116" fmla="*/ 2455930 w 4779406"/>
              <a:gd name="connsiteY116" fmla="*/ 4317544 h 6543141"/>
              <a:gd name="connsiteX117" fmla="*/ 1589747 w 4779406"/>
              <a:gd name="connsiteY117" fmla="*/ 4317544 h 6543141"/>
              <a:gd name="connsiteX118" fmla="*/ 1589747 w 4779406"/>
              <a:gd name="connsiteY118" fmla="*/ 5016221 h 6543141"/>
              <a:gd name="connsiteX119" fmla="*/ 1983788 w 4779406"/>
              <a:gd name="connsiteY119" fmla="*/ 5016221 h 6543141"/>
              <a:gd name="connsiteX120" fmla="*/ 2125643 w 4779406"/>
              <a:gd name="connsiteY120" fmla="*/ 4785078 h 6543141"/>
              <a:gd name="connsiteX121" fmla="*/ 2155196 w 4779406"/>
              <a:gd name="connsiteY121" fmla="*/ 4745679 h 6543141"/>
              <a:gd name="connsiteX122" fmla="*/ 2204451 w 4779406"/>
              <a:gd name="connsiteY122" fmla="*/ 4722039 h 6543141"/>
              <a:gd name="connsiteX123" fmla="*/ 2252258 w 4779406"/>
              <a:gd name="connsiteY123" fmla="*/ 4741082 h 6543141"/>
              <a:gd name="connsiteX124" fmla="*/ 2303995 w 4779406"/>
              <a:gd name="connsiteY124" fmla="*/ 4779825 h 6543141"/>
              <a:gd name="connsiteX125" fmla="*/ 2581671 w 4779406"/>
              <a:gd name="connsiteY125" fmla="*/ 5005714 h 6543141"/>
              <a:gd name="connsiteX126" fmla="*/ 2617806 w 4779406"/>
              <a:gd name="connsiteY126" fmla="*/ 5041012 h 6543141"/>
              <a:gd name="connsiteX127" fmla="*/ 2634231 w 4779406"/>
              <a:gd name="connsiteY127" fmla="*/ 5084093 h 6543141"/>
              <a:gd name="connsiteX128" fmla="*/ 2608619 w 4779406"/>
              <a:gd name="connsiteY128" fmla="*/ 5132387 h 6543141"/>
              <a:gd name="connsiteX129" fmla="*/ 2555474 w 4779406"/>
              <a:gd name="connsiteY129" fmla="*/ 5141523 h 6543141"/>
              <a:gd name="connsiteX130" fmla="*/ 713296 w 4779406"/>
              <a:gd name="connsiteY130" fmla="*/ 5141523 h 6543141"/>
              <a:gd name="connsiteX131" fmla="*/ 359587 w 4779406"/>
              <a:gd name="connsiteY131" fmla="*/ 5150058 h 6543141"/>
              <a:gd name="connsiteX132" fmla="*/ 147127 w 4779406"/>
              <a:gd name="connsiteY132" fmla="*/ 5178280 h 6543141"/>
              <a:gd name="connsiteX133" fmla="*/ 57907 w 4779406"/>
              <a:gd name="connsiteY133" fmla="*/ 4984701 h 6543141"/>
              <a:gd name="connsiteX134" fmla="*/ 531261 w 4779406"/>
              <a:gd name="connsiteY134" fmla="*/ 5010311 h 6543141"/>
              <a:gd name="connsiteX135" fmla="*/ 807868 w 4779406"/>
              <a:gd name="connsiteY135" fmla="*/ 5016221 h 6543141"/>
              <a:gd name="connsiteX136" fmla="*/ 1228272 w 4779406"/>
              <a:gd name="connsiteY136" fmla="*/ 5016221 h 6543141"/>
              <a:gd name="connsiteX137" fmla="*/ 1228272 w 4779406"/>
              <a:gd name="connsiteY137" fmla="*/ 4317544 h 6543141"/>
              <a:gd name="connsiteX138" fmla="*/ 865673 w 4779406"/>
              <a:gd name="connsiteY138" fmla="*/ 4317544 h 6543141"/>
              <a:gd name="connsiteX139" fmla="*/ 511660 w 4779406"/>
              <a:gd name="connsiteY139" fmla="*/ 4328048 h 6543141"/>
              <a:gd name="connsiteX140" fmla="*/ 299327 w 4779406"/>
              <a:gd name="connsiteY140" fmla="*/ 4354313 h 6543141"/>
              <a:gd name="connsiteX141" fmla="*/ 215355 w 4779406"/>
              <a:gd name="connsiteY141" fmla="*/ 4160719 h 6543141"/>
              <a:gd name="connsiteX142" fmla="*/ 684107 w 4779406"/>
              <a:gd name="connsiteY142" fmla="*/ 4188301 h 6543141"/>
              <a:gd name="connsiteX143" fmla="*/ 960264 w 4779406"/>
              <a:gd name="connsiteY143" fmla="*/ 4192242 h 6543141"/>
              <a:gd name="connsiteX144" fmla="*/ 1228272 w 4779406"/>
              <a:gd name="connsiteY144" fmla="*/ 4192242 h 6543141"/>
              <a:gd name="connsiteX145" fmla="*/ 1228272 w 4779406"/>
              <a:gd name="connsiteY145" fmla="*/ 3567041 h 6543141"/>
              <a:gd name="connsiteX146" fmla="*/ 723788 w 4779406"/>
              <a:gd name="connsiteY146" fmla="*/ 3567041 h 6543141"/>
              <a:gd name="connsiteX147" fmla="*/ 694327 w 4779406"/>
              <a:gd name="connsiteY147" fmla="*/ 3800177 h 6543141"/>
              <a:gd name="connsiteX148" fmla="*/ 472332 w 4779406"/>
              <a:gd name="connsiteY148" fmla="*/ 3903283 h 6543141"/>
              <a:gd name="connsiteX149" fmla="*/ 336698 w 4779406"/>
              <a:gd name="connsiteY149" fmla="*/ 3851401 h 6543141"/>
              <a:gd name="connsiteX150" fmla="*/ 315072 w 4779406"/>
              <a:gd name="connsiteY150" fmla="*/ 3756176 h 6543141"/>
              <a:gd name="connsiteX151" fmla="*/ 325569 w 4779406"/>
              <a:gd name="connsiteY151" fmla="*/ 3599499 h 6543141"/>
              <a:gd name="connsiteX152" fmla="*/ 336065 w 4779406"/>
              <a:gd name="connsiteY152" fmla="*/ 3446959 h 6543141"/>
              <a:gd name="connsiteX153" fmla="*/ 362307 w 4779406"/>
              <a:gd name="connsiteY153" fmla="*/ 2841731 h 6543141"/>
              <a:gd name="connsiteX154" fmla="*/ 372803 w 4779406"/>
              <a:gd name="connsiteY154" fmla="*/ 2275970 h 6543141"/>
              <a:gd name="connsiteX155" fmla="*/ 364275 w 4779406"/>
              <a:gd name="connsiteY155" fmla="*/ 2029215 h 6543141"/>
              <a:gd name="connsiteX156" fmla="*/ 336065 w 4779406"/>
              <a:gd name="connsiteY156" fmla="*/ 1841014 h 6543141"/>
              <a:gd name="connsiteX157" fmla="*/ 3359275 w 4779406"/>
              <a:gd name="connsiteY157" fmla="*/ 0 h 6543141"/>
              <a:gd name="connsiteX158" fmla="*/ 3755515 w 4779406"/>
              <a:gd name="connsiteY158" fmla="*/ 0 h 6543141"/>
              <a:gd name="connsiteX159" fmla="*/ 3743085 w 4779406"/>
              <a:gd name="connsiteY159" fmla="*/ 2898241 h 6543141"/>
              <a:gd name="connsiteX160" fmla="*/ 3743877 w 4779406"/>
              <a:gd name="connsiteY160" fmla="*/ 2898241 h 6543141"/>
              <a:gd name="connsiteX161" fmla="*/ 3743661 w 4779406"/>
              <a:gd name="connsiteY161" fmla="*/ 2958569 h 6543141"/>
              <a:gd name="connsiteX162" fmla="*/ 4151508 w 4779406"/>
              <a:gd name="connsiteY162" fmla="*/ 2958569 h 6543141"/>
              <a:gd name="connsiteX163" fmla="*/ 4319169 w 4779406"/>
              <a:gd name="connsiteY163" fmla="*/ 2685659 h 6543141"/>
              <a:gd name="connsiteX164" fmla="*/ 4348640 w 4779406"/>
              <a:gd name="connsiteY164" fmla="*/ 2646297 h 6543141"/>
              <a:gd name="connsiteX165" fmla="*/ 4397759 w 4779406"/>
              <a:gd name="connsiteY165" fmla="*/ 2622680 h 6543141"/>
              <a:gd name="connsiteX166" fmla="*/ 4449498 w 4779406"/>
              <a:gd name="connsiteY166" fmla="*/ 2641048 h 6543141"/>
              <a:gd name="connsiteX167" fmla="*/ 4497307 w 4779406"/>
              <a:gd name="connsiteY167" fmla="*/ 2675162 h 6543141"/>
              <a:gd name="connsiteX168" fmla="*/ 4779406 w 4779406"/>
              <a:gd name="connsiteY168" fmla="*/ 2928092 h 6543141"/>
              <a:gd name="connsiteX169" fmla="*/ 4779406 w 4779406"/>
              <a:gd name="connsiteY169" fmla="*/ 3083665 h 6543141"/>
              <a:gd name="connsiteX170" fmla="*/ 4775449 w 4779406"/>
              <a:gd name="connsiteY170" fmla="*/ 3084528 h 6543141"/>
              <a:gd name="connsiteX171" fmla="*/ 3743661 w 4779406"/>
              <a:gd name="connsiteY171" fmla="*/ 3084528 h 6543141"/>
              <a:gd name="connsiteX172" fmla="*/ 3743085 w 4779406"/>
              <a:gd name="connsiteY172" fmla="*/ 3217067 h 6543141"/>
              <a:gd name="connsiteX173" fmla="*/ 3743085 w 4779406"/>
              <a:gd name="connsiteY173" fmla="*/ 3662781 h 6543141"/>
              <a:gd name="connsiteX174" fmla="*/ 3741148 w 4779406"/>
              <a:gd name="connsiteY174" fmla="*/ 3662781 h 6543141"/>
              <a:gd name="connsiteX175" fmla="*/ 3741038 w 4779406"/>
              <a:gd name="connsiteY175" fmla="*/ 3688079 h 6543141"/>
              <a:gd name="connsiteX176" fmla="*/ 3738414 w 4779406"/>
              <a:gd name="connsiteY176" fmla="*/ 4291631 h 6543141"/>
              <a:gd name="connsiteX177" fmla="*/ 4025970 w 4779406"/>
              <a:gd name="connsiteY177" fmla="*/ 4291631 h 6543141"/>
              <a:gd name="connsiteX178" fmla="*/ 4245817 w 4779406"/>
              <a:gd name="connsiteY178" fmla="*/ 4086948 h 6543141"/>
              <a:gd name="connsiteX179" fmla="*/ 4295591 w 4779406"/>
              <a:gd name="connsiteY179" fmla="*/ 4041682 h 6543141"/>
              <a:gd name="connsiteX180" fmla="*/ 4329647 w 4779406"/>
              <a:gd name="connsiteY180" fmla="*/ 4023969 h 6543141"/>
              <a:gd name="connsiteX181" fmla="*/ 4378766 w 4779406"/>
              <a:gd name="connsiteY181" fmla="*/ 4045618 h 6543141"/>
              <a:gd name="connsiteX182" fmla="*/ 4423956 w 4779406"/>
              <a:gd name="connsiteY182" fmla="*/ 4086948 h 6543141"/>
              <a:gd name="connsiteX183" fmla="*/ 4638994 w 4779406"/>
              <a:gd name="connsiteY183" fmla="*/ 4281134 h 6543141"/>
              <a:gd name="connsiteX184" fmla="*/ 4676389 w 4779406"/>
              <a:gd name="connsiteY184" fmla="*/ 4316560 h 6543141"/>
              <a:gd name="connsiteX185" fmla="*/ 4701974 w 4779406"/>
              <a:gd name="connsiteY185" fmla="*/ 4375603 h 6543141"/>
              <a:gd name="connsiteX186" fmla="*/ 4673109 w 4779406"/>
              <a:gd name="connsiteY186" fmla="*/ 4441207 h 6543141"/>
              <a:gd name="connsiteX187" fmla="*/ 4518285 w 4779406"/>
              <a:gd name="connsiteY187" fmla="*/ 4569790 h 6543141"/>
              <a:gd name="connsiteX188" fmla="*/ 4511068 w 4779406"/>
              <a:gd name="connsiteY188" fmla="*/ 4756103 h 6543141"/>
              <a:gd name="connsiteX189" fmla="*/ 4507788 w 4779406"/>
              <a:gd name="connsiteY189" fmla="*/ 4942417 h 6543141"/>
              <a:gd name="connsiteX190" fmla="*/ 4511888 w 4779406"/>
              <a:gd name="connsiteY190" fmla="*/ 5206307 h 6543141"/>
              <a:gd name="connsiteX191" fmla="*/ 4520909 w 4779406"/>
              <a:gd name="connsiteY191" fmla="*/ 5601075 h 6543141"/>
              <a:gd name="connsiteX192" fmla="*/ 4529929 w 4779406"/>
              <a:gd name="connsiteY192" fmla="*/ 5991908 h 6543141"/>
              <a:gd name="connsiteX193" fmla="*/ 4534029 w 4779406"/>
              <a:gd name="connsiteY193" fmla="*/ 6243989 h 6543141"/>
              <a:gd name="connsiteX194" fmla="*/ 4463577 w 4779406"/>
              <a:gd name="connsiteY194" fmla="*/ 6439730 h 6543141"/>
              <a:gd name="connsiteX195" fmla="*/ 4326748 w 4779406"/>
              <a:gd name="connsiteY195" fmla="*/ 6511845 h 6543141"/>
              <a:gd name="connsiteX196" fmla="*/ 4235338 w 4779406"/>
              <a:gd name="connsiteY196" fmla="*/ 6522148 h 6543141"/>
              <a:gd name="connsiteX197" fmla="*/ 4120758 w 4779406"/>
              <a:gd name="connsiteY197" fmla="*/ 6465073 h 6543141"/>
              <a:gd name="connsiteX198" fmla="*/ 4104389 w 4779406"/>
              <a:gd name="connsiteY198" fmla="*/ 6364699 h 6543141"/>
              <a:gd name="connsiteX199" fmla="*/ 4107657 w 4779406"/>
              <a:gd name="connsiteY199" fmla="*/ 6293191 h 6543141"/>
              <a:gd name="connsiteX200" fmla="*/ 4114845 w 4779406"/>
              <a:gd name="connsiteY200" fmla="*/ 6186258 h 6543141"/>
              <a:gd name="connsiteX201" fmla="*/ 3122250 w 4779406"/>
              <a:gd name="connsiteY201" fmla="*/ 6186258 h 6543141"/>
              <a:gd name="connsiteX202" fmla="*/ 3085575 w 4779406"/>
              <a:gd name="connsiteY202" fmla="*/ 6421775 h 6543141"/>
              <a:gd name="connsiteX203" fmla="*/ 2844563 w 4779406"/>
              <a:gd name="connsiteY203" fmla="*/ 6543141 h 6543141"/>
              <a:gd name="connsiteX204" fmla="*/ 2702340 w 4779406"/>
              <a:gd name="connsiteY204" fmla="*/ 6473601 h 6543141"/>
              <a:gd name="connsiteX205" fmla="*/ 2682023 w 4779406"/>
              <a:gd name="connsiteY205" fmla="*/ 6364699 h 6543141"/>
              <a:gd name="connsiteX206" fmla="*/ 2687662 w 4779406"/>
              <a:gd name="connsiteY206" fmla="*/ 6239518 h 6543141"/>
              <a:gd name="connsiteX207" fmla="*/ 2699136 w 4779406"/>
              <a:gd name="connsiteY207" fmla="*/ 6066520 h 6543141"/>
              <a:gd name="connsiteX208" fmla="*/ 2708275 w 4779406"/>
              <a:gd name="connsiteY208" fmla="*/ 5944837 h 6543141"/>
              <a:gd name="connsiteX209" fmla="*/ 2729932 w 4779406"/>
              <a:gd name="connsiteY209" fmla="*/ 5343254 h 6543141"/>
              <a:gd name="connsiteX210" fmla="*/ 2739775 w 4779406"/>
              <a:gd name="connsiteY210" fmla="*/ 4737734 h 6543141"/>
              <a:gd name="connsiteX211" fmla="*/ 2727963 w 4779406"/>
              <a:gd name="connsiteY211" fmla="*/ 4273262 h 6543141"/>
              <a:gd name="connsiteX212" fmla="*/ 2692524 w 4779406"/>
              <a:gd name="connsiteY212" fmla="*/ 3981983 h 6543141"/>
              <a:gd name="connsiteX213" fmla="*/ 3232979 w 4779406"/>
              <a:gd name="connsiteY213" fmla="*/ 4291631 h 6543141"/>
              <a:gd name="connsiteX214" fmla="*/ 3343741 w 4779406"/>
              <a:gd name="connsiteY214" fmla="*/ 4291631 h 6543141"/>
              <a:gd name="connsiteX215" fmla="*/ 3341763 w 4779406"/>
              <a:gd name="connsiteY215" fmla="*/ 4006912 h 6543141"/>
              <a:gd name="connsiteX216" fmla="*/ 3344112 w 4779406"/>
              <a:gd name="connsiteY216" fmla="*/ 3802312 h 6543141"/>
              <a:gd name="connsiteX217" fmla="*/ 3346845 w 4779406"/>
              <a:gd name="connsiteY217" fmla="*/ 3633206 h 6543141"/>
              <a:gd name="connsiteX218" fmla="*/ 3359275 w 4779406"/>
              <a:gd name="connsiteY218" fmla="*/ 0 h 6543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</a:cxnLst>
            <a:rect l="l" t="t" r="r" b="b"/>
            <a:pathLst>
              <a:path w="4779406" h="6543141">
                <a:moveTo>
                  <a:pt x="461524" y="5472493"/>
                </a:moveTo>
                <a:lnTo>
                  <a:pt x="498222" y="5472493"/>
                </a:lnTo>
                <a:cubicBezTo>
                  <a:pt x="520939" y="5528146"/>
                  <a:pt x="543657" y="5597905"/>
                  <a:pt x="566374" y="5681767"/>
                </a:cubicBezTo>
                <a:cubicBezTo>
                  <a:pt x="589091" y="5765631"/>
                  <a:pt x="601324" y="5860318"/>
                  <a:pt x="603071" y="5965831"/>
                </a:cubicBezTo>
                <a:cubicBezTo>
                  <a:pt x="602962" y="6107425"/>
                  <a:pt x="573036" y="6221793"/>
                  <a:pt x="513293" y="6308937"/>
                </a:cubicBezTo>
                <a:cubicBezTo>
                  <a:pt x="453550" y="6396079"/>
                  <a:pt x="364645" y="6440909"/>
                  <a:pt x="246577" y="6443423"/>
                </a:cubicBezTo>
                <a:cubicBezTo>
                  <a:pt x="172089" y="6441565"/>
                  <a:pt x="112673" y="6419041"/>
                  <a:pt x="68329" y="6375852"/>
                </a:cubicBezTo>
                <a:cubicBezTo>
                  <a:pt x="23986" y="6332663"/>
                  <a:pt x="1268" y="6279961"/>
                  <a:pt x="176" y="6217748"/>
                </a:cubicBezTo>
                <a:cubicBezTo>
                  <a:pt x="-1681" y="6169201"/>
                  <a:pt x="11207" y="6127215"/>
                  <a:pt x="38840" y="6091789"/>
                </a:cubicBezTo>
                <a:cubicBezTo>
                  <a:pt x="66473" y="6056363"/>
                  <a:pt x="119991" y="6003881"/>
                  <a:pt x="199394" y="5934341"/>
                </a:cubicBezTo>
                <a:cubicBezTo>
                  <a:pt x="283712" y="5853758"/>
                  <a:pt x="344439" y="5772191"/>
                  <a:pt x="381574" y="5689640"/>
                </a:cubicBezTo>
                <a:cubicBezTo>
                  <a:pt x="418709" y="5607089"/>
                  <a:pt x="445359" y="5534707"/>
                  <a:pt x="461524" y="5472493"/>
                </a:cubicBezTo>
                <a:close/>
                <a:moveTo>
                  <a:pt x="897470" y="5361951"/>
                </a:moveTo>
                <a:cubicBezTo>
                  <a:pt x="993233" y="5439581"/>
                  <a:pt x="1078186" y="5534925"/>
                  <a:pt x="1152328" y="5647981"/>
                </a:cubicBezTo>
                <a:cubicBezTo>
                  <a:pt x="1226471" y="5761039"/>
                  <a:pt x="1265562" y="5882623"/>
                  <a:pt x="1269602" y="6012737"/>
                </a:cubicBezTo>
                <a:cubicBezTo>
                  <a:pt x="1266872" y="6128637"/>
                  <a:pt x="1238264" y="6216982"/>
                  <a:pt x="1183776" y="6277775"/>
                </a:cubicBezTo>
                <a:cubicBezTo>
                  <a:pt x="1129289" y="6338567"/>
                  <a:pt x="1065302" y="6369182"/>
                  <a:pt x="991814" y="6369619"/>
                </a:cubicBezTo>
                <a:cubicBezTo>
                  <a:pt x="953050" y="6372681"/>
                  <a:pt x="908717" y="6358685"/>
                  <a:pt x="858816" y="6327633"/>
                </a:cubicBezTo>
                <a:cubicBezTo>
                  <a:pt x="808914" y="6296581"/>
                  <a:pt x="781616" y="6230103"/>
                  <a:pt x="776920" y="6128199"/>
                </a:cubicBezTo>
                <a:cubicBezTo>
                  <a:pt x="777891" y="6100565"/>
                  <a:pt x="785268" y="6054367"/>
                  <a:pt x="799050" y="5989605"/>
                </a:cubicBezTo>
                <a:cubicBezTo>
                  <a:pt x="812833" y="5924844"/>
                  <a:pt x="827198" y="5860375"/>
                  <a:pt x="842146" y="5796197"/>
                </a:cubicBezTo>
                <a:cubicBezTo>
                  <a:pt x="857093" y="5732019"/>
                  <a:pt x="866799" y="5686987"/>
                  <a:pt x="871264" y="5661103"/>
                </a:cubicBezTo>
                <a:cubicBezTo>
                  <a:pt x="876178" y="5608183"/>
                  <a:pt x="878143" y="5557887"/>
                  <a:pt x="877160" y="5510215"/>
                </a:cubicBezTo>
                <a:cubicBezTo>
                  <a:pt x="876178" y="5462543"/>
                  <a:pt x="874212" y="5420119"/>
                  <a:pt x="871264" y="5382944"/>
                </a:cubicBezTo>
                <a:lnTo>
                  <a:pt x="897470" y="5361951"/>
                </a:lnTo>
                <a:close/>
                <a:moveTo>
                  <a:pt x="1369320" y="5330461"/>
                </a:moveTo>
                <a:cubicBezTo>
                  <a:pt x="1518458" y="5397486"/>
                  <a:pt x="1654476" y="5479927"/>
                  <a:pt x="1777373" y="5577786"/>
                </a:cubicBezTo>
                <a:cubicBezTo>
                  <a:pt x="1900270" y="5675645"/>
                  <a:pt x="1965436" y="5796136"/>
                  <a:pt x="1972871" y="5939261"/>
                </a:cubicBezTo>
                <a:cubicBezTo>
                  <a:pt x="1972762" y="6008035"/>
                  <a:pt x="1951987" y="6069921"/>
                  <a:pt x="1910548" y="6124919"/>
                </a:cubicBezTo>
                <a:cubicBezTo>
                  <a:pt x="1869108" y="6179917"/>
                  <a:pt x="1807660" y="6209001"/>
                  <a:pt x="1726202" y="6212171"/>
                </a:cubicBezTo>
                <a:cubicBezTo>
                  <a:pt x="1630530" y="6210093"/>
                  <a:pt x="1569957" y="6174887"/>
                  <a:pt x="1544481" y="6106550"/>
                </a:cubicBezTo>
                <a:cubicBezTo>
                  <a:pt x="1519005" y="6038213"/>
                  <a:pt x="1504353" y="5949211"/>
                  <a:pt x="1500526" y="5839544"/>
                </a:cubicBezTo>
                <a:cubicBezTo>
                  <a:pt x="1492107" y="5734469"/>
                  <a:pt x="1474832" y="5644155"/>
                  <a:pt x="1448700" y="5568601"/>
                </a:cubicBezTo>
                <a:cubicBezTo>
                  <a:pt x="1422568" y="5493049"/>
                  <a:pt x="1390859" y="5417167"/>
                  <a:pt x="1353575" y="5340957"/>
                </a:cubicBezTo>
                <a:lnTo>
                  <a:pt x="1369320" y="5330461"/>
                </a:lnTo>
                <a:close/>
                <a:moveTo>
                  <a:pt x="1946630" y="5188758"/>
                </a:moveTo>
                <a:cubicBezTo>
                  <a:pt x="2019555" y="5204956"/>
                  <a:pt x="2109294" y="5233206"/>
                  <a:pt x="2215847" y="5273507"/>
                </a:cubicBezTo>
                <a:cubicBezTo>
                  <a:pt x="2322400" y="5313809"/>
                  <a:pt x="2417581" y="5373937"/>
                  <a:pt x="2501392" y="5453893"/>
                </a:cubicBezTo>
                <a:cubicBezTo>
                  <a:pt x="2585202" y="5533848"/>
                  <a:pt x="2629456" y="5641405"/>
                  <a:pt x="2634154" y="5776565"/>
                </a:cubicBezTo>
                <a:cubicBezTo>
                  <a:pt x="2628686" y="5886451"/>
                  <a:pt x="2597635" y="5959270"/>
                  <a:pt x="2540997" y="5995024"/>
                </a:cubicBezTo>
                <a:cubicBezTo>
                  <a:pt x="2484359" y="6030778"/>
                  <a:pt x="2434938" y="6047179"/>
                  <a:pt x="2392733" y="6044227"/>
                </a:cubicBezTo>
                <a:cubicBezTo>
                  <a:pt x="2299576" y="6044008"/>
                  <a:pt x="2236597" y="6009019"/>
                  <a:pt x="2203795" y="5939261"/>
                </a:cubicBezTo>
                <a:cubicBezTo>
                  <a:pt x="2170993" y="5869503"/>
                  <a:pt x="2144752" y="5766287"/>
                  <a:pt x="2125071" y="5629613"/>
                </a:cubicBezTo>
                <a:cubicBezTo>
                  <a:pt x="2112060" y="5550561"/>
                  <a:pt x="2089536" y="5479053"/>
                  <a:pt x="2057500" y="5415089"/>
                </a:cubicBezTo>
                <a:cubicBezTo>
                  <a:pt x="2025463" y="5351127"/>
                  <a:pt x="1983258" y="5280931"/>
                  <a:pt x="1930885" y="5204503"/>
                </a:cubicBezTo>
                <a:lnTo>
                  <a:pt x="1946630" y="5188758"/>
                </a:lnTo>
                <a:close/>
                <a:moveTo>
                  <a:pt x="3127491" y="4417590"/>
                </a:moveTo>
                <a:lnTo>
                  <a:pt x="3127491" y="6060299"/>
                </a:lnTo>
                <a:lnTo>
                  <a:pt x="4120072" y="6060299"/>
                </a:lnTo>
                <a:lnTo>
                  <a:pt x="4120072" y="4417590"/>
                </a:lnTo>
                <a:lnTo>
                  <a:pt x="3127491" y="4417590"/>
                </a:lnTo>
                <a:close/>
                <a:moveTo>
                  <a:pt x="755715" y="2549204"/>
                </a:moveTo>
                <a:cubicBezTo>
                  <a:pt x="805791" y="2573307"/>
                  <a:pt x="864858" y="2606740"/>
                  <a:pt x="932915" y="2649504"/>
                </a:cubicBezTo>
                <a:cubicBezTo>
                  <a:pt x="1000973" y="2692268"/>
                  <a:pt x="1061153" y="2746694"/>
                  <a:pt x="1113455" y="2812784"/>
                </a:cubicBezTo>
                <a:cubicBezTo>
                  <a:pt x="1165758" y="2878873"/>
                  <a:pt x="1193315" y="2958958"/>
                  <a:pt x="1196126" y="3053038"/>
                </a:cubicBezTo>
                <a:cubicBezTo>
                  <a:pt x="1193397" y="3140505"/>
                  <a:pt x="1172661" y="3200431"/>
                  <a:pt x="1133921" y="3232814"/>
                </a:cubicBezTo>
                <a:cubicBezTo>
                  <a:pt x="1095180" y="3265197"/>
                  <a:pt x="1054811" y="3280556"/>
                  <a:pt x="1012814" y="3278893"/>
                </a:cubicBezTo>
                <a:cubicBezTo>
                  <a:pt x="943075" y="3275828"/>
                  <a:pt x="894685" y="3250439"/>
                  <a:pt x="867644" y="3202727"/>
                </a:cubicBezTo>
                <a:cubicBezTo>
                  <a:pt x="840603" y="3155015"/>
                  <a:pt x="827684" y="3103369"/>
                  <a:pt x="828888" y="3047790"/>
                </a:cubicBezTo>
                <a:cubicBezTo>
                  <a:pt x="830750" y="2916869"/>
                  <a:pt x="827027" y="2824337"/>
                  <a:pt x="817722" y="2770193"/>
                </a:cubicBezTo>
                <a:cubicBezTo>
                  <a:pt x="808416" y="2716049"/>
                  <a:pt x="782360" y="2651073"/>
                  <a:pt x="739553" y="2575264"/>
                </a:cubicBezTo>
                <a:lnTo>
                  <a:pt x="755715" y="2549204"/>
                </a:lnTo>
                <a:close/>
                <a:moveTo>
                  <a:pt x="1742180" y="2423245"/>
                </a:moveTo>
                <a:lnTo>
                  <a:pt x="2109716" y="2638424"/>
                </a:lnTo>
                <a:cubicBezTo>
                  <a:pt x="2135969" y="2653404"/>
                  <a:pt x="2155658" y="2666743"/>
                  <a:pt x="2168785" y="2678442"/>
                </a:cubicBezTo>
                <a:cubicBezTo>
                  <a:pt x="2181911" y="2690142"/>
                  <a:pt x="2188474" y="2704793"/>
                  <a:pt x="2188474" y="2722397"/>
                </a:cubicBezTo>
                <a:cubicBezTo>
                  <a:pt x="2189240" y="2740547"/>
                  <a:pt x="2182458" y="2755417"/>
                  <a:pt x="2168129" y="2767007"/>
                </a:cubicBezTo>
                <a:cubicBezTo>
                  <a:pt x="2153799" y="2778597"/>
                  <a:pt x="2127328" y="2788219"/>
                  <a:pt x="2088714" y="2795872"/>
                </a:cubicBezTo>
                <a:cubicBezTo>
                  <a:pt x="2029208" y="2873394"/>
                  <a:pt x="1951326" y="2962396"/>
                  <a:pt x="1855066" y="3062879"/>
                </a:cubicBezTo>
                <a:cubicBezTo>
                  <a:pt x="1758807" y="3163361"/>
                  <a:pt x="1686175" y="3235306"/>
                  <a:pt x="1637170" y="3278714"/>
                </a:cubicBezTo>
                <a:lnTo>
                  <a:pt x="1600416" y="3278714"/>
                </a:lnTo>
                <a:cubicBezTo>
                  <a:pt x="1636842" y="3161721"/>
                  <a:pt x="1670314" y="3029640"/>
                  <a:pt x="1700832" y="2882469"/>
                </a:cubicBezTo>
                <a:cubicBezTo>
                  <a:pt x="1731351" y="2735299"/>
                  <a:pt x="1745134" y="2582224"/>
                  <a:pt x="1742180" y="2423245"/>
                </a:cubicBezTo>
                <a:close/>
                <a:moveTo>
                  <a:pt x="1589747" y="2254972"/>
                </a:moveTo>
                <a:lnTo>
                  <a:pt x="1589747" y="3441738"/>
                </a:lnTo>
                <a:lnTo>
                  <a:pt x="2204451" y="3441738"/>
                </a:lnTo>
                <a:lnTo>
                  <a:pt x="2204451" y="2254972"/>
                </a:lnTo>
                <a:lnTo>
                  <a:pt x="1589747" y="2254972"/>
                </a:lnTo>
                <a:close/>
                <a:moveTo>
                  <a:pt x="718533" y="2254972"/>
                </a:moveTo>
                <a:lnTo>
                  <a:pt x="718533" y="3441738"/>
                </a:lnTo>
                <a:lnTo>
                  <a:pt x="1228272" y="3441738"/>
                </a:lnTo>
                <a:lnTo>
                  <a:pt x="1228272" y="2254972"/>
                </a:lnTo>
                <a:lnTo>
                  <a:pt x="718533" y="2254972"/>
                </a:lnTo>
                <a:close/>
                <a:moveTo>
                  <a:pt x="336065" y="1841014"/>
                </a:moveTo>
                <a:lnTo>
                  <a:pt x="818378" y="2129670"/>
                </a:lnTo>
                <a:lnTo>
                  <a:pt x="2172928" y="2129670"/>
                </a:lnTo>
                <a:lnTo>
                  <a:pt x="2293517" y="1977470"/>
                </a:lnTo>
                <a:cubicBezTo>
                  <a:pt x="2301266" y="1966317"/>
                  <a:pt x="2310653" y="1955821"/>
                  <a:pt x="2321677" y="1945980"/>
                </a:cubicBezTo>
                <a:cubicBezTo>
                  <a:pt x="2332701" y="1936139"/>
                  <a:pt x="2346017" y="1930891"/>
                  <a:pt x="2361625" y="1930235"/>
                </a:cubicBezTo>
                <a:cubicBezTo>
                  <a:pt x="2375160" y="1931001"/>
                  <a:pt x="2390004" y="1936030"/>
                  <a:pt x="2406158" y="1945324"/>
                </a:cubicBezTo>
                <a:cubicBezTo>
                  <a:pt x="2422312" y="1954618"/>
                  <a:pt x="2437156" y="1963584"/>
                  <a:pt x="2450691" y="1972222"/>
                </a:cubicBezTo>
                <a:lnTo>
                  <a:pt x="2665768" y="2124421"/>
                </a:lnTo>
                <a:cubicBezTo>
                  <a:pt x="2682193" y="2137160"/>
                  <a:pt x="2696647" y="2150873"/>
                  <a:pt x="2709130" y="2165560"/>
                </a:cubicBezTo>
                <a:cubicBezTo>
                  <a:pt x="2721613" y="2180246"/>
                  <a:pt x="2728183" y="2197869"/>
                  <a:pt x="2728840" y="2218425"/>
                </a:cubicBezTo>
                <a:cubicBezTo>
                  <a:pt x="2729495" y="2245452"/>
                  <a:pt x="2716359" y="2271206"/>
                  <a:pt x="2689430" y="2295687"/>
                </a:cubicBezTo>
                <a:cubicBezTo>
                  <a:pt x="2662502" y="2320169"/>
                  <a:pt x="2617850" y="2353852"/>
                  <a:pt x="2555474" y="2396738"/>
                </a:cubicBezTo>
                <a:cubicBezTo>
                  <a:pt x="2555797" y="2466008"/>
                  <a:pt x="2558061" y="2582431"/>
                  <a:pt x="2562266" y="2746006"/>
                </a:cubicBezTo>
                <a:cubicBezTo>
                  <a:pt x="2566470" y="2909582"/>
                  <a:pt x="2570675" y="3072244"/>
                  <a:pt x="2574879" y="3233991"/>
                </a:cubicBezTo>
                <a:cubicBezTo>
                  <a:pt x="2579084" y="3395739"/>
                  <a:pt x="2581348" y="3508507"/>
                  <a:pt x="2581671" y="3572293"/>
                </a:cubicBezTo>
                <a:cubicBezTo>
                  <a:pt x="2579051" y="3649835"/>
                  <a:pt x="2559259" y="3706654"/>
                  <a:pt x="2522293" y="3742750"/>
                </a:cubicBezTo>
                <a:cubicBezTo>
                  <a:pt x="2485328" y="3778845"/>
                  <a:pt x="2446907" y="3801806"/>
                  <a:pt x="2407032" y="3811633"/>
                </a:cubicBezTo>
                <a:cubicBezTo>
                  <a:pt x="2367156" y="3821460"/>
                  <a:pt x="2341542" y="3825740"/>
                  <a:pt x="2330191" y="3824475"/>
                </a:cubicBezTo>
                <a:cubicBezTo>
                  <a:pt x="2267313" y="3827212"/>
                  <a:pt x="2229326" y="3811231"/>
                  <a:pt x="2216228" y="3776535"/>
                </a:cubicBezTo>
                <a:cubicBezTo>
                  <a:pt x="2203130" y="3741838"/>
                  <a:pt x="2199205" y="3672007"/>
                  <a:pt x="2204451" y="3567041"/>
                </a:cubicBezTo>
                <a:lnTo>
                  <a:pt x="1589747" y="3567041"/>
                </a:lnTo>
                <a:lnTo>
                  <a:pt x="1589747" y="4192242"/>
                </a:lnTo>
                <a:lnTo>
                  <a:pt x="1878711" y="4192242"/>
                </a:lnTo>
                <a:lnTo>
                  <a:pt x="2067850" y="3966328"/>
                </a:lnTo>
                <a:cubicBezTo>
                  <a:pt x="2080985" y="3949691"/>
                  <a:pt x="2094120" y="3934368"/>
                  <a:pt x="2107254" y="3920358"/>
                </a:cubicBezTo>
                <a:cubicBezTo>
                  <a:pt x="2120389" y="3906347"/>
                  <a:pt x="2133524" y="3898905"/>
                  <a:pt x="2146658" y="3898029"/>
                </a:cubicBezTo>
                <a:cubicBezTo>
                  <a:pt x="2160450" y="3899123"/>
                  <a:pt x="2176204" y="3906128"/>
                  <a:pt x="2193919" y="3919044"/>
                </a:cubicBezTo>
                <a:cubicBezTo>
                  <a:pt x="2211635" y="3931960"/>
                  <a:pt x="2227370" y="3944219"/>
                  <a:pt x="2241125" y="3955821"/>
                </a:cubicBezTo>
                <a:lnTo>
                  <a:pt x="2482126" y="4186988"/>
                </a:lnTo>
                <a:cubicBezTo>
                  <a:pt x="2500354" y="4204298"/>
                  <a:pt x="2513670" y="4218012"/>
                  <a:pt x="2522074" y="4228131"/>
                </a:cubicBezTo>
                <a:cubicBezTo>
                  <a:pt x="2530479" y="4238250"/>
                  <a:pt x="2534627" y="4250651"/>
                  <a:pt x="2534517" y="4265335"/>
                </a:cubicBezTo>
                <a:cubicBezTo>
                  <a:pt x="2533208" y="4288067"/>
                  <a:pt x="2524039" y="4302643"/>
                  <a:pt x="2507012" y="4309060"/>
                </a:cubicBezTo>
                <a:cubicBezTo>
                  <a:pt x="2489985" y="4315477"/>
                  <a:pt x="2472957" y="4318305"/>
                  <a:pt x="2455930" y="4317544"/>
                </a:cubicBezTo>
                <a:lnTo>
                  <a:pt x="1589747" y="4317544"/>
                </a:lnTo>
                <a:lnTo>
                  <a:pt x="1589747" y="5016221"/>
                </a:lnTo>
                <a:lnTo>
                  <a:pt x="1983788" y="5016221"/>
                </a:lnTo>
                <a:lnTo>
                  <a:pt x="2125643" y="4785078"/>
                </a:lnTo>
                <a:cubicBezTo>
                  <a:pt x="2131225" y="4773259"/>
                  <a:pt x="2141076" y="4760125"/>
                  <a:pt x="2155196" y="4745679"/>
                </a:cubicBezTo>
                <a:cubicBezTo>
                  <a:pt x="2169316" y="4731233"/>
                  <a:pt x="2185734" y="4723353"/>
                  <a:pt x="2204451" y="4722039"/>
                </a:cubicBezTo>
                <a:cubicBezTo>
                  <a:pt x="2220060" y="4722805"/>
                  <a:pt x="2235995" y="4729153"/>
                  <a:pt x="2252258" y="4741082"/>
                </a:cubicBezTo>
                <a:cubicBezTo>
                  <a:pt x="2268522" y="4753011"/>
                  <a:pt x="2285767" y="4765926"/>
                  <a:pt x="2303995" y="4779825"/>
                </a:cubicBezTo>
                <a:lnTo>
                  <a:pt x="2581671" y="5005714"/>
                </a:lnTo>
                <a:cubicBezTo>
                  <a:pt x="2595359" y="5016187"/>
                  <a:pt x="2607403" y="5027953"/>
                  <a:pt x="2617806" y="5041012"/>
                </a:cubicBezTo>
                <a:cubicBezTo>
                  <a:pt x="2628209" y="5054071"/>
                  <a:pt x="2633684" y="5068431"/>
                  <a:pt x="2634231" y="5084093"/>
                </a:cubicBezTo>
                <a:cubicBezTo>
                  <a:pt x="2633244" y="5109328"/>
                  <a:pt x="2624706" y="5125425"/>
                  <a:pt x="2608619" y="5132387"/>
                </a:cubicBezTo>
                <a:cubicBezTo>
                  <a:pt x="2592531" y="5139348"/>
                  <a:pt x="2574816" y="5142394"/>
                  <a:pt x="2555474" y="5141523"/>
                </a:cubicBezTo>
                <a:lnTo>
                  <a:pt x="713296" y="5141523"/>
                </a:lnTo>
                <a:cubicBezTo>
                  <a:pt x="558107" y="5141414"/>
                  <a:pt x="440204" y="5144259"/>
                  <a:pt x="359587" y="5150058"/>
                </a:cubicBezTo>
                <a:cubicBezTo>
                  <a:pt x="278969" y="5155856"/>
                  <a:pt x="208150" y="5165264"/>
                  <a:pt x="147127" y="5178280"/>
                </a:cubicBezTo>
                <a:lnTo>
                  <a:pt x="57907" y="4984701"/>
                </a:lnTo>
                <a:cubicBezTo>
                  <a:pt x="225601" y="4997506"/>
                  <a:pt x="383386" y="5006043"/>
                  <a:pt x="531261" y="5010311"/>
                </a:cubicBezTo>
                <a:lnTo>
                  <a:pt x="807868" y="5016221"/>
                </a:lnTo>
                <a:lnTo>
                  <a:pt x="1228272" y="5016221"/>
                </a:lnTo>
                <a:lnTo>
                  <a:pt x="1228272" y="4317544"/>
                </a:lnTo>
                <a:lnTo>
                  <a:pt x="865673" y="4317544"/>
                </a:lnTo>
                <a:cubicBezTo>
                  <a:pt x="710267" y="4317763"/>
                  <a:pt x="592263" y="4321264"/>
                  <a:pt x="511660" y="4328048"/>
                </a:cubicBezTo>
                <a:cubicBezTo>
                  <a:pt x="431058" y="4334833"/>
                  <a:pt x="360280" y="4343587"/>
                  <a:pt x="299327" y="4354313"/>
                </a:cubicBezTo>
                <a:lnTo>
                  <a:pt x="215355" y="4160719"/>
                </a:lnTo>
                <a:cubicBezTo>
                  <a:pt x="380417" y="4175823"/>
                  <a:pt x="536667" y="4185018"/>
                  <a:pt x="684107" y="4188301"/>
                </a:cubicBezTo>
                <a:lnTo>
                  <a:pt x="960264" y="4192242"/>
                </a:lnTo>
                <a:lnTo>
                  <a:pt x="1228272" y="4192242"/>
                </a:lnTo>
                <a:lnTo>
                  <a:pt x="1228272" y="3567041"/>
                </a:lnTo>
                <a:lnTo>
                  <a:pt x="723788" y="3567041"/>
                </a:lnTo>
                <a:cubicBezTo>
                  <a:pt x="729355" y="3656902"/>
                  <a:pt x="719535" y="3734614"/>
                  <a:pt x="694327" y="3800177"/>
                </a:cubicBezTo>
                <a:cubicBezTo>
                  <a:pt x="669119" y="3865740"/>
                  <a:pt x="595120" y="3900109"/>
                  <a:pt x="472332" y="3903283"/>
                </a:cubicBezTo>
                <a:cubicBezTo>
                  <a:pt x="399274" y="3900765"/>
                  <a:pt x="354063" y="3883472"/>
                  <a:pt x="336698" y="3851401"/>
                </a:cubicBezTo>
                <a:cubicBezTo>
                  <a:pt x="319333" y="3819331"/>
                  <a:pt x="312124" y="3787590"/>
                  <a:pt x="315072" y="3756176"/>
                </a:cubicBezTo>
                <a:cubicBezTo>
                  <a:pt x="315947" y="3725215"/>
                  <a:pt x="319446" y="3672990"/>
                  <a:pt x="325569" y="3599499"/>
                </a:cubicBezTo>
                <a:cubicBezTo>
                  <a:pt x="331692" y="3526007"/>
                  <a:pt x="335191" y="3475161"/>
                  <a:pt x="336065" y="3446959"/>
                </a:cubicBezTo>
                <a:cubicBezTo>
                  <a:pt x="346781" y="3249126"/>
                  <a:pt x="355528" y="3047384"/>
                  <a:pt x="362307" y="2841731"/>
                </a:cubicBezTo>
                <a:cubicBezTo>
                  <a:pt x="369086" y="2636078"/>
                  <a:pt x="372585" y="2447491"/>
                  <a:pt x="372803" y="2275970"/>
                </a:cubicBezTo>
                <a:cubicBezTo>
                  <a:pt x="372913" y="2172520"/>
                  <a:pt x="370070" y="2090268"/>
                  <a:pt x="364275" y="2029215"/>
                </a:cubicBezTo>
                <a:cubicBezTo>
                  <a:pt x="358480" y="1968162"/>
                  <a:pt x="349077" y="1905429"/>
                  <a:pt x="336065" y="1841014"/>
                </a:cubicBezTo>
                <a:close/>
                <a:moveTo>
                  <a:pt x="3359275" y="0"/>
                </a:moveTo>
                <a:lnTo>
                  <a:pt x="3755515" y="0"/>
                </a:lnTo>
                <a:cubicBezTo>
                  <a:pt x="3751372" y="966080"/>
                  <a:pt x="3747228" y="1932161"/>
                  <a:pt x="3743085" y="2898241"/>
                </a:cubicBezTo>
                <a:lnTo>
                  <a:pt x="3743877" y="2898241"/>
                </a:lnTo>
                <a:lnTo>
                  <a:pt x="3743661" y="2958569"/>
                </a:lnTo>
                <a:lnTo>
                  <a:pt x="4151508" y="2958569"/>
                </a:lnTo>
                <a:lnTo>
                  <a:pt x="4319169" y="2685659"/>
                </a:lnTo>
                <a:cubicBezTo>
                  <a:pt x="4324735" y="2673850"/>
                  <a:pt x="4334559" y="2660730"/>
                  <a:pt x="4348640" y="2646297"/>
                </a:cubicBezTo>
                <a:cubicBezTo>
                  <a:pt x="4362721" y="2631864"/>
                  <a:pt x="4379094" y="2623992"/>
                  <a:pt x="4397759" y="2622680"/>
                </a:cubicBezTo>
                <a:cubicBezTo>
                  <a:pt x="4414023" y="2623554"/>
                  <a:pt x="4431269" y="2629677"/>
                  <a:pt x="4449498" y="2641048"/>
                </a:cubicBezTo>
                <a:cubicBezTo>
                  <a:pt x="4467727" y="2652420"/>
                  <a:pt x="4483663" y="2663791"/>
                  <a:pt x="4497307" y="2675162"/>
                </a:cubicBezTo>
                <a:lnTo>
                  <a:pt x="4779406" y="2928092"/>
                </a:lnTo>
                <a:lnTo>
                  <a:pt x="4779406" y="3083665"/>
                </a:lnTo>
                <a:lnTo>
                  <a:pt x="4775449" y="3084528"/>
                </a:lnTo>
                <a:lnTo>
                  <a:pt x="3743661" y="3084528"/>
                </a:lnTo>
                <a:lnTo>
                  <a:pt x="3743085" y="3217067"/>
                </a:lnTo>
                <a:lnTo>
                  <a:pt x="3743085" y="3662781"/>
                </a:lnTo>
                <a:lnTo>
                  <a:pt x="3741148" y="3662781"/>
                </a:lnTo>
                <a:cubicBezTo>
                  <a:pt x="3741111" y="3671214"/>
                  <a:pt x="3741075" y="3679646"/>
                  <a:pt x="3741038" y="3688079"/>
                </a:cubicBezTo>
                <a:cubicBezTo>
                  <a:pt x="3739507" y="3888607"/>
                  <a:pt x="3738633" y="4089791"/>
                  <a:pt x="3738414" y="4291631"/>
                </a:cubicBezTo>
                <a:lnTo>
                  <a:pt x="4025970" y="4291631"/>
                </a:lnTo>
                <a:lnTo>
                  <a:pt x="4245817" y="4086948"/>
                </a:lnTo>
                <a:lnTo>
                  <a:pt x="4295591" y="4041682"/>
                </a:lnTo>
                <a:cubicBezTo>
                  <a:pt x="4308253" y="4030201"/>
                  <a:pt x="4319605" y="4024297"/>
                  <a:pt x="4329647" y="4023969"/>
                </a:cubicBezTo>
                <a:cubicBezTo>
                  <a:pt x="4345693" y="4024953"/>
                  <a:pt x="4362066" y="4032169"/>
                  <a:pt x="4378766" y="4045618"/>
                </a:cubicBezTo>
                <a:cubicBezTo>
                  <a:pt x="4395467" y="4059067"/>
                  <a:pt x="4410530" y="4072843"/>
                  <a:pt x="4423956" y="4086948"/>
                </a:cubicBezTo>
                <a:lnTo>
                  <a:pt x="4638994" y="4281134"/>
                </a:lnTo>
                <a:cubicBezTo>
                  <a:pt x="4648507" y="4287038"/>
                  <a:pt x="4660972" y="4298847"/>
                  <a:pt x="4676389" y="4316560"/>
                </a:cubicBezTo>
                <a:cubicBezTo>
                  <a:pt x="4691805" y="4334273"/>
                  <a:pt x="4700334" y="4353954"/>
                  <a:pt x="4701974" y="4375603"/>
                </a:cubicBezTo>
                <a:cubicBezTo>
                  <a:pt x="4704817" y="4396159"/>
                  <a:pt x="4695194" y="4418027"/>
                  <a:pt x="4673109" y="4441207"/>
                </a:cubicBezTo>
                <a:cubicBezTo>
                  <a:pt x="4651022" y="4464386"/>
                  <a:pt x="4599414" y="4507247"/>
                  <a:pt x="4518285" y="4569790"/>
                </a:cubicBezTo>
                <a:cubicBezTo>
                  <a:pt x="4515551" y="4638454"/>
                  <a:pt x="4513145" y="4700559"/>
                  <a:pt x="4511068" y="4756103"/>
                </a:cubicBezTo>
                <a:cubicBezTo>
                  <a:pt x="4508991" y="4811647"/>
                  <a:pt x="4507897" y="4873752"/>
                  <a:pt x="4507788" y="4942417"/>
                </a:cubicBezTo>
                <a:cubicBezTo>
                  <a:pt x="4507925" y="4997333"/>
                  <a:pt x="4509291" y="5085296"/>
                  <a:pt x="4511888" y="5206307"/>
                </a:cubicBezTo>
                <a:cubicBezTo>
                  <a:pt x="4514485" y="5327317"/>
                  <a:pt x="4517492" y="5458907"/>
                  <a:pt x="4520909" y="5601075"/>
                </a:cubicBezTo>
                <a:cubicBezTo>
                  <a:pt x="4524326" y="5743243"/>
                  <a:pt x="4527332" y="5873521"/>
                  <a:pt x="4529929" y="5991908"/>
                </a:cubicBezTo>
                <a:cubicBezTo>
                  <a:pt x="4532526" y="6110295"/>
                  <a:pt x="4533893" y="6194322"/>
                  <a:pt x="4534029" y="6243989"/>
                </a:cubicBezTo>
                <a:cubicBezTo>
                  <a:pt x="4530924" y="6334991"/>
                  <a:pt x="4507440" y="6400239"/>
                  <a:pt x="4463577" y="6439730"/>
                </a:cubicBezTo>
                <a:cubicBezTo>
                  <a:pt x="4419714" y="6479222"/>
                  <a:pt x="4374104" y="6503260"/>
                  <a:pt x="4326748" y="6511845"/>
                </a:cubicBezTo>
                <a:cubicBezTo>
                  <a:pt x="4279392" y="6520431"/>
                  <a:pt x="4248922" y="6523865"/>
                  <a:pt x="4235338" y="6522148"/>
                </a:cubicBezTo>
                <a:cubicBezTo>
                  <a:pt x="4172592" y="6519195"/>
                  <a:pt x="4134398" y="6500171"/>
                  <a:pt x="4120758" y="6465073"/>
                </a:cubicBezTo>
                <a:cubicBezTo>
                  <a:pt x="4107117" y="6429975"/>
                  <a:pt x="4101661" y="6396517"/>
                  <a:pt x="4104389" y="6364699"/>
                </a:cubicBezTo>
                <a:cubicBezTo>
                  <a:pt x="4104498" y="6352345"/>
                  <a:pt x="4105587" y="6328508"/>
                  <a:pt x="4107657" y="6293191"/>
                </a:cubicBezTo>
                <a:cubicBezTo>
                  <a:pt x="4109726" y="6257875"/>
                  <a:pt x="4112122" y="6222231"/>
                  <a:pt x="4114845" y="6186258"/>
                </a:cubicBezTo>
                <a:lnTo>
                  <a:pt x="3122250" y="6186258"/>
                </a:lnTo>
                <a:cubicBezTo>
                  <a:pt x="3127708" y="6267715"/>
                  <a:pt x="3115483" y="6346221"/>
                  <a:pt x="3085575" y="6421775"/>
                </a:cubicBezTo>
                <a:cubicBezTo>
                  <a:pt x="3055666" y="6497328"/>
                  <a:pt x="2975329" y="6537783"/>
                  <a:pt x="2844563" y="6543141"/>
                </a:cubicBezTo>
                <a:cubicBezTo>
                  <a:pt x="2766679" y="6538986"/>
                  <a:pt x="2719272" y="6515806"/>
                  <a:pt x="2702340" y="6473601"/>
                </a:cubicBezTo>
                <a:cubicBezTo>
                  <a:pt x="2685409" y="6431397"/>
                  <a:pt x="2678637" y="6395095"/>
                  <a:pt x="2682023" y="6364699"/>
                </a:cubicBezTo>
                <a:cubicBezTo>
                  <a:pt x="2682249" y="6339203"/>
                  <a:pt x="2684130" y="6297476"/>
                  <a:pt x="2687662" y="6239518"/>
                </a:cubicBezTo>
                <a:cubicBezTo>
                  <a:pt x="2691195" y="6181561"/>
                  <a:pt x="2695019" y="6123894"/>
                  <a:pt x="2699136" y="6066520"/>
                </a:cubicBezTo>
                <a:cubicBezTo>
                  <a:pt x="2703252" y="6009145"/>
                  <a:pt x="2706298" y="5968584"/>
                  <a:pt x="2708275" y="5944837"/>
                </a:cubicBezTo>
                <a:cubicBezTo>
                  <a:pt x="2716479" y="5745293"/>
                  <a:pt x="2723698" y="5544765"/>
                  <a:pt x="2729932" y="5343254"/>
                </a:cubicBezTo>
                <a:cubicBezTo>
                  <a:pt x="2736166" y="5141742"/>
                  <a:pt x="2739447" y="4939902"/>
                  <a:pt x="2739775" y="4737734"/>
                </a:cubicBezTo>
                <a:cubicBezTo>
                  <a:pt x="2739775" y="4534363"/>
                  <a:pt x="2735838" y="4379540"/>
                  <a:pt x="2727963" y="4273262"/>
                </a:cubicBezTo>
                <a:cubicBezTo>
                  <a:pt x="2720088" y="4166984"/>
                  <a:pt x="2708275" y="4069891"/>
                  <a:pt x="2692524" y="3981983"/>
                </a:cubicBezTo>
                <a:lnTo>
                  <a:pt x="3232979" y="4291631"/>
                </a:lnTo>
                <a:lnTo>
                  <a:pt x="3343741" y="4291631"/>
                </a:lnTo>
                <a:cubicBezTo>
                  <a:pt x="3341269" y="4232478"/>
                  <a:pt x="3340610" y="4137572"/>
                  <a:pt x="3341763" y="4006912"/>
                </a:cubicBezTo>
                <a:cubicBezTo>
                  <a:pt x="3342340" y="3941582"/>
                  <a:pt x="3343123" y="3873382"/>
                  <a:pt x="3344112" y="3802312"/>
                </a:cubicBezTo>
                <a:lnTo>
                  <a:pt x="3346845" y="3633206"/>
                </a:lnTo>
                <a:cubicBezTo>
                  <a:pt x="3346845" y="2880726"/>
                  <a:pt x="3359275" y="752480"/>
                  <a:pt x="3359275" y="0"/>
                </a:cubicBezTo>
                <a:close/>
              </a:path>
            </a:pathLst>
          </a:custGeom>
          <a:gradFill>
            <a:gsLst>
              <a:gs pos="46000">
                <a:srgbClr val="D3B3D7"/>
              </a:gs>
              <a:gs pos="75000">
                <a:srgbClr val="EADBE8"/>
              </a:gs>
            </a:gsLst>
            <a:lin ang="5400000" scaled="1"/>
          </a:gradFill>
          <a:ln>
            <a:noFill/>
          </a:ln>
          <a:effectLst/>
          <a:scene3d>
            <a:camera prst="perspectiveHeroicExtremeLeftFacing" fov="1200000">
              <a:rot lat="21054933" lon="2173670" rev="20765584"/>
            </a:camera>
            <a:lightRig rig="threePt" dir="t"/>
          </a:scene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1300">
              <a:latin typeface="A-OTF Ryumin Pro M-KL" panose="02020400000000000000" pitchFamily="18" charset="-128"/>
              <a:ea typeface="A-OTF Ryumin Pro M-KL" panose="02020400000000000000" pitchFamily="18" charset="-128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3D6EA2A-1240-4681-9014-C67B5C06DB12}"/>
              </a:ext>
            </a:extLst>
          </p:cNvPr>
          <p:cNvGrpSpPr/>
          <p:nvPr/>
        </p:nvGrpSpPr>
        <p:grpSpPr>
          <a:xfrm>
            <a:off x="6404939" y="-4066723"/>
            <a:ext cx="6491254" cy="7410791"/>
            <a:chOff x="-2328109" y="-4561201"/>
            <a:chExt cx="5920842" cy="6759571"/>
          </a:xfrm>
          <a:solidFill>
            <a:schemeClr val="tx1"/>
          </a:solidFill>
          <a:scene3d>
            <a:camera prst="perspectiveHeroicExtremeLeftFacing" fov="0">
              <a:rot lat="20984884" lon="1877751" rev="20815295"/>
            </a:camera>
            <a:lightRig rig="threePt" dir="t"/>
          </a:scene3d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88C836AD-68BD-4EE5-8146-06ED67DA7ECE}"/>
                </a:ext>
              </a:extLst>
            </p:cNvPr>
            <p:cNvGrpSpPr/>
            <p:nvPr/>
          </p:nvGrpSpPr>
          <p:grpSpPr>
            <a:xfrm>
              <a:off x="-2328109" y="-4561201"/>
              <a:ext cx="5920842" cy="6759571"/>
              <a:chOff x="-2328109" y="-4561201"/>
              <a:chExt cx="5920842" cy="6759571"/>
            </a:xfrm>
            <a:grpFill/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2B96A749-1051-416D-B89B-E391CF292301}"/>
                  </a:ext>
                </a:extLst>
              </p:cNvPr>
              <p:cNvSpPr txBox="1"/>
              <p:nvPr/>
            </p:nvSpPr>
            <p:spPr>
              <a:xfrm>
                <a:off x="-2328109" y="-3680595"/>
                <a:ext cx="2002375" cy="5878965"/>
              </a:xfrm>
              <a:custGeom>
                <a:avLst/>
                <a:gdLst>
                  <a:gd name="connsiteX0" fmla="*/ 811088 w 2002375"/>
                  <a:gd name="connsiteY0" fmla="*/ 0 h 5878965"/>
                  <a:gd name="connsiteX1" fmla="*/ 1343366 w 2002375"/>
                  <a:gd name="connsiteY1" fmla="*/ 253466 h 5878965"/>
                  <a:gd name="connsiteX2" fmla="*/ 1140594 w 2002375"/>
                  <a:gd name="connsiteY2" fmla="*/ 430891 h 5878965"/>
                  <a:gd name="connsiteX3" fmla="*/ 1140594 w 2002375"/>
                  <a:gd name="connsiteY3" fmla="*/ 1571485 h 5878965"/>
                  <a:gd name="connsiteX4" fmla="*/ 1368712 w 2002375"/>
                  <a:gd name="connsiteY4" fmla="*/ 1571485 h 5878965"/>
                  <a:gd name="connsiteX5" fmla="*/ 1622178 w 2002375"/>
                  <a:gd name="connsiteY5" fmla="*/ 1318021 h 5878965"/>
                  <a:gd name="connsiteX6" fmla="*/ 2002375 w 2002375"/>
                  <a:gd name="connsiteY6" fmla="*/ 1723564 h 5878965"/>
                  <a:gd name="connsiteX7" fmla="*/ 1140594 w 2002375"/>
                  <a:gd name="connsiteY7" fmla="*/ 1723564 h 5878965"/>
                  <a:gd name="connsiteX8" fmla="*/ 1140594 w 2002375"/>
                  <a:gd name="connsiteY8" fmla="*/ 2914851 h 5878965"/>
                  <a:gd name="connsiteX9" fmla="*/ 1672871 w 2002375"/>
                  <a:gd name="connsiteY9" fmla="*/ 2686733 h 5878965"/>
                  <a:gd name="connsiteX10" fmla="*/ 1698217 w 2002375"/>
                  <a:gd name="connsiteY10" fmla="*/ 2762772 h 5878965"/>
                  <a:gd name="connsiteX11" fmla="*/ 1140594 w 2002375"/>
                  <a:gd name="connsiteY11" fmla="*/ 3117623 h 5878965"/>
                  <a:gd name="connsiteX12" fmla="*/ 1140594 w 2002375"/>
                  <a:gd name="connsiteY12" fmla="*/ 4534035 h 5878965"/>
                  <a:gd name="connsiteX13" fmla="*/ 1138043 w 2002375"/>
                  <a:gd name="connsiteY13" fmla="*/ 4534035 h 5878965"/>
                  <a:gd name="connsiteX14" fmla="*/ 1138043 w 2002375"/>
                  <a:gd name="connsiteY14" fmla="*/ 5878965 h 5878965"/>
                  <a:gd name="connsiteX15" fmla="*/ 837053 w 2002375"/>
                  <a:gd name="connsiteY15" fmla="*/ 5878965 h 5878965"/>
                  <a:gd name="connsiteX16" fmla="*/ 837053 w 2002375"/>
                  <a:gd name="connsiteY16" fmla="*/ 4534035 h 5878965"/>
                  <a:gd name="connsiteX17" fmla="*/ 836435 w 2002375"/>
                  <a:gd name="connsiteY17" fmla="*/ 4534035 h 5878965"/>
                  <a:gd name="connsiteX18" fmla="*/ 836435 w 2002375"/>
                  <a:gd name="connsiteY18" fmla="*/ 3269703 h 5878965"/>
                  <a:gd name="connsiteX19" fmla="*/ 253466 w 2002375"/>
                  <a:gd name="connsiteY19" fmla="*/ 3725939 h 5878965"/>
                  <a:gd name="connsiteX20" fmla="*/ 0 w 2002375"/>
                  <a:gd name="connsiteY20" fmla="*/ 3345742 h 5878965"/>
                  <a:gd name="connsiteX21" fmla="*/ 836435 w 2002375"/>
                  <a:gd name="connsiteY21" fmla="*/ 3016237 h 5878965"/>
                  <a:gd name="connsiteX22" fmla="*/ 836435 w 2002375"/>
                  <a:gd name="connsiteY22" fmla="*/ 1723564 h 5878965"/>
                  <a:gd name="connsiteX23" fmla="*/ 456237 w 2002375"/>
                  <a:gd name="connsiteY23" fmla="*/ 1723564 h 5878965"/>
                  <a:gd name="connsiteX24" fmla="*/ 228118 w 2002375"/>
                  <a:gd name="connsiteY24" fmla="*/ 1774257 h 5878965"/>
                  <a:gd name="connsiteX25" fmla="*/ 25346 w 2002375"/>
                  <a:gd name="connsiteY25" fmla="*/ 1571485 h 5878965"/>
                  <a:gd name="connsiteX26" fmla="*/ 836435 w 2002375"/>
                  <a:gd name="connsiteY26" fmla="*/ 1571485 h 5878965"/>
                  <a:gd name="connsiteX27" fmla="*/ 811088 w 2002375"/>
                  <a:gd name="connsiteY27" fmla="*/ 0 h 5878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02375" h="5878965">
                    <a:moveTo>
                      <a:pt x="811088" y="0"/>
                    </a:moveTo>
                    <a:lnTo>
                      <a:pt x="1343366" y="253466"/>
                    </a:lnTo>
                    <a:lnTo>
                      <a:pt x="1140594" y="430891"/>
                    </a:lnTo>
                    <a:lnTo>
                      <a:pt x="1140594" y="1571485"/>
                    </a:lnTo>
                    <a:lnTo>
                      <a:pt x="1368712" y="1571485"/>
                    </a:lnTo>
                    <a:lnTo>
                      <a:pt x="1622178" y="1318021"/>
                    </a:lnTo>
                    <a:lnTo>
                      <a:pt x="2002375" y="1723564"/>
                    </a:lnTo>
                    <a:lnTo>
                      <a:pt x="1140594" y="1723564"/>
                    </a:lnTo>
                    <a:lnTo>
                      <a:pt x="1140594" y="2914851"/>
                    </a:lnTo>
                    <a:lnTo>
                      <a:pt x="1672871" y="2686733"/>
                    </a:lnTo>
                    <a:lnTo>
                      <a:pt x="1698217" y="2762772"/>
                    </a:lnTo>
                    <a:lnTo>
                      <a:pt x="1140594" y="3117623"/>
                    </a:lnTo>
                    <a:lnTo>
                      <a:pt x="1140594" y="4534035"/>
                    </a:lnTo>
                    <a:lnTo>
                      <a:pt x="1138043" y="4534035"/>
                    </a:lnTo>
                    <a:lnTo>
                      <a:pt x="1138043" y="5878965"/>
                    </a:lnTo>
                    <a:lnTo>
                      <a:pt x="837053" y="5878965"/>
                    </a:lnTo>
                    <a:lnTo>
                      <a:pt x="837053" y="4534035"/>
                    </a:lnTo>
                    <a:lnTo>
                      <a:pt x="836435" y="4534035"/>
                    </a:lnTo>
                    <a:lnTo>
                      <a:pt x="836435" y="3269703"/>
                    </a:lnTo>
                    <a:cubicBezTo>
                      <a:pt x="498481" y="3472475"/>
                      <a:pt x="304157" y="3624554"/>
                      <a:pt x="253466" y="3725939"/>
                    </a:cubicBezTo>
                    <a:lnTo>
                      <a:pt x="0" y="3345742"/>
                    </a:lnTo>
                    <a:cubicBezTo>
                      <a:pt x="135182" y="3328845"/>
                      <a:pt x="413993" y="3219010"/>
                      <a:pt x="836435" y="3016237"/>
                    </a:cubicBezTo>
                    <a:lnTo>
                      <a:pt x="836435" y="1723564"/>
                    </a:lnTo>
                    <a:lnTo>
                      <a:pt x="456237" y="1723564"/>
                    </a:lnTo>
                    <a:lnTo>
                      <a:pt x="228118" y="1774257"/>
                    </a:lnTo>
                    <a:lnTo>
                      <a:pt x="25346" y="1571485"/>
                    </a:lnTo>
                    <a:lnTo>
                      <a:pt x="836435" y="1571485"/>
                    </a:lnTo>
                    <a:cubicBezTo>
                      <a:pt x="836435" y="861783"/>
                      <a:pt x="827986" y="337954"/>
                      <a:pt x="8110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sp3d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41300">
                    <a:latin typeface="A-OTF Ryumin Pro M-KL" panose="02020400000000000000" pitchFamily="18" charset="-128"/>
                    <a:ea typeface="A-OTF Ryumin Pro M-KL" panose="02020400000000000000" pitchFamily="18" charset="-128"/>
                  </a:defRPr>
                </a:lvl1pPr>
              </a:lstStyle>
              <a:p>
                <a:endParaRPr lang="zh-CN" altLang="en-US"/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4960EB93-2607-41C1-B815-7D91FF1064BC}"/>
                  </a:ext>
                </a:extLst>
              </p:cNvPr>
              <p:cNvSpPr txBox="1"/>
              <p:nvPr/>
            </p:nvSpPr>
            <p:spPr>
              <a:xfrm>
                <a:off x="-697657" y="-4561201"/>
                <a:ext cx="2205148" cy="5855048"/>
              </a:xfrm>
              <a:custGeom>
                <a:avLst/>
                <a:gdLst>
                  <a:gd name="connsiteX0" fmla="*/ 678991 w 1790067"/>
                  <a:gd name="connsiteY0" fmla="*/ 0 h 4752937"/>
                  <a:gd name="connsiteX1" fmla="*/ 1090501 w 1790067"/>
                  <a:gd name="connsiteY1" fmla="*/ 185179 h 4752937"/>
                  <a:gd name="connsiteX2" fmla="*/ 925897 w 1790067"/>
                  <a:gd name="connsiteY2" fmla="*/ 329207 h 4752937"/>
                  <a:gd name="connsiteX3" fmla="*/ 925897 w 1790067"/>
                  <a:gd name="connsiteY3" fmla="*/ 1831218 h 4752937"/>
                  <a:gd name="connsiteX4" fmla="*/ 1357982 w 1790067"/>
                  <a:gd name="connsiteY4" fmla="*/ 1831218 h 4752937"/>
                  <a:gd name="connsiteX5" fmla="*/ 1502010 w 1790067"/>
                  <a:gd name="connsiteY5" fmla="*/ 1666614 h 4752937"/>
                  <a:gd name="connsiteX6" fmla="*/ 1790067 w 1790067"/>
                  <a:gd name="connsiteY6" fmla="*/ 1892944 h 4752937"/>
                  <a:gd name="connsiteX7" fmla="*/ 1646039 w 1790067"/>
                  <a:gd name="connsiteY7" fmla="*/ 2016397 h 4752937"/>
                  <a:gd name="connsiteX8" fmla="*/ 1646039 w 1790067"/>
                  <a:gd name="connsiteY8" fmla="*/ 4094522 h 4752937"/>
                  <a:gd name="connsiteX9" fmla="*/ 1316831 w 1790067"/>
                  <a:gd name="connsiteY9" fmla="*/ 4506032 h 4752937"/>
                  <a:gd name="connsiteX10" fmla="*/ 1028774 w 1790067"/>
                  <a:gd name="connsiteY10" fmla="*/ 4217974 h 4752937"/>
                  <a:gd name="connsiteX11" fmla="*/ 1028774 w 1790067"/>
                  <a:gd name="connsiteY11" fmla="*/ 4135672 h 4752937"/>
                  <a:gd name="connsiteX12" fmla="*/ 1296256 w 1790067"/>
                  <a:gd name="connsiteY12" fmla="*/ 4156248 h 4752937"/>
                  <a:gd name="connsiteX13" fmla="*/ 1399133 w 1790067"/>
                  <a:gd name="connsiteY13" fmla="*/ 4032795 h 4752937"/>
                  <a:gd name="connsiteX14" fmla="*/ 1399133 w 1790067"/>
                  <a:gd name="connsiteY14" fmla="*/ 1954671 h 4752937"/>
                  <a:gd name="connsiteX15" fmla="*/ 925897 w 1790067"/>
                  <a:gd name="connsiteY15" fmla="*/ 1954671 h 4752937"/>
                  <a:gd name="connsiteX16" fmla="*/ 925897 w 1790067"/>
                  <a:gd name="connsiteY16" fmla="*/ 2386756 h 4752937"/>
                  <a:gd name="connsiteX17" fmla="*/ 1306543 w 1790067"/>
                  <a:gd name="connsiteY17" fmla="*/ 2808554 h 4752937"/>
                  <a:gd name="connsiteX18" fmla="*/ 1337406 w 1790067"/>
                  <a:gd name="connsiteY18" fmla="*/ 3004020 h 4752937"/>
                  <a:gd name="connsiteX19" fmla="*/ 1275680 w 1790067"/>
                  <a:gd name="connsiteY19" fmla="*/ 3209776 h 4752937"/>
                  <a:gd name="connsiteX20" fmla="*/ 1193378 w 1790067"/>
                  <a:gd name="connsiteY20" fmla="*/ 3292078 h 4752937"/>
                  <a:gd name="connsiteX21" fmla="*/ 1111076 w 1790067"/>
                  <a:gd name="connsiteY21" fmla="*/ 3086322 h 4752937"/>
                  <a:gd name="connsiteX22" fmla="*/ 925897 w 1790067"/>
                  <a:gd name="connsiteY22" fmla="*/ 2489634 h 4752937"/>
                  <a:gd name="connsiteX23" fmla="*/ 946472 w 1790067"/>
                  <a:gd name="connsiteY23" fmla="*/ 4444305 h 4752937"/>
                  <a:gd name="connsiteX24" fmla="*/ 678991 w 1790067"/>
                  <a:gd name="connsiteY24" fmla="*/ 4588333 h 4752937"/>
                  <a:gd name="connsiteX25" fmla="*/ 699566 w 1790067"/>
                  <a:gd name="connsiteY25" fmla="*/ 2880568 h 4752937"/>
                  <a:gd name="connsiteX26" fmla="*/ 267481 w 1790067"/>
                  <a:gd name="connsiteY26" fmla="*/ 3497832 h 4752937"/>
                  <a:gd name="connsiteX27" fmla="*/ 267481 w 1790067"/>
                  <a:gd name="connsiteY27" fmla="*/ 4588333 h 4752937"/>
                  <a:gd name="connsiteX28" fmla="*/ 0 w 1790067"/>
                  <a:gd name="connsiteY28" fmla="*/ 4752937 h 4752937"/>
                  <a:gd name="connsiteX29" fmla="*/ 20575 w 1790067"/>
                  <a:gd name="connsiteY29" fmla="*/ 3199488 h 4752937"/>
                  <a:gd name="connsiteX30" fmla="*/ 0 w 1790067"/>
                  <a:gd name="connsiteY30" fmla="*/ 1666614 h 4752937"/>
                  <a:gd name="connsiteX31" fmla="*/ 288057 w 1790067"/>
                  <a:gd name="connsiteY31" fmla="*/ 1831218 h 4752937"/>
                  <a:gd name="connsiteX32" fmla="*/ 699566 w 1790067"/>
                  <a:gd name="connsiteY32" fmla="*/ 1831218 h 4752937"/>
                  <a:gd name="connsiteX33" fmla="*/ 678991 w 1790067"/>
                  <a:gd name="connsiteY33" fmla="*/ 0 h 4752937"/>
                  <a:gd name="connsiteX34" fmla="*/ 267481 w 1790067"/>
                  <a:gd name="connsiteY34" fmla="*/ 1954671 h 4752937"/>
                  <a:gd name="connsiteX35" fmla="*/ 267481 w 1790067"/>
                  <a:gd name="connsiteY35" fmla="*/ 3374380 h 4752937"/>
                  <a:gd name="connsiteX36" fmla="*/ 678991 w 1790067"/>
                  <a:gd name="connsiteY36" fmla="*/ 2386756 h 4752937"/>
                  <a:gd name="connsiteX37" fmla="*/ 678991 w 1790067"/>
                  <a:gd name="connsiteY37" fmla="*/ 1954671 h 4752937"/>
                  <a:gd name="connsiteX38" fmla="*/ 267481 w 1790067"/>
                  <a:gd name="connsiteY38" fmla="*/ 1954671 h 4752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790067" h="4752937">
                    <a:moveTo>
                      <a:pt x="678991" y="0"/>
                    </a:moveTo>
                    <a:lnTo>
                      <a:pt x="1090501" y="185179"/>
                    </a:lnTo>
                    <a:lnTo>
                      <a:pt x="925897" y="329207"/>
                    </a:lnTo>
                    <a:lnTo>
                      <a:pt x="925897" y="1831218"/>
                    </a:lnTo>
                    <a:lnTo>
                      <a:pt x="1357982" y="1831218"/>
                    </a:lnTo>
                    <a:lnTo>
                      <a:pt x="1502010" y="1666614"/>
                    </a:lnTo>
                    <a:lnTo>
                      <a:pt x="1790067" y="1892944"/>
                    </a:lnTo>
                    <a:lnTo>
                      <a:pt x="1646039" y="2016397"/>
                    </a:lnTo>
                    <a:lnTo>
                      <a:pt x="1646039" y="4094522"/>
                    </a:lnTo>
                    <a:cubicBezTo>
                      <a:pt x="1659756" y="4286560"/>
                      <a:pt x="1550020" y="4423730"/>
                      <a:pt x="1316831" y="4506032"/>
                    </a:cubicBezTo>
                    <a:cubicBezTo>
                      <a:pt x="1330548" y="4382578"/>
                      <a:pt x="1234529" y="4286560"/>
                      <a:pt x="1028774" y="4217974"/>
                    </a:cubicBezTo>
                    <a:lnTo>
                      <a:pt x="1028774" y="4135672"/>
                    </a:lnTo>
                    <a:cubicBezTo>
                      <a:pt x="1152227" y="4149390"/>
                      <a:pt x="1241387" y="4156248"/>
                      <a:pt x="1296256" y="4156248"/>
                    </a:cubicBezTo>
                    <a:cubicBezTo>
                      <a:pt x="1351124" y="4156248"/>
                      <a:pt x="1385416" y="4115097"/>
                      <a:pt x="1399133" y="4032795"/>
                    </a:cubicBezTo>
                    <a:lnTo>
                      <a:pt x="1399133" y="1954671"/>
                    </a:lnTo>
                    <a:lnTo>
                      <a:pt x="925897" y="1954671"/>
                    </a:lnTo>
                    <a:lnTo>
                      <a:pt x="925897" y="2386756"/>
                    </a:lnTo>
                    <a:cubicBezTo>
                      <a:pt x="1159085" y="2592511"/>
                      <a:pt x="1285968" y="2733110"/>
                      <a:pt x="1306543" y="2808554"/>
                    </a:cubicBezTo>
                    <a:cubicBezTo>
                      <a:pt x="1327119" y="2883997"/>
                      <a:pt x="1337406" y="2949153"/>
                      <a:pt x="1337406" y="3004020"/>
                    </a:cubicBezTo>
                    <a:cubicBezTo>
                      <a:pt x="1337406" y="3086322"/>
                      <a:pt x="1316831" y="3154908"/>
                      <a:pt x="1275680" y="3209776"/>
                    </a:cubicBezTo>
                    <a:cubicBezTo>
                      <a:pt x="1234529" y="3264644"/>
                      <a:pt x="1207095" y="3292078"/>
                      <a:pt x="1193378" y="3292078"/>
                    </a:cubicBezTo>
                    <a:cubicBezTo>
                      <a:pt x="1152227" y="3292078"/>
                      <a:pt x="1124793" y="3223493"/>
                      <a:pt x="1111076" y="3086322"/>
                    </a:cubicBezTo>
                    <a:cubicBezTo>
                      <a:pt x="1083642" y="2880568"/>
                      <a:pt x="1021916" y="2681672"/>
                      <a:pt x="925897" y="2489634"/>
                    </a:cubicBezTo>
                    <a:cubicBezTo>
                      <a:pt x="925897" y="3600710"/>
                      <a:pt x="932755" y="4252267"/>
                      <a:pt x="946472" y="4444305"/>
                    </a:cubicBezTo>
                    <a:lnTo>
                      <a:pt x="678991" y="4588333"/>
                    </a:lnTo>
                    <a:cubicBezTo>
                      <a:pt x="692708" y="4204257"/>
                      <a:pt x="699566" y="3635002"/>
                      <a:pt x="699566" y="2880568"/>
                    </a:cubicBezTo>
                    <a:cubicBezTo>
                      <a:pt x="576114" y="3127474"/>
                      <a:pt x="432085" y="3333228"/>
                      <a:pt x="267481" y="3497832"/>
                    </a:cubicBezTo>
                    <a:lnTo>
                      <a:pt x="267481" y="4588333"/>
                    </a:lnTo>
                    <a:lnTo>
                      <a:pt x="0" y="4752937"/>
                    </a:lnTo>
                    <a:cubicBezTo>
                      <a:pt x="13717" y="4313994"/>
                      <a:pt x="20575" y="3796177"/>
                      <a:pt x="20575" y="3199488"/>
                    </a:cubicBezTo>
                    <a:cubicBezTo>
                      <a:pt x="20575" y="2602798"/>
                      <a:pt x="13717" y="2091841"/>
                      <a:pt x="0" y="1666614"/>
                    </a:cubicBezTo>
                    <a:lnTo>
                      <a:pt x="288057" y="1831218"/>
                    </a:lnTo>
                    <a:lnTo>
                      <a:pt x="699566" y="1831218"/>
                    </a:lnTo>
                    <a:cubicBezTo>
                      <a:pt x="699566" y="967048"/>
                      <a:pt x="692708" y="356641"/>
                      <a:pt x="678991" y="0"/>
                    </a:cubicBezTo>
                    <a:close/>
                    <a:moveTo>
                      <a:pt x="267481" y="1954671"/>
                    </a:moveTo>
                    <a:lnTo>
                      <a:pt x="267481" y="3374380"/>
                    </a:lnTo>
                    <a:cubicBezTo>
                      <a:pt x="445802" y="3045172"/>
                      <a:pt x="582972" y="2715964"/>
                      <a:pt x="678991" y="2386756"/>
                    </a:cubicBezTo>
                    <a:lnTo>
                      <a:pt x="678991" y="1954671"/>
                    </a:lnTo>
                    <a:lnTo>
                      <a:pt x="267481" y="195467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p3d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41300">
                    <a:latin typeface="A-OTF Ryumin Pro M-KL" panose="02020400000000000000" pitchFamily="18" charset="-128"/>
                    <a:ea typeface="A-OTF Ryumin Pro M-KL" panose="02020400000000000000" pitchFamily="18" charset="-128"/>
                  </a:defRPr>
                </a:lvl1pPr>
              </a:lstStyle>
              <a:p>
                <a:endParaRPr lang="zh-CN" altLang="en-US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9D7211D1-C7C2-4629-B738-A5966CD83844}"/>
                  </a:ext>
                </a:extLst>
              </p:cNvPr>
              <p:cNvSpPr txBox="1"/>
              <p:nvPr/>
            </p:nvSpPr>
            <p:spPr>
              <a:xfrm>
                <a:off x="931347" y="-4507093"/>
                <a:ext cx="2661386" cy="5905742"/>
              </a:xfrm>
              <a:custGeom>
                <a:avLst/>
                <a:gdLst>
                  <a:gd name="connsiteX0" fmla="*/ 925897 w 2160426"/>
                  <a:gd name="connsiteY0" fmla="*/ 0 h 4794089"/>
                  <a:gd name="connsiteX1" fmla="*/ 1378558 w 2160426"/>
                  <a:gd name="connsiteY1" fmla="*/ 226331 h 4794089"/>
                  <a:gd name="connsiteX2" fmla="*/ 1193378 w 2160426"/>
                  <a:gd name="connsiteY2" fmla="*/ 329208 h 4794089"/>
                  <a:gd name="connsiteX3" fmla="*/ 967048 w 2160426"/>
                  <a:gd name="connsiteY3" fmla="*/ 1255105 h 4794089"/>
                  <a:gd name="connsiteX4" fmla="*/ 1666615 w 2160426"/>
                  <a:gd name="connsiteY4" fmla="*/ 1255105 h 4794089"/>
                  <a:gd name="connsiteX5" fmla="*/ 1851794 w 2160426"/>
                  <a:gd name="connsiteY5" fmla="*/ 1069926 h 4794089"/>
                  <a:gd name="connsiteX6" fmla="*/ 2160426 w 2160426"/>
                  <a:gd name="connsiteY6" fmla="*/ 1378558 h 4794089"/>
                  <a:gd name="connsiteX7" fmla="*/ 1790068 w 2160426"/>
                  <a:gd name="connsiteY7" fmla="*/ 1378558 h 4794089"/>
                  <a:gd name="connsiteX8" fmla="*/ 1378558 w 2160426"/>
                  <a:gd name="connsiteY8" fmla="*/ 3621285 h 4794089"/>
                  <a:gd name="connsiteX9" fmla="*/ 1697478 w 2160426"/>
                  <a:gd name="connsiteY9" fmla="*/ 4032795 h 4794089"/>
                  <a:gd name="connsiteX10" fmla="*/ 2160426 w 2160426"/>
                  <a:gd name="connsiteY10" fmla="*/ 4320853 h 4794089"/>
                  <a:gd name="connsiteX11" fmla="*/ 2160426 w 2160426"/>
                  <a:gd name="connsiteY11" fmla="*/ 4403155 h 4794089"/>
                  <a:gd name="connsiteX12" fmla="*/ 1810643 w 2160426"/>
                  <a:gd name="connsiteY12" fmla="*/ 4608909 h 4794089"/>
                  <a:gd name="connsiteX13" fmla="*/ 1234529 w 2160426"/>
                  <a:gd name="connsiteY13" fmla="*/ 3827041 h 4794089"/>
                  <a:gd name="connsiteX14" fmla="*/ 41151 w 2160426"/>
                  <a:gd name="connsiteY14" fmla="*/ 4794089 h 4794089"/>
                  <a:gd name="connsiteX15" fmla="*/ 0 w 2160426"/>
                  <a:gd name="connsiteY15" fmla="*/ 4732362 h 4794089"/>
                  <a:gd name="connsiteX16" fmla="*/ 1111076 w 2160426"/>
                  <a:gd name="connsiteY16" fmla="*/ 3600711 h 4794089"/>
                  <a:gd name="connsiteX17" fmla="*/ 761293 w 2160426"/>
                  <a:gd name="connsiteY17" fmla="*/ 1934096 h 4794089"/>
                  <a:gd name="connsiteX18" fmla="*/ 493812 w 2160426"/>
                  <a:gd name="connsiteY18" fmla="*/ 2551360 h 4794089"/>
                  <a:gd name="connsiteX19" fmla="*/ 432085 w 2160426"/>
                  <a:gd name="connsiteY19" fmla="*/ 2530785 h 4794089"/>
                  <a:gd name="connsiteX20" fmla="*/ 925897 w 2160426"/>
                  <a:gd name="connsiteY20" fmla="*/ 0 h 4794089"/>
                  <a:gd name="connsiteX21" fmla="*/ 946472 w 2160426"/>
                  <a:gd name="connsiteY21" fmla="*/ 1378558 h 4794089"/>
                  <a:gd name="connsiteX22" fmla="*/ 823020 w 2160426"/>
                  <a:gd name="connsiteY22" fmla="*/ 1810643 h 4794089"/>
                  <a:gd name="connsiteX23" fmla="*/ 1234529 w 2160426"/>
                  <a:gd name="connsiteY23" fmla="*/ 3312653 h 4794089"/>
                  <a:gd name="connsiteX24" fmla="*/ 1543162 w 2160426"/>
                  <a:gd name="connsiteY24" fmla="*/ 1378558 h 4794089"/>
                  <a:gd name="connsiteX25" fmla="*/ 946472 w 2160426"/>
                  <a:gd name="connsiteY25" fmla="*/ 1378558 h 4794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160426" h="4794089">
                    <a:moveTo>
                      <a:pt x="925897" y="0"/>
                    </a:moveTo>
                    <a:lnTo>
                      <a:pt x="1378558" y="226331"/>
                    </a:lnTo>
                    <a:lnTo>
                      <a:pt x="1193378" y="329208"/>
                    </a:lnTo>
                    <a:cubicBezTo>
                      <a:pt x="1124794" y="672133"/>
                      <a:pt x="1049350" y="980765"/>
                      <a:pt x="967048" y="1255105"/>
                    </a:cubicBezTo>
                    <a:lnTo>
                      <a:pt x="1666615" y="1255105"/>
                    </a:lnTo>
                    <a:lnTo>
                      <a:pt x="1851794" y="1069926"/>
                    </a:lnTo>
                    <a:lnTo>
                      <a:pt x="2160426" y="1378558"/>
                    </a:lnTo>
                    <a:lnTo>
                      <a:pt x="1790068" y="1378558"/>
                    </a:lnTo>
                    <a:cubicBezTo>
                      <a:pt x="1748917" y="2297596"/>
                      <a:pt x="1611747" y="3045172"/>
                      <a:pt x="1378558" y="3621285"/>
                    </a:cubicBezTo>
                    <a:cubicBezTo>
                      <a:pt x="1447143" y="3744739"/>
                      <a:pt x="1553450" y="3881909"/>
                      <a:pt x="1697478" y="4032795"/>
                    </a:cubicBezTo>
                    <a:cubicBezTo>
                      <a:pt x="1841506" y="4183682"/>
                      <a:pt x="1995822" y="4279701"/>
                      <a:pt x="2160426" y="4320853"/>
                    </a:cubicBezTo>
                    <a:lnTo>
                      <a:pt x="2160426" y="4403155"/>
                    </a:lnTo>
                    <a:cubicBezTo>
                      <a:pt x="1968388" y="4430589"/>
                      <a:pt x="1851794" y="4499173"/>
                      <a:pt x="1810643" y="4608909"/>
                    </a:cubicBezTo>
                    <a:cubicBezTo>
                      <a:pt x="1563737" y="4362003"/>
                      <a:pt x="1371700" y="4101381"/>
                      <a:pt x="1234529" y="3827041"/>
                    </a:cubicBezTo>
                    <a:cubicBezTo>
                      <a:pt x="891604" y="4252267"/>
                      <a:pt x="493812" y="4574617"/>
                      <a:pt x="41151" y="4794089"/>
                    </a:cubicBezTo>
                    <a:lnTo>
                      <a:pt x="0" y="4732362"/>
                    </a:lnTo>
                    <a:cubicBezTo>
                      <a:pt x="425227" y="4471739"/>
                      <a:pt x="795586" y="4094522"/>
                      <a:pt x="1111076" y="3600711"/>
                    </a:cubicBezTo>
                    <a:cubicBezTo>
                      <a:pt x="905322" y="3024597"/>
                      <a:pt x="788727" y="2469059"/>
                      <a:pt x="761293" y="1934096"/>
                    </a:cubicBezTo>
                    <a:cubicBezTo>
                      <a:pt x="665274" y="2208436"/>
                      <a:pt x="576114" y="2414191"/>
                      <a:pt x="493812" y="2551360"/>
                    </a:cubicBezTo>
                    <a:lnTo>
                      <a:pt x="432085" y="2530785"/>
                    </a:lnTo>
                    <a:cubicBezTo>
                      <a:pt x="706425" y="1680331"/>
                      <a:pt x="871029" y="836737"/>
                      <a:pt x="925897" y="0"/>
                    </a:cubicBezTo>
                    <a:close/>
                    <a:moveTo>
                      <a:pt x="946472" y="1378558"/>
                    </a:moveTo>
                    <a:lnTo>
                      <a:pt x="823020" y="1810643"/>
                    </a:lnTo>
                    <a:cubicBezTo>
                      <a:pt x="919039" y="2414191"/>
                      <a:pt x="1056208" y="2914861"/>
                      <a:pt x="1234529" y="3312653"/>
                    </a:cubicBezTo>
                    <a:cubicBezTo>
                      <a:pt x="1412851" y="2763974"/>
                      <a:pt x="1515728" y="2119275"/>
                      <a:pt x="1543162" y="1378558"/>
                    </a:cubicBezTo>
                    <a:lnTo>
                      <a:pt x="946472" y="137855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sp3d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>
                  <a:defRPr sz="41300">
                    <a:latin typeface="A-OTF Ryumin Pro M-KL" panose="02020400000000000000" pitchFamily="18" charset="-128"/>
                    <a:ea typeface="A-OTF Ryumin Pro M-KL" panose="02020400000000000000" pitchFamily="18" charset="-128"/>
                  </a:defRPr>
                </a:lvl1pPr>
              </a:lstStyle>
              <a:p>
                <a:endParaRPr lang="zh-CN" altLang="en-US"/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0663878-D90F-4A54-870C-C0C0506E1639}"/>
                </a:ext>
              </a:extLst>
            </p:cNvPr>
            <p:cNvSpPr txBox="1"/>
            <p:nvPr/>
          </p:nvSpPr>
          <p:spPr>
            <a:xfrm rot="10800000" flipH="1">
              <a:off x="652536" y="-3148319"/>
              <a:ext cx="963168" cy="1419407"/>
            </a:xfrm>
            <a:custGeom>
              <a:avLst/>
              <a:gdLst>
                <a:gd name="connsiteX0" fmla="*/ 432085 w 781868"/>
                <a:gd name="connsiteY0" fmla="*/ 0 h 1152228"/>
                <a:gd name="connsiteX1" fmla="*/ 781868 w 781868"/>
                <a:gd name="connsiteY1" fmla="*/ 267482 h 1152228"/>
                <a:gd name="connsiteX2" fmla="*/ 473236 w 781868"/>
                <a:gd name="connsiteY2" fmla="*/ 576114 h 1152228"/>
                <a:gd name="connsiteX3" fmla="*/ 61726 w 781868"/>
                <a:gd name="connsiteY3" fmla="*/ 1152228 h 1152228"/>
                <a:gd name="connsiteX4" fmla="*/ 0 w 781868"/>
                <a:gd name="connsiteY4" fmla="*/ 1111077 h 1152228"/>
                <a:gd name="connsiteX5" fmla="*/ 257193 w 781868"/>
                <a:gd name="connsiteY5" fmla="*/ 555539 h 1152228"/>
                <a:gd name="connsiteX6" fmla="*/ 432085 w 781868"/>
                <a:gd name="connsiteY6" fmla="*/ 0 h 115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1868" h="1152228">
                  <a:moveTo>
                    <a:pt x="432085" y="0"/>
                  </a:moveTo>
                  <a:lnTo>
                    <a:pt x="781868" y="267482"/>
                  </a:lnTo>
                  <a:cubicBezTo>
                    <a:pt x="685849" y="294916"/>
                    <a:pt x="582972" y="397793"/>
                    <a:pt x="473236" y="576114"/>
                  </a:cubicBezTo>
                  <a:cubicBezTo>
                    <a:pt x="349783" y="768152"/>
                    <a:pt x="212613" y="960190"/>
                    <a:pt x="61726" y="1152228"/>
                  </a:cubicBezTo>
                  <a:lnTo>
                    <a:pt x="0" y="1111077"/>
                  </a:lnTo>
                  <a:cubicBezTo>
                    <a:pt x="96019" y="946473"/>
                    <a:pt x="181750" y="761293"/>
                    <a:pt x="257193" y="555539"/>
                  </a:cubicBezTo>
                  <a:cubicBezTo>
                    <a:pt x="332637" y="349784"/>
                    <a:pt x="390934" y="164604"/>
                    <a:pt x="43208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sp3d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41300">
                  <a:latin typeface="A-OTF Ryumin Pro M-KL" panose="02020400000000000000" pitchFamily="18" charset="-128"/>
                  <a:ea typeface="A-OTF Ryumin Pro M-KL" panose="02020400000000000000" pitchFamily="18" charset="-128"/>
                </a:defRPr>
              </a:lvl1pPr>
            </a:lstStyle>
            <a:p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0FE9880-52D1-46DC-AFC8-4A2F6DC203AF}"/>
                </a:ext>
              </a:extLst>
            </p:cNvPr>
            <p:cNvSpPr txBox="1"/>
            <p:nvPr/>
          </p:nvSpPr>
          <p:spPr>
            <a:xfrm rot="11045663" flipH="1">
              <a:off x="-640137" y="-3072279"/>
              <a:ext cx="659009" cy="1292673"/>
            </a:xfrm>
            <a:custGeom>
              <a:avLst/>
              <a:gdLst>
                <a:gd name="connsiteX0" fmla="*/ 61726 w 534962"/>
                <a:gd name="connsiteY0" fmla="*/ 0 h 1049350"/>
                <a:gd name="connsiteX1" fmla="*/ 473236 w 534962"/>
                <a:gd name="connsiteY1" fmla="*/ 504099 h 1049350"/>
                <a:gd name="connsiteX2" fmla="*/ 534962 w 534962"/>
                <a:gd name="connsiteY2" fmla="*/ 740717 h 1049350"/>
                <a:gd name="connsiteX3" fmla="*/ 462948 w 534962"/>
                <a:gd name="connsiteY3" fmla="*/ 956760 h 1049350"/>
                <a:gd name="connsiteX4" fmla="*/ 349783 w 534962"/>
                <a:gd name="connsiteY4" fmla="*/ 1049350 h 1049350"/>
                <a:gd name="connsiteX5" fmla="*/ 267481 w 534962"/>
                <a:gd name="connsiteY5" fmla="*/ 823019 h 1049350"/>
                <a:gd name="connsiteX6" fmla="*/ 0 w 534962"/>
                <a:gd name="connsiteY6" fmla="*/ 41151 h 1049350"/>
                <a:gd name="connsiteX7" fmla="*/ 61726 w 534962"/>
                <a:gd name="connsiteY7" fmla="*/ 0 h 104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4962" h="1049350">
                  <a:moveTo>
                    <a:pt x="61726" y="0"/>
                  </a:moveTo>
                  <a:cubicBezTo>
                    <a:pt x="294915" y="246906"/>
                    <a:pt x="432085" y="414939"/>
                    <a:pt x="473236" y="504099"/>
                  </a:cubicBezTo>
                  <a:cubicBezTo>
                    <a:pt x="514387" y="593260"/>
                    <a:pt x="534962" y="672133"/>
                    <a:pt x="534962" y="740717"/>
                  </a:cubicBezTo>
                  <a:cubicBezTo>
                    <a:pt x="534962" y="823019"/>
                    <a:pt x="510958" y="895034"/>
                    <a:pt x="462948" y="956760"/>
                  </a:cubicBezTo>
                  <a:cubicBezTo>
                    <a:pt x="414939" y="1018486"/>
                    <a:pt x="377217" y="1049350"/>
                    <a:pt x="349783" y="1049350"/>
                  </a:cubicBezTo>
                  <a:cubicBezTo>
                    <a:pt x="308632" y="1049350"/>
                    <a:pt x="281198" y="973906"/>
                    <a:pt x="267481" y="823019"/>
                  </a:cubicBezTo>
                  <a:cubicBezTo>
                    <a:pt x="240047" y="617265"/>
                    <a:pt x="150887" y="356641"/>
                    <a:pt x="0" y="41151"/>
                  </a:cubicBezTo>
                  <a:lnTo>
                    <a:pt x="61726" y="0"/>
                  </a:lnTo>
                  <a:close/>
                </a:path>
              </a:pathLst>
            </a:custGeom>
            <a:grpFill/>
            <a:ln>
              <a:noFill/>
            </a:ln>
            <a:effectLst/>
            <a:sp3d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41300">
                  <a:latin typeface="A-OTF Ryumin Pro M-KL" panose="02020400000000000000" pitchFamily="18" charset="-128"/>
                  <a:ea typeface="A-OTF Ryumin Pro M-KL" panose="02020400000000000000" pitchFamily="18" charset="-128"/>
                </a:defRPr>
              </a:lvl1pPr>
            </a:lstStyle>
            <a:p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9A503114-B10D-4522-845D-5A80E5122CC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665503" y="-282554"/>
            <a:ext cx="6062252" cy="7423107"/>
          </a:xfrm>
          <a:custGeom>
            <a:avLst/>
            <a:gdLst>
              <a:gd name="connsiteX0" fmla="*/ 461524 w 4779406"/>
              <a:gd name="connsiteY0" fmla="*/ 4096728 h 5167376"/>
              <a:gd name="connsiteX1" fmla="*/ 498222 w 4779406"/>
              <a:gd name="connsiteY1" fmla="*/ 4096728 h 5167376"/>
              <a:gd name="connsiteX2" fmla="*/ 566374 w 4779406"/>
              <a:gd name="connsiteY2" fmla="*/ 4306002 h 5167376"/>
              <a:gd name="connsiteX3" fmla="*/ 603071 w 4779406"/>
              <a:gd name="connsiteY3" fmla="*/ 4590066 h 5167376"/>
              <a:gd name="connsiteX4" fmla="*/ 513293 w 4779406"/>
              <a:gd name="connsiteY4" fmla="*/ 4933172 h 5167376"/>
              <a:gd name="connsiteX5" fmla="*/ 246577 w 4779406"/>
              <a:gd name="connsiteY5" fmla="*/ 5067658 h 5167376"/>
              <a:gd name="connsiteX6" fmla="*/ 68329 w 4779406"/>
              <a:gd name="connsiteY6" fmla="*/ 5000087 h 5167376"/>
              <a:gd name="connsiteX7" fmla="*/ 176 w 4779406"/>
              <a:gd name="connsiteY7" fmla="*/ 4841983 h 5167376"/>
              <a:gd name="connsiteX8" fmla="*/ 38840 w 4779406"/>
              <a:gd name="connsiteY8" fmla="*/ 4716024 h 5167376"/>
              <a:gd name="connsiteX9" fmla="*/ 199394 w 4779406"/>
              <a:gd name="connsiteY9" fmla="*/ 4558576 h 5167376"/>
              <a:gd name="connsiteX10" fmla="*/ 381574 w 4779406"/>
              <a:gd name="connsiteY10" fmla="*/ 4313875 h 5167376"/>
              <a:gd name="connsiteX11" fmla="*/ 461524 w 4779406"/>
              <a:gd name="connsiteY11" fmla="*/ 4096728 h 5167376"/>
              <a:gd name="connsiteX12" fmla="*/ 897470 w 4779406"/>
              <a:gd name="connsiteY12" fmla="*/ 3986186 h 5167376"/>
              <a:gd name="connsiteX13" fmla="*/ 1152328 w 4779406"/>
              <a:gd name="connsiteY13" fmla="*/ 4272216 h 5167376"/>
              <a:gd name="connsiteX14" fmla="*/ 1269602 w 4779406"/>
              <a:gd name="connsiteY14" fmla="*/ 4636972 h 5167376"/>
              <a:gd name="connsiteX15" fmla="*/ 1183776 w 4779406"/>
              <a:gd name="connsiteY15" fmla="*/ 4902010 h 5167376"/>
              <a:gd name="connsiteX16" fmla="*/ 991814 w 4779406"/>
              <a:gd name="connsiteY16" fmla="*/ 4993854 h 5167376"/>
              <a:gd name="connsiteX17" fmla="*/ 858816 w 4779406"/>
              <a:gd name="connsiteY17" fmla="*/ 4951868 h 5167376"/>
              <a:gd name="connsiteX18" fmla="*/ 776920 w 4779406"/>
              <a:gd name="connsiteY18" fmla="*/ 4752434 h 5167376"/>
              <a:gd name="connsiteX19" fmla="*/ 799050 w 4779406"/>
              <a:gd name="connsiteY19" fmla="*/ 4613840 h 5167376"/>
              <a:gd name="connsiteX20" fmla="*/ 842146 w 4779406"/>
              <a:gd name="connsiteY20" fmla="*/ 4420432 h 5167376"/>
              <a:gd name="connsiteX21" fmla="*/ 871264 w 4779406"/>
              <a:gd name="connsiteY21" fmla="*/ 4285338 h 5167376"/>
              <a:gd name="connsiteX22" fmla="*/ 877160 w 4779406"/>
              <a:gd name="connsiteY22" fmla="*/ 4134450 h 5167376"/>
              <a:gd name="connsiteX23" fmla="*/ 871264 w 4779406"/>
              <a:gd name="connsiteY23" fmla="*/ 4007179 h 5167376"/>
              <a:gd name="connsiteX24" fmla="*/ 1369320 w 4779406"/>
              <a:gd name="connsiteY24" fmla="*/ 3954696 h 5167376"/>
              <a:gd name="connsiteX25" fmla="*/ 1777373 w 4779406"/>
              <a:gd name="connsiteY25" fmla="*/ 4202021 h 5167376"/>
              <a:gd name="connsiteX26" fmla="*/ 1972871 w 4779406"/>
              <a:gd name="connsiteY26" fmla="*/ 4563496 h 5167376"/>
              <a:gd name="connsiteX27" fmla="*/ 1910548 w 4779406"/>
              <a:gd name="connsiteY27" fmla="*/ 4749154 h 5167376"/>
              <a:gd name="connsiteX28" fmla="*/ 1726202 w 4779406"/>
              <a:gd name="connsiteY28" fmla="*/ 4836406 h 5167376"/>
              <a:gd name="connsiteX29" fmla="*/ 1544481 w 4779406"/>
              <a:gd name="connsiteY29" fmla="*/ 4730785 h 5167376"/>
              <a:gd name="connsiteX30" fmla="*/ 1500526 w 4779406"/>
              <a:gd name="connsiteY30" fmla="*/ 4463779 h 5167376"/>
              <a:gd name="connsiteX31" fmla="*/ 1448700 w 4779406"/>
              <a:gd name="connsiteY31" fmla="*/ 4192836 h 5167376"/>
              <a:gd name="connsiteX32" fmla="*/ 1353575 w 4779406"/>
              <a:gd name="connsiteY32" fmla="*/ 3965192 h 5167376"/>
              <a:gd name="connsiteX33" fmla="*/ 1946630 w 4779406"/>
              <a:gd name="connsiteY33" fmla="*/ 3812993 h 5167376"/>
              <a:gd name="connsiteX34" fmla="*/ 2215847 w 4779406"/>
              <a:gd name="connsiteY34" fmla="*/ 3897742 h 5167376"/>
              <a:gd name="connsiteX35" fmla="*/ 2501392 w 4779406"/>
              <a:gd name="connsiteY35" fmla="*/ 4078128 h 5167376"/>
              <a:gd name="connsiteX36" fmla="*/ 2634154 w 4779406"/>
              <a:gd name="connsiteY36" fmla="*/ 4400800 h 5167376"/>
              <a:gd name="connsiteX37" fmla="*/ 2540997 w 4779406"/>
              <a:gd name="connsiteY37" fmla="*/ 4619259 h 5167376"/>
              <a:gd name="connsiteX38" fmla="*/ 2392733 w 4779406"/>
              <a:gd name="connsiteY38" fmla="*/ 4668462 h 5167376"/>
              <a:gd name="connsiteX39" fmla="*/ 2203795 w 4779406"/>
              <a:gd name="connsiteY39" fmla="*/ 4563496 h 5167376"/>
              <a:gd name="connsiteX40" fmla="*/ 2125071 w 4779406"/>
              <a:gd name="connsiteY40" fmla="*/ 4253848 h 5167376"/>
              <a:gd name="connsiteX41" fmla="*/ 2057500 w 4779406"/>
              <a:gd name="connsiteY41" fmla="*/ 4039324 h 5167376"/>
              <a:gd name="connsiteX42" fmla="*/ 1930885 w 4779406"/>
              <a:gd name="connsiteY42" fmla="*/ 3828738 h 5167376"/>
              <a:gd name="connsiteX43" fmla="*/ 3127491 w 4779406"/>
              <a:gd name="connsiteY43" fmla="*/ 3041825 h 5167376"/>
              <a:gd name="connsiteX44" fmla="*/ 3127491 w 4779406"/>
              <a:gd name="connsiteY44" fmla="*/ 4684534 h 5167376"/>
              <a:gd name="connsiteX45" fmla="*/ 4120072 w 4779406"/>
              <a:gd name="connsiteY45" fmla="*/ 4684534 h 5167376"/>
              <a:gd name="connsiteX46" fmla="*/ 4120072 w 4779406"/>
              <a:gd name="connsiteY46" fmla="*/ 3041825 h 5167376"/>
              <a:gd name="connsiteX47" fmla="*/ 755715 w 4779406"/>
              <a:gd name="connsiteY47" fmla="*/ 1173439 h 5167376"/>
              <a:gd name="connsiteX48" fmla="*/ 932915 w 4779406"/>
              <a:gd name="connsiteY48" fmla="*/ 1273739 h 5167376"/>
              <a:gd name="connsiteX49" fmla="*/ 1113455 w 4779406"/>
              <a:gd name="connsiteY49" fmla="*/ 1437019 h 5167376"/>
              <a:gd name="connsiteX50" fmla="*/ 1196126 w 4779406"/>
              <a:gd name="connsiteY50" fmla="*/ 1677273 h 5167376"/>
              <a:gd name="connsiteX51" fmla="*/ 1133921 w 4779406"/>
              <a:gd name="connsiteY51" fmla="*/ 1857049 h 5167376"/>
              <a:gd name="connsiteX52" fmla="*/ 1012814 w 4779406"/>
              <a:gd name="connsiteY52" fmla="*/ 1903128 h 5167376"/>
              <a:gd name="connsiteX53" fmla="*/ 867644 w 4779406"/>
              <a:gd name="connsiteY53" fmla="*/ 1826962 h 5167376"/>
              <a:gd name="connsiteX54" fmla="*/ 828888 w 4779406"/>
              <a:gd name="connsiteY54" fmla="*/ 1672025 h 5167376"/>
              <a:gd name="connsiteX55" fmla="*/ 817722 w 4779406"/>
              <a:gd name="connsiteY55" fmla="*/ 1394428 h 5167376"/>
              <a:gd name="connsiteX56" fmla="*/ 739553 w 4779406"/>
              <a:gd name="connsiteY56" fmla="*/ 1199499 h 5167376"/>
              <a:gd name="connsiteX57" fmla="*/ 1742180 w 4779406"/>
              <a:gd name="connsiteY57" fmla="*/ 1047480 h 5167376"/>
              <a:gd name="connsiteX58" fmla="*/ 2109716 w 4779406"/>
              <a:gd name="connsiteY58" fmla="*/ 1262659 h 5167376"/>
              <a:gd name="connsiteX59" fmla="*/ 2168785 w 4779406"/>
              <a:gd name="connsiteY59" fmla="*/ 1302677 h 5167376"/>
              <a:gd name="connsiteX60" fmla="*/ 2188474 w 4779406"/>
              <a:gd name="connsiteY60" fmla="*/ 1346632 h 5167376"/>
              <a:gd name="connsiteX61" fmla="*/ 2168129 w 4779406"/>
              <a:gd name="connsiteY61" fmla="*/ 1391242 h 5167376"/>
              <a:gd name="connsiteX62" fmla="*/ 2088714 w 4779406"/>
              <a:gd name="connsiteY62" fmla="*/ 1420107 h 5167376"/>
              <a:gd name="connsiteX63" fmla="*/ 1855066 w 4779406"/>
              <a:gd name="connsiteY63" fmla="*/ 1687114 h 5167376"/>
              <a:gd name="connsiteX64" fmla="*/ 1637170 w 4779406"/>
              <a:gd name="connsiteY64" fmla="*/ 1902949 h 5167376"/>
              <a:gd name="connsiteX65" fmla="*/ 1600416 w 4779406"/>
              <a:gd name="connsiteY65" fmla="*/ 1902949 h 5167376"/>
              <a:gd name="connsiteX66" fmla="*/ 1700832 w 4779406"/>
              <a:gd name="connsiteY66" fmla="*/ 1506704 h 5167376"/>
              <a:gd name="connsiteX67" fmla="*/ 1742180 w 4779406"/>
              <a:gd name="connsiteY67" fmla="*/ 1047480 h 5167376"/>
              <a:gd name="connsiteX68" fmla="*/ 1589747 w 4779406"/>
              <a:gd name="connsiteY68" fmla="*/ 879207 h 5167376"/>
              <a:gd name="connsiteX69" fmla="*/ 1589747 w 4779406"/>
              <a:gd name="connsiteY69" fmla="*/ 2065973 h 5167376"/>
              <a:gd name="connsiteX70" fmla="*/ 2204451 w 4779406"/>
              <a:gd name="connsiteY70" fmla="*/ 2065973 h 5167376"/>
              <a:gd name="connsiteX71" fmla="*/ 2204451 w 4779406"/>
              <a:gd name="connsiteY71" fmla="*/ 879207 h 5167376"/>
              <a:gd name="connsiteX72" fmla="*/ 718533 w 4779406"/>
              <a:gd name="connsiteY72" fmla="*/ 879207 h 5167376"/>
              <a:gd name="connsiteX73" fmla="*/ 718533 w 4779406"/>
              <a:gd name="connsiteY73" fmla="*/ 2065973 h 5167376"/>
              <a:gd name="connsiteX74" fmla="*/ 1228272 w 4779406"/>
              <a:gd name="connsiteY74" fmla="*/ 2065973 h 5167376"/>
              <a:gd name="connsiteX75" fmla="*/ 1228272 w 4779406"/>
              <a:gd name="connsiteY75" fmla="*/ 879207 h 5167376"/>
              <a:gd name="connsiteX76" fmla="*/ 336065 w 4779406"/>
              <a:gd name="connsiteY76" fmla="*/ 465249 h 5167376"/>
              <a:gd name="connsiteX77" fmla="*/ 818378 w 4779406"/>
              <a:gd name="connsiteY77" fmla="*/ 753905 h 5167376"/>
              <a:gd name="connsiteX78" fmla="*/ 2172928 w 4779406"/>
              <a:gd name="connsiteY78" fmla="*/ 753905 h 5167376"/>
              <a:gd name="connsiteX79" fmla="*/ 2293517 w 4779406"/>
              <a:gd name="connsiteY79" fmla="*/ 601705 h 5167376"/>
              <a:gd name="connsiteX80" fmla="*/ 2321677 w 4779406"/>
              <a:gd name="connsiteY80" fmla="*/ 570215 h 5167376"/>
              <a:gd name="connsiteX81" fmla="*/ 2361625 w 4779406"/>
              <a:gd name="connsiteY81" fmla="*/ 554470 h 5167376"/>
              <a:gd name="connsiteX82" fmla="*/ 2406158 w 4779406"/>
              <a:gd name="connsiteY82" fmla="*/ 569559 h 5167376"/>
              <a:gd name="connsiteX83" fmla="*/ 2450691 w 4779406"/>
              <a:gd name="connsiteY83" fmla="*/ 596457 h 5167376"/>
              <a:gd name="connsiteX84" fmla="*/ 2665768 w 4779406"/>
              <a:gd name="connsiteY84" fmla="*/ 748656 h 5167376"/>
              <a:gd name="connsiteX85" fmla="*/ 2709130 w 4779406"/>
              <a:gd name="connsiteY85" fmla="*/ 789795 h 5167376"/>
              <a:gd name="connsiteX86" fmla="*/ 2728840 w 4779406"/>
              <a:gd name="connsiteY86" fmla="*/ 842660 h 5167376"/>
              <a:gd name="connsiteX87" fmla="*/ 2689430 w 4779406"/>
              <a:gd name="connsiteY87" fmla="*/ 919922 h 5167376"/>
              <a:gd name="connsiteX88" fmla="*/ 2555474 w 4779406"/>
              <a:gd name="connsiteY88" fmla="*/ 1020973 h 5167376"/>
              <a:gd name="connsiteX89" fmla="*/ 2562266 w 4779406"/>
              <a:gd name="connsiteY89" fmla="*/ 1370241 h 5167376"/>
              <a:gd name="connsiteX90" fmla="*/ 2574879 w 4779406"/>
              <a:gd name="connsiteY90" fmla="*/ 1858226 h 5167376"/>
              <a:gd name="connsiteX91" fmla="*/ 2581671 w 4779406"/>
              <a:gd name="connsiteY91" fmla="*/ 2196528 h 5167376"/>
              <a:gd name="connsiteX92" fmla="*/ 2522293 w 4779406"/>
              <a:gd name="connsiteY92" fmla="*/ 2366985 h 5167376"/>
              <a:gd name="connsiteX93" fmla="*/ 2407032 w 4779406"/>
              <a:gd name="connsiteY93" fmla="*/ 2435868 h 5167376"/>
              <a:gd name="connsiteX94" fmla="*/ 2330191 w 4779406"/>
              <a:gd name="connsiteY94" fmla="*/ 2448710 h 5167376"/>
              <a:gd name="connsiteX95" fmla="*/ 2216228 w 4779406"/>
              <a:gd name="connsiteY95" fmla="*/ 2400770 h 5167376"/>
              <a:gd name="connsiteX96" fmla="*/ 2204451 w 4779406"/>
              <a:gd name="connsiteY96" fmla="*/ 2191276 h 5167376"/>
              <a:gd name="connsiteX97" fmla="*/ 1589747 w 4779406"/>
              <a:gd name="connsiteY97" fmla="*/ 2191276 h 5167376"/>
              <a:gd name="connsiteX98" fmla="*/ 1589747 w 4779406"/>
              <a:gd name="connsiteY98" fmla="*/ 2816477 h 5167376"/>
              <a:gd name="connsiteX99" fmla="*/ 1878711 w 4779406"/>
              <a:gd name="connsiteY99" fmla="*/ 2816477 h 5167376"/>
              <a:gd name="connsiteX100" fmla="*/ 2067850 w 4779406"/>
              <a:gd name="connsiteY100" fmla="*/ 2590563 h 5167376"/>
              <a:gd name="connsiteX101" fmla="*/ 2107254 w 4779406"/>
              <a:gd name="connsiteY101" fmla="*/ 2544593 h 5167376"/>
              <a:gd name="connsiteX102" fmla="*/ 2146658 w 4779406"/>
              <a:gd name="connsiteY102" fmla="*/ 2522264 h 5167376"/>
              <a:gd name="connsiteX103" fmla="*/ 2193919 w 4779406"/>
              <a:gd name="connsiteY103" fmla="*/ 2543279 h 5167376"/>
              <a:gd name="connsiteX104" fmla="*/ 2241125 w 4779406"/>
              <a:gd name="connsiteY104" fmla="*/ 2580056 h 5167376"/>
              <a:gd name="connsiteX105" fmla="*/ 2482126 w 4779406"/>
              <a:gd name="connsiteY105" fmla="*/ 2811223 h 5167376"/>
              <a:gd name="connsiteX106" fmla="*/ 2522074 w 4779406"/>
              <a:gd name="connsiteY106" fmla="*/ 2852366 h 5167376"/>
              <a:gd name="connsiteX107" fmla="*/ 2534517 w 4779406"/>
              <a:gd name="connsiteY107" fmla="*/ 2889570 h 5167376"/>
              <a:gd name="connsiteX108" fmla="*/ 2507012 w 4779406"/>
              <a:gd name="connsiteY108" fmla="*/ 2933295 h 5167376"/>
              <a:gd name="connsiteX109" fmla="*/ 2455930 w 4779406"/>
              <a:gd name="connsiteY109" fmla="*/ 2941779 h 5167376"/>
              <a:gd name="connsiteX110" fmla="*/ 1589747 w 4779406"/>
              <a:gd name="connsiteY110" fmla="*/ 2941779 h 5167376"/>
              <a:gd name="connsiteX111" fmla="*/ 1589747 w 4779406"/>
              <a:gd name="connsiteY111" fmla="*/ 3640456 h 5167376"/>
              <a:gd name="connsiteX112" fmla="*/ 1983788 w 4779406"/>
              <a:gd name="connsiteY112" fmla="*/ 3640456 h 5167376"/>
              <a:gd name="connsiteX113" fmla="*/ 2125643 w 4779406"/>
              <a:gd name="connsiteY113" fmla="*/ 3409313 h 5167376"/>
              <a:gd name="connsiteX114" fmla="*/ 2155196 w 4779406"/>
              <a:gd name="connsiteY114" fmla="*/ 3369914 h 5167376"/>
              <a:gd name="connsiteX115" fmla="*/ 2204451 w 4779406"/>
              <a:gd name="connsiteY115" fmla="*/ 3346274 h 5167376"/>
              <a:gd name="connsiteX116" fmla="*/ 2252258 w 4779406"/>
              <a:gd name="connsiteY116" fmla="*/ 3365317 h 5167376"/>
              <a:gd name="connsiteX117" fmla="*/ 2303995 w 4779406"/>
              <a:gd name="connsiteY117" fmla="*/ 3404060 h 5167376"/>
              <a:gd name="connsiteX118" fmla="*/ 2581671 w 4779406"/>
              <a:gd name="connsiteY118" fmla="*/ 3629949 h 5167376"/>
              <a:gd name="connsiteX119" fmla="*/ 2617806 w 4779406"/>
              <a:gd name="connsiteY119" fmla="*/ 3665247 h 5167376"/>
              <a:gd name="connsiteX120" fmla="*/ 2634231 w 4779406"/>
              <a:gd name="connsiteY120" fmla="*/ 3708328 h 5167376"/>
              <a:gd name="connsiteX121" fmla="*/ 2608619 w 4779406"/>
              <a:gd name="connsiteY121" fmla="*/ 3756622 h 5167376"/>
              <a:gd name="connsiteX122" fmla="*/ 2555474 w 4779406"/>
              <a:gd name="connsiteY122" fmla="*/ 3765758 h 5167376"/>
              <a:gd name="connsiteX123" fmla="*/ 713296 w 4779406"/>
              <a:gd name="connsiteY123" fmla="*/ 3765758 h 5167376"/>
              <a:gd name="connsiteX124" fmla="*/ 359587 w 4779406"/>
              <a:gd name="connsiteY124" fmla="*/ 3774293 h 5167376"/>
              <a:gd name="connsiteX125" fmla="*/ 147127 w 4779406"/>
              <a:gd name="connsiteY125" fmla="*/ 3802515 h 5167376"/>
              <a:gd name="connsiteX126" fmla="*/ 57907 w 4779406"/>
              <a:gd name="connsiteY126" fmla="*/ 3608936 h 5167376"/>
              <a:gd name="connsiteX127" fmla="*/ 531261 w 4779406"/>
              <a:gd name="connsiteY127" fmla="*/ 3634546 h 5167376"/>
              <a:gd name="connsiteX128" fmla="*/ 807868 w 4779406"/>
              <a:gd name="connsiteY128" fmla="*/ 3640456 h 5167376"/>
              <a:gd name="connsiteX129" fmla="*/ 1228272 w 4779406"/>
              <a:gd name="connsiteY129" fmla="*/ 3640456 h 5167376"/>
              <a:gd name="connsiteX130" fmla="*/ 1228272 w 4779406"/>
              <a:gd name="connsiteY130" fmla="*/ 2941779 h 5167376"/>
              <a:gd name="connsiteX131" fmla="*/ 865673 w 4779406"/>
              <a:gd name="connsiteY131" fmla="*/ 2941779 h 5167376"/>
              <a:gd name="connsiteX132" fmla="*/ 511660 w 4779406"/>
              <a:gd name="connsiteY132" fmla="*/ 2952283 h 5167376"/>
              <a:gd name="connsiteX133" fmla="*/ 299327 w 4779406"/>
              <a:gd name="connsiteY133" fmla="*/ 2978548 h 5167376"/>
              <a:gd name="connsiteX134" fmla="*/ 215355 w 4779406"/>
              <a:gd name="connsiteY134" fmla="*/ 2784954 h 5167376"/>
              <a:gd name="connsiteX135" fmla="*/ 684107 w 4779406"/>
              <a:gd name="connsiteY135" fmla="*/ 2812536 h 5167376"/>
              <a:gd name="connsiteX136" fmla="*/ 960264 w 4779406"/>
              <a:gd name="connsiteY136" fmla="*/ 2816477 h 5167376"/>
              <a:gd name="connsiteX137" fmla="*/ 1228272 w 4779406"/>
              <a:gd name="connsiteY137" fmla="*/ 2816477 h 5167376"/>
              <a:gd name="connsiteX138" fmla="*/ 1228272 w 4779406"/>
              <a:gd name="connsiteY138" fmla="*/ 2191276 h 5167376"/>
              <a:gd name="connsiteX139" fmla="*/ 723788 w 4779406"/>
              <a:gd name="connsiteY139" fmla="*/ 2191276 h 5167376"/>
              <a:gd name="connsiteX140" fmla="*/ 694327 w 4779406"/>
              <a:gd name="connsiteY140" fmla="*/ 2424412 h 5167376"/>
              <a:gd name="connsiteX141" fmla="*/ 472332 w 4779406"/>
              <a:gd name="connsiteY141" fmla="*/ 2527518 h 5167376"/>
              <a:gd name="connsiteX142" fmla="*/ 336698 w 4779406"/>
              <a:gd name="connsiteY142" fmla="*/ 2475636 h 5167376"/>
              <a:gd name="connsiteX143" fmla="*/ 315072 w 4779406"/>
              <a:gd name="connsiteY143" fmla="*/ 2380411 h 5167376"/>
              <a:gd name="connsiteX144" fmla="*/ 325569 w 4779406"/>
              <a:gd name="connsiteY144" fmla="*/ 2223734 h 5167376"/>
              <a:gd name="connsiteX145" fmla="*/ 336065 w 4779406"/>
              <a:gd name="connsiteY145" fmla="*/ 2071194 h 5167376"/>
              <a:gd name="connsiteX146" fmla="*/ 362307 w 4779406"/>
              <a:gd name="connsiteY146" fmla="*/ 1465966 h 5167376"/>
              <a:gd name="connsiteX147" fmla="*/ 372803 w 4779406"/>
              <a:gd name="connsiteY147" fmla="*/ 900205 h 5167376"/>
              <a:gd name="connsiteX148" fmla="*/ 364275 w 4779406"/>
              <a:gd name="connsiteY148" fmla="*/ 653450 h 5167376"/>
              <a:gd name="connsiteX149" fmla="*/ 336065 w 4779406"/>
              <a:gd name="connsiteY149" fmla="*/ 465249 h 5167376"/>
              <a:gd name="connsiteX150" fmla="*/ 3346845 w 4779406"/>
              <a:gd name="connsiteY150" fmla="*/ 0 h 5167376"/>
              <a:gd name="connsiteX151" fmla="*/ 3743085 w 4779406"/>
              <a:gd name="connsiteY151" fmla="*/ 0 h 5167376"/>
              <a:gd name="connsiteX152" fmla="*/ 3743085 w 4779406"/>
              <a:gd name="connsiteY152" fmla="*/ 1522476 h 5167376"/>
              <a:gd name="connsiteX153" fmla="*/ 3743877 w 4779406"/>
              <a:gd name="connsiteY153" fmla="*/ 1522476 h 5167376"/>
              <a:gd name="connsiteX154" fmla="*/ 3743661 w 4779406"/>
              <a:gd name="connsiteY154" fmla="*/ 1582804 h 5167376"/>
              <a:gd name="connsiteX155" fmla="*/ 4151508 w 4779406"/>
              <a:gd name="connsiteY155" fmla="*/ 1582804 h 5167376"/>
              <a:gd name="connsiteX156" fmla="*/ 4319169 w 4779406"/>
              <a:gd name="connsiteY156" fmla="*/ 1309894 h 5167376"/>
              <a:gd name="connsiteX157" fmla="*/ 4348640 w 4779406"/>
              <a:gd name="connsiteY157" fmla="*/ 1270532 h 5167376"/>
              <a:gd name="connsiteX158" fmla="*/ 4397759 w 4779406"/>
              <a:gd name="connsiteY158" fmla="*/ 1246915 h 5167376"/>
              <a:gd name="connsiteX159" fmla="*/ 4449498 w 4779406"/>
              <a:gd name="connsiteY159" fmla="*/ 1265283 h 5167376"/>
              <a:gd name="connsiteX160" fmla="*/ 4497307 w 4779406"/>
              <a:gd name="connsiteY160" fmla="*/ 1299397 h 5167376"/>
              <a:gd name="connsiteX161" fmla="*/ 4779406 w 4779406"/>
              <a:gd name="connsiteY161" fmla="*/ 1552327 h 5167376"/>
              <a:gd name="connsiteX162" fmla="*/ 4779406 w 4779406"/>
              <a:gd name="connsiteY162" fmla="*/ 1707900 h 5167376"/>
              <a:gd name="connsiteX163" fmla="*/ 4775449 w 4779406"/>
              <a:gd name="connsiteY163" fmla="*/ 1708763 h 5167376"/>
              <a:gd name="connsiteX164" fmla="*/ 3743661 w 4779406"/>
              <a:gd name="connsiteY164" fmla="*/ 1708763 h 5167376"/>
              <a:gd name="connsiteX165" fmla="*/ 3743085 w 4779406"/>
              <a:gd name="connsiteY165" fmla="*/ 1841302 h 5167376"/>
              <a:gd name="connsiteX166" fmla="*/ 3743085 w 4779406"/>
              <a:gd name="connsiteY166" fmla="*/ 2287016 h 5167376"/>
              <a:gd name="connsiteX167" fmla="*/ 3741148 w 4779406"/>
              <a:gd name="connsiteY167" fmla="*/ 2287016 h 5167376"/>
              <a:gd name="connsiteX168" fmla="*/ 3741038 w 4779406"/>
              <a:gd name="connsiteY168" fmla="*/ 2312314 h 5167376"/>
              <a:gd name="connsiteX169" fmla="*/ 3738414 w 4779406"/>
              <a:gd name="connsiteY169" fmla="*/ 2915866 h 5167376"/>
              <a:gd name="connsiteX170" fmla="*/ 4025970 w 4779406"/>
              <a:gd name="connsiteY170" fmla="*/ 2915866 h 5167376"/>
              <a:gd name="connsiteX171" fmla="*/ 4245817 w 4779406"/>
              <a:gd name="connsiteY171" fmla="*/ 2711183 h 5167376"/>
              <a:gd name="connsiteX172" fmla="*/ 4295591 w 4779406"/>
              <a:gd name="connsiteY172" fmla="*/ 2665917 h 5167376"/>
              <a:gd name="connsiteX173" fmla="*/ 4329647 w 4779406"/>
              <a:gd name="connsiteY173" fmla="*/ 2648204 h 5167376"/>
              <a:gd name="connsiteX174" fmla="*/ 4378766 w 4779406"/>
              <a:gd name="connsiteY174" fmla="*/ 2669853 h 5167376"/>
              <a:gd name="connsiteX175" fmla="*/ 4423956 w 4779406"/>
              <a:gd name="connsiteY175" fmla="*/ 2711183 h 5167376"/>
              <a:gd name="connsiteX176" fmla="*/ 4638994 w 4779406"/>
              <a:gd name="connsiteY176" fmla="*/ 2905369 h 5167376"/>
              <a:gd name="connsiteX177" fmla="*/ 4676389 w 4779406"/>
              <a:gd name="connsiteY177" fmla="*/ 2940795 h 5167376"/>
              <a:gd name="connsiteX178" fmla="*/ 4701974 w 4779406"/>
              <a:gd name="connsiteY178" fmla="*/ 2999838 h 5167376"/>
              <a:gd name="connsiteX179" fmla="*/ 4673109 w 4779406"/>
              <a:gd name="connsiteY179" fmla="*/ 3065442 h 5167376"/>
              <a:gd name="connsiteX180" fmla="*/ 4518285 w 4779406"/>
              <a:gd name="connsiteY180" fmla="*/ 3194025 h 5167376"/>
              <a:gd name="connsiteX181" fmla="*/ 4511068 w 4779406"/>
              <a:gd name="connsiteY181" fmla="*/ 3380338 h 5167376"/>
              <a:gd name="connsiteX182" fmla="*/ 4507788 w 4779406"/>
              <a:gd name="connsiteY182" fmla="*/ 3566652 h 5167376"/>
              <a:gd name="connsiteX183" fmla="*/ 4511888 w 4779406"/>
              <a:gd name="connsiteY183" fmla="*/ 3830542 h 5167376"/>
              <a:gd name="connsiteX184" fmla="*/ 4520909 w 4779406"/>
              <a:gd name="connsiteY184" fmla="*/ 4225310 h 5167376"/>
              <a:gd name="connsiteX185" fmla="*/ 4529929 w 4779406"/>
              <a:gd name="connsiteY185" fmla="*/ 4616143 h 5167376"/>
              <a:gd name="connsiteX186" fmla="*/ 4534029 w 4779406"/>
              <a:gd name="connsiteY186" fmla="*/ 4868224 h 5167376"/>
              <a:gd name="connsiteX187" fmla="*/ 4463577 w 4779406"/>
              <a:gd name="connsiteY187" fmla="*/ 5063965 h 5167376"/>
              <a:gd name="connsiteX188" fmla="*/ 4326748 w 4779406"/>
              <a:gd name="connsiteY188" fmla="*/ 5136080 h 5167376"/>
              <a:gd name="connsiteX189" fmla="*/ 4235338 w 4779406"/>
              <a:gd name="connsiteY189" fmla="*/ 5146383 h 5167376"/>
              <a:gd name="connsiteX190" fmla="*/ 4120758 w 4779406"/>
              <a:gd name="connsiteY190" fmla="*/ 5089308 h 5167376"/>
              <a:gd name="connsiteX191" fmla="*/ 4104389 w 4779406"/>
              <a:gd name="connsiteY191" fmla="*/ 4988934 h 5167376"/>
              <a:gd name="connsiteX192" fmla="*/ 4107657 w 4779406"/>
              <a:gd name="connsiteY192" fmla="*/ 4917426 h 5167376"/>
              <a:gd name="connsiteX193" fmla="*/ 4114845 w 4779406"/>
              <a:gd name="connsiteY193" fmla="*/ 4810493 h 5167376"/>
              <a:gd name="connsiteX194" fmla="*/ 3122250 w 4779406"/>
              <a:gd name="connsiteY194" fmla="*/ 4810493 h 5167376"/>
              <a:gd name="connsiteX195" fmla="*/ 3085575 w 4779406"/>
              <a:gd name="connsiteY195" fmla="*/ 5046010 h 5167376"/>
              <a:gd name="connsiteX196" fmla="*/ 2844563 w 4779406"/>
              <a:gd name="connsiteY196" fmla="*/ 5167376 h 5167376"/>
              <a:gd name="connsiteX197" fmla="*/ 2702340 w 4779406"/>
              <a:gd name="connsiteY197" fmla="*/ 5097836 h 5167376"/>
              <a:gd name="connsiteX198" fmla="*/ 2682023 w 4779406"/>
              <a:gd name="connsiteY198" fmla="*/ 4988934 h 5167376"/>
              <a:gd name="connsiteX199" fmla="*/ 2687662 w 4779406"/>
              <a:gd name="connsiteY199" fmla="*/ 4863753 h 5167376"/>
              <a:gd name="connsiteX200" fmla="*/ 2699136 w 4779406"/>
              <a:gd name="connsiteY200" fmla="*/ 4690755 h 5167376"/>
              <a:gd name="connsiteX201" fmla="*/ 2708275 w 4779406"/>
              <a:gd name="connsiteY201" fmla="*/ 4569072 h 5167376"/>
              <a:gd name="connsiteX202" fmla="*/ 2729932 w 4779406"/>
              <a:gd name="connsiteY202" fmla="*/ 3967489 h 5167376"/>
              <a:gd name="connsiteX203" fmla="*/ 2739775 w 4779406"/>
              <a:gd name="connsiteY203" fmla="*/ 3361969 h 5167376"/>
              <a:gd name="connsiteX204" fmla="*/ 2727963 w 4779406"/>
              <a:gd name="connsiteY204" fmla="*/ 2897497 h 5167376"/>
              <a:gd name="connsiteX205" fmla="*/ 2692524 w 4779406"/>
              <a:gd name="connsiteY205" fmla="*/ 2606218 h 5167376"/>
              <a:gd name="connsiteX206" fmla="*/ 3232979 w 4779406"/>
              <a:gd name="connsiteY206" fmla="*/ 2915866 h 5167376"/>
              <a:gd name="connsiteX207" fmla="*/ 3343741 w 4779406"/>
              <a:gd name="connsiteY207" fmla="*/ 2915866 h 5167376"/>
              <a:gd name="connsiteX208" fmla="*/ 3341763 w 4779406"/>
              <a:gd name="connsiteY208" fmla="*/ 2631147 h 5167376"/>
              <a:gd name="connsiteX209" fmla="*/ 3344112 w 4779406"/>
              <a:gd name="connsiteY209" fmla="*/ 2426547 h 5167376"/>
              <a:gd name="connsiteX210" fmla="*/ 3346845 w 4779406"/>
              <a:gd name="connsiteY210" fmla="*/ 2257441 h 5167376"/>
              <a:gd name="connsiteX0" fmla="*/ 461524 w 4779406"/>
              <a:gd name="connsiteY0" fmla="*/ 5472493 h 6543141"/>
              <a:gd name="connsiteX1" fmla="*/ 498222 w 4779406"/>
              <a:gd name="connsiteY1" fmla="*/ 5472493 h 6543141"/>
              <a:gd name="connsiteX2" fmla="*/ 566374 w 4779406"/>
              <a:gd name="connsiteY2" fmla="*/ 5681767 h 6543141"/>
              <a:gd name="connsiteX3" fmla="*/ 603071 w 4779406"/>
              <a:gd name="connsiteY3" fmla="*/ 5965831 h 6543141"/>
              <a:gd name="connsiteX4" fmla="*/ 513293 w 4779406"/>
              <a:gd name="connsiteY4" fmla="*/ 6308937 h 6543141"/>
              <a:gd name="connsiteX5" fmla="*/ 246577 w 4779406"/>
              <a:gd name="connsiteY5" fmla="*/ 6443423 h 6543141"/>
              <a:gd name="connsiteX6" fmla="*/ 68329 w 4779406"/>
              <a:gd name="connsiteY6" fmla="*/ 6375852 h 6543141"/>
              <a:gd name="connsiteX7" fmla="*/ 176 w 4779406"/>
              <a:gd name="connsiteY7" fmla="*/ 6217748 h 6543141"/>
              <a:gd name="connsiteX8" fmla="*/ 38840 w 4779406"/>
              <a:gd name="connsiteY8" fmla="*/ 6091789 h 6543141"/>
              <a:gd name="connsiteX9" fmla="*/ 199394 w 4779406"/>
              <a:gd name="connsiteY9" fmla="*/ 5934341 h 6543141"/>
              <a:gd name="connsiteX10" fmla="*/ 381574 w 4779406"/>
              <a:gd name="connsiteY10" fmla="*/ 5689640 h 6543141"/>
              <a:gd name="connsiteX11" fmla="*/ 461524 w 4779406"/>
              <a:gd name="connsiteY11" fmla="*/ 5472493 h 6543141"/>
              <a:gd name="connsiteX12" fmla="*/ 897470 w 4779406"/>
              <a:gd name="connsiteY12" fmla="*/ 5361951 h 6543141"/>
              <a:gd name="connsiteX13" fmla="*/ 1152328 w 4779406"/>
              <a:gd name="connsiteY13" fmla="*/ 5647981 h 6543141"/>
              <a:gd name="connsiteX14" fmla="*/ 1269602 w 4779406"/>
              <a:gd name="connsiteY14" fmla="*/ 6012737 h 6543141"/>
              <a:gd name="connsiteX15" fmla="*/ 1183776 w 4779406"/>
              <a:gd name="connsiteY15" fmla="*/ 6277775 h 6543141"/>
              <a:gd name="connsiteX16" fmla="*/ 991814 w 4779406"/>
              <a:gd name="connsiteY16" fmla="*/ 6369619 h 6543141"/>
              <a:gd name="connsiteX17" fmla="*/ 858816 w 4779406"/>
              <a:gd name="connsiteY17" fmla="*/ 6327633 h 6543141"/>
              <a:gd name="connsiteX18" fmla="*/ 776920 w 4779406"/>
              <a:gd name="connsiteY18" fmla="*/ 6128199 h 6543141"/>
              <a:gd name="connsiteX19" fmla="*/ 799050 w 4779406"/>
              <a:gd name="connsiteY19" fmla="*/ 5989605 h 6543141"/>
              <a:gd name="connsiteX20" fmla="*/ 842146 w 4779406"/>
              <a:gd name="connsiteY20" fmla="*/ 5796197 h 6543141"/>
              <a:gd name="connsiteX21" fmla="*/ 871264 w 4779406"/>
              <a:gd name="connsiteY21" fmla="*/ 5661103 h 6543141"/>
              <a:gd name="connsiteX22" fmla="*/ 877160 w 4779406"/>
              <a:gd name="connsiteY22" fmla="*/ 5510215 h 6543141"/>
              <a:gd name="connsiteX23" fmla="*/ 871264 w 4779406"/>
              <a:gd name="connsiteY23" fmla="*/ 5382944 h 6543141"/>
              <a:gd name="connsiteX24" fmla="*/ 897470 w 4779406"/>
              <a:gd name="connsiteY24" fmla="*/ 5361951 h 6543141"/>
              <a:gd name="connsiteX25" fmla="*/ 1369320 w 4779406"/>
              <a:gd name="connsiteY25" fmla="*/ 5330461 h 6543141"/>
              <a:gd name="connsiteX26" fmla="*/ 1777373 w 4779406"/>
              <a:gd name="connsiteY26" fmla="*/ 5577786 h 6543141"/>
              <a:gd name="connsiteX27" fmla="*/ 1972871 w 4779406"/>
              <a:gd name="connsiteY27" fmla="*/ 5939261 h 6543141"/>
              <a:gd name="connsiteX28" fmla="*/ 1910548 w 4779406"/>
              <a:gd name="connsiteY28" fmla="*/ 6124919 h 6543141"/>
              <a:gd name="connsiteX29" fmla="*/ 1726202 w 4779406"/>
              <a:gd name="connsiteY29" fmla="*/ 6212171 h 6543141"/>
              <a:gd name="connsiteX30" fmla="*/ 1544481 w 4779406"/>
              <a:gd name="connsiteY30" fmla="*/ 6106550 h 6543141"/>
              <a:gd name="connsiteX31" fmla="*/ 1500526 w 4779406"/>
              <a:gd name="connsiteY31" fmla="*/ 5839544 h 6543141"/>
              <a:gd name="connsiteX32" fmla="*/ 1448700 w 4779406"/>
              <a:gd name="connsiteY32" fmla="*/ 5568601 h 6543141"/>
              <a:gd name="connsiteX33" fmla="*/ 1353575 w 4779406"/>
              <a:gd name="connsiteY33" fmla="*/ 5340957 h 6543141"/>
              <a:gd name="connsiteX34" fmla="*/ 1369320 w 4779406"/>
              <a:gd name="connsiteY34" fmla="*/ 5330461 h 6543141"/>
              <a:gd name="connsiteX35" fmla="*/ 1946630 w 4779406"/>
              <a:gd name="connsiteY35" fmla="*/ 5188758 h 6543141"/>
              <a:gd name="connsiteX36" fmla="*/ 2215847 w 4779406"/>
              <a:gd name="connsiteY36" fmla="*/ 5273507 h 6543141"/>
              <a:gd name="connsiteX37" fmla="*/ 2501392 w 4779406"/>
              <a:gd name="connsiteY37" fmla="*/ 5453893 h 6543141"/>
              <a:gd name="connsiteX38" fmla="*/ 2634154 w 4779406"/>
              <a:gd name="connsiteY38" fmla="*/ 5776565 h 6543141"/>
              <a:gd name="connsiteX39" fmla="*/ 2540997 w 4779406"/>
              <a:gd name="connsiteY39" fmla="*/ 5995024 h 6543141"/>
              <a:gd name="connsiteX40" fmla="*/ 2392733 w 4779406"/>
              <a:gd name="connsiteY40" fmla="*/ 6044227 h 6543141"/>
              <a:gd name="connsiteX41" fmla="*/ 2203795 w 4779406"/>
              <a:gd name="connsiteY41" fmla="*/ 5939261 h 6543141"/>
              <a:gd name="connsiteX42" fmla="*/ 2125071 w 4779406"/>
              <a:gd name="connsiteY42" fmla="*/ 5629613 h 6543141"/>
              <a:gd name="connsiteX43" fmla="*/ 2057500 w 4779406"/>
              <a:gd name="connsiteY43" fmla="*/ 5415089 h 6543141"/>
              <a:gd name="connsiteX44" fmla="*/ 1930885 w 4779406"/>
              <a:gd name="connsiteY44" fmla="*/ 5204503 h 6543141"/>
              <a:gd name="connsiteX45" fmla="*/ 1946630 w 4779406"/>
              <a:gd name="connsiteY45" fmla="*/ 5188758 h 6543141"/>
              <a:gd name="connsiteX46" fmla="*/ 3127491 w 4779406"/>
              <a:gd name="connsiteY46" fmla="*/ 4417590 h 6543141"/>
              <a:gd name="connsiteX47" fmla="*/ 3127491 w 4779406"/>
              <a:gd name="connsiteY47" fmla="*/ 6060299 h 6543141"/>
              <a:gd name="connsiteX48" fmla="*/ 4120072 w 4779406"/>
              <a:gd name="connsiteY48" fmla="*/ 6060299 h 6543141"/>
              <a:gd name="connsiteX49" fmla="*/ 4120072 w 4779406"/>
              <a:gd name="connsiteY49" fmla="*/ 4417590 h 6543141"/>
              <a:gd name="connsiteX50" fmla="*/ 3127491 w 4779406"/>
              <a:gd name="connsiteY50" fmla="*/ 4417590 h 6543141"/>
              <a:gd name="connsiteX51" fmla="*/ 755715 w 4779406"/>
              <a:gd name="connsiteY51" fmla="*/ 2549204 h 6543141"/>
              <a:gd name="connsiteX52" fmla="*/ 932915 w 4779406"/>
              <a:gd name="connsiteY52" fmla="*/ 2649504 h 6543141"/>
              <a:gd name="connsiteX53" fmla="*/ 1113455 w 4779406"/>
              <a:gd name="connsiteY53" fmla="*/ 2812784 h 6543141"/>
              <a:gd name="connsiteX54" fmla="*/ 1196126 w 4779406"/>
              <a:gd name="connsiteY54" fmla="*/ 3053038 h 6543141"/>
              <a:gd name="connsiteX55" fmla="*/ 1133921 w 4779406"/>
              <a:gd name="connsiteY55" fmla="*/ 3232814 h 6543141"/>
              <a:gd name="connsiteX56" fmla="*/ 1012814 w 4779406"/>
              <a:gd name="connsiteY56" fmla="*/ 3278893 h 6543141"/>
              <a:gd name="connsiteX57" fmla="*/ 867644 w 4779406"/>
              <a:gd name="connsiteY57" fmla="*/ 3202727 h 6543141"/>
              <a:gd name="connsiteX58" fmla="*/ 828888 w 4779406"/>
              <a:gd name="connsiteY58" fmla="*/ 3047790 h 6543141"/>
              <a:gd name="connsiteX59" fmla="*/ 817722 w 4779406"/>
              <a:gd name="connsiteY59" fmla="*/ 2770193 h 6543141"/>
              <a:gd name="connsiteX60" fmla="*/ 739553 w 4779406"/>
              <a:gd name="connsiteY60" fmla="*/ 2575264 h 6543141"/>
              <a:gd name="connsiteX61" fmla="*/ 755715 w 4779406"/>
              <a:gd name="connsiteY61" fmla="*/ 2549204 h 6543141"/>
              <a:gd name="connsiteX62" fmla="*/ 1742180 w 4779406"/>
              <a:gd name="connsiteY62" fmla="*/ 2423245 h 6543141"/>
              <a:gd name="connsiteX63" fmla="*/ 2109716 w 4779406"/>
              <a:gd name="connsiteY63" fmla="*/ 2638424 h 6543141"/>
              <a:gd name="connsiteX64" fmla="*/ 2168785 w 4779406"/>
              <a:gd name="connsiteY64" fmla="*/ 2678442 h 6543141"/>
              <a:gd name="connsiteX65" fmla="*/ 2188474 w 4779406"/>
              <a:gd name="connsiteY65" fmla="*/ 2722397 h 6543141"/>
              <a:gd name="connsiteX66" fmla="*/ 2168129 w 4779406"/>
              <a:gd name="connsiteY66" fmla="*/ 2767007 h 6543141"/>
              <a:gd name="connsiteX67" fmla="*/ 2088714 w 4779406"/>
              <a:gd name="connsiteY67" fmla="*/ 2795872 h 6543141"/>
              <a:gd name="connsiteX68" fmla="*/ 1855066 w 4779406"/>
              <a:gd name="connsiteY68" fmla="*/ 3062879 h 6543141"/>
              <a:gd name="connsiteX69" fmla="*/ 1637170 w 4779406"/>
              <a:gd name="connsiteY69" fmla="*/ 3278714 h 6543141"/>
              <a:gd name="connsiteX70" fmla="*/ 1600416 w 4779406"/>
              <a:gd name="connsiteY70" fmla="*/ 3278714 h 6543141"/>
              <a:gd name="connsiteX71" fmla="*/ 1700832 w 4779406"/>
              <a:gd name="connsiteY71" fmla="*/ 2882469 h 6543141"/>
              <a:gd name="connsiteX72" fmla="*/ 1742180 w 4779406"/>
              <a:gd name="connsiteY72" fmla="*/ 2423245 h 6543141"/>
              <a:gd name="connsiteX73" fmla="*/ 1589747 w 4779406"/>
              <a:gd name="connsiteY73" fmla="*/ 2254972 h 6543141"/>
              <a:gd name="connsiteX74" fmla="*/ 1589747 w 4779406"/>
              <a:gd name="connsiteY74" fmla="*/ 3441738 h 6543141"/>
              <a:gd name="connsiteX75" fmla="*/ 2204451 w 4779406"/>
              <a:gd name="connsiteY75" fmla="*/ 3441738 h 6543141"/>
              <a:gd name="connsiteX76" fmla="*/ 2204451 w 4779406"/>
              <a:gd name="connsiteY76" fmla="*/ 2254972 h 6543141"/>
              <a:gd name="connsiteX77" fmla="*/ 1589747 w 4779406"/>
              <a:gd name="connsiteY77" fmla="*/ 2254972 h 6543141"/>
              <a:gd name="connsiteX78" fmla="*/ 718533 w 4779406"/>
              <a:gd name="connsiteY78" fmla="*/ 2254972 h 6543141"/>
              <a:gd name="connsiteX79" fmla="*/ 718533 w 4779406"/>
              <a:gd name="connsiteY79" fmla="*/ 3441738 h 6543141"/>
              <a:gd name="connsiteX80" fmla="*/ 1228272 w 4779406"/>
              <a:gd name="connsiteY80" fmla="*/ 3441738 h 6543141"/>
              <a:gd name="connsiteX81" fmla="*/ 1228272 w 4779406"/>
              <a:gd name="connsiteY81" fmla="*/ 2254972 h 6543141"/>
              <a:gd name="connsiteX82" fmla="*/ 718533 w 4779406"/>
              <a:gd name="connsiteY82" fmla="*/ 2254972 h 6543141"/>
              <a:gd name="connsiteX83" fmla="*/ 336065 w 4779406"/>
              <a:gd name="connsiteY83" fmla="*/ 1841014 h 6543141"/>
              <a:gd name="connsiteX84" fmla="*/ 818378 w 4779406"/>
              <a:gd name="connsiteY84" fmla="*/ 2129670 h 6543141"/>
              <a:gd name="connsiteX85" fmla="*/ 2172928 w 4779406"/>
              <a:gd name="connsiteY85" fmla="*/ 2129670 h 6543141"/>
              <a:gd name="connsiteX86" fmla="*/ 2293517 w 4779406"/>
              <a:gd name="connsiteY86" fmla="*/ 1977470 h 6543141"/>
              <a:gd name="connsiteX87" fmla="*/ 2321677 w 4779406"/>
              <a:gd name="connsiteY87" fmla="*/ 1945980 h 6543141"/>
              <a:gd name="connsiteX88" fmla="*/ 2361625 w 4779406"/>
              <a:gd name="connsiteY88" fmla="*/ 1930235 h 6543141"/>
              <a:gd name="connsiteX89" fmla="*/ 2406158 w 4779406"/>
              <a:gd name="connsiteY89" fmla="*/ 1945324 h 6543141"/>
              <a:gd name="connsiteX90" fmla="*/ 2450691 w 4779406"/>
              <a:gd name="connsiteY90" fmla="*/ 1972222 h 6543141"/>
              <a:gd name="connsiteX91" fmla="*/ 2665768 w 4779406"/>
              <a:gd name="connsiteY91" fmla="*/ 2124421 h 6543141"/>
              <a:gd name="connsiteX92" fmla="*/ 2709130 w 4779406"/>
              <a:gd name="connsiteY92" fmla="*/ 2165560 h 6543141"/>
              <a:gd name="connsiteX93" fmla="*/ 2728840 w 4779406"/>
              <a:gd name="connsiteY93" fmla="*/ 2218425 h 6543141"/>
              <a:gd name="connsiteX94" fmla="*/ 2689430 w 4779406"/>
              <a:gd name="connsiteY94" fmla="*/ 2295687 h 6543141"/>
              <a:gd name="connsiteX95" fmla="*/ 2555474 w 4779406"/>
              <a:gd name="connsiteY95" fmla="*/ 2396738 h 6543141"/>
              <a:gd name="connsiteX96" fmla="*/ 2562266 w 4779406"/>
              <a:gd name="connsiteY96" fmla="*/ 2746006 h 6543141"/>
              <a:gd name="connsiteX97" fmla="*/ 2574879 w 4779406"/>
              <a:gd name="connsiteY97" fmla="*/ 3233991 h 6543141"/>
              <a:gd name="connsiteX98" fmla="*/ 2581671 w 4779406"/>
              <a:gd name="connsiteY98" fmla="*/ 3572293 h 6543141"/>
              <a:gd name="connsiteX99" fmla="*/ 2522293 w 4779406"/>
              <a:gd name="connsiteY99" fmla="*/ 3742750 h 6543141"/>
              <a:gd name="connsiteX100" fmla="*/ 2407032 w 4779406"/>
              <a:gd name="connsiteY100" fmla="*/ 3811633 h 6543141"/>
              <a:gd name="connsiteX101" fmla="*/ 2330191 w 4779406"/>
              <a:gd name="connsiteY101" fmla="*/ 3824475 h 6543141"/>
              <a:gd name="connsiteX102" fmla="*/ 2216228 w 4779406"/>
              <a:gd name="connsiteY102" fmla="*/ 3776535 h 6543141"/>
              <a:gd name="connsiteX103" fmla="*/ 2204451 w 4779406"/>
              <a:gd name="connsiteY103" fmla="*/ 3567041 h 6543141"/>
              <a:gd name="connsiteX104" fmla="*/ 1589747 w 4779406"/>
              <a:gd name="connsiteY104" fmla="*/ 3567041 h 6543141"/>
              <a:gd name="connsiteX105" fmla="*/ 1589747 w 4779406"/>
              <a:gd name="connsiteY105" fmla="*/ 4192242 h 6543141"/>
              <a:gd name="connsiteX106" fmla="*/ 1878711 w 4779406"/>
              <a:gd name="connsiteY106" fmla="*/ 4192242 h 6543141"/>
              <a:gd name="connsiteX107" fmla="*/ 2067850 w 4779406"/>
              <a:gd name="connsiteY107" fmla="*/ 3966328 h 6543141"/>
              <a:gd name="connsiteX108" fmla="*/ 2107254 w 4779406"/>
              <a:gd name="connsiteY108" fmla="*/ 3920358 h 6543141"/>
              <a:gd name="connsiteX109" fmla="*/ 2146658 w 4779406"/>
              <a:gd name="connsiteY109" fmla="*/ 3898029 h 6543141"/>
              <a:gd name="connsiteX110" fmla="*/ 2193919 w 4779406"/>
              <a:gd name="connsiteY110" fmla="*/ 3919044 h 6543141"/>
              <a:gd name="connsiteX111" fmla="*/ 2241125 w 4779406"/>
              <a:gd name="connsiteY111" fmla="*/ 3955821 h 6543141"/>
              <a:gd name="connsiteX112" fmla="*/ 2482126 w 4779406"/>
              <a:gd name="connsiteY112" fmla="*/ 4186988 h 6543141"/>
              <a:gd name="connsiteX113" fmla="*/ 2522074 w 4779406"/>
              <a:gd name="connsiteY113" fmla="*/ 4228131 h 6543141"/>
              <a:gd name="connsiteX114" fmla="*/ 2534517 w 4779406"/>
              <a:gd name="connsiteY114" fmla="*/ 4265335 h 6543141"/>
              <a:gd name="connsiteX115" fmla="*/ 2507012 w 4779406"/>
              <a:gd name="connsiteY115" fmla="*/ 4309060 h 6543141"/>
              <a:gd name="connsiteX116" fmla="*/ 2455930 w 4779406"/>
              <a:gd name="connsiteY116" fmla="*/ 4317544 h 6543141"/>
              <a:gd name="connsiteX117" fmla="*/ 1589747 w 4779406"/>
              <a:gd name="connsiteY117" fmla="*/ 4317544 h 6543141"/>
              <a:gd name="connsiteX118" fmla="*/ 1589747 w 4779406"/>
              <a:gd name="connsiteY118" fmla="*/ 5016221 h 6543141"/>
              <a:gd name="connsiteX119" fmla="*/ 1983788 w 4779406"/>
              <a:gd name="connsiteY119" fmla="*/ 5016221 h 6543141"/>
              <a:gd name="connsiteX120" fmla="*/ 2125643 w 4779406"/>
              <a:gd name="connsiteY120" fmla="*/ 4785078 h 6543141"/>
              <a:gd name="connsiteX121" fmla="*/ 2155196 w 4779406"/>
              <a:gd name="connsiteY121" fmla="*/ 4745679 h 6543141"/>
              <a:gd name="connsiteX122" fmla="*/ 2204451 w 4779406"/>
              <a:gd name="connsiteY122" fmla="*/ 4722039 h 6543141"/>
              <a:gd name="connsiteX123" fmla="*/ 2252258 w 4779406"/>
              <a:gd name="connsiteY123" fmla="*/ 4741082 h 6543141"/>
              <a:gd name="connsiteX124" fmla="*/ 2303995 w 4779406"/>
              <a:gd name="connsiteY124" fmla="*/ 4779825 h 6543141"/>
              <a:gd name="connsiteX125" fmla="*/ 2581671 w 4779406"/>
              <a:gd name="connsiteY125" fmla="*/ 5005714 h 6543141"/>
              <a:gd name="connsiteX126" fmla="*/ 2617806 w 4779406"/>
              <a:gd name="connsiteY126" fmla="*/ 5041012 h 6543141"/>
              <a:gd name="connsiteX127" fmla="*/ 2634231 w 4779406"/>
              <a:gd name="connsiteY127" fmla="*/ 5084093 h 6543141"/>
              <a:gd name="connsiteX128" fmla="*/ 2608619 w 4779406"/>
              <a:gd name="connsiteY128" fmla="*/ 5132387 h 6543141"/>
              <a:gd name="connsiteX129" fmla="*/ 2555474 w 4779406"/>
              <a:gd name="connsiteY129" fmla="*/ 5141523 h 6543141"/>
              <a:gd name="connsiteX130" fmla="*/ 713296 w 4779406"/>
              <a:gd name="connsiteY130" fmla="*/ 5141523 h 6543141"/>
              <a:gd name="connsiteX131" fmla="*/ 359587 w 4779406"/>
              <a:gd name="connsiteY131" fmla="*/ 5150058 h 6543141"/>
              <a:gd name="connsiteX132" fmla="*/ 147127 w 4779406"/>
              <a:gd name="connsiteY132" fmla="*/ 5178280 h 6543141"/>
              <a:gd name="connsiteX133" fmla="*/ 57907 w 4779406"/>
              <a:gd name="connsiteY133" fmla="*/ 4984701 h 6543141"/>
              <a:gd name="connsiteX134" fmla="*/ 531261 w 4779406"/>
              <a:gd name="connsiteY134" fmla="*/ 5010311 h 6543141"/>
              <a:gd name="connsiteX135" fmla="*/ 807868 w 4779406"/>
              <a:gd name="connsiteY135" fmla="*/ 5016221 h 6543141"/>
              <a:gd name="connsiteX136" fmla="*/ 1228272 w 4779406"/>
              <a:gd name="connsiteY136" fmla="*/ 5016221 h 6543141"/>
              <a:gd name="connsiteX137" fmla="*/ 1228272 w 4779406"/>
              <a:gd name="connsiteY137" fmla="*/ 4317544 h 6543141"/>
              <a:gd name="connsiteX138" fmla="*/ 865673 w 4779406"/>
              <a:gd name="connsiteY138" fmla="*/ 4317544 h 6543141"/>
              <a:gd name="connsiteX139" fmla="*/ 511660 w 4779406"/>
              <a:gd name="connsiteY139" fmla="*/ 4328048 h 6543141"/>
              <a:gd name="connsiteX140" fmla="*/ 299327 w 4779406"/>
              <a:gd name="connsiteY140" fmla="*/ 4354313 h 6543141"/>
              <a:gd name="connsiteX141" fmla="*/ 215355 w 4779406"/>
              <a:gd name="connsiteY141" fmla="*/ 4160719 h 6543141"/>
              <a:gd name="connsiteX142" fmla="*/ 684107 w 4779406"/>
              <a:gd name="connsiteY142" fmla="*/ 4188301 h 6543141"/>
              <a:gd name="connsiteX143" fmla="*/ 960264 w 4779406"/>
              <a:gd name="connsiteY143" fmla="*/ 4192242 h 6543141"/>
              <a:gd name="connsiteX144" fmla="*/ 1228272 w 4779406"/>
              <a:gd name="connsiteY144" fmla="*/ 4192242 h 6543141"/>
              <a:gd name="connsiteX145" fmla="*/ 1228272 w 4779406"/>
              <a:gd name="connsiteY145" fmla="*/ 3567041 h 6543141"/>
              <a:gd name="connsiteX146" fmla="*/ 723788 w 4779406"/>
              <a:gd name="connsiteY146" fmla="*/ 3567041 h 6543141"/>
              <a:gd name="connsiteX147" fmla="*/ 694327 w 4779406"/>
              <a:gd name="connsiteY147" fmla="*/ 3800177 h 6543141"/>
              <a:gd name="connsiteX148" fmla="*/ 472332 w 4779406"/>
              <a:gd name="connsiteY148" fmla="*/ 3903283 h 6543141"/>
              <a:gd name="connsiteX149" fmla="*/ 336698 w 4779406"/>
              <a:gd name="connsiteY149" fmla="*/ 3851401 h 6543141"/>
              <a:gd name="connsiteX150" fmla="*/ 315072 w 4779406"/>
              <a:gd name="connsiteY150" fmla="*/ 3756176 h 6543141"/>
              <a:gd name="connsiteX151" fmla="*/ 325569 w 4779406"/>
              <a:gd name="connsiteY151" fmla="*/ 3599499 h 6543141"/>
              <a:gd name="connsiteX152" fmla="*/ 336065 w 4779406"/>
              <a:gd name="connsiteY152" fmla="*/ 3446959 h 6543141"/>
              <a:gd name="connsiteX153" fmla="*/ 362307 w 4779406"/>
              <a:gd name="connsiteY153" fmla="*/ 2841731 h 6543141"/>
              <a:gd name="connsiteX154" fmla="*/ 372803 w 4779406"/>
              <a:gd name="connsiteY154" fmla="*/ 2275970 h 6543141"/>
              <a:gd name="connsiteX155" fmla="*/ 364275 w 4779406"/>
              <a:gd name="connsiteY155" fmla="*/ 2029215 h 6543141"/>
              <a:gd name="connsiteX156" fmla="*/ 336065 w 4779406"/>
              <a:gd name="connsiteY156" fmla="*/ 1841014 h 6543141"/>
              <a:gd name="connsiteX157" fmla="*/ 3359275 w 4779406"/>
              <a:gd name="connsiteY157" fmla="*/ 0 h 6543141"/>
              <a:gd name="connsiteX158" fmla="*/ 3743085 w 4779406"/>
              <a:gd name="connsiteY158" fmla="*/ 1375765 h 6543141"/>
              <a:gd name="connsiteX159" fmla="*/ 3743085 w 4779406"/>
              <a:gd name="connsiteY159" fmla="*/ 2898241 h 6543141"/>
              <a:gd name="connsiteX160" fmla="*/ 3743877 w 4779406"/>
              <a:gd name="connsiteY160" fmla="*/ 2898241 h 6543141"/>
              <a:gd name="connsiteX161" fmla="*/ 3743661 w 4779406"/>
              <a:gd name="connsiteY161" fmla="*/ 2958569 h 6543141"/>
              <a:gd name="connsiteX162" fmla="*/ 4151508 w 4779406"/>
              <a:gd name="connsiteY162" fmla="*/ 2958569 h 6543141"/>
              <a:gd name="connsiteX163" fmla="*/ 4319169 w 4779406"/>
              <a:gd name="connsiteY163" fmla="*/ 2685659 h 6543141"/>
              <a:gd name="connsiteX164" fmla="*/ 4348640 w 4779406"/>
              <a:gd name="connsiteY164" fmla="*/ 2646297 h 6543141"/>
              <a:gd name="connsiteX165" fmla="*/ 4397759 w 4779406"/>
              <a:gd name="connsiteY165" fmla="*/ 2622680 h 6543141"/>
              <a:gd name="connsiteX166" fmla="*/ 4449498 w 4779406"/>
              <a:gd name="connsiteY166" fmla="*/ 2641048 h 6543141"/>
              <a:gd name="connsiteX167" fmla="*/ 4497307 w 4779406"/>
              <a:gd name="connsiteY167" fmla="*/ 2675162 h 6543141"/>
              <a:gd name="connsiteX168" fmla="*/ 4779406 w 4779406"/>
              <a:gd name="connsiteY168" fmla="*/ 2928092 h 6543141"/>
              <a:gd name="connsiteX169" fmla="*/ 4779406 w 4779406"/>
              <a:gd name="connsiteY169" fmla="*/ 3083665 h 6543141"/>
              <a:gd name="connsiteX170" fmla="*/ 4775449 w 4779406"/>
              <a:gd name="connsiteY170" fmla="*/ 3084528 h 6543141"/>
              <a:gd name="connsiteX171" fmla="*/ 3743661 w 4779406"/>
              <a:gd name="connsiteY171" fmla="*/ 3084528 h 6543141"/>
              <a:gd name="connsiteX172" fmla="*/ 3743085 w 4779406"/>
              <a:gd name="connsiteY172" fmla="*/ 3217067 h 6543141"/>
              <a:gd name="connsiteX173" fmla="*/ 3743085 w 4779406"/>
              <a:gd name="connsiteY173" fmla="*/ 3662781 h 6543141"/>
              <a:gd name="connsiteX174" fmla="*/ 3741148 w 4779406"/>
              <a:gd name="connsiteY174" fmla="*/ 3662781 h 6543141"/>
              <a:gd name="connsiteX175" fmla="*/ 3741038 w 4779406"/>
              <a:gd name="connsiteY175" fmla="*/ 3688079 h 6543141"/>
              <a:gd name="connsiteX176" fmla="*/ 3738414 w 4779406"/>
              <a:gd name="connsiteY176" fmla="*/ 4291631 h 6543141"/>
              <a:gd name="connsiteX177" fmla="*/ 4025970 w 4779406"/>
              <a:gd name="connsiteY177" fmla="*/ 4291631 h 6543141"/>
              <a:gd name="connsiteX178" fmla="*/ 4245817 w 4779406"/>
              <a:gd name="connsiteY178" fmla="*/ 4086948 h 6543141"/>
              <a:gd name="connsiteX179" fmla="*/ 4295591 w 4779406"/>
              <a:gd name="connsiteY179" fmla="*/ 4041682 h 6543141"/>
              <a:gd name="connsiteX180" fmla="*/ 4329647 w 4779406"/>
              <a:gd name="connsiteY180" fmla="*/ 4023969 h 6543141"/>
              <a:gd name="connsiteX181" fmla="*/ 4378766 w 4779406"/>
              <a:gd name="connsiteY181" fmla="*/ 4045618 h 6543141"/>
              <a:gd name="connsiteX182" fmla="*/ 4423956 w 4779406"/>
              <a:gd name="connsiteY182" fmla="*/ 4086948 h 6543141"/>
              <a:gd name="connsiteX183" fmla="*/ 4638994 w 4779406"/>
              <a:gd name="connsiteY183" fmla="*/ 4281134 h 6543141"/>
              <a:gd name="connsiteX184" fmla="*/ 4676389 w 4779406"/>
              <a:gd name="connsiteY184" fmla="*/ 4316560 h 6543141"/>
              <a:gd name="connsiteX185" fmla="*/ 4701974 w 4779406"/>
              <a:gd name="connsiteY185" fmla="*/ 4375603 h 6543141"/>
              <a:gd name="connsiteX186" fmla="*/ 4673109 w 4779406"/>
              <a:gd name="connsiteY186" fmla="*/ 4441207 h 6543141"/>
              <a:gd name="connsiteX187" fmla="*/ 4518285 w 4779406"/>
              <a:gd name="connsiteY187" fmla="*/ 4569790 h 6543141"/>
              <a:gd name="connsiteX188" fmla="*/ 4511068 w 4779406"/>
              <a:gd name="connsiteY188" fmla="*/ 4756103 h 6543141"/>
              <a:gd name="connsiteX189" fmla="*/ 4507788 w 4779406"/>
              <a:gd name="connsiteY189" fmla="*/ 4942417 h 6543141"/>
              <a:gd name="connsiteX190" fmla="*/ 4511888 w 4779406"/>
              <a:gd name="connsiteY190" fmla="*/ 5206307 h 6543141"/>
              <a:gd name="connsiteX191" fmla="*/ 4520909 w 4779406"/>
              <a:gd name="connsiteY191" fmla="*/ 5601075 h 6543141"/>
              <a:gd name="connsiteX192" fmla="*/ 4529929 w 4779406"/>
              <a:gd name="connsiteY192" fmla="*/ 5991908 h 6543141"/>
              <a:gd name="connsiteX193" fmla="*/ 4534029 w 4779406"/>
              <a:gd name="connsiteY193" fmla="*/ 6243989 h 6543141"/>
              <a:gd name="connsiteX194" fmla="*/ 4463577 w 4779406"/>
              <a:gd name="connsiteY194" fmla="*/ 6439730 h 6543141"/>
              <a:gd name="connsiteX195" fmla="*/ 4326748 w 4779406"/>
              <a:gd name="connsiteY195" fmla="*/ 6511845 h 6543141"/>
              <a:gd name="connsiteX196" fmla="*/ 4235338 w 4779406"/>
              <a:gd name="connsiteY196" fmla="*/ 6522148 h 6543141"/>
              <a:gd name="connsiteX197" fmla="*/ 4120758 w 4779406"/>
              <a:gd name="connsiteY197" fmla="*/ 6465073 h 6543141"/>
              <a:gd name="connsiteX198" fmla="*/ 4104389 w 4779406"/>
              <a:gd name="connsiteY198" fmla="*/ 6364699 h 6543141"/>
              <a:gd name="connsiteX199" fmla="*/ 4107657 w 4779406"/>
              <a:gd name="connsiteY199" fmla="*/ 6293191 h 6543141"/>
              <a:gd name="connsiteX200" fmla="*/ 4114845 w 4779406"/>
              <a:gd name="connsiteY200" fmla="*/ 6186258 h 6543141"/>
              <a:gd name="connsiteX201" fmla="*/ 3122250 w 4779406"/>
              <a:gd name="connsiteY201" fmla="*/ 6186258 h 6543141"/>
              <a:gd name="connsiteX202" fmla="*/ 3085575 w 4779406"/>
              <a:gd name="connsiteY202" fmla="*/ 6421775 h 6543141"/>
              <a:gd name="connsiteX203" fmla="*/ 2844563 w 4779406"/>
              <a:gd name="connsiteY203" fmla="*/ 6543141 h 6543141"/>
              <a:gd name="connsiteX204" fmla="*/ 2702340 w 4779406"/>
              <a:gd name="connsiteY204" fmla="*/ 6473601 h 6543141"/>
              <a:gd name="connsiteX205" fmla="*/ 2682023 w 4779406"/>
              <a:gd name="connsiteY205" fmla="*/ 6364699 h 6543141"/>
              <a:gd name="connsiteX206" fmla="*/ 2687662 w 4779406"/>
              <a:gd name="connsiteY206" fmla="*/ 6239518 h 6543141"/>
              <a:gd name="connsiteX207" fmla="*/ 2699136 w 4779406"/>
              <a:gd name="connsiteY207" fmla="*/ 6066520 h 6543141"/>
              <a:gd name="connsiteX208" fmla="*/ 2708275 w 4779406"/>
              <a:gd name="connsiteY208" fmla="*/ 5944837 h 6543141"/>
              <a:gd name="connsiteX209" fmla="*/ 2729932 w 4779406"/>
              <a:gd name="connsiteY209" fmla="*/ 5343254 h 6543141"/>
              <a:gd name="connsiteX210" fmla="*/ 2739775 w 4779406"/>
              <a:gd name="connsiteY210" fmla="*/ 4737734 h 6543141"/>
              <a:gd name="connsiteX211" fmla="*/ 2727963 w 4779406"/>
              <a:gd name="connsiteY211" fmla="*/ 4273262 h 6543141"/>
              <a:gd name="connsiteX212" fmla="*/ 2692524 w 4779406"/>
              <a:gd name="connsiteY212" fmla="*/ 3981983 h 6543141"/>
              <a:gd name="connsiteX213" fmla="*/ 3232979 w 4779406"/>
              <a:gd name="connsiteY213" fmla="*/ 4291631 h 6543141"/>
              <a:gd name="connsiteX214" fmla="*/ 3343741 w 4779406"/>
              <a:gd name="connsiteY214" fmla="*/ 4291631 h 6543141"/>
              <a:gd name="connsiteX215" fmla="*/ 3341763 w 4779406"/>
              <a:gd name="connsiteY215" fmla="*/ 4006912 h 6543141"/>
              <a:gd name="connsiteX216" fmla="*/ 3344112 w 4779406"/>
              <a:gd name="connsiteY216" fmla="*/ 3802312 h 6543141"/>
              <a:gd name="connsiteX217" fmla="*/ 3346845 w 4779406"/>
              <a:gd name="connsiteY217" fmla="*/ 3633206 h 6543141"/>
              <a:gd name="connsiteX218" fmla="*/ 3359275 w 4779406"/>
              <a:gd name="connsiteY218" fmla="*/ 0 h 6543141"/>
              <a:gd name="connsiteX0" fmla="*/ 461524 w 4779406"/>
              <a:gd name="connsiteY0" fmla="*/ 5472493 h 6543141"/>
              <a:gd name="connsiteX1" fmla="*/ 498222 w 4779406"/>
              <a:gd name="connsiteY1" fmla="*/ 5472493 h 6543141"/>
              <a:gd name="connsiteX2" fmla="*/ 566374 w 4779406"/>
              <a:gd name="connsiteY2" fmla="*/ 5681767 h 6543141"/>
              <a:gd name="connsiteX3" fmla="*/ 603071 w 4779406"/>
              <a:gd name="connsiteY3" fmla="*/ 5965831 h 6543141"/>
              <a:gd name="connsiteX4" fmla="*/ 513293 w 4779406"/>
              <a:gd name="connsiteY4" fmla="*/ 6308937 h 6543141"/>
              <a:gd name="connsiteX5" fmla="*/ 246577 w 4779406"/>
              <a:gd name="connsiteY5" fmla="*/ 6443423 h 6543141"/>
              <a:gd name="connsiteX6" fmla="*/ 68329 w 4779406"/>
              <a:gd name="connsiteY6" fmla="*/ 6375852 h 6543141"/>
              <a:gd name="connsiteX7" fmla="*/ 176 w 4779406"/>
              <a:gd name="connsiteY7" fmla="*/ 6217748 h 6543141"/>
              <a:gd name="connsiteX8" fmla="*/ 38840 w 4779406"/>
              <a:gd name="connsiteY8" fmla="*/ 6091789 h 6543141"/>
              <a:gd name="connsiteX9" fmla="*/ 199394 w 4779406"/>
              <a:gd name="connsiteY9" fmla="*/ 5934341 h 6543141"/>
              <a:gd name="connsiteX10" fmla="*/ 381574 w 4779406"/>
              <a:gd name="connsiteY10" fmla="*/ 5689640 h 6543141"/>
              <a:gd name="connsiteX11" fmla="*/ 461524 w 4779406"/>
              <a:gd name="connsiteY11" fmla="*/ 5472493 h 6543141"/>
              <a:gd name="connsiteX12" fmla="*/ 897470 w 4779406"/>
              <a:gd name="connsiteY12" fmla="*/ 5361951 h 6543141"/>
              <a:gd name="connsiteX13" fmla="*/ 1152328 w 4779406"/>
              <a:gd name="connsiteY13" fmla="*/ 5647981 h 6543141"/>
              <a:gd name="connsiteX14" fmla="*/ 1269602 w 4779406"/>
              <a:gd name="connsiteY14" fmla="*/ 6012737 h 6543141"/>
              <a:gd name="connsiteX15" fmla="*/ 1183776 w 4779406"/>
              <a:gd name="connsiteY15" fmla="*/ 6277775 h 6543141"/>
              <a:gd name="connsiteX16" fmla="*/ 991814 w 4779406"/>
              <a:gd name="connsiteY16" fmla="*/ 6369619 h 6543141"/>
              <a:gd name="connsiteX17" fmla="*/ 858816 w 4779406"/>
              <a:gd name="connsiteY17" fmla="*/ 6327633 h 6543141"/>
              <a:gd name="connsiteX18" fmla="*/ 776920 w 4779406"/>
              <a:gd name="connsiteY18" fmla="*/ 6128199 h 6543141"/>
              <a:gd name="connsiteX19" fmla="*/ 799050 w 4779406"/>
              <a:gd name="connsiteY19" fmla="*/ 5989605 h 6543141"/>
              <a:gd name="connsiteX20" fmla="*/ 842146 w 4779406"/>
              <a:gd name="connsiteY20" fmla="*/ 5796197 h 6543141"/>
              <a:gd name="connsiteX21" fmla="*/ 871264 w 4779406"/>
              <a:gd name="connsiteY21" fmla="*/ 5661103 h 6543141"/>
              <a:gd name="connsiteX22" fmla="*/ 877160 w 4779406"/>
              <a:gd name="connsiteY22" fmla="*/ 5510215 h 6543141"/>
              <a:gd name="connsiteX23" fmla="*/ 871264 w 4779406"/>
              <a:gd name="connsiteY23" fmla="*/ 5382944 h 6543141"/>
              <a:gd name="connsiteX24" fmla="*/ 897470 w 4779406"/>
              <a:gd name="connsiteY24" fmla="*/ 5361951 h 6543141"/>
              <a:gd name="connsiteX25" fmla="*/ 1369320 w 4779406"/>
              <a:gd name="connsiteY25" fmla="*/ 5330461 h 6543141"/>
              <a:gd name="connsiteX26" fmla="*/ 1777373 w 4779406"/>
              <a:gd name="connsiteY26" fmla="*/ 5577786 h 6543141"/>
              <a:gd name="connsiteX27" fmla="*/ 1972871 w 4779406"/>
              <a:gd name="connsiteY27" fmla="*/ 5939261 h 6543141"/>
              <a:gd name="connsiteX28" fmla="*/ 1910548 w 4779406"/>
              <a:gd name="connsiteY28" fmla="*/ 6124919 h 6543141"/>
              <a:gd name="connsiteX29" fmla="*/ 1726202 w 4779406"/>
              <a:gd name="connsiteY29" fmla="*/ 6212171 h 6543141"/>
              <a:gd name="connsiteX30" fmla="*/ 1544481 w 4779406"/>
              <a:gd name="connsiteY30" fmla="*/ 6106550 h 6543141"/>
              <a:gd name="connsiteX31" fmla="*/ 1500526 w 4779406"/>
              <a:gd name="connsiteY31" fmla="*/ 5839544 h 6543141"/>
              <a:gd name="connsiteX32" fmla="*/ 1448700 w 4779406"/>
              <a:gd name="connsiteY32" fmla="*/ 5568601 h 6543141"/>
              <a:gd name="connsiteX33" fmla="*/ 1353575 w 4779406"/>
              <a:gd name="connsiteY33" fmla="*/ 5340957 h 6543141"/>
              <a:gd name="connsiteX34" fmla="*/ 1369320 w 4779406"/>
              <a:gd name="connsiteY34" fmla="*/ 5330461 h 6543141"/>
              <a:gd name="connsiteX35" fmla="*/ 1946630 w 4779406"/>
              <a:gd name="connsiteY35" fmla="*/ 5188758 h 6543141"/>
              <a:gd name="connsiteX36" fmla="*/ 2215847 w 4779406"/>
              <a:gd name="connsiteY36" fmla="*/ 5273507 h 6543141"/>
              <a:gd name="connsiteX37" fmla="*/ 2501392 w 4779406"/>
              <a:gd name="connsiteY37" fmla="*/ 5453893 h 6543141"/>
              <a:gd name="connsiteX38" fmla="*/ 2634154 w 4779406"/>
              <a:gd name="connsiteY38" fmla="*/ 5776565 h 6543141"/>
              <a:gd name="connsiteX39" fmla="*/ 2540997 w 4779406"/>
              <a:gd name="connsiteY39" fmla="*/ 5995024 h 6543141"/>
              <a:gd name="connsiteX40" fmla="*/ 2392733 w 4779406"/>
              <a:gd name="connsiteY40" fmla="*/ 6044227 h 6543141"/>
              <a:gd name="connsiteX41" fmla="*/ 2203795 w 4779406"/>
              <a:gd name="connsiteY41" fmla="*/ 5939261 h 6543141"/>
              <a:gd name="connsiteX42" fmla="*/ 2125071 w 4779406"/>
              <a:gd name="connsiteY42" fmla="*/ 5629613 h 6543141"/>
              <a:gd name="connsiteX43" fmla="*/ 2057500 w 4779406"/>
              <a:gd name="connsiteY43" fmla="*/ 5415089 h 6543141"/>
              <a:gd name="connsiteX44" fmla="*/ 1930885 w 4779406"/>
              <a:gd name="connsiteY44" fmla="*/ 5204503 h 6543141"/>
              <a:gd name="connsiteX45" fmla="*/ 1946630 w 4779406"/>
              <a:gd name="connsiteY45" fmla="*/ 5188758 h 6543141"/>
              <a:gd name="connsiteX46" fmla="*/ 3127491 w 4779406"/>
              <a:gd name="connsiteY46" fmla="*/ 4417590 h 6543141"/>
              <a:gd name="connsiteX47" fmla="*/ 3127491 w 4779406"/>
              <a:gd name="connsiteY47" fmla="*/ 6060299 h 6543141"/>
              <a:gd name="connsiteX48" fmla="*/ 4120072 w 4779406"/>
              <a:gd name="connsiteY48" fmla="*/ 6060299 h 6543141"/>
              <a:gd name="connsiteX49" fmla="*/ 4120072 w 4779406"/>
              <a:gd name="connsiteY49" fmla="*/ 4417590 h 6543141"/>
              <a:gd name="connsiteX50" fmla="*/ 3127491 w 4779406"/>
              <a:gd name="connsiteY50" fmla="*/ 4417590 h 6543141"/>
              <a:gd name="connsiteX51" fmla="*/ 755715 w 4779406"/>
              <a:gd name="connsiteY51" fmla="*/ 2549204 h 6543141"/>
              <a:gd name="connsiteX52" fmla="*/ 932915 w 4779406"/>
              <a:gd name="connsiteY52" fmla="*/ 2649504 h 6543141"/>
              <a:gd name="connsiteX53" fmla="*/ 1113455 w 4779406"/>
              <a:gd name="connsiteY53" fmla="*/ 2812784 h 6543141"/>
              <a:gd name="connsiteX54" fmla="*/ 1196126 w 4779406"/>
              <a:gd name="connsiteY54" fmla="*/ 3053038 h 6543141"/>
              <a:gd name="connsiteX55" fmla="*/ 1133921 w 4779406"/>
              <a:gd name="connsiteY55" fmla="*/ 3232814 h 6543141"/>
              <a:gd name="connsiteX56" fmla="*/ 1012814 w 4779406"/>
              <a:gd name="connsiteY56" fmla="*/ 3278893 h 6543141"/>
              <a:gd name="connsiteX57" fmla="*/ 867644 w 4779406"/>
              <a:gd name="connsiteY57" fmla="*/ 3202727 h 6543141"/>
              <a:gd name="connsiteX58" fmla="*/ 828888 w 4779406"/>
              <a:gd name="connsiteY58" fmla="*/ 3047790 h 6543141"/>
              <a:gd name="connsiteX59" fmla="*/ 817722 w 4779406"/>
              <a:gd name="connsiteY59" fmla="*/ 2770193 h 6543141"/>
              <a:gd name="connsiteX60" fmla="*/ 739553 w 4779406"/>
              <a:gd name="connsiteY60" fmla="*/ 2575264 h 6543141"/>
              <a:gd name="connsiteX61" fmla="*/ 755715 w 4779406"/>
              <a:gd name="connsiteY61" fmla="*/ 2549204 h 6543141"/>
              <a:gd name="connsiteX62" fmla="*/ 1742180 w 4779406"/>
              <a:gd name="connsiteY62" fmla="*/ 2423245 h 6543141"/>
              <a:gd name="connsiteX63" fmla="*/ 2109716 w 4779406"/>
              <a:gd name="connsiteY63" fmla="*/ 2638424 h 6543141"/>
              <a:gd name="connsiteX64" fmla="*/ 2168785 w 4779406"/>
              <a:gd name="connsiteY64" fmla="*/ 2678442 h 6543141"/>
              <a:gd name="connsiteX65" fmla="*/ 2188474 w 4779406"/>
              <a:gd name="connsiteY65" fmla="*/ 2722397 h 6543141"/>
              <a:gd name="connsiteX66" fmla="*/ 2168129 w 4779406"/>
              <a:gd name="connsiteY66" fmla="*/ 2767007 h 6543141"/>
              <a:gd name="connsiteX67" fmla="*/ 2088714 w 4779406"/>
              <a:gd name="connsiteY67" fmla="*/ 2795872 h 6543141"/>
              <a:gd name="connsiteX68" fmla="*/ 1855066 w 4779406"/>
              <a:gd name="connsiteY68" fmla="*/ 3062879 h 6543141"/>
              <a:gd name="connsiteX69" fmla="*/ 1637170 w 4779406"/>
              <a:gd name="connsiteY69" fmla="*/ 3278714 h 6543141"/>
              <a:gd name="connsiteX70" fmla="*/ 1600416 w 4779406"/>
              <a:gd name="connsiteY70" fmla="*/ 3278714 h 6543141"/>
              <a:gd name="connsiteX71" fmla="*/ 1700832 w 4779406"/>
              <a:gd name="connsiteY71" fmla="*/ 2882469 h 6543141"/>
              <a:gd name="connsiteX72" fmla="*/ 1742180 w 4779406"/>
              <a:gd name="connsiteY72" fmla="*/ 2423245 h 6543141"/>
              <a:gd name="connsiteX73" fmla="*/ 1589747 w 4779406"/>
              <a:gd name="connsiteY73" fmla="*/ 2254972 h 6543141"/>
              <a:gd name="connsiteX74" fmla="*/ 1589747 w 4779406"/>
              <a:gd name="connsiteY74" fmla="*/ 3441738 h 6543141"/>
              <a:gd name="connsiteX75" fmla="*/ 2204451 w 4779406"/>
              <a:gd name="connsiteY75" fmla="*/ 3441738 h 6543141"/>
              <a:gd name="connsiteX76" fmla="*/ 2204451 w 4779406"/>
              <a:gd name="connsiteY76" fmla="*/ 2254972 h 6543141"/>
              <a:gd name="connsiteX77" fmla="*/ 1589747 w 4779406"/>
              <a:gd name="connsiteY77" fmla="*/ 2254972 h 6543141"/>
              <a:gd name="connsiteX78" fmla="*/ 718533 w 4779406"/>
              <a:gd name="connsiteY78" fmla="*/ 2254972 h 6543141"/>
              <a:gd name="connsiteX79" fmla="*/ 718533 w 4779406"/>
              <a:gd name="connsiteY79" fmla="*/ 3441738 h 6543141"/>
              <a:gd name="connsiteX80" fmla="*/ 1228272 w 4779406"/>
              <a:gd name="connsiteY80" fmla="*/ 3441738 h 6543141"/>
              <a:gd name="connsiteX81" fmla="*/ 1228272 w 4779406"/>
              <a:gd name="connsiteY81" fmla="*/ 2254972 h 6543141"/>
              <a:gd name="connsiteX82" fmla="*/ 718533 w 4779406"/>
              <a:gd name="connsiteY82" fmla="*/ 2254972 h 6543141"/>
              <a:gd name="connsiteX83" fmla="*/ 336065 w 4779406"/>
              <a:gd name="connsiteY83" fmla="*/ 1841014 h 6543141"/>
              <a:gd name="connsiteX84" fmla="*/ 818378 w 4779406"/>
              <a:gd name="connsiteY84" fmla="*/ 2129670 h 6543141"/>
              <a:gd name="connsiteX85" fmla="*/ 2172928 w 4779406"/>
              <a:gd name="connsiteY85" fmla="*/ 2129670 h 6543141"/>
              <a:gd name="connsiteX86" fmla="*/ 2293517 w 4779406"/>
              <a:gd name="connsiteY86" fmla="*/ 1977470 h 6543141"/>
              <a:gd name="connsiteX87" fmla="*/ 2321677 w 4779406"/>
              <a:gd name="connsiteY87" fmla="*/ 1945980 h 6543141"/>
              <a:gd name="connsiteX88" fmla="*/ 2361625 w 4779406"/>
              <a:gd name="connsiteY88" fmla="*/ 1930235 h 6543141"/>
              <a:gd name="connsiteX89" fmla="*/ 2406158 w 4779406"/>
              <a:gd name="connsiteY89" fmla="*/ 1945324 h 6543141"/>
              <a:gd name="connsiteX90" fmla="*/ 2450691 w 4779406"/>
              <a:gd name="connsiteY90" fmla="*/ 1972222 h 6543141"/>
              <a:gd name="connsiteX91" fmla="*/ 2665768 w 4779406"/>
              <a:gd name="connsiteY91" fmla="*/ 2124421 h 6543141"/>
              <a:gd name="connsiteX92" fmla="*/ 2709130 w 4779406"/>
              <a:gd name="connsiteY92" fmla="*/ 2165560 h 6543141"/>
              <a:gd name="connsiteX93" fmla="*/ 2728840 w 4779406"/>
              <a:gd name="connsiteY93" fmla="*/ 2218425 h 6543141"/>
              <a:gd name="connsiteX94" fmla="*/ 2689430 w 4779406"/>
              <a:gd name="connsiteY94" fmla="*/ 2295687 h 6543141"/>
              <a:gd name="connsiteX95" fmla="*/ 2555474 w 4779406"/>
              <a:gd name="connsiteY95" fmla="*/ 2396738 h 6543141"/>
              <a:gd name="connsiteX96" fmla="*/ 2562266 w 4779406"/>
              <a:gd name="connsiteY96" fmla="*/ 2746006 h 6543141"/>
              <a:gd name="connsiteX97" fmla="*/ 2574879 w 4779406"/>
              <a:gd name="connsiteY97" fmla="*/ 3233991 h 6543141"/>
              <a:gd name="connsiteX98" fmla="*/ 2581671 w 4779406"/>
              <a:gd name="connsiteY98" fmla="*/ 3572293 h 6543141"/>
              <a:gd name="connsiteX99" fmla="*/ 2522293 w 4779406"/>
              <a:gd name="connsiteY99" fmla="*/ 3742750 h 6543141"/>
              <a:gd name="connsiteX100" fmla="*/ 2407032 w 4779406"/>
              <a:gd name="connsiteY100" fmla="*/ 3811633 h 6543141"/>
              <a:gd name="connsiteX101" fmla="*/ 2330191 w 4779406"/>
              <a:gd name="connsiteY101" fmla="*/ 3824475 h 6543141"/>
              <a:gd name="connsiteX102" fmla="*/ 2216228 w 4779406"/>
              <a:gd name="connsiteY102" fmla="*/ 3776535 h 6543141"/>
              <a:gd name="connsiteX103" fmla="*/ 2204451 w 4779406"/>
              <a:gd name="connsiteY103" fmla="*/ 3567041 h 6543141"/>
              <a:gd name="connsiteX104" fmla="*/ 1589747 w 4779406"/>
              <a:gd name="connsiteY104" fmla="*/ 3567041 h 6543141"/>
              <a:gd name="connsiteX105" fmla="*/ 1589747 w 4779406"/>
              <a:gd name="connsiteY105" fmla="*/ 4192242 h 6543141"/>
              <a:gd name="connsiteX106" fmla="*/ 1878711 w 4779406"/>
              <a:gd name="connsiteY106" fmla="*/ 4192242 h 6543141"/>
              <a:gd name="connsiteX107" fmla="*/ 2067850 w 4779406"/>
              <a:gd name="connsiteY107" fmla="*/ 3966328 h 6543141"/>
              <a:gd name="connsiteX108" fmla="*/ 2107254 w 4779406"/>
              <a:gd name="connsiteY108" fmla="*/ 3920358 h 6543141"/>
              <a:gd name="connsiteX109" fmla="*/ 2146658 w 4779406"/>
              <a:gd name="connsiteY109" fmla="*/ 3898029 h 6543141"/>
              <a:gd name="connsiteX110" fmla="*/ 2193919 w 4779406"/>
              <a:gd name="connsiteY110" fmla="*/ 3919044 h 6543141"/>
              <a:gd name="connsiteX111" fmla="*/ 2241125 w 4779406"/>
              <a:gd name="connsiteY111" fmla="*/ 3955821 h 6543141"/>
              <a:gd name="connsiteX112" fmla="*/ 2482126 w 4779406"/>
              <a:gd name="connsiteY112" fmla="*/ 4186988 h 6543141"/>
              <a:gd name="connsiteX113" fmla="*/ 2522074 w 4779406"/>
              <a:gd name="connsiteY113" fmla="*/ 4228131 h 6543141"/>
              <a:gd name="connsiteX114" fmla="*/ 2534517 w 4779406"/>
              <a:gd name="connsiteY114" fmla="*/ 4265335 h 6543141"/>
              <a:gd name="connsiteX115" fmla="*/ 2507012 w 4779406"/>
              <a:gd name="connsiteY115" fmla="*/ 4309060 h 6543141"/>
              <a:gd name="connsiteX116" fmla="*/ 2455930 w 4779406"/>
              <a:gd name="connsiteY116" fmla="*/ 4317544 h 6543141"/>
              <a:gd name="connsiteX117" fmla="*/ 1589747 w 4779406"/>
              <a:gd name="connsiteY117" fmla="*/ 4317544 h 6543141"/>
              <a:gd name="connsiteX118" fmla="*/ 1589747 w 4779406"/>
              <a:gd name="connsiteY118" fmla="*/ 5016221 h 6543141"/>
              <a:gd name="connsiteX119" fmla="*/ 1983788 w 4779406"/>
              <a:gd name="connsiteY119" fmla="*/ 5016221 h 6543141"/>
              <a:gd name="connsiteX120" fmla="*/ 2125643 w 4779406"/>
              <a:gd name="connsiteY120" fmla="*/ 4785078 h 6543141"/>
              <a:gd name="connsiteX121" fmla="*/ 2155196 w 4779406"/>
              <a:gd name="connsiteY121" fmla="*/ 4745679 h 6543141"/>
              <a:gd name="connsiteX122" fmla="*/ 2204451 w 4779406"/>
              <a:gd name="connsiteY122" fmla="*/ 4722039 h 6543141"/>
              <a:gd name="connsiteX123" fmla="*/ 2252258 w 4779406"/>
              <a:gd name="connsiteY123" fmla="*/ 4741082 h 6543141"/>
              <a:gd name="connsiteX124" fmla="*/ 2303995 w 4779406"/>
              <a:gd name="connsiteY124" fmla="*/ 4779825 h 6543141"/>
              <a:gd name="connsiteX125" fmla="*/ 2581671 w 4779406"/>
              <a:gd name="connsiteY125" fmla="*/ 5005714 h 6543141"/>
              <a:gd name="connsiteX126" fmla="*/ 2617806 w 4779406"/>
              <a:gd name="connsiteY126" fmla="*/ 5041012 h 6543141"/>
              <a:gd name="connsiteX127" fmla="*/ 2634231 w 4779406"/>
              <a:gd name="connsiteY127" fmla="*/ 5084093 h 6543141"/>
              <a:gd name="connsiteX128" fmla="*/ 2608619 w 4779406"/>
              <a:gd name="connsiteY128" fmla="*/ 5132387 h 6543141"/>
              <a:gd name="connsiteX129" fmla="*/ 2555474 w 4779406"/>
              <a:gd name="connsiteY129" fmla="*/ 5141523 h 6543141"/>
              <a:gd name="connsiteX130" fmla="*/ 713296 w 4779406"/>
              <a:gd name="connsiteY130" fmla="*/ 5141523 h 6543141"/>
              <a:gd name="connsiteX131" fmla="*/ 359587 w 4779406"/>
              <a:gd name="connsiteY131" fmla="*/ 5150058 h 6543141"/>
              <a:gd name="connsiteX132" fmla="*/ 147127 w 4779406"/>
              <a:gd name="connsiteY132" fmla="*/ 5178280 h 6543141"/>
              <a:gd name="connsiteX133" fmla="*/ 57907 w 4779406"/>
              <a:gd name="connsiteY133" fmla="*/ 4984701 h 6543141"/>
              <a:gd name="connsiteX134" fmla="*/ 531261 w 4779406"/>
              <a:gd name="connsiteY134" fmla="*/ 5010311 h 6543141"/>
              <a:gd name="connsiteX135" fmla="*/ 807868 w 4779406"/>
              <a:gd name="connsiteY135" fmla="*/ 5016221 h 6543141"/>
              <a:gd name="connsiteX136" fmla="*/ 1228272 w 4779406"/>
              <a:gd name="connsiteY136" fmla="*/ 5016221 h 6543141"/>
              <a:gd name="connsiteX137" fmla="*/ 1228272 w 4779406"/>
              <a:gd name="connsiteY137" fmla="*/ 4317544 h 6543141"/>
              <a:gd name="connsiteX138" fmla="*/ 865673 w 4779406"/>
              <a:gd name="connsiteY138" fmla="*/ 4317544 h 6543141"/>
              <a:gd name="connsiteX139" fmla="*/ 511660 w 4779406"/>
              <a:gd name="connsiteY139" fmla="*/ 4328048 h 6543141"/>
              <a:gd name="connsiteX140" fmla="*/ 299327 w 4779406"/>
              <a:gd name="connsiteY140" fmla="*/ 4354313 h 6543141"/>
              <a:gd name="connsiteX141" fmla="*/ 215355 w 4779406"/>
              <a:gd name="connsiteY141" fmla="*/ 4160719 h 6543141"/>
              <a:gd name="connsiteX142" fmla="*/ 684107 w 4779406"/>
              <a:gd name="connsiteY142" fmla="*/ 4188301 h 6543141"/>
              <a:gd name="connsiteX143" fmla="*/ 960264 w 4779406"/>
              <a:gd name="connsiteY143" fmla="*/ 4192242 h 6543141"/>
              <a:gd name="connsiteX144" fmla="*/ 1228272 w 4779406"/>
              <a:gd name="connsiteY144" fmla="*/ 4192242 h 6543141"/>
              <a:gd name="connsiteX145" fmla="*/ 1228272 w 4779406"/>
              <a:gd name="connsiteY145" fmla="*/ 3567041 h 6543141"/>
              <a:gd name="connsiteX146" fmla="*/ 723788 w 4779406"/>
              <a:gd name="connsiteY146" fmla="*/ 3567041 h 6543141"/>
              <a:gd name="connsiteX147" fmla="*/ 694327 w 4779406"/>
              <a:gd name="connsiteY147" fmla="*/ 3800177 h 6543141"/>
              <a:gd name="connsiteX148" fmla="*/ 472332 w 4779406"/>
              <a:gd name="connsiteY148" fmla="*/ 3903283 h 6543141"/>
              <a:gd name="connsiteX149" fmla="*/ 336698 w 4779406"/>
              <a:gd name="connsiteY149" fmla="*/ 3851401 h 6543141"/>
              <a:gd name="connsiteX150" fmla="*/ 315072 w 4779406"/>
              <a:gd name="connsiteY150" fmla="*/ 3756176 h 6543141"/>
              <a:gd name="connsiteX151" fmla="*/ 325569 w 4779406"/>
              <a:gd name="connsiteY151" fmla="*/ 3599499 h 6543141"/>
              <a:gd name="connsiteX152" fmla="*/ 336065 w 4779406"/>
              <a:gd name="connsiteY152" fmla="*/ 3446959 h 6543141"/>
              <a:gd name="connsiteX153" fmla="*/ 362307 w 4779406"/>
              <a:gd name="connsiteY153" fmla="*/ 2841731 h 6543141"/>
              <a:gd name="connsiteX154" fmla="*/ 372803 w 4779406"/>
              <a:gd name="connsiteY154" fmla="*/ 2275970 h 6543141"/>
              <a:gd name="connsiteX155" fmla="*/ 364275 w 4779406"/>
              <a:gd name="connsiteY155" fmla="*/ 2029215 h 6543141"/>
              <a:gd name="connsiteX156" fmla="*/ 336065 w 4779406"/>
              <a:gd name="connsiteY156" fmla="*/ 1841014 h 6543141"/>
              <a:gd name="connsiteX157" fmla="*/ 3359275 w 4779406"/>
              <a:gd name="connsiteY157" fmla="*/ 0 h 6543141"/>
              <a:gd name="connsiteX158" fmla="*/ 3755515 w 4779406"/>
              <a:gd name="connsiteY158" fmla="*/ 0 h 6543141"/>
              <a:gd name="connsiteX159" fmla="*/ 3743085 w 4779406"/>
              <a:gd name="connsiteY159" fmla="*/ 2898241 h 6543141"/>
              <a:gd name="connsiteX160" fmla="*/ 3743877 w 4779406"/>
              <a:gd name="connsiteY160" fmla="*/ 2898241 h 6543141"/>
              <a:gd name="connsiteX161" fmla="*/ 3743661 w 4779406"/>
              <a:gd name="connsiteY161" fmla="*/ 2958569 h 6543141"/>
              <a:gd name="connsiteX162" fmla="*/ 4151508 w 4779406"/>
              <a:gd name="connsiteY162" fmla="*/ 2958569 h 6543141"/>
              <a:gd name="connsiteX163" fmla="*/ 4319169 w 4779406"/>
              <a:gd name="connsiteY163" fmla="*/ 2685659 h 6543141"/>
              <a:gd name="connsiteX164" fmla="*/ 4348640 w 4779406"/>
              <a:gd name="connsiteY164" fmla="*/ 2646297 h 6543141"/>
              <a:gd name="connsiteX165" fmla="*/ 4397759 w 4779406"/>
              <a:gd name="connsiteY165" fmla="*/ 2622680 h 6543141"/>
              <a:gd name="connsiteX166" fmla="*/ 4449498 w 4779406"/>
              <a:gd name="connsiteY166" fmla="*/ 2641048 h 6543141"/>
              <a:gd name="connsiteX167" fmla="*/ 4497307 w 4779406"/>
              <a:gd name="connsiteY167" fmla="*/ 2675162 h 6543141"/>
              <a:gd name="connsiteX168" fmla="*/ 4779406 w 4779406"/>
              <a:gd name="connsiteY168" fmla="*/ 2928092 h 6543141"/>
              <a:gd name="connsiteX169" fmla="*/ 4779406 w 4779406"/>
              <a:gd name="connsiteY169" fmla="*/ 3083665 h 6543141"/>
              <a:gd name="connsiteX170" fmla="*/ 4775449 w 4779406"/>
              <a:gd name="connsiteY170" fmla="*/ 3084528 h 6543141"/>
              <a:gd name="connsiteX171" fmla="*/ 3743661 w 4779406"/>
              <a:gd name="connsiteY171" fmla="*/ 3084528 h 6543141"/>
              <a:gd name="connsiteX172" fmla="*/ 3743085 w 4779406"/>
              <a:gd name="connsiteY172" fmla="*/ 3217067 h 6543141"/>
              <a:gd name="connsiteX173" fmla="*/ 3743085 w 4779406"/>
              <a:gd name="connsiteY173" fmla="*/ 3662781 h 6543141"/>
              <a:gd name="connsiteX174" fmla="*/ 3741148 w 4779406"/>
              <a:gd name="connsiteY174" fmla="*/ 3662781 h 6543141"/>
              <a:gd name="connsiteX175" fmla="*/ 3741038 w 4779406"/>
              <a:gd name="connsiteY175" fmla="*/ 3688079 h 6543141"/>
              <a:gd name="connsiteX176" fmla="*/ 3738414 w 4779406"/>
              <a:gd name="connsiteY176" fmla="*/ 4291631 h 6543141"/>
              <a:gd name="connsiteX177" fmla="*/ 4025970 w 4779406"/>
              <a:gd name="connsiteY177" fmla="*/ 4291631 h 6543141"/>
              <a:gd name="connsiteX178" fmla="*/ 4245817 w 4779406"/>
              <a:gd name="connsiteY178" fmla="*/ 4086948 h 6543141"/>
              <a:gd name="connsiteX179" fmla="*/ 4295591 w 4779406"/>
              <a:gd name="connsiteY179" fmla="*/ 4041682 h 6543141"/>
              <a:gd name="connsiteX180" fmla="*/ 4329647 w 4779406"/>
              <a:gd name="connsiteY180" fmla="*/ 4023969 h 6543141"/>
              <a:gd name="connsiteX181" fmla="*/ 4378766 w 4779406"/>
              <a:gd name="connsiteY181" fmla="*/ 4045618 h 6543141"/>
              <a:gd name="connsiteX182" fmla="*/ 4423956 w 4779406"/>
              <a:gd name="connsiteY182" fmla="*/ 4086948 h 6543141"/>
              <a:gd name="connsiteX183" fmla="*/ 4638994 w 4779406"/>
              <a:gd name="connsiteY183" fmla="*/ 4281134 h 6543141"/>
              <a:gd name="connsiteX184" fmla="*/ 4676389 w 4779406"/>
              <a:gd name="connsiteY184" fmla="*/ 4316560 h 6543141"/>
              <a:gd name="connsiteX185" fmla="*/ 4701974 w 4779406"/>
              <a:gd name="connsiteY185" fmla="*/ 4375603 h 6543141"/>
              <a:gd name="connsiteX186" fmla="*/ 4673109 w 4779406"/>
              <a:gd name="connsiteY186" fmla="*/ 4441207 h 6543141"/>
              <a:gd name="connsiteX187" fmla="*/ 4518285 w 4779406"/>
              <a:gd name="connsiteY187" fmla="*/ 4569790 h 6543141"/>
              <a:gd name="connsiteX188" fmla="*/ 4511068 w 4779406"/>
              <a:gd name="connsiteY188" fmla="*/ 4756103 h 6543141"/>
              <a:gd name="connsiteX189" fmla="*/ 4507788 w 4779406"/>
              <a:gd name="connsiteY189" fmla="*/ 4942417 h 6543141"/>
              <a:gd name="connsiteX190" fmla="*/ 4511888 w 4779406"/>
              <a:gd name="connsiteY190" fmla="*/ 5206307 h 6543141"/>
              <a:gd name="connsiteX191" fmla="*/ 4520909 w 4779406"/>
              <a:gd name="connsiteY191" fmla="*/ 5601075 h 6543141"/>
              <a:gd name="connsiteX192" fmla="*/ 4529929 w 4779406"/>
              <a:gd name="connsiteY192" fmla="*/ 5991908 h 6543141"/>
              <a:gd name="connsiteX193" fmla="*/ 4534029 w 4779406"/>
              <a:gd name="connsiteY193" fmla="*/ 6243989 h 6543141"/>
              <a:gd name="connsiteX194" fmla="*/ 4463577 w 4779406"/>
              <a:gd name="connsiteY194" fmla="*/ 6439730 h 6543141"/>
              <a:gd name="connsiteX195" fmla="*/ 4326748 w 4779406"/>
              <a:gd name="connsiteY195" fmla="*/ 6511845 h 6543141"/>
              <a:gd name="connsiteX196" fmla="*/ 4235338 w 4779406"/>
              <a:gd name="connsiteY196" fmla="*/ 6522148 h 6543141"/>
              <a:gd name="connsiteX197" fmla="*/ 4120758 w 4779406"/>
              <a:gd name="connsiteY197" fmla="*/ 6465073 h 6543141"/>
              <a:gd name="connsiteX198" fmla="*/ 4104389 w 4779406"/>
              <a:gd name="connsiteY198" fmla="*/ 6364699 h 6543141"/>
              <a:gd name="connsiteX199" fmla="*/ 4107657 w 4779406"/>
              <a:gd name="connsiteY199" fmla="*/ 6293191 h 6543141"/>
              <a:gd name="connsiteX200" fmla="*/ 4114845 w 4779406"/>
              <a:gd name="connsiteY200" fmla="*/ 6186258 h 6543141"/>
              <a:gd name="connsiteX201" fmla="*/ 3122250 w 4779406"/>
              <a:gd name="connsiteY201" fmla="*/ 6186258 h 6543141"/>
              <a:gd name="connsiteX202" fmla="*/ 3085575 w 4779406"/>
              <a:gd name="connsiteY202" fmla="*/ 6421775 h 6543141"/>
              <a:gd name="connsiteX203" fmla="*/ 2844563 w 4779406"/>
              <a:gd name="connsiteY203" fmla="*/ 6543141 h 6543141"/>
              <a:gd name="connsiteX204" fmla="*/ 2702340 w 4779406"/>
              <a:gd name="connsiteY204" fmla="*/ 6473601 h 6543141"/>
              <a:gd name="connsiteX205" fmla="*/ 2682023 w 4779406"/>
              <a:gd name="connsiteY205" fmla="*/ 6364699 h 6543141"/>
              <a:gd name="connsiteX206" fmla="*/ 2687662 w 4779406"/>
              <a:gd name="connsiteY206" fmla="*/ 6239518 h 6543141"/>
              <a:gd name="connsiteX207" fmla="*/ 2699136 w 4779406"/>
              <a:gd name="connsiteY207" fmla="*/ 6066520 h 6543141"/>
              <a:gd name="connsiteX208" fmla="*/ 2708275 w 4779406"/>
              <a:gd name="connsiteY208" fmla="*/ 5944837 h 6543141"/>
              <a:gd name="connsiteX209" fmla="*/ 2729932 w 4779406"/>
              <a:gd name="connsiteY209" fmla="*/ 5343254 h 6543141"/>
              <a:gd name="connsiteX210" fmla="*/ 2739775 w 4779406"/>
              <a:gd name="connsiteY210" fmla="*/ 4737734 h 6543141"/>
              <a:gd name="connsiteX211" fmla="*/ 2727963 w 4779406"/>
              <a:gd name="connsiteY211" fmla="*/ 4273262 h 6543141"/>
              <a:gd name="connsiteX212" fmla="*/ 2692524 w 4779406"/>
              <a:gd name="connsiteY212" fmla="*/ 3981983 h 6543141"/>
              <a:gd name="connsiteX213" fmla="*/ 3232979 w 4779406"/>
              <a:gd name="connsiteY213" fmla="*/ 4291631 h 6543141"/>
              <a:gd name="connsiteX214" fmla="*/ 3343741 w 4779406"/>
              <a:gd name="connsiteY214" fmla="*/ 4291631 h 6543141"/>
              <a:gd name="connsiteX215" fmla="*/ 3341763 w 4779406"/>
              <a:gd name="connsiteY215" fmla="*/ 4006912 h 6543141"/>
              <a:gd name="connsiteX216" fmla="*/ 3344112 w 4779406"/>
              <a:gd name="connsiteY216" fmla="*/ 3802312 h 6543141"/>
              <a:gd name="connsiteX217" fmla="*/ 3346845 w 4779406"/>
              <a:gd name="connsiteY217" fmla="*/ 3633206 h 6543141"/>
              <a:gd name="connsiteX218" fmla="*/ 3359275 w 4779406"/>
              <a:gd name="connsiteY218" fmla="*/ 0 h 6543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</a:cxnLst>
            <a:rect l="l" t="t" r="r" b="b"/>
            <a:pathLst>
              <a:path w="4779406" h="6543141">
                <a:moveTo>
                  <a:pt x="461524" y="5472493"/>
                </a:moveTo>
                <a:lnTo>
                  <a:pt x="498222" y="5472493"/>
                </a:lnTo>
                <a:cubicBezTo>
                  <a:pt x="520939" y="5528146"/>
                  <a:pt x="543657" y="5597905"/>
                  <a:pt x="566374" y="5681767"/>
                </a:cubicBezTo>
                <a:cubicBezTo>
                  <a:pt x="589091" y="5765631"/>
                  <a:pt x="601324" y="5860318"/>
                  <a:pt x="603071" y="5965831"/>
                </a:cubicBezTo>
                <a:cubicBezTo>
                  <a:pt x="602962" y="6107425"/>
                  <a:pt x="573036" y="6221793"/>
                  <a:pt x="513293" y="6308937"/>
                </a:cubicBezTo>
                <a:cubicBezTo>
                  <a:pt x="453550" y="6396079"/>
                  <a:pt x="364645" y="6440909"/>
                  <a:pt x="246577" y="6443423"/>
                </a:cubicBezTo>
                <a:cubicBezTo>
                  <a:pt x="172089" y="6441565"/>
                  <a:pt x="112673" y="6419041"/>
                  <a:pt x="68329" y="6375852"/>
                </a:cubicBezTo>
                <a:cubicBezTo>
                  <a:pt x="23986" y="6332663"/>
                  <a:pt x="1268" y="6279961"/>
                  <a:pt x="176" y="6217748"/>
                </a:cubicBezTo>
                <a:cubicBezTo>
                  <a:pt x="-1681" y="6169201"/>
                  <a:pt x="11207" y="6127215"/>
                  <a:pt x="38840" y="6091789"/>
                </a:cubicBezTo>
                <a:cubicBezTo>
                  <a:pt x="66473" y="6056363"/>
                  <a:pt x="119991" y="6003881"/>
                  <a:pt x="199394" y="5934341"/>
                </a:cubicBezTo>
                <a:cubicBezTo>
                  <a:pt x="283712" y="5853758"/>
                  <a:pt x="344439" y="5772191"/>
                  <a:pt x="381574" y="5689640"/>
                </a:cubicBezTo>
                <a:cubicBezTo>
                  <a:pt x="418709" y="5607089"/>
                  <a:pt x="445359" y="5534707"/>
                  <a:pt x="461524" y="5472493"/>
                </a:cubicBezTo>
                <a:close/>
                <a:moveTo>
                  <a:pt x="897470" y="5361951"/>
                </a:moveTo>
                <a:cubicBezTo>
                  <a:pt x="993233" y="5439581"/>
                  <a:pt x="1078186" y="5534925"/>
                  <a:pt x="1152328" y="5647981"/>
                </a:cubicBezTo>
                <a:cubicBezTo>
                  <a:pt x="1226471" y="5761039"/>
                  <a:pt x="1265562" y="5882623"/>
                  <a:pt x="1269602" y="6012737"/>
                </a:cubicBezTo>
                <a:cubicBezTo>
                  <a:pt x="1266872" y="6128637"/>
                  <a:pt x="1238264" y="6216982"/>
                  <a:pt x="1183776" y="6277775"/>
                </a:cubicBezTo>
                <a:cubicBezTo>
                  <a:pt x="1129289" y="6338567"/>
                  <a:pt x="1065302" y="6369182"/>
                  <a:pt x="991814" y="6369619"/>
                </a:cubicBezTo>
                <a:cubicBezTo>
                  <a:pt x="953050" y="6372681"/>
                  <a:pt x="908717" y="6358685"/>
                  <a:pt x="858816" y="6327633"/>
                </a:cubicBezTo>
                <a:cubicBezTo>
                  <a:pt x="808914" y="6296581"/>
                  <a:pt x="781616" y="6230103"/>
                  <a:pt x="776920" y="6128199"/>
                </a:cubicBezTo>
                <a:cubicBezTo>
                  <a:pt x="777891" y="6100565"/>
                  <a:pt x="785268" y="6054367"/>
                  <a:pt x="799050" y="5989605"/>
                </a:cubicBezTo>
                <a:cubicBezTo>
                  <a:pt x="812833" y="5924844"/>
                  <a:pt x="827198" y="5860375"/>
                  <a:pt x="842146" y="5796197"/>
                </a:cubicBezTo>
                <a:cubicBezTo>
                  <a:pt x="857093" y="5732019"/>
                  <a:pt x="866799" y="5686987"/>
                  <a:pt x="871264" y="5661103"/>
                </a:cubicBezTo>
                <a:cubicBezTo>
                  <a:pt x="876178" y="5608183"/>
                  <a:pt x="878143" y="5557887"/>
                  <a:pt x="877160" y="5510215"/>
                </a:cubicBezTo>
                <a:cubicBezTo>
                  <a:pt x="876178" y="5462543"/>
                  <a:pt x="874212" y="5420119"/>
                  <a:pt x="871264" y="5382944"/>
                </a:cubicBezTo>
                <a:lnTo>
                  <a:pt x="897470" y="5361951"/>
                </a:lnTo>
                <a:close/>
                <a:moveTo>
                  <a:pt x="1369320" y="5330461"/>
                </a:moveTo>
                <a:cubicBezTo>
                  <a:pt x="1518458" y="5397486"/>
                  <a:pt x="1654476" y="5479927"/>
                  <a:pt x="1777373" y="5577786"/>
                </a:cubicBezTo>
                <a:cubicBezTo>
                  <a:pt x="1900270" y="5675645"/>
                  <a:pt x="1965436" y="5796136"/>
                  <a:pt x="1972871" y="5939261"/>
                </a:cubicBezTo>
                <a:cubicBezTo>
                  <a:pt x="1972762" y="6008035"/>
                  <a:pt x="1951987" y="6069921"/>
                  <a:pt x="1910548" y="6124919"/>
                </a:cubicBezTo>
                <a:cubicBezTo>
                  <a:pt x="1869108" y="6179917"/>
                  <a:pt x="1807660" y="6209001"/>
                  <a:pt x="1726202" y="6212171"/>
                </a:cubicBezTo>
                <a:cubicBezTo>
                  <a:pt x="1630530" y="6210093"/>
                  <a:pt x="1569957" y="6174887"/>
                  <a:pt x="1544481" y="6106550"/>
                </a:cubicBezTo>
                <a:cubicBezTo>
                  <a:pt x="1519005" y="6038213"/>
                  <a:pt x="1504353" y="5949211"/>
                  <a:pt x="1500526" y="5839544"/>
                </a:cubicBezTo>
                <a:cubicBezTo>
                  <a:pt x="1492107" y="5734469"/>
                  <a:pt x="1474832" y="5644155"/>
                  <a:pt x="1448700" y="5568601"/>
                </a:cubicBezTo>
                <a:cubicBezTo>
                  <a:pt x="1422568" y="5493049"/>
                  <a:pt x="1390859" y="5417167"/>
                  <a:pt x="1353575" y="5340957"/>
                </a:cubicBezTo>
                <a:lnTo>
                  <a:pt x="1369320" y="5330461"/>
                </a:lnTo>
                <a:close/>
                <a:moveTo>
                  <a:pt x="1946630" y="5188758"/>
                </a:moveTo>
                <a:cubicBezTo>
                  <a:pt x="2019555" y="5204956"/>
                  <a:pt x="2109294" y="5233206"/>
                  <a:pt x="2215847" y="5273507"/>
                </a:cubicBezTo>
                <a:cubicBezTo>
                  <a:pt x="2322400" y="5313809"/>
                  <a:pt x="2417581" y="5373937"/>
                  <a:pt x="2501392" y="5453893"/>
                </a:cubicBezTo>
                <a:cubicBezTo>
                  <a:pt x="2585202" y="5533848"/>
                  <a:pt x="2629456" y="5641405"/>
                  <a:pt x="2634154" y="5776565"/>
                </a:cubicBezTo>
                <a:cubicBezTo>
                  <a:pt x="2628686" y="5886451"/>
                  <a:pt x="2597635" y="5959270"/>
                  <a:pt x="2540997" y="5995024"/>
                </a:cubicBezTo>
                <a:cubicBezTo>
                  <a:pt x="2484359" y="6030778"/>
                  <a:pt x="2434938" y="6047179"/>
                  <a:pt x="2392733" y="6044227"/>
                </a:cubicBezTo>
                <a:cubicBezTo>
                  <a:pt x="2299576" y="6044008"/>
                  <a:pt x="2236597" y="6009019"/>
                  <a:pt x="2203795" y="5939261"/>
                </a:cubicBezTo>
                <a:cubicBezTo>
                  <a:pt x="2170993" y="5869503"/>
                  <a:pt x="2144752" y="5766287"/>
                  <a:pt x="2125071" y="5629613"/>
                </a:cubicBezTo>
                <a:cubicBezTo>
                  <a:pt x="2112060" y="5550561"/>
                  <a:pt x="2089536" y="5479053"/>
                  <a:pt x="2057500" y="5415089"/>
                </a:cubicBezTo>
                <a:cubicBezTo>
                  <a:pt x="2025463" y="5351127"/>
                  <a:pt x="1983258" y="5280931"/>
                  <a:pt x="1930885" y="5204503"/>
                </a:cubicBezTo>
                <a:lnTo>
                  <a:pt x="1946630" y="5188758"/>
                </a:lnTo>
                <a:close/>
                <a:moveTo>
                  <a:pt x="3127491" y="4417590"/>
                </a:moveTo>
                <a:lnTo>
                  <a:pt x="3127491" y="6060299"/>
                </a:lnTo>
                <a:lnTo>
                  <a:pt x="4120072" y="6060299"/>
                </a:lnTo>
                <a:lnTo>
                  <a:pt x="4120072" y="4417590"/>
                </a:lnTo>
                <a:lnTo>
                  <a:pt x="3127491" y="4417590"/>
                </a:lnTo>
                <a:close/>
                <a:moveTo>
                  <a:pt x="755715" y="2549204"/>
                </a:moveTo>
                <a:cubicBezTo>
                  <a:pt x="805791" y="2573307"/>
                  <a:pt x="864858" y="2606740"/>
                  <a:pt x="932915" y="2649504"/>
                </a:cubicBezTo>
                <a:cubicBezTo>
                  <a:pt x="1000973" y="2692268"/>
                  <a:pt x="1061153" y="2746694"/>
                  <a:pt x="1113455" y="2812784"/>
                </a:cubicBezTo>
                <a:cubicBezTo>
                  <a:pt x="1165758" y="2878873"/>
                  <a:pt x="1193315" y="2958958"/>
                  <a:pt x="1196126" y="3053038"/>
                </a:cubicBezTo>
                <a:cubicBezTo>
                  <a:pt x="1193397" y="3140505"/>
                  <a:pt x="1172661" y="3200431"/>
                  <a:pt x="1133921" y="3232814"/>
                </a:cubicBezTo>
                <a:cubicBezTo>
                  <a:pt x="1095180" y="3265197"/>
                  <a:pt x="1054811" y="3280556"/>
                  <a:pt x="1012814" y="3278893"/>
                </a:cubicBezTo>
                <a:cubicBezTo>
                  <a:pt x="943075" y="3275828"/>
                  <a:pt x="894685" y="3250439"/>
                  <a:pt x="867644" y="3202727"/>
                </a:cubicBezTo>
                <a:cubicBezTo>
                  <a:pt x="840603" y="3155015"/>
                  <a:pt x="827684" y="3103369"/>
                  <a:pt x="828888" y="3047790"/>
                </a:cubicBezTo>
                <a:cubicBezTo>
                  <a:pt x="830750" y="2916869"/>
                  <a:pt x="827027" y="2824337"/>
                  <a:pt x="817722" y="2770193"/>
                </a:cubicBezTo>
                <a:cubicBezTo>
                  <a:pt x="808416" y="2716049"/>
                  <a:pt x="782360" y="2651073"/>
                  <a:pt x="739553" y="2575264"/>
                </a:cubicBezTo>
                <a:lnTo>
                  <a:pt x="755715" y="2549204"/>
                </a:lnTo>
                <a:close/>
                <a:moveTo>
                  <a:pt x="1742180" y="2423245"/>
                </a:moveTo>
                <a:lnTo>
                  <a:pt x="2109716" y="2638424"/>
                </a:lnTo>
                <a:cubicBezTo>
                  <a:pt x="2135969" y="2653404"/>
                  <a:pt x="2155658" y="2666743"/>
                  <a:pt x="2168785" y="2678442"/>
                </a:cubicBezTo>
                <a:cubicBezTo>
                  <a:pt x="2181911" y="2690142"/>
                  <a:pt x="2188474" y="2704793"/>
                  <a:pt x="2188474" y="2722397"/>
                </a:cubicBezTo>
                <a:cubicBezTo>
                  <a:pt x="2189240" y="2740547"/>
                  <a:pt x="2182458" y="2755417"/>
                  <a:pt x="2168129" y="2767007"/>
                </a:cubicBezTo>
                <a:cubicBezTo>
                  <a:pt x="2153799" y="2778597"/>
                  <a:pt x="2127328" y="2788219"/>
                  <a:pt x="2088714" y="2795872"/>
                </a:cubicBezTo>
                <a:cubicBezTo>
                  <a:pt x="2029208" y="2873394"/>
                  <a:pt x="1951326" y="2962396"/>
                  <a:pt x="1855066" y="3062879"/>
                </a:cubicBezTo>
                <a:cubicBezTo>
                  <a:pt x="1758807" y="3163361"/>
                  <a:pt x="1686175" y="3235306"/>
                  <a:pt x="1637170" y="3278714"/>
                </a:cubicBezTo>
                <a:lnTo>
                  <a:pt x="1600416" y="3278714"/>
                </a:lnTo>
                <a:cubicBezTo>
                  <a:pt x="1636842" y="3161721"/>
                  <a:pt x="1670314" y="3029640"/>
                  <a:pt x="1700832" y="2882469"/>
                </a:cubicBezTo>
                <a:cubicBezTo>
                  <a:pt x="1731351" y="2735299"/>
                  <a:pt x="1745134" y="2582224"/>
                  <a:pt x="1742180" y="2423245"/>
                </a:cubicBezTo>
                <a:close/>
                <a:moveTo>
                  <a:pt x="1589747" y="2254972"/>
                </a:moveTo>
                <a:lnTo>
                  <a:pt x="1589747" y="3441738"/>
                </a:lnTo>
                <a:lnTo>
                  <a:pt x="2204451" y="3441738"/>
                </a:lnTo>
                <a:lnTo>
                  <a:pt x="2204451" y="2254972"/>
                </a:lnTo>
                <a:lnTo>
                  <a:pt x="1589747" y="2254972"/>
                </a:lnTo>
                <a:close/>
                <a:moveTo>
                  <a:pt x="718533" y="2254972"/>
                </a:moveTo>
                <a:lnTo>
                  <a:pt x="718533" y="3441738"/>
                </a:lnTo>
                <a:lnTo>
                  <a:pt x="1228272" y="3441738"/>
                </a:lnTo>
                <a:lnTo>
                  <a:pt x="1228272" y="2254972"/>
                </a:lnTo>
                <a:lnTo>
                  <a:pt x="718533" y="2254972"/>
                </a:lnTo>
                <a:close/>
                <a:moveTo>
                  <a:pt x="336065" y="1841014"/>
                </a:moveTo>
                <a:lnTo>
                  <a:pt x="818378" y="2129670"/>
                </a:lnTo>
                <a:lnTo>
                  <a:pt x="2172928" y="2129670"/>
                </a:lnTo>
                <a:lnTo>
                  <a:pt x="2293517" y="1977470"/>
                </a:lnTo>
                <a:cubicBezTo>
                  <a:pt x="2301266" y="1966317"/>
                  <a:pt x="2310653" y="1955821"/>
                  <a:pt x="2321677" y="1945980"/>
                </a:cubicBezTo>
                <a:cubicBezTo>
                  <a:pt x="2332701" y="1936139"/>
                  <a:pt x="2346017" y="1930891"/>
                  <a:pt x="2361625" y="1930235"/>
                </a:cubicBezTo>
                <a:cubicBezTo>
                  <a:pt x="2375160" y="1931001"/>
                  <a:pt x="2390004" y="1936030"/>
                  <a:pt x="2406158" y="1945324"/>
                </a:cubicBezTo>
                <a:cubicBezTo>
                  <a:pt x="2422312" y="1954618"/>
                  <a:pt x="2437156" y="1963584"/>
                  <a:pt x="2450691" y="1972222"/>
                </a:cubicBezTo>
                <a:lnTo>
                  <a:pt x="2665768" y="2124421"/>
                </a:lnTo>
                <a:cubicBezTo>
                  <a:pt x="2682193" y="2137160"/>
                  <a:pt x="2696647" y="2150873"/>
                  <a:pt x="2709130" y="2165560"/>
                </a:cubicBezTo>
                <a:cubicBezTo>
                  <a:pt x="2721613" y="2180246"/>
                  <a:pt x="2728183" y="2197869"/>
                  <a:pt x="2728840" y="2218425"/>
                </a:cubicBezTo>
                <a:cubicBezTo>
                  <a:pt x="2729495" y="2245452"/>
                  <a:pt x="2716359" y="2271206"/>
                  <a:pt x="2689430" y="2295687"/>
                </a:cubicBezTo>
                <a:cubicBezTo>
                  <a:pt x="2662502" y="2320169"/>
                  <a:pt x="2617850" y="2353852"/>
                  <a:pt x="2555474" y="2396738"/>
                </a:cubicBezTo>
                <a:cubicBezTo>
                  <a:pt x="2555797" y="2466008"/>
                  <a:pt x="2558061" y="2582431"/>
                  <a:pt x="2562266" y="2746006"/>
                </a:cubicBezTo>
                <a:cubicBezTo>
                  <a:pt x="2566470" y="2909582"/>
                  <a:pt x="2570675" y="3072244"/>
                  <a:pt x="2574879" y="3233991"/>
                </a:cubicBezTo>
                <a:cubicBezTo>
                  <a:pt x="2579084" y="3395739"/>
                  <a:pt x="2581348" y="3508507"/>
                  <a:pt x="2581671" y="3572293"/>
                </a:cubicBezTo>
                <a:cubicBezTo>
                  <a:pt x="2579051" y="3649835"/>
                  <a:pt x="2559259" y="3706654"/>
                  <a:pt x="2522293" y="3742750"/>
                </a:cubicBezTo>
                <a:cubicBezTo>
                  <a:pt x="2485328" y="3778845"/>
                  <a:pt x="2446907" y="3801806"/>
                  <a:pt x="2407032" y="3811633"/>
                </a:cubicBezTo>
                <a:cubicBezTo>
                  <a:pt x="2367156" y="3821460"/>
                  <a:pt x="2341542" y="3825740"/>
                  <a:pt x="2330191" y="3824475"/>
                </a:cubicBezTo>
                <a:cubicBezTo>
                  <a:pt x="2267313" y="3827212"/>
                  <a:pt x="2229326" y="3811231"/>
                  <a:pt x="2216228" y="3776535"/>
                </a:cubicBezTo>
                <a:cubicBezTo>
                  <a:pt x="2203130" y="3741838"/>
                  <a:pt x="2199205" y="3672007"/>
                  <a:pt x="2204451" y="3567041"/>
                </a:cubicBezTo>
                <a:lnTo>
                  <a:pt x="1589747" y="3567041"/>
                </a:lnTo>
                <a:lnTo>
                  <a:pt x="1589747" y="4192242"/>
                </a:lnTo>
                <a:lnTo>
                  <a:pt x="1878711" y="4192242"/>
                </a:lnTo>
                <a:lnTo>
                  <a:pt x="2067850" y="3966328"/>
                </a:lnTo>
                <a:cubicBezTo>
                  <a:pt x="2080985" y="3949691"/>
                  <a:pt x="2094120" y="3934368"/>
                  <a:pt x="2107254" y="3920358"/>
                </a:cubicBezTo>
                <a:cubicBezTo>
                  <a:pt x="2120389" y="3906347"/>
                  <a:pt x="2133524" y="3898905"/>
                  <a:pt x="2146658" y="3898029"/>
                </a:cubicBezTo>
                <a:cubicBezTo>
                  <a:pt x="2160450" y="3899123"/>
                  <a:pt x="2176204" y="3906128"/>
                  <a:pt x="2193919" y="3919044"/>
                </a:cubicBezTo>
                <a:cubicBezTo>
                  <a:pt x="2211635" y="3931960"/>
                  <a:pt x="2227370" y="3944219"/>
                  <a:pt x="2241125" y="3955821"/>
                </a:cubicBezTo>
                <a:lnTo>
                  <a:pt x="2482126" y="4186988"/>
                </a:lnTo>
                <a:cubicBezTo>
                  <a:pt x="2500354" y="4204298"/>
                  <a:pt x="2513670" y="4218012"/>
                  <a:pt x="2522074" y="4228131"/>
                </a:cubicBezTo>
                <a:cubicBezTo>
                  <a:pt x="2530479" y="4238250"/>
                  <a:pt x="2534627" y="4250651"/>
                  <a:pt x="2534517" y="4265335"/>
                </a:cubicBezTo>
                <a:cubicBezTo>
                  <a:pt x="2533208" y="4288067"/>
                  <a:pt x="2524039" y="4302643"/>
                  <a:pt x="2507012" y="4309060"/>
                </a:cubicBezTo>
                <a:cubicBezTo>
                  <a:pt x="2489985" y="4315477"/>
                  <a:pt x="2472957" y="4318305"/>
                  <a:pt x="2455930" y="4317544"/>
                </a:cubicBezTo>
                <a:lnTo>
                  <a:pt x="1589747" y="4317544"/>
                </a:lnTo>
                <a:lnTo>
                  <a:pt x="1589747" y="5016221"/>
                </a:lnTo>
                <a:lnTo>
                  <a:pt x="1983788" y="5016221"/>
                </a:lnTo>
                <a:lnTo>
                  <a:pt x="2125643" y="4785078"/>
                </a:lnTo>
                <a:cubicBezTo>
                  <a:pt x="2131225" y="4773259"/>
                  <a:pt x="2141076" y="4760125"/>
                  <a:pt x="2155196" y="4745679"/>
                </a:cubicBezTo>
                <a:cubicBezTo>
                  <a:pt x="2169316" y="4731233"/>
                  <a:pt x="2185734" y="4723353"/>
                  <a:pt x="2204451" y="4722039"/>
                </a:cubicBezTo>
                <a:cubicBezTo>
                  <a:pt x="2220060" y="4722805"/>
                  <a:pt x="2235995" y="4729153"/>
                  <a:pt x="2252258" y="4741082"/>
                </a:cubicBezTo>
                <a:cubicBezTo>
                  <a:pt x="2268522" y="4753011"/>
                  <a:pt x="2285767" y="4765926"/>
                  <a:pt x="2303995" y="4779825"/>
                </a:cubicBezTo>
                <a:lnTo>
                  <a:pt x="2581671" y="5005714"/>
                </a:lnTo>
                <a:cubicBezTo>
                  <a:pt x="2595359" y="5016187"/>
                  <a:pt x="2607403" y="5027953"/>
                  <a:pt x="2617806" y="5041012"/>
                </a:cubicBezTo>
                <a:cubicBezTo>
                  <a:pt x="2628209" y="5054071"/>
                  <a:pt x="2633684" y="5068431"/>
                  <a:pt x="2634231" y="5084093"/>
                </a:cubicBezTo>
                <a:cubicBezTo>
                  <a:pt x="2633244" y="5109328"/>
                  <a:pt x="2624706" y="5125425"/>
                  <a:pt x="2608619" y="5132387"/>
                </a:cubicBezTo>
                <a:cubicBezTo>
                  <a:pt x="2592531" y="5139348"/>
                  <a:pt x="2574816" y="5142394"/>
                  <a:pt x="2555474" y="5141523"/>
                </a:cubicBezTo>
                <a:lnTo>
                  <a:pt x="713296" y="5141523"/>
                </a:lnTo>
                <a:cubicBezTo>
                  <a:pt x="558107" y="5141414"/>
                  <a:pt x="440204" y="5144259"/>
                  <a:pt x="359587" y="5150058"/>
                </a:cubicBezTo>
                <a:cubicBezTo>
                  <a:pt x="278969" y="5155856"/>
                  <a:pt x="208150" y="5165264"/>
                  <a:pt x="147127" y="5178280"/>
                </a:cubicBezTo>
                <a:lnTo>
                  <a:pt x="57907" y="4984701"/>
                </a:lnTo>
                <a:cubicBezTo>
                  <a:pt x="225601" y="4997506"/>
                  <a:pt x="383386" y="5006043"/>
                  <a:pt x="531261" y="5010311"/>
                </a:cubicBezTo>
                <a:lnTo>
                  <a:pt x="807868" y="5016221"/>
                </a:lnTo>
                <a:lnTo>
                  <a:pt x="1228272" y="5016221"/>
                </a:lnTo>
                <a:lnTo>
                  <a:pt x="1228272" y="4317544"/>
                </a:lnTo>
                <a:lnTo>
                  <a:pt x="865673" y="4317544"/>
                </a:lnTo>
                <a:cubicBezTo>
                  <a:pt x="710267" y="4317763"/>
                  <a:pt x="592263" y="4321264"/>
                  <a:pt x="511660" y="4328048"/>
                </a:cubicBezTo>
                <a:cubicBezTo>
                  <a:pt x="431058" y="4334833"/>
                  <a:pt x="360280" y="4343587"/>
                  <a:pt x="299327" y="4354313"/>
                </a:cubicBezTo>
                <a:lnTo>
                  <a:pt x="215355" y="4160719"/>
                </a:lnTo>
                <a:cubicBezTo>
                  <a:pt x="380417" y="4175823"/>
                  <a:pt x="536667" y="4185018"/>
                  <a:pt x="684107" y="4188301"/>
                </a:cubicBezTo>
                <a:lnTo>
                  <a:pt x="960264" y="4192242"/>
                </a:lnTo>
                <a:lnTo>
                  <a:pt x="1228272" y="4192242"/>
                </a:lnTo>
                <a:lnTo>
                  <a:pt x="1228272" y="3567041"/>
                </a:lnTo>
                <a:lnTo>
                  <a:pt x="723788" y="3567041"/>
                </a:lnTo>
                <a:cubicBezTo>
                  <a:pt x="729355" y="3656902"/>
                  <a:pt x="719535" y="3734614"/>
                  <a:pt x="694327" y="3800177"/>
                </a:cubicBezTo>
                <a:cubicBezTo>
                  <a:pt x="669119" y="3865740"/>
                  <a:pt x="595120" y="3900109"/>
                  <a:pt x="472332" y="3903283"/>
                </a:cubicBezTo>
                <a:cubicBezTo>
                  <a:pt x="399274" y="3900765"/>
                  <a:pt x="354063" y="3883472"/>
                  <a:pt x="336698" y="3851401"/>
                </a:cubicBezTo>
                <a:cubicBezTo>
                  <a:pt x="319333" y="3819331"/>
                  <a:pt x="312124" y="3787590"/>
                  <a:pt x="315072" y="3756176"/>
                </a:cubicBezTo>
                <a:cubicBezTo>
                  <a:pt x="315947" y="3725215"/>
                  <a:pt x="319446" y="3672990"/>
                  <a:pt x="325569" y="3599499"/>
                </a:cubicBezTo>
                <a:cubicBezTo>
                  <a:pt x="331692" y="3526007"/>
                  <a:pt x="335191" y="3475161"/>
                  <a:pt x="336065" y="3446959"/>
                </a:cubicBezTo>
                <a:cubicBezTo>
                  <a:pt x="346781" y="3249126"/>
                  <a:pt x="355528" y="3047384"/>
                  <a:pt x="362307" y="2841731"/>
                </a:cubicBezTo>
                <a:cubicBezTo>
                  <a:pt x="369086" y="2636078"/>
                  <a:pt x="372585" y="2447491"/>
                  <a:pt x="372803" y="2275970"/>
                </a:cubicBezTo>
                <a:cubicBezTo>
                  <a:pt x="372913" y="2172520"/>
                  <a:pt x="370070" y="2090268"/>
                  <a:pt x="364275" y="2029215"/>
                </a:cubicBezTo>
                <a:cubicBezTo>
                  <a:pt x="358480" y="1968162"/>
                  <a:pt x="349077" y="1905429"/>
                  <a:pt x="336065" y="1841014"/>
                </a:cubicBezTo>
                <a:close/>
                <a:moveTo>
                  <a:pt x="3359275" y="0"/>
                </a:moveTo>
                <a:lnTo>
                  <a:pt x="3755515" y="0"/>
                </a:lnTo>
                <a:cubicBezTo>
                  <a:pt x="3751372" y="966080"/>
                  <a:pt x="3747228" y="1932161"/>
                  <a:pt x="3743085" y="2898241"/>
                </a:cubicBezTo>
                <a:lnTo>
                  <a:pt x="3743877" y="2898241"/>
                </a:lnTo>
                <a:lnTo>
                  <a:pt x="3743661" y="2958569"/>
                </a:lnTo>
                <a:lnTo>
                  <a:pt x="4151508" y="2958569"/>
                </a:lnTo>
                <a:lnTo>
                  <a:pt x="4319169" y="2685659"/>
                </a:lnTo>
                <a:cubicBezTo>
                  <a:pt x="4324735" y="2673850"/>
                  <a:pt x="4334559" y="2660730"/>
                  <a:pt x="4348640" y="2646297"/>
                </a:cubicBezTo>
                <a:cubicBezTo>
                  <a:pt x="4362721" y="2631864"/>
                  <a:pt x="4379094" y="2623992"/>
                  <a:pt x="4397759" y="2622680"/>
                </a:cubicBezTo>
                <a:cubicBezTo>
                  <a:pt x="4414023" y="2623554"/>
                  <a:pt x="4431269" y="2629677"/>
                  <a:pt x="4449498" y="2641048"/>
                </a:cubicBezTo>
                <a:cubicBezTo>
                  <a:pt x="4467727" y="2652420"/>
                  <a:pt x="4483663" y="2663791"/>
                  <a:pt x="4497307" y="2675162"/>
                </a:cubicBezTo>
                <a:lnTo>
                  <a:pt x="4779406" y="2928092"/>
                </a:lnTo>
                <a:lnTo>
                  <a:pt x="4779406" y="3083665"/>
                </a:lnTo>
                <a:lnTo>
                  <a:pt x="4775449" y="3084528"/>
                </a:lnTo>
                <a:lnTo>
                  <a:pt x="3743661" y="3084528"/>
                </a:lnTo>
                <a:lnTo>
                  <a:pt x="3743085" y="3217067"/>
                </a:lnTo>
                <a:lnTo>
                  <a:pt x="3743085" y="3662781"/>
                </a:lnTo>
                <a:lnTo>
                  <a:pt x="3741148" y="3662781"/>
                </a:lnTo>
                <a:cubicBezTo>
                  <a:pt x="3741111" y="3671214"/>
                  <a:pt x="3741075" y="3679646"/>
                  <a:pt x="3741038" y="3688079"/>
                </a:cubicBezTo>
                <a:cubicBezTo>
                  <a:pt x="3739507" y="3888607"/>
                  <a:pt x="3738633" y="4089791"/>
                  <a:pt x="3738414" y="4291631"/>
                </a:cubicBezTo>
                <a:lnTo>
                  <a:pt x="4025970" y="4291631"/>
                </a:lnTo>
                <a:lnTo>
                  <a:pt x="4245817" y="4086948"/>
                </a:lnTo>
                <a:lnTo>
                  <a:pt x="4295591" y="4041682"/>
                </a:lnTo>
                <a:cubicBezTo>
                  <a:pt x="4308253" y="4030201"/>
                  <a:pt x="4319605" y="4024297"/>
                  <a:pt x="4329647" y="4023969"/>
                </a:cubicBezTo>
                <a:cubicBezTo>
                  <a:pt x="4345693" y="4024953"/>
                  <a:pt x="4362066" y="4032169"/>
                  <a:pt x="4378766" y="4045618"/>
                </a:cubicBezTo>
                <a:cubicBezTo>
                  <a:pt x="4395467" y="4059067"/>
                  <a:pt x="4410530" y="4072843"/>
                  <a:pt x="4423956" y="4086948"/>
                </a:cubicBezTo>
                <a:lnTo>
                  <a:pt x="4638994" y="4281134"/>
                </a:lnTo>
                <a:cubicBezTo>
                  <a:pt x="4648507" y="4287038"/>
                  <a:pt x="4660972" y="4298847"/>
                  <a:pt x="4676389" y="4316560"/>
                </a:cubicBezTo>
                <a:cubicBezTo>
                  <a:pt x="4691805" y="4334273"/>
                  <a:pt x="4700334" y="4353954"/>
                  <a:pt x="4701974" y="4375603"/>
                </a:cubicBezTo>
                <a:cubicBezTo>
                  <a:pt x="4704817" y="4396159"/>
                  <a:pt x="4695194" y="4418027"/>
                  <a:pt x="4673109" y="4441207"/>
                </a:cubicBezTo>
                <a:cubicBezTo>
                  <a:pt x="4651022" y="4464386"/>
                  <a:pt x="4599414" y="4507247"/>
                  <a:pt x="4518285" y="4569790"/>
                </a:cubicBezTo>
                <a:cubicBezTo>
                  <a:pt x="4515551" y="4638454"/>
                  <a:pt x="4513145" y="4700559"/>
                  <a:pt x="4511068" y="4756103"/>
                </a:cubicBezTo>
                <a:cubicBezTo>
                  <a:pt x="4508991" y="4811647"/>
                  <a:pt x="4507897" y="4873752"/>
                  <a:pt x="4507788" y="4942417"/>
                </a:cubicBezTo>
                <a:cubicBezTo>
                  <a:pt x="4507925" y="4997333"/>
                  <a:pt x="4509291" y="5085296"/>
                  <a:pt x="4511888" y="5206307"/>
                </a:cubicBezTo>
                <a:cubicBezTo>
                  <a:pt x="4514485" y="5327317"/>
                  <a:pt x="4517492" y="5458907"/>
                  <a:pt x="4520909" y="5601075"/>
                </a:cubicBezTo>
                <a:cubicBezTo>
                  <a:pt x="4524326" y="5743243"/>
                  <a:pt x="4527332" y="5873521"/>
                  <a:pt x="4529929" y="5991908"/>
                </a:cubicBezTo>
                <a:cubicBezTo>
                  <a:pt x="4532526" y="6110295"/>
                  <a:pt x="4533893" y="6194322"/>
                  <a:pt x="4534029" y="6243989"/>
                </a:cubicBezTo>
                <a:cubicBezTo>
                  <a:pt x="4530924" y="6334991"/>
                  <a:pt x="4507440" y="6400239"/>
                  <a:pt x="4463577" y="6439730"/>
                </a:cubicBezTo>
                <a:cubicBezTo>
                  <a:pt x="4419714" y="6479222"/>
                  <a:pt x="4374104" y="6503260"/>
                  <a:pt x="4326748" y="6511845"/>
                </a:cubicBezTo>
                <a:cubicBezTo>
                  <a:pt x="4279392" y="6520431"/>
                  <a:pt x="4248922" y="6523865"/>
                  <a:pt x="4235338" y="6522148"/>
                </a:cubicBezTo>
                <a:cubicBezTo>
                  <a:pt x="4172592" y="6519195"/>
                  <a:pt x="4134398" y="6500171"/>
                  <a:pt x="4120758" y="6465073"/>
                </a:cubicBezTo>
                <a:cubicBezTo>
                  <a:pt x="4107117" y="6429975"/>
                  <a:pt x="4101661" y="6396517"/>
                  <a:pt x="4104389" y="6364699"/>
                </a:cubicBezTo>
                <a:cubicBezTo>
                  <a:pt x="4104498" y="6352345"/>
                  <a:pt x="4105587" y="6328508"/>
                  <a:pt x="4107657" y="6293191"/>
                </a:cubicBezTo>
                <a:cubicBezTo>
                  <a:pt x="4109726" y="6257875"/>
                  <a:pt x="4112122" y="6222231"/>
                  <a:pt x="4114845" y="6186258"/>
                </a:cubicBezTo>
                <a:lnTo>
                  <a:pt x="3122250" y="6186258"/>
                </a:lnTo>
                <a:cubicBezTo>
                  <a:pt x="3127708" y="6267715"/>
                  <a:pt x="3115483" y="6346221"/>
                  <a:pt x="3085575" y="6421775"/>
                </a:cubicBezTo>
                <a:cubicBezTo>
                  <a:pt x="3055666" y="6497328"/>
                  <a:pt x="2975329" y="6537783"/>
                  <a:pt x="2844563" y="6543141"/>
                </a:cubicBezTo>
                <a:cubicBezTo>
                  <a:pt x="2766679" y="6538986"/>
                  <a:pt x="2719272" y="6515806"/>
                  <a:pt x="2702340" y="6473601"/>
                </a:cubicBezTo>
                <a:cubicBezTo>
                  <a:pt x="2685409" y="6431397"/>
                  <a:pt x="2678637" y="6395095"/>
                  <a:pt x="2682023" y="6364699"/>
                </a:cubicBezTo>
                <a:cubicBezTo>
                  <a:pt x="2682249" y="6339203"/>
                  <a:pt x="2684130" y="6297476"/>
                  <a:pt x="2687662" y="6239518"/>
                </a:cubicBezTo>
                <a:cubicBezTo>
                  <a:pt x="2691195" y="6181561"/>
                  <a:pt x="2695019" y="6123894"/>
                  <a:pt x="2699136" y="6066520"/>
                </a:cubicBezTo>
                <a:cubicBezTo>
                  <a:pt x="2703252" y="6009145"/>
                  <a:pt x="2706298" y="5968584"/>
                  <a:pt x="2708275" y="5944837"/>
                </a:cubicBezTo>
                <a:cubicBezTo>
                  <a:pt x="2716479" y="5745293"/>
                  <a:pt x="2723698" y="5544765"/>
                  <a:pt x="2729932" y="5343254"/>
                </a:cubicBezTo>
                <a:cubicBezTo>
                  <a:pt x="2736166" y="5141742"/>
                  <a:pt x="2739447" y="4939902"/>
                  <a:pt x="2739775" y="4737734"/>
                </a:cubicBezTo>
                <a:cubicBezTo>
                  <a:pt x="2739775" y="4534363"/>
                  <a:pt x="2735838" y="4379540"/>
                  <a:pt x="2727963" y="4273262"/>
                </a:cubicBezTo>
                <a:cubicBezTo>
                  <a:pt x="2720088" y="4166984"/>
                  <a:pt x="2708275" y="4069891"/>
                  <a:pt x="2692524" y="3981983"/>
                </a:cubicBezTo>
                <a:lnTo>
                  <a:pt x="3232979" y="4291631"/>
                </a:lnTo>
                <a:lnTo>
                  <a:pt x="3343741" y="4291631"/>
                </a:lnTo>
                <a:cubicBezTo>
                  <a:pt x="3341269" y="4232478"/>
                  <a:pt x="3340610" y="4137572"/>
                  <a:pt x="3341763" y="4006912"/>
                </a:cubicBezTo>
                <a:cubicBezTo>
                  <a:pt x="3342340" y="3941582"/>
                  <a:pt x="3343123" y="3873382"/>
                  <a:pt x="3344112" y="3802312"/>
                </a:cubicBezTo>
                <a:lnTo>
                  <a:pt x="3346845" y="3633206"/>
                </a:lnTo>
                <a:cubicBezTo>
                  <a:pt x="3346845" y="2880726"/>
                  <a:pt x="3359275" y="752480"/>
                  <a:pt x="3359275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scene3d>
            <a:camera prst="perspectiveHeroicExtremeLeftFacing" fov="1200000">
              <a:rot lat="21054933" lon="2173670" rev="20765584"/>
            </a:camera>
            <a:lightRig rig="threePt" dir="t"/>
          </a:scene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1300">
              <a:latin typeface="A-OTF Ryumin Pro M-KL" panose="02020400000000000000" pitchFamily="18" charset="-128"/>
              <a:ea typeface="A-OTF Ryumin Pro M-KL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7948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9615 -0.106896 E" pathEditMode="relative" ptsTypes="">
                                      <p:cBhvr>
                                        <p:cTn id="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5769 -0.058119 E" pathEditMode="relative" ptsTypes="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1" animBg="1"/>
      <p:bldP spid="3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994C6"/>
            </a:gs>
            <a:gs pos="100000">
              <a:srgbClr val="EADB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73495698-3BBB-4724-91D2-944AFE835B01}"/>
              </a:ext>
            </a:extLst>
          </p:cNvPr>
          <p:cNvSpPr/>
          <p:nvPr/>
        </p:nvSpPr>
        <p:spPr>
          <a:xfrm>
            <a:off x="56376" y="1828407"/>
            <a:ext cx="9567881" cy="3863170"/>
          </a:xfrm>
          <a:custGeom>
            <a:avLst/>
            <a:gdLst>
              <a:gd name="connsiteX0" fmla="*/ 9516256 w 9567881"/>
              <a:gd name="connsiteY0" fmla="*/ 109 h 3863170"/>
              <a:gd name="connsiteX1" fmla="*/ 8995029 w 9567881"/>
              <a:gd name="connsiteY1" fmla="*/ 382358 h 3863170"/>
              <a:gd name="connsiteX2" fmla="*/ 6830563 w 9567881"/>
              <a:gd name="connsiteY2" fmla="*/ 1146287 h 3863170"/>
              <a:gd name="connsiteX3" fmla="*/ 2987768 w 9567881"/>
              <a:gd name="connsiteY3" fmla="*/ 2523674 h 3863170"/>
              <a:gd name="connsiteX4" fmla="*/ 1112669 w 9567881"/>
              <a:gd name="connsiteY4" fmla="*/ 3449649 h 3863170"/>
              <a:gd name="connsiteX5" fmla="*/ 1112828 w 9567881"/>
              <a:gd name="connsiteY5" fmla="*/ 3449695 h 3863170"/>
              <a:gd name="connsiteX6" fmla="*/ 1007515 w 9567881"/>
              <a:gd name="connsiteY6" fmla="*/ 3488336 h 3863170"/>
              <a:gd name="connsiteX7" fmla="*/ 110961 w 9567881"/>
              <a:gd name="connsiteY7" fmla="*/ 3837585 h 3863170"/>
              <a:gd name="connsiteX8" fmla="*/ 48932 w 9567881"/>
              <a:gd name="connsiteY8" fmla="*/ 3863170 h 3863170"/>
              <a:gd name="connsiteX9" fmla="*/ 48419 w 9567881"/>
              <a:gd name="connsiteY9" fmla="*/ 3862430 h 3863170"/>
              <a:gd name="connsiteX10" fmla="*/ 1499 w 9567881"/>
              <a:gd name="connsiteY10" fmla="*/ 3727441 h 3863170"/>
              <a:gd name="connsiteX11" fmla="*/ 1459910 w 9567881"/>
              <a:gd name="connsiteY11" fmla="*/ 2824616 h 3863170"/>
              <a:gd name="connsiteX12" fmla="*/ 8890856 w 9567881"/>
              <a:gd name="connsiteY12" fmla="*/ 162439 h 3863170"/>
              <a:gd name="connsiteX13" fmla="*/ 9516256 w 9567881"/>
              <a:gd name="connsiteY13" fmla="*/ 109 h 386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567881" h="3863170">
                <a:moveTo>
                  <a:pt x="9516256" y="109"/>
                </a:moveTo>
                <a:cubicBezTo>
                  <a:pt x="9727257" y="-6266"/>
                  <a:pt x="9239062" y="267275"/>
                  <a:pt x="8995029" y="382358"/>
                </a:cubicBezTo>
                <a:cubicBezTo>
                  <a:pt x="8655505" y="542474"/>
                  <a:pt x="7831773" y="789401"/>
                  <a:pt x="6830563" y="1146287"/>
                </a:cubicBezTo>
                <a:cubicBezTo>
                  <a:pt x="6830563" y="1146287"/>
                  <a:pt x="3940750" y="2139780"/>
                  <a:pt x="2987768" y="2523674"/>
                </a:cubicBezTo>
                <a:cubicBezTo>
                  <a:pt x="2034786" y="2907568"/>
                  <a:pt x="979560" y="3376343"/>
                  <a:pt x="1112669" y="3449649"/>
                </a:cubicBezTo>
                <a:lnTo>
                  <a:pt x="1112828" y="3449695"/>
                </a:lnTo>
                <a:lnTo>
                  <a:pt x="1007515" y="3488336"/>
                </a:lnTo>
                <a:cubicBezTo>
                  <a:pt x="662736" y="3616186"/>
                  <a:pt x="373070" y="3730316"/>
                  <a:pt x="110961" y="3837585"/>
                </a:cubicBezTo>
                <a:lnTo>
                  <a:pt x="48932" y="3863170"/>
                </a:lnTo>
                <a:lnTo>
                  <a:pt x="48419" y="3862430"/>
                </a:lnTo>
                <a:cubicBezTo>
                  <a:pt x="19804" y="3813996"/>
                  <a:pt x="6925" y="3768314"/>
                  <a:pt x="1499" y="3727441"/>
                </a:cubicBezTo>
                <a:cubicBezTo>
                  <a:pt x="-27438" y="3509451"/>
                  <a:pt x="359351" y="3266383"/>
                  <a:pt x="1459910" y="2824616"/>
                </a:cubicBezTo>
                <a:cubicBezTo>
                  <a:pt x="2941284" y="2229989"/>
                  <a:pt x="7635003" y="569482"/>
                  <a:pt x="8890856" y="162439"/>
                </a:cubicBezTo>
                <a:cubicBezTo>
                  <a:pt x="9244065" y="47958"/>
                  <a:pt x="9433691" y="2603"/>
                  <a:pt x="9516256" y="109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>
            <a:glow rad="88900">
              <a:schemeClr val="bg1"/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29D58035-2F6E-4DDF-9A22-BC7C620CD0D4}"/>
              </a:ext>
            </a:extLst>
          </p:cNvPr>
          <p:cNvSpPr/>
          <p:nvPr/>
        </p:nvSpPr>
        <p:spPr>
          <a:xfrm>
            <a:off x="1713053" y="-335666"/>
            <a:ext cx="5405377" cy="7697165"/>
          </a:xfrm>
          <a:custGeom>
            <a:avLst/>
            <a:gdLst>
              <a:gd name="connsiteX0" fmla="*/ 0 w 5405377"/>
              <a:gd name="connsiteY0" fmla="*/ 1562582 h 7697165"/>
              <a:gd name="connsiteX1" fmla="*/ 81023 w 5405377"/>
              <a:gd name="connsiteY1" fmla="*/ 2060294 h 7697165"/>
              <a:gd name="connsiteX2" fmla="*/ 3391382 w 5405377"/>
              <a:gd name="connsiteY2" fmla="*/ 1539433 h 7697165"/>
              <a:gd name="connsiteX3" fmla="*/ 4062714 w 5405377"/>
              <a:gd name="connsiteY3" fmla="*/ 7697165 h 7697165"/>
              <a:gd name="connsiteX4" fmla="*/ 5197033 w 5405377"/>
              <a:gd name="connsiteY4" fmla="*/ 7546694 h 7697165"/>
              <a:gd name="connsiteX5" fmla="*/ 4734046 w 5405377"/>
              <a:gd name="connsiteY5" fmla="*/ 2141317 h 7697165"/>
              <a:gd name="connsiteX6" fmla="*/ 5405377 w 5405377"/>
              <a:gd name="connsiteY6" fmla="*/ 1261641 h 7697165"/>
              <a:gd name="connsiteX7" fmla="*/ 3738623 w 5405377"/>
              <a:gd name="connsiteY7" fmla="*/ 0 h 7697165"/>
              <a:gd name="connsiteX8" fmla="*/ 3090441 w 5405377"/>
              <a:gd name="connsiteY8" fmla="*/ 1099595 h 7697165"/>
              <a:gd name="connsiteX9" fmla="*/ 0 w 5405377"/>
              <a:gd name="connsiteY9" fmla="*/ 1562582 h 7697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05377" h="7697165">
                <a:moveTo>
                  <a:pt x="0" y="1562582"/>
                </a:moveTo>
                <a:lnTo>
                  <a:pt x="81023" y="2060294"/>
                </a:lnTo>
                <a:lnTo>
                  <a:pt x="3391382" y="1539433"/>
                </a:lnTo>
                <a:lnTo>
                  <a:pt x="4062714" y="7697165"/>
                </a:lnTo>
                <a:lnTo>
                  <a:pt x="5197033" y="7546694"/>
                </a:lnTo>
                <a:lnTo>
                  <a:pt x="4734046" y="2141317"/>
                </a:lnTo>
                <a:lnTo>
                  <a:pt x="5405377" y="1261641"/>
                </a:lnTo>
                <a:lnTo>
                  <a:pt x="3738623" y="0"/>
                </a:lnTo>
                <a:lnTo>
                  <a:pt x="3090441" y="1099595"/>
                </a:lnTo>
                <a:lnTo>
                  <a:pt x="0" y="1562582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>
            <a:glow rad="127000">
              <a:schemeClr val="bg1"/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D3B3B156-6502-4E75-BF62-6876130F30A1}"/>
              </a:ext>
            </a:extLst>
          </p:cNvPr>
          <p:cNvSpPr/>
          <p:nvPr/>
        </p:nvSpPr>
        <p:spPr>
          <a:xfrm>
            <a:off x="105307" y="2407535"/>
            <a:ext cx="12425904" cy="3948391"/>
          </a:xfrm>
          <a:custGeom>
            <a:avLst/>
            <a:gdLst>
              <a:gd name="connsiteX0" fmla="*/ 12244881 w 12425904"/>
              <a:gd name="connsiteY0" fmla="*/ 0 h 3948391"/>
              <a:gd name="connsiteX1" fmla="*/ 12268031 w 12425904"/>
              <a:gd name="connsiteY1" fmla="*/ 2013995 h 3948391"/>
              <a:gd name="connsiteX2" fmla="*/ 7557135 w 12425904"/>
              <a:gd name="connsiteY2" fmla="*/ 3402957 h 3948391"/>
              <a:gd name="connsiteX3" fmla="*/ 1931838 w 12425904"/>
              <a:gd name="connsiteY3" fmla="*/ 3900669 h 3948391"/>
              <a:gd name="connsiteX4" fmla="*/ 33653 w 12425904"/>
              <a:gd name="connsiteY4" fmla="*/ 3332578 h 3948391"/>
              <a:gd name="connsiteX5" fmla="*/ 0 w 12425904"/>
              <a:gd name="connsiteY5" fmla="*/ 3284043 h 3948391"/>
              <a:gd name="connsiteX6" fmla="*/ 62029 w 12425904"/>
              <a:gd name="connsiteY6" fmla="*/ 3258458 h 3948391"/>
              <a:gd name="connsiteX7" fmla="*/ 958583 w 12425904"/>
              <a:gd name="connsiteY7" fmla="*/ 2909209 h 3948391"/>
              <a:gd name="connsiteX8" fmla="*/ 1063896 w 12425904"/>
              <a:gd name="connsiteY8" fmla="*/ 2870568 h 3948391"/>
              <a:gd name="connsiteX9" fmla="*/ 1099466 w 12425904"/>
              <a:gd name="connsiteY9" fmla="*/ 2880873 h 3948391"/>
              <a:gd name="connsiteX10" fmla="*/ 3737489 w 12425904"/>
              <a:gd name="connsiteY10" fmla="*/ 2384385 h 3948391"/>
              <a:gd name="connsiteX11" fmla="*/ 9929945 w 12425904"/>
              <a:gd name="connsiteY11" fmla="*/ 833377 h 3948391"/>
              <a:gd name="connsiteX12" fmla="*/ 12244881 w 12425904"/>
              <a:gd name="connsiteY12" fmla="*/ 0 h 3948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425904" h="3948391">
                <a:moveTo>
                  <a:pt x="12244881" y="0"/>
                </a:moveTo>
                <a:cubicBezTo>
                  <a:pt x="12642278" y="127321"/>
                  <a:pt x="12260314" y="1342663"/>
                  <a:pt x="12268031" y="2013995"/>
                </a:cubicBezTo>
                <a:cubicBezTo>
                  <a:pt x="11484811" y="2581154"/>
                  <a:pt x="9279834" y="3088511"/>
                  <a:pt x="7557135" y="3402957"/>
                </a:cubicBezTo>
                <a:cubicBezTo>
                  <a:pt x="5834436" y="3717403"/>
                  <a:pt x="3641226" y="4080269"/>
                  <a:pt x="1931838" y="3900669"/>
                </a:cubicBezTo>
                <a:cubicBezTo>
                  <a:pt x="649797" y="3765969"/>
                  <a:pt x="193755" y="3532739"/>
                  <a:pt x="33653" y="3332578"/>
                </a:cubicBezTo>
                <a:lnTo>
                  <a:pt x="0" y="3284043"/>
                </a:lnTo>
                <a:lnTo>
                  <a:pt x="62029" y="3258458"/>
                </a:lnTo>
                <a:cubicBezTo>
                  <a:pt x="324138" y="3151189"/>
                  <a:pt x="613804" y="3037059"/>
                  <a:pt x="958583" y="2909209"/>
                </a:cubicBezTo>
                <a:lnTo>
                  <a:pt x="1063896" y="2870568"/>
                </a:lnTo>
                <a:lnTo>
                  <a:pt x="1099466" y="2880873"/>
                </a:lnTo>
                <a:cubicBezTo>
                  <a:pt x="1331334" y="2915871"/>
                  <a:pt x="2352144" y="2702689"/>
                  <a:pt x="3737489" y="2384385"/>
                </a:cubicBezTo>
                <a:cubicBezTo>
                  <a:pt x="5215190" y="2044861"/>
                  <a:pt x="8512046" y="1230775"/>
                  <a:pt x="9929945" y="833377"/>
                </a:cubicBezTo>
                <a:cubicBezTo>
                  <a:pt x="11347844" y="435980"/>
                  <a:pt x="11473236" y="277792"/>
                  <a:pt x="12244881" y="0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>
            <a:glow rad="88900">
              <a:schemeClr val="bg1"/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09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994C6"/>
            </a:gs>
            <a:gs pos="100000">
              <a:srgbClr val="EADB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EA1F7806-0BAD-4F45-8ACA-C7393D857B44}"/>
              </a:ext>
            </a:extLst>
          </p:cNvPr>
          <p:cNvSpPr txBox="1">
            <a:spLocks/>
          </p:cNvSpPr>
          <p:nvPr/>
        </p:nvSpPr>
        <p:spPr>
          <a:xfrm>
            <a:off x="524690" y="0"/>
            <a:ext cx="6370699" cy="4703039"/>
          </a:xfrm>
          <a:custGeom>
            <a:avLst/>
            <a:gdLst>
              <a:gd name="connsiteX0" fmla="*/ 289659 w 4464000"/>
              <a:gd name="connsiteY0" fmla="*/ 2623503 h 3295457"/>
              <a:gd name="connsiteX1" fmla="*/ 312691 w 4464000"/>
              <a:gd name="connsiteY1" fmla="*/ 2623503 h 3295457"/>
              <a:gd name="connsiteX2" fmla="*/ 355464 w 4464000"/>
              <a:gd name="connsiteY2" fmla="*/ 2754847 h 3295457"/>
              <a:gd name="connsiteX3" fmla="*/ 378496 w 4464000"/>
              <a:gd name="connsiteY3" fmla="*/ 2933129 h 3295457"/>
              <a:gd name="connsiteX4" fmla="*/ 322150 w 4464000"/>
              <a:gd name="connsiteY4" fmla="*/ 3148467 h 3295457"/>
              <a:gd name="connsiteX5" fmla="*/ 154755 w 4464000"/>
              <a:gd name="connsiteY5" fmla="*/ 3232873 h 3295457"/>
              <a:gd name="connsiteX6" fmla="*/ 42884 w 4464000"/>
              <a:gd name="connsiteY6" fmla="*/ 3190465 h 3295457"/>
              <a:gd name="connsiteX7" fmla="*/ 110 w 4464000"/>
              <a:gd name="connsiteY7" fmla="*/ 3091236 h 3295457"/>
              <a:gd name="connsiteX8" fmla="*/ 24376 w 4464000"/>
              <a:gd name="connsiteY8" fmla="*/ 3012182 h 3295457"/>
              <a:gd name="connsiteX9" fmla="*/ 125143 w 4464000"/>
              <a:gd name="connsiteY9" fmla="*/ 2913366 h 3295457"/>
              <a:gd name="connsiteX10" fmla="*/ 239481 w 4464000"/>
              <a:gd name="connsiteY10" fmla="*/ 2759788 h 3295457"/>
              <a:gd name="connsiteX11" fmla="*/ 289659 w 4464000"/>
              <a:gd name="connsiteY11" fmla="*/ 2623503 h 3295457"/>
              <a:gd name="connsiteX12" fmla="*/ 563265 w 4464000"/>
              <a:gd name="connsiteY12" fmla="*/ 2554126 h 3295457"/>
              <a:gd name="connsiteX13" fmla="*/ 723218 w 4464000"/>
              <a:gd name="connsiteY13" fmla="*/ 2733643 h 3295457"/>
              <a:gd name="connsiteX14" fmla="*/ 796820 w 4464000"/>
              <a:gd name="connsiteY14" fmla="*/ 2962568 h 3295457"/>
              <a:gd name="connsiteX15" fmla="*/ 742955 w 4464000"/>
              <a:gd name="connsiteY15" fmla="*/ 3128910 h 3295457"/>
              <a:gd name="connsiteX16" fmla="*/ 622477 w 4464000"/>
              <a:gd name="connsiteY16" fmla="*/ 3186553 h 3295457"/>
              <a:gd name="connsiteX17" fmla="*/ 539005 w 4464000"/>
              <a:gd name="connsiteY17" fmla="*/ 3160202 h 3295457"/>
              <a:gd name="connsiteX18" fmla="*/ 487606 w 4464000"/>
              <a:gd name="connsiteY18" fmla="*/ 3035034 h 3295457"/>
              <a:gd name="connsiteX19" fmla="*/ 501495 w 4464000"/>
              <a:gd name="connsiteY19" fmla="*/ 2948051 h 3295457"/>
              <a:gd name="connsiteX20" fmla="*/ 528542 w 4464000"/>
              <a:gd name="connsiteY20" fmla="*/ 2826665 h 3295457"/>
              <a:gd name="connsiteX21" fmla="*/ 546818 w 4464000"/>
              <a:gd name="connsiteY21" fmla="*/ 2741878 h 3295457"/>
              <a:gd name="connsiteX22" fmla="*/ 550518 w 4464000"/>
              <a:gd name="connsiteY22" fmla="*/ 2647178 h 3295457"/>
              <a:gd name="connsiteX23" fmla="*/ 546818 w 4464000"/>
              <a:gd name="connsiteY23" fmla="*/ 2567301 h 3295457"/>
              <a:gd name="connsiteX24" fmla="*/ 859404 w 4464000"/>
              <a:gd name="connsiteY24" fmla="*/ 2534362 h 3295457"/>
              <a:gd name="connsiteX25" fmla="*/ 1115505 w 4464000"/>
              <a:gd name="connsiteY25" fmla="*/ 2689587 h 3295457"/>
              <a:gd name="connsiteX26" fmla="*/ 1238202 w 4464000"/>
              <a:gd name="connsiteY26" fmla="*/ 2916454 h 3295457"/>
              <a:gd name="connsiteX27" fmla="*/ 1199087 w 4464000"/>
              <a:gd name="connsiteY27" fmla="*/ 3032975 h 3295457"/>
              <a:gd name="connsiteX28" fmla="*/ 1083389 w 4464000"/>
              <a:gd name="connsiteY28" fmla="*/ 3087736 h 3295457"/>
              <a:gd name="connsiteX29" fmla="*/ 969338 w 4464000"/>
              <a:gd name="connsiteY29" fmla="*/ 3021447 h 3295457"/>
              <a:gd name="connsiteX30" fmla="*/ 941752 w 4464000"/>
              <a:gd name="connsiteY30" fmla="*/ 2853870 h 3295457"/>
              <a:gd name="connsiteX31" fmla="*/ 909224 w 4464000"/>
              <a:gd name="connsiteY31" fmla="*/ 2683823 h 3295457"/>
              <a:gd name="connsiteX32" fmla="*/ 849523 w 4464000"/>
              <a:gd name="connsiteY32" fmla="*/ 2540950 h 3295457"/>
              <a:gd name="connsiteX33" fmla="*/ 1221733 w 4464000"/>
              <a:gd name="connsiteY33" fmla="*/ 2445427 h 3295457"/>
              <a:gd name="connsiteX34" fmla="*/ 1390697 w 4464000"/>
              <a:gd name="connsiteY34" fmla="*/ 2498618 h 3295457"/>
              <a:gd name="connsiteX35" fmla="*/ 1569909 w 4464000"/>
              <a:gd name="connsiteY35" fmla="*/ 2611830 h 3295457"/>
              <a:gd name="connsiteX36" fmla="*/ 1653233 w 4464000"/>
              <a:gd name="connsiteY36" fmla="*/ 2814343 h 3295457"/>
              <a:gd name="connsiteX37" fmla="*/ 1594766 w 4464000"/>
              <a:gd name="connsiteY37" fmla="*/ 2951452 h 3295457"/>
              <a:gd name="connsiteX38" fmla="*/ 1501714 w 4464000"/>
              <a:gd name="connsiteY38" fmla="*/ 2982332 h 3295457"/>
              <a:gd name="connsiteX39" fmla="*/ 1383133 w 4464000"/>
              <a:gd name="connsiteY39" fmla="*/ 2916454 h 3295457"/>
              <a:gd name="connsiteX40" fmla="*/ 1333725 w 4464000"/>
              <a:gd name="connsiteY40" fmla="*/ 2722114 h 3295457"/>
              <a:gd name="connsiteX41" fmla="*/ 1291316 w 4464000"/>
              <a:gd name="connsiteY41" fmla="*/ 2587476 h 3295457"/>
              <a:gd name="connsiteX42" fmla="*/ 1211851 w 4464000"/>
              <a:gd name="connsiteY42" fmla="*/ 2455309 h 3295457"/>
              <a:gd name="connsiteX43" fmla="*/ 1962858 w 4464000"/>
              <a:gd name="connsiteY43" fmla="*/ 1961431 h 3295457"/>
              <a:gd name="connsiteX44" fmla="*/ 1962858 w 4464000"/>
              <a:gd name="connsiteY44" fmla="*/ 2992419 h 3295457"/>
              <a:gd name="connsiteX45" fmla="*/ 2585816 w 4464000"/>
              <a:gd name="connsiteY45" fmla="*/ 2992419 h 3295457"/>
              <a:gd name="connsiteX46" fmla="*/ 2585816 w 4464000"/>
              <a:gd name="connsiteY46" fmla="*/ 1961431 h 3295457"/>
              <a:gd name="connsiteX47" fmla="*/ 474297 w 4464000"/>
              <a:gd name="connsiteY47" fmla="*/ 788806 h 3295457"/>
              <a:gd name="connsiteX48" fmla="*/ 585511 w 4464000"/>
              <a:gd name="connsiteY48" fmla="*/ 851755 h 3295457"/>
              <a:gd name="connsiteX49" fmla="*/ 698821 w 4464000"/>
              <a:gd name="connsiteY49" fmla="*/ 954232 h 3295457"/>
              <a:gd name="connsiteX50" fmla="*/ 750706 w 4464000"/>
              <a:gd name="connsiteY50" fmla="*/ 1105019 h 3295457"/>
              <a:gd name="connsiteX51" fmla="*/ 711665 w 4464000"/>
              <a:gd name="connsiteY51" fmla="*/ 1217849 h 3295457"/>
              <a:gd name="connsiteX52" fmla="*/ 635656 w 4464000"/>
              <a:gd name="connsiteY52" fmla="*/ 1246769 h 3295457"/>
              <a:gd name="connsiteX53" fmla="*/ 544546 w 4464000"/>
              <a:gd name="connsiteY53" fmla="*/ 1198967 h 3295457"/>
              <a:gd name="connsiteX54" fmla="*/ 520222 w 4464000"/>
              <a:gd name="connsiteY54" fmla="*/ 1101726 h 3295457"/>
              <a:gd name="connsiteX55" fmla="*/ 513214 w 4464000"/>
              <a:gd name="connsiteY55" fmla="*/ 927502 h 3295457"/>
              <a:gd name="connsiteX56" fmla="*/ 464154 w 4464000"/>
              <a:gd name="connsiteY56" fmla="*/ 805162 h 3295457"/>
              <a:gd name="connsiteX57" fmla="*/ 1093417 w 4464000"/>
              <a:gd name="connsiteY57" fmla="*/ 709753 h 3295457"/>
              <a:gd name="connsiteX58" fmla="*/ 1324088 w 4464000"/>
              <a:gd name="connsiteY58" fmla="*/ 844802 h 3295457"/>
              <a:gd name="connsiteX59" fmla="*/ 1361160 w 4464000"/>
              <a:gd name="connsiteY59" fmla="*/ 869918 h 3295457"/>
              <a:gd name="connsiteX60" fmla="*/ 1373518 w 4464000"/>
              <a:gd name="connsiteY60" fmla="*/ 897504 h 3295457"/>
              <a:gd name="connsiteX61" fmla="*/ 1360748 w 4464000"/>
              <a:gd name="connsiteY61" fmla="*/ 925502 h 3295457"/>
              <a:gd name="connsiteX62" fmla="*/ 1310907 w 4464000"/>
              <a:gd name="connsiteY62" fmla="*/ 943619 h 3295457"/>
              <a:gd name="connsiteX63" fmla="*/ 1164266 w 4464000"/>
              <a:gd name="connsiteY63" fmla="*/ 1111195 h 3295457"/>
              <a:gd name="connsiteX64" fmla="*/ 1027511 w 4464000"/>
              <a:gd name="connsiteY64" fmla="*/ 1246657 h 3295457"/>
              <a:gd name="connsiteX65" fmla="*/ 1004444 w 4464000"/>
              <a:gd name="connsiteY65" fmla="*/ 1246657 h 3295457"/>
              <a:gd name="connsiteX66" fmla="*/ 1067467 w 4464000"/>
              <a:gd name="connsiteY66" fmla="*/ 997968 h 3295457"/>
              <a:gd name="connsiteX67" fmla="*/ 1093417 w 4464000"/>
              <a:gd name="connsiteY67" fmla="*/ 709753 h 3295457"/>
              <a:gd name="connsiteX68" fmla="*/ 997748 w 4464000"/>
              <a:gd name="connsiteY68" fmla="*/ 604142 h 3295457"/>
              <a:gd name="connsiteX69" fmla="*/ 997748 w 4464000"/>
              <a:gd name="connsiteY69" fmla="*/ 1348973 h 3295457"/>
              <a:gd name="connsiteX70" fmla="*/ 1383545 w 4464000"/>
              <a:gd name="connsiteY70" fmla="*/ 1348973 h 3295457"/>
              <a:gd name="connsiteX71" fmla="*/ 1383545 w 4464000"/>
              <a:gd name="connsiteY71" fmla="*/ 604142 h 3295457"/>
              <a:gd name="connsiteX72" fmla="*/ 450962 w 4464000"/>
              <a:gd name="connsiteY72" fmla="*/ 604142 h 3295457"/>
              <a:gd name="connsiteX73" fmla="*/ 450962 w 4464000"/>
              <a:gd name="connsiteY73" fmla="*/ 1348973 h 3295457"/>
              <a:gd name="connsiteX74" fmla="*/ 770881 w 4464000"/>
              <a:gd name="connsiteY74" fmla="*/ 1348973 h 3295457"/>
              <a:gd name="connsiteX75" fmla="*/ 770881 w 4464000"/>
              <a:gd name="connsiteY75" fmla="*/ 604142 h 3295457"/>
              <a:gd name="connsiteX76" fmla="*/ 210920 w 4464000"/>
              <a:gd name="connsiteY76" fmla="*/ 344337 h 3295457"/>
              <a:gd name="connsiteX77" fmla="*/ 513626 w 4464000"/>
              <a:gd name="connsiteY77" fmla="*/ 525501 h 3295457"/>
              <a:gd name="connsiteX78" fmla="*/ 1363761 w 4464000"/>
              <a:gd name="connsiteY78" fmla="*/ 525501 h 3295457"/>
              <a:gd name="connsiteX79" fmla="*/ 1439444 w 4464000"/>
              <a:gd name="connsiteY79" fmla="*/ 429978 h 3295457"/>
              <a:gd name="connsiteX80" fmla="*/ 1457118 w 4464000"/>
              <a:gd name="connsiteY80" fmla="*/ 410215 h 3295457"/>
              <a:gd name="connsiteX81" fmla="*/ 1482190 w 4464000"/>
              <a:gd name="connsiteY81" fmla="*/ 400332 h 3295457"/>
              <a:gd name="connsiteX82" fmla="*/ 1510139 w 4464000"/>
              <a:gd name="connsiteY82" fmla="*/ 409803 h 3295457"/>
              <a:gd name="connsiteX83" fmla="*/ 1538089 w 4464000"/>
              <a:gd name="connsiteY83" fmla="*/ 426684 h 3295457"/>
              <a:gd name="connsiteX84" fmla="*/ 1673074 w 4464000"/>
              <a:gd name="connsiteY84" fmla="*/ 522206 h 3295457"/>
              <a:gd name="connsiteX85" fmla="*/ 1700289 w 4464000"/>
              <a:gd name="connsiteY85" fmla="*/ 548026 h 3295457"/>
              <a:gd name="connsiteX86" fmla="*/ 1712659 w 4464000"/>
              <a:gd name="connsiteY86" fmla="*/ 581205 h 3295457"/>
              <a:gd name="connsiteX87" fmla="*/ 1687925 w 4464000"/>
              <a:gd name="connsiteY87" fmla="*/ 629695 h 3295457"/>
              <a:gd name="connsiteX88" fmla="*/ 1603852 w 4464000"/>
              <a:gd name="connsiteY88" fmla="*/ 693116 h 3295457"/>
              <a:gd name="connsiteX89" fmla="*/ 1608114 w 4464000"/>
              <a:gd name="connsiteY89" fmla="*/ 912322 h 3295457"/>
              <a:gd name="connsiteX90" fmla="*/ 1616031 w 4464000"/>
              <a:gd name="connsiteY90" fmla="*/ 1218588 h 3295457"/>
              <a:gd name="connsiteX91" fmla="*/ 1620294 w 4464000"/>
              <a:gd name="connsiteY91" fmla="*/ 1430911 h 3295457"/>
              <a:gd name="connsiteX92" fmla="*/ 1583027 w 4464000"/>
              <a:gd name="connsiteY92" fmla="*/ 1537892 h 3295457"/>
              <a:gd name="connsiteX93" fmla="*/ 1510687 w 4464000"/>
              <a:gd name="connsiteY93" fmla="*/ 1581124 h 3295457"/>
              <a:gd name="connsiteX94" fmla="*/ 1462461 w 4464000"/>
              <a:gd name="connsiteY94" fmla="*/ 1589185 h 3295457"/>
              <a:gd name="connsiteX95" fmla="*/ 1390937 w 4464000"/>
              <a:gd name="connsiteY95" fmla="*/ 1559096 h 3295457"/>
              <a:gd name="connsiteX96" fmla="*/ 1383545 w 4464000"/>
              <a:gd name="connsiteY96" fmla="*/ 1427615 h 3295457"/>
              <a:gd name="connsiteX97" fmla="*/ 997748 w 4464000"/>
              <a:gd name="connsiteY97" fmla="*/ 1427615 h 3295457"/>
              <a:gd name="connsiteX98" fmla="*/ 997748 w 4464000"/>
              <a:gd name="connsiteY98" fmla="*/ 1820000 h 3295457"/>
              <a:gd name="connsiteX99" fmla="*/ 1179106 w 4464000"/>
              <a:gd name="connsiteY99" fmla="*/ 1820000 h 3295457"/>
              <a:gd name="connsiteX100" fmla="*/ 1297812 w 4464000"/>
              <a:gd name="connsiteY100" fmla="*/ 1678213 h 3295457"/>
              <a:gd name="connsiteX101" fmla="*/ 1322543 w 4464000"/>
              <a:gd name="connsiteY101" fmla="*/ 1649361 h 3295457"/>
              <a:gd name="connsiteX102" fmla="*/ 1347274 w 4464000"/>
              <a:gd name="connsiteY102" fmla="*/ 1635348 h 3295457"/>
              <a:gd name="connsiteX103" fmla="*/ 1376935 w 4464000"/>
              <a:gd name="connsiteY103" fmla="*/ 1648537 h 3295457"/>
              <a:gd name="connsiteX104" fmla="*/ 1406562 w 4464000"/>
              <a:gd name="connsiteY104" fmla="*/ 1671619 h 3295457"/>
              <a:gd name="connsiteX105" fmla="*/ 1557818 w 4464000"/>
              <a:gd name="connsiteY105" fmla="*/ 1816703 h 3295457"/>
              <a:gd name="connsiteX106" fmla="*/ 1582890 w 4464000"/>
              <a:gd name="connsiteY106" fmla="*/ 1842524 h 3295457"/>
              <a:gd name="connsiteX107" fmla="*/ 1590699 w 4464000"/>
              <a:gd name="connsiteY107" fmla="*/ 1865874 h 3295457"/>
              <a:gd name="connsiteX108" fmla="*/ 1573437 w 4464000"/>
              <a:gd name="connsiteY108" fmla="*/ 1893317 h 3295457"/>
              <a:gd name="connsiteX109" fmla="*/ 1541377 w 4464000"/>
              <a:gd name="connsiteY109" fmla="*/ 1898641 h 3295457"/>
              <a:gd name="connsiteX110" fmla="*/ 997748 w 4464000"/>
              <a:gd name="connsiteY110" fmla="*/ 1898641 h 3295457"/>
              <a:gd name="connsiteX111" fmla="*/ 997748 w 4464000"/>
              <a:gd name="connsiteY111" fmla="*/ 2337141 h 3295457"/>
              <a:gd name="connsiteX112" fmla="*/ 1245054 w 4464000"/>
              <a:gd name="connsiteY112" fmla="*/ 2337141 h 3295457"/>
              <a:gd name="connsiteX113" fmla="*/ 1334084 w 4464000"/>
              <a:gd name="connsiteY113" fmla="*/ 2192072 h 3295457"/>
              <a:gd name="connsiteX114" fmla="*/ 1352632 w 4464000"/>
              <a:gd name="connsiteY114" fmla="*/ 2167345 h 3295457"/>
              <a:gd name="connsiteX115" fmla="*/ 1383545 w 4464000"/>
              <a:gd name="connsiteY115" fmla="*/ 2152508 h 3295457"/>
              <a:gd name="connsiteX116" fmla="*/ 1413550 w 4464000"/>
              <a:gd name="connsiteY116" fmla="*/ 2164460 h 3295457"/>
              <a:gd name="connsiteX117" fmla="*/ 1446020 w 4464000"/>
              <a:gd name="connsiteY117" fmla="*/ 2188775 h 3295457"/>
              <a:gd name="connsiteX118" fmla="*/ 1620294 w 4464000"/>
              <a:gd name="connsiteY118" fmla="*/ 2330547 h 3295457"/>
              <a:gd name="connsiteX119" fmla="*/ 1642973 w 4464000"/>
              <a:gd name="connsiteY119" fmla="*/ 2352700 h 3295457"/>
              <a:gd name="connsiteX120" fmla="*/ 1653281 w 4464000"/>
              <a:gd name="connsiteY120" fmla="*/ 2379738 h 3295457"/>
              <a:gd name="connsiteX121" fmla="*/ 1637207 w 4464000"/>
              <a:gd name="connsiteY121" fmla="*/ 2410048 h 3295457"/>
              <a:gd name="connsiteX122" fmla="*/ 1603852 w 4464000"/>
              <a:gd name="connsiteY122" fmla="*/ 2415782 h 3295457"/>
              <a:gd name="connsiteX123" fmla="*/ 447674 w 4464000"/>
              <a:gd name="connsiteY123" fmla="*/ 2415782 h 3295457"/>
              <a:gd name="connsiteX124" fmla="*/ 225682 w 4464000"/>
              <a:gd name="connsiteY124" fmla="*/ 2421139 h 3295457"/>
              <a:gd name="connsiteX125" fmla="*/ 92339 w 4464000"/>
              <a:gd name="connsiteY125" fmla="*/ 2438851 h 3295457"/>
              <a:gd name="connsiteX126" fmla="*/ 36343 w 4464000"/>
              <a:gd name="connsiteY126" fmla="*/ 2317359 h 3295457"/>
              <a:gd name="connsiteX127" fmla="*/ 333427 w 4464000"/>
              <a:gd name="connsiteY127" fmla="*/ 2333432 h 3295457"/>
              <a:gd name="connsiteX128" fmla="*/ 507030 w 4464000"/>
              <a:gd name="connsiteY128" fmla="*/ 2337141 h 3295457"/>
              <a:gd name="connsiteX129" fmla="*/ 770881 w 4464000"/>
              <a:gd name="connsiteY129" fmla="*/ 2337141 h 3295457"/>
              <a:gd name="connsiteX130" fmla="*/ 770881 w 4464000"/>
              <a:gd name="connsiteY130" fmla="*/ 1898641 h 3295457"/>
              <a:gd name="connsiteX131" fmla="*/ 543309 w 4464000"/>
              <a:gd name="connsiteY131" fmla="*/ 1898641 h 3295457"/>
              <a:gd name="connsiteX132" fmla="*/ 321125 w 4464000"/>
              <a:gd name="connsiteY132" fmla="*/ 1905234 h 3295457"/>
              <a:gd name="connsiteX133" fmla="*/ 187862 w 4464000"/>
              <a:gd name="connsiteY133" fmla="*/ 1921718 h 3295457"/>
              <a:gd name="connsiteX134" fmla="*/ 135160 w 4464000"/>
              <a:gd name="connsiteY134" fmla="*/ 1800215 h 3295457"/>
              <a:gd name="connsiteX135" fmla="*/ 429355 w 4464000"/>
              <a:gd name="connsiteY135" fmla="*/ 1817527 h 3295457"/>
              <a:gd name="connsiteX136" fmla="*/ 602675 w 4464000"/>
              <a:gd name="connsiteY136" fmla="*/ 1820000 h 3295457"/>
              <a:gd name="connsiteX137" fmla="*/ 770881 w 4464000"/>
              <a:gd name="connsiteY137" fmla="*/ 1820000 h 3295457"/>
              <a:gd name="connsiteX138" fmla="*/ 770881 w 4464000"/>
              <a:gd name="connsiteY138" fmla="*/ 1427615 h 3295457"/>
              <a:gd name="connsiteX139" fmla="*/ 454260 w 4464000"/>
              <a:gd name="connsiteY139" fmla="*/ 1427615 h 3295457"/>
              <a:gd name="connsiteX140" fmla="*/ 435770 w 4464000"/>
              <a:gd name="connsiteY140" fmla="*/ 1573934 h 3295457"/>
              <a:gd name="connsiteX141" fmla="*/ 296442 w 4464000"/>
              <a:gd name="connsiteY141" fmla="*/ 1638645 h 3295457"/>
              <a:gd name="connsiteX142" fmla="*/ 211316 w 4464000"/>
              <a:gd name="connsiteY142" fmla="*/ 1606083 h 3295457"/>
              <a:gd name="connsiteX143" fmla="*/ 197744 w 4464000"/>
              <a:gd name="connsiteY143" fmla="*/ 1546319 h 3295457"/>
              <a:gd name="connsiteX144" fmla="*/ 204332 w 4464000"/>
              <a:gd name="connsiteY144" fmla="*/ 1447986 h 3295457"/>
              <a:gd name="connsiteX145" fmla="*/ 210920 w 4464000"/>
              <a:gd name="connsiteY145" fmla="*/ 1352250 h 3295457"/>
              <a:gd name="connsiteX146" fmla="*/ 227389 w 4464000"/>
              <a:gd name="connsiteY146" fmla="*/ 972400 h 3295457"/>
              <a:gd name="connsiteX147" fmla="*/ 233977 w 4464000"/>
              <a:gd name="connsiteY147" fmla="*/ 617321 h 3295457"/>
              <a:gd name="connsiteX148" fmla="*/ 228624 w 4464000"/>
              <a:gd name="connsiteY148" fmla="*/ 462454 h 3295457"/>
              <a:gd name="connsiteX149" fmla="*/ 210920 w 4464000"/>
              <a:gd name="connsiteY149" fmla="*/ 344337 h 3295457"/>
              <a:gd name="connsiteX150" fmla="*/ 3786083 w 4464000"/>
              <a:gd name="connsiteY150" fmla="*/ 0 h 3295457"/>
              <a:gd name="connsiteX151" fmla="*/ 3903921 w 4464000"/>
              <a:gd name="connsiteY151" fmla="*/ 0 h 3295457"/>
              <a:gd name="connsiteX152" fmla="*/ 3934230 w 4464000"/>
              <a:gd name="connsiteY152" fmla="*/ 75047 h 3295457"/>
              <a:gd name="connsiteX153" fmla="*/ 3955499 w 4464000"/>
              <a:gd name="connsiteY153" fmla="*/ 0 h 3295457"/>
              <a:gd name="connsiteX154" fmla="*/ 4102514 w 4464000"/>
              <a:gd name="connsiteY154" fmla="*/ 0 h 3295457"/>
              <a:gd name="connsiteX155" fmla="*/ 4064097 w 4464000"/>
              <a:gd name="connsiteY155" fmla="*/ 122583 h 3295457"/>
              <a:gd name="connsiteX156" fmla="*/ 4016640 w 4464000"/>
              <a:gd name="connsiteY156" fmla="*/ 248542 h 3295457"/>
              <a:gd name="connsiteX157" fmla="*/ 4199115 w 4464000"/>
              <a:gd name="connsiteY157" fmla="*/ 479855 h 3295457"/>
              <a:gd name="connsiteX158" fmla="*/ 4464000 w 4464000"/>
              <a:gd name="connsiteY158" fmla="*/ 641784 h 3295457"/>
              <a:gd name="connsiteX159" fmla="*/ 4464000 w 4464000"/>
              <a:gd name="connsiteY159" fmla="*/ 688049 h 3295457"/>
              <a:gd name="connsiteX160" fmla="*/ 4263859 w 4464000"/>
              <a:gd name="connsiteY160" fmla="*/ 803699 h 3295457"/>
              <a:gd name="connsiteX161" fmla="*/ 3934230 w 4464000"/>
              <a:gd name="connsiteY161" fmla="*/ 364205 h 3295457"/>
              <a:gd name="connsiteX162" fmla="*/ 3251423 w 4464000"/>
              <a:gd name="connsiteY162" fmla="*/ 907796 h 3295457"/>
              <a:gd name="connsiteX163" fmla="*/ 3227877 w 4464000"/>
              <a:gd name="connsiteY163" fmla="*/ 873097 h 3295457"/>
              <a:gd name="connsiteX164" fmla="*/ 3863591 w 4464000"/>
              <a:gd name="connsiteY164" fmla="*/ 236976 h 3295457"/>
              <a:gd name="connsiteX165" fmla="*/ 3298515 w 4464000"/>
              <a:gd name="connsiteY165" fmla="*/ 0 h 3295457"/>
              <a:gd name="connsiteX166" fmla="*/ 3439778 w 4464000"/>
              <a:gd name="connsiteY166" fmla="*/ 0 h 3295457"/>
              <a:gd name="connsiteX167" fmla="*/ 3439778 w 4464000"/>
              <a:gd name="connsiteY167" fmla="*/ 502988 h 3295457"/>
              <a:gd name="connsiteX168" fmla="*/ 3251423 w 4464000"/>
              <a:gd name="connsiteY168" fmla="*/ 734314 h 3295457"/>
              <a:gd name="connsiteX169" fmla="*/ 3086601 w 4464000"/>
              <a:gd name="connsiteY169" fmla="*/ 572386 h 3295457"/>
              <a:gd name="connsiteX170" fmla="*/ 3086601 w 4464000"/>
              <a:gd name="connsiteY170" fmla="*/ 526121 h 3295457"/>
              <a:gd name="connsiteX171" fmla="*/ 3239650 w 4464000"/>
              <a:gd name="connsiteY171" fmla="*/ 537687 h 3295457"/>
              <a:gd name="connsiteX172" fmla="*/ 3298515 w 4464000"/>
              <a:gd name="connsiteY172" fmla="*/ 468289 h 3295457"/>
              <a:gd name="connsiteX173" fmla="*/ 3144793 w 4464000"/>
              <a:gd name="connsiteY173" fmla="*/ 0 h 3295457"/>
              <a:gd name="connsiteX174" fmla="*/ 3230759 w 4464000"/>
              <a:gd name="connsiteY174" fmla="*/ 0 h 3295457"/>
              <a:gd name="connsiteX175" fmla="*/ 3227877 w 4464000"/>
              <a:gd name="connsiteY175" fmla="*/ 5662 h 3295457"/>
              <a:gd name="connsiteX176" fmla="*/ 3180786 w 4464000"/>
              <a:gd name="connsiteY176" fmla="*/ 51928 h 3295457"/>
              <a:gd name="connsiteX177" fmla="*/ 3151351 w 4464000"/>
              <a:gd name="connsiteY177" fmla="*/ 23011 h 3295457"/>
              <a:gd name="connsiteX178" fmla="*/ 2897967 w 4464000"/>
              <a:gd name="connsiteY178" fmla="*/ 0 h 3295457"/>
              <a:gd name="connsiteX179" fmla="*/ 3028415 w 4464000"/>
              <a:gd name="connsiteY179" fmla="*/ 0 h 3295457"/>
              <a:gd name="connsiteX180" fmla="*/ 3028473 w 4464000"/>
              <a:gd name="connsiteY180" fmla="*/ 20838 h 3295457"/>
              <a:gd name="connsiteX181" fmla="*/ 3039509 w 4464000"/>
              <a:gd name="connsiteY181" fmla="*/ 699615 h 3295457"/>
              <a:gd name="connsiteX182" fmla="*/ 2886474 w 4464000"/>
              <a:gd name="connsiteY182" fmla="*/ 780580 h 3295457"/>
              <a:gd name="connsiteX183" fmla="*/ 2897511 w 4464000"/>
              <a:gd name="connsiteY183" fmla="*/ 119146 h 3295457"/>
              <a:gd name="connsiteX184" fmla="*/ 2509751 w 4464000"/>
              <a:gd name="connsiteY184" fmla="*/ 0 h 3295457"/>
              <a:gd name="connsiteX185" fmla="*/ 2651014 w 4464000"/>
              <a:gd name="connsiteY185" fmla="*/ 0 h 3295457"/>
              <a:gd name="connsiteX186" fmla="*/ 2651014 w 4464000"/>
              <a:gd name="connsiteY186" fmla="*/ 98180 h 3295457"/>
              <a:gd name="connsiteX187" fmla="*/ 2698903 w 4464000"/>
              <a:gd name="connsiteY187" fmla="*/ 0 h 3295457"/>
              <a:gd name="connsiteX188" fmla="*/ 2790946 w 4464000"/>
              <a:gd name="connsiteY188" fmla="*/ 0 h 3295457"/>
              <a:gd name="connsiteX189" fmla="*/ 2783461 w 4464000"/>
              <a:gd name="connsiteY189" fmla="*/ 11439 h 3295457"/>
              <a:gd name="connsiteX190" fmla="*/ 2651014 w 4464000"/>
              <a:gd name="connsiteY190" fmla="*/ 167578 h 3295457"/>
              <a:gd name="connsiteX191" fmla="*/ 2651014 w 4464000"/>
              <a:gd name="connsiteY191" fmla="*/ 780580 h 3295457"/>
              <a:gd name="connsiteX192" fmla="*/ 2497978 w 4464000"/>
              <a:gd name="connsiteY192" fmla="*/ 873097 h 3295457"/>
              <a:gd name="connsiteX193" fmla="*/ 2509015 w 4464000"/>
              <a:gd name="connsiteY193" fmla="*/ 243118 h 3295457"/>
              <a:gd name="connsiteX194" fmla="*/ 2115091 w 4464000"/>
              <a:gd name="connsiteY194" fmla="*/ 0 h 3295457"/>
              <a:gd name="connsiteX195" fmla="*/ 2364820 w 4464000"/>
              <a:gd name="connsiteY195" fmla="*/ 0 h 3295457"/>
              <a:gd name="connsiteX196" fmla="*/ 2364601 w 4464000"/>
              <a:gd name="connsiteY196" fmla="*/ 14754 h 3295457"/>
              <a:gd name="connsiteX197" fmla="*/ 2353677 w 4464000"/>
              <a:gd name="connsiteY197" fmla="*/ 751338 h 3295457"/>
              <a:gd name="connsiteX198" fmla="*/ 2349575 w 4464000"/>
              <a:gd name="connsiteY198" fmla="*/ 1045729 h 3295457"/>
              <a:gd name="connsiteX199" fmla="*/ 2605546 w 4464000"/>
              <a:gd name="connsiteY199" fmla="*/ 1045729 h 3295457"/>
              <a:gd name="connsiteX200" fmla="*/ 2710772 w 4464000"/>
              <a:gd name="connsiteY200" fmla="*/ 874447 h 3295457"/>
              <a:gd name="connsiteX201" fmla="*/ 2729269 w 4464000"/>
              <a:gd name="connsiteY201" fmla="*/ 849743 h 3295457"/>
              <a:gd name="connsiteX202" fmla="*/ 2760096 w 4464000"/>
              <a:gd name="connsiteY202" fmla="*/ 834920 h 3295457"/>
              <a:gd name="connsiteX203" fmla="*/ 2792568 w 4464000"/>
              <a:gd name="connsiteY203" fmla="*/ 846449 h 3295457"/>
              <a:gd name="connsiteX204" fmla="*/ 2822574 w 4464000"/>
              <a:gd name="connsiteY204" fmla="*/ 867859 h 3295457"/>
              <a:gd name="connsiteX205" fmla="*/ 3013610 w 4464000"/>
              <a:gd name="connsiteY205" fmla="*/ 1039142 h 3295457"/>
              <a:gd name="connsiteX206" fmla="*/ 3037491 w 4464000"/>
              <a:gd name="connsiteY206" fmla="*/ 1062611 h 3295457"/>
              <a:gd name="connsiteX207" fmla="*/ 3046550 w 4464000"/>
              <a:gd name="connsiteY207" fmla="*/ 1088550 h 3295457"/>
              <a:gd name="connsiteX208" fmla="*/ 3029256 w 4464000"/>
              <a:gd name="connsiteY208" fmla="*/ 1117783 h 3295457"/>
              <a:gd name="connsiteX209" fmla="*/ 2997141 w 4464000"/>
              <a:gd name="connsiteY209" fmla="*/ 1124783 h 3295457"/>
              <a:gd name="connsiteX210" fmla="*/ 2349575 w 4464000"/>
              <a:gd name="connsiteY210" fmla="*/ 1124783 h 3295457"/>
              <a:gd name="connsiteX211" fmla="*/ 2347929 w 4464000"/>
              <a:gd name="connsiteY211" fmla="*/ 1503580 h 3295457"/>
              <a:gd name="connsiteX212" fmla="*/ 2346282 w 4464000"/>
              <a:gd name="connsiteY212" fmla="*/ 1882378 h 3295457"/>
              <a:gd name="connsiteX213" fmla="*/ 2526756 w 4464000"/>
              <a:gd name="connsiteY213" fmla="*/ 1882378 h 3295457"/>
              <a:gd name="connsiteX214" fmla="*/ 2664737 w 4464000"/>
              <a:gd name="connsiteY214" fmla="*/ 1753916 h 3295457"/>
              <a:gd name="connsiteX215" fmla="*/ 2695974 w 4464000"/>
              <a:gd name="connsiteY215" fmla="*/ 1725506 h 3295457"/>
              <a:gd name="connsiteX216" fmla="*/ 2717348 w 4464000"/>
              <a:gd name="connsiteY216" fmla="*/ 1714389 h 3295457"/>
              <a:gd name="connsiteX217" fmla="*/ 2748176 w 4464000"/>
              <a:gd name="connsiteY217" fmla="*/ 1727977 h 3295457"/>
              <a:gd name="connsiteX218" fmla="*/ 2776538 w 4464000"/>
              <a:gd name="connsiteY218" fmla="*/ 1753916 h 3295457"/>
              <a:gd name="connsiteX219" fmla="*/ 2911501 w 4464000"/>
              <a:gd name="connsiteY219" fmla="*/ 1875790 h 3295457"/>
              <a:gd name="connsiteX220" fmla="*/ 2934968 w 4464000"/>
              <a:gd name="connsiteY220" fmla="*/ 1898024 h 3295457"/>
              <a:gd name="connsiteX221" fmla="*/ 2951026 w 4464000"/>
              <a:gd name="connsiteY221" fmla="*/ 1935080 h 3295457"/>
              <a:gd name="connsiteX222" fmla="*/ 2932910 w 4464000"/>
              <a:gd name="connsiteY222" fmla="*/ 1976254 h 3295457"/>
              <a:gd name="connsiteX223" fmla="*/ 2835740 w 4464000"/>
              <a:gd name="connsiteY223" fmla="*/ 2056954 h 3295457"/>
              <a:gd name="connsiteX224" fmla="*/ 2831211 w 4464000"/>
              <a:gd name="connsiteY224" fmla="*/ 2173887 h 3295457"/>
              <a:gd name="connsiteX225" fmla="*/ 2829152 w 4464000"/>
              <a:gd name="connsiteY225" fmla="*/ 2290820 h 3295457"/>
              <a:gd name="connsiteX226" fmla="*/ 2831727 w 4464000"/>
              <a:gd name="connsiteY226" fmla="*/ 2456441 h 3295457"/>
              <a:gd name="connsiteX227" fmla="*/ 2837387 w 4464000"/>
              <a:gd name="connsiteY227" fmla="*/ 2704204 h 3295457"/>
              <a:gd name="connsiteX228" fmla="*/ 2843048 w 4464000"/>
              <a:gd name="connsiteY228" fmla="*/ 2949496 h 3295457"/>
              <a:gd name="connsiteX229" fmla="*/ 2845622 w 4464000"/>
              <a:gd name="connsiteY229" fmla="*/ 3107705 h 3295457"/>
              <a:gd name="connsiteX230" fmla="*/ 2801404 w 4464000"/>
              <a:gd name="connsiteY230" fmla="*/ 3230555 h 3295457"/>
              <a:gd name="connsiteX231" fmla="*/ 2715529 w 4464000"/>
              <a:gd name="connsiteY231" fmla="*/ 3275816 h 3295457"/>
              <a:gd name="connsiteX232" fmla="*/ 2658160 w 4464000"/>
              <a:gd name="connsiteY232" fmla="*/ 3282282 h 3295457"/>
              <a:gd name="connsiteX233" fmla="*/ 2586246 w 4464000"/>
              <a:gd name="connsiteY233" fmla="*/ 3246461 h 3295457"/>
              <a:gd name="connsiteX234" fmla="*/ 2575973 w 4464000"/>
              <a:gd name="connsiteY234" fmla="*/ 3183465 h 3295457"/>
              <a:gd name="connsiteX235" fmla="*/ 2578024 w 4464000"/>
              <a:gd name="connsiteY235" fmla="*/ 3138586 h 3295457"/>
              <a:gd name="connsiteX236" fmla="*/ 2582536 w 4464000"/>
              <a:gd name="connsiteY236" fmla="*/ 3071473 h 3295457"/>
              <a:gd name="connsiteX237" fmla="*/ 1959569 w 4464000"/>
              <a:gd name="connsiteY237" fmla="*/ 3071473 h 3295457"/>
              <a:gd name="connsiteX238" fmla="*/ 1936551 w 4464000"/>
              <a:gd name="connsiteY238" fmla="*/ 3219286 h 3295457"/>
              <a:gd name="connsiteX239" fmla="*/ 1785288 w 4464000"/>
              <a:gd name="connsiteY239" fmla="*/ 3295457 h 3295457"/>
              <a:gd name="connsiteX240" fmla="*/ 1696027 w 4464000"/>
              <a:gd name="connsiteY240" fmla="*/ 3251813 h 3295457"/>
              <a:gd name="connsiteX241" fmla="*/ 1683276 w 4464000"/>
              <a:gd name="connsiteY241" fmla="*/ 3183465 h 3295457"/>
              <a:gd name="connsiteX242" fmla="*/ 1686815 w 4464000"/>
              <a:gd name="connsiteY242" fmla="*/ 3104899 h 3295457"/>
              <a:gd name="connsiteX243" fmla="*/ 1694016 w 4464000"/>
              <a:gd name="connsiteY243" fmla="*/ 2996323 h 3295457"/>
              <a:gd name="connsiteX244" fmla="*/ 1699753 w 4464000"/>
              <a:gd name="connsiteY244" fmla="*/ 2919954 h 3295457"/>
              <a:gd name="connsiteX245" fmla="*/ 1713344 w 4464000"/>
              <a:gd name="connsiteY245" fmla="*/ 2542391 h 3295457"/>
              <a:gd name="connsiteX246" fmla="*/ 1719522 w 4464000"/>
              <a:gd name="connsiteY246" fmla="*/ 2162359 h 3295457"/>
              <a:gd name="connsiteX247" fmla="*/ 1712109 w 4464000"/>
              <a:gd name="connsiteY247" fmla="*/ 1870849 h 3295457"/>
              <a:gd name="connsiteX248" fmla="*/ 1689867 w 4464000"/>
              <a:gd name="connsiteY248" fmla="*/ 1688038 h 3295457"/>
              <a:gd name="connsiteX249" fmla="*/ 2029064 w 4464000"/>
              <a:gd name="connsiteY249" fmla="*/ 1882378 h 3295457"/>
              <a:gd name="connsiteX250" fmla="*/ 2098580 w 4464000"/>
              <a:gd name="connsiteY250" fmla="*/ 1882378 h 3295457"/>
              <a:gd name="connsiteX251" fmla="*/ 2097338 w 4464000"/>
              <a:gd name="connsiteY251" fmla="*/ 1703684 h 3295457"/>
              <a:gd name="connsiteX252" fmla="*/ 2101062 w 4464000"/>
              <a:gd name="connsiteY252" fmla="*/ 1436055 h 3295457"/>
              <a:gd name="connsiteX253" fmla="*/ 2106027 w 4464000"/>
              <a:gd name="connsiteY253" fmla="*/ 1170897 h 3295457"/>
              <a:gd name="connsiteX254" fmla="*/ 2108510 w 4464000"/>
              <a:gd name="connsiteY254" fmla="*/ 999615 h 3295457"/>
              <a:gd name="connsiteX255" fmla="*/ 2106803 w 4464000"/>
              <a:gd name="connsiteY255" fmla="*/ 829774 h 3295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</a:cxnLst>
            <a:rect l="l" t="t" r="r" b="b"/>
            <a:pathLst>
              <a:path w="4464000" h="3295457">
                <a:moveTo>
                  <a:pt x="289659" y="2623503"/>
                </a:moveTo>
                <a:lnTo>
                  <a:pt x="312691" y="2623503"/>
                </a:lnTo>
                <a:cubicBezTo>
                  <a:pt x="326949" y="2658432"/>
                  <a:pt x="341207" y="2702213"/>
                  <a:pt x="355464" y="2754847"/>
                </a:cubicBezTo>
                <a:cubicBezTo>
                  <a:pt x="369722" y="2807481"/>
                  <a:pt x="377399" y="2866908"/>
                  <a:pt x="378496" y="2933129"/>
                </a:cubicBezTo>
                <a:cubicBezTo>
                  <a:pt x="378428" y="3021995"/>
                  <a:pt x="359646" y="3093775"/>
                  <a:pt x="322150" y="3148467"/>
                </a:cubicBezTo>
                <a:cubicBezTo>
                  <a:pt x="284654" y="3203159"/>
                  <a:pt x="228856" y="3231295"/>
                  <a:pt x="154755" y="3232873"/>
                </a:cubicBezTo>
                <a:cubicBezTo>
                  <a:pt x="108005" y="3231707"/>
                  <a:pt x="70715" y="3217570"/>
                  <a:pt x="42884" y="3190465"/>
                </a:cubicBezTo>
                <a:cubicBezTo>
                  <a:pt x="15054" y="3163358"/>
                  <a:pt x="796" y="3130282"/>
                  <a:pt x="110" y="3091236"/>
                </a:cubicBezTo>
                <a:cubicBezTo>
                  <a:pt x="-1055" y="3060767"/>
                  <a:pt x="7034" y="3034416"/>
                  <a:pt x="24376" y="3012182"/>
                </a:cubicBezTo>
                <a:cubicBezTo>
                  <a:pt x="41719" y="2989949"/>
                  <a:pt x="75308" y="2957010"/>
                  <a:pt x="125143" y="2913366"/>
                </a:cubicBezTo>
                <a:cubicBezTo>
                  <a:pt x="178062" y="2862791"/>
                  <a:pt x="216175" y="2811598"/>
                  <a:pt x="239481" y="2759788"/>
                </a:cubicBezTo>
                <a:cubicBezTo>
                  <a:pt x="262788" y="2707978"/>
                  <a:pt x="279514" y="2662550"/>
                  <a:pt x="289659" y="2623503"/>
                </a:cubicBezTo>
                <a:close/>
                <a:moveTo>
                  <a:pt x="563265" y="2554126"/>
                </a:moveTo>
                <a:cubicBezTo>
                  <a:pt x="623368" y="2602848"/>
                  <a:pt x="676685" y="2662687"/>
                  <a:pt x="723218" y="2733643"/>
                </a:cubicBezTo>
                <a:cubicBezTo>
                  <a:pt x="769750" y="2804599"/>
                  <a:pt x="794285" y="2880907"/>
                  <a:pt x="796820" y="2962568"/>
                </a:cubicBezTo>
                <a:cubicBezTo>
                  <a:pt x="795107" y="3035308"/>
                  <a:pt x="777152" y="3090756"/>
                  <a:pt x="742955" y="3128910"/>
                </a:cubicBezTo>
                <a:cubicBezTo>
                  <a:pt x="708758" y="3167064"/>
                  <a:pt x="668599" y="3186278"/>
                  <a:pt x="622477" y="3186553"/>
                </a:cubicBezTo>
                <a:cubicBezTo>
                  <a:pt x="598148" y="3188474"/>
                  <a:pt x="570324" y="3179691"/>
                  <a:pt x="539005" y="3160202"/>
                </a:cubicBezTo>
                <a:cubicBezTo>
                  <a:pt x="507686" y="3140713"/>
                  <a:pt x="490553" y="3098990"/>
                  <a:pt x="487606" y="3035034"/>
                </a:cubicBezTo>
                <a:cubicBezTo>
                  <a:pt x="488215" y="3017690"/>
                  <a:pt x="492845" y="2988696"/>
                  <a:pt x="501495" y="2948051"/>
                </a:cubicBezTo>
                <a:cubicBezTo>
                  <a:pt x="510145" y="2907406"/>
                  <a:pt x="519161" y="2866944"/>
                  <a:pt x="528542" y="2826665"/>
                </a:cubicBezTo>
                <a:cubicBezTo>
                  <a:pt x="537924" y="2786386"/>
                  <a:pt x="544015" y="2758124"/>
                  <a:pt x="546818" y="2741878"/>
                </a:cubicBezTo>
                <a:cubicBezTo>
                  <a:pt x="549902" y="2708664"/>
                  <a:pt x="551135" y="2677098"/>
                  <a:pt x="550518" y="2647178"/>
                </a:cubicBezTo>
                <a:cubicBezTo>
                  <a:pt x="549902" y="2617259"/>
                  <a:pt x="548668" y="2590633"/>
                  <a:pt x="546818" y="2567301"/>
                </a:cubicBezTo>
                <a:close/>
                <a:moveTo>
                  <a:pt x="859404" y="2534362"/>
                </a:moveTo>
                <a:cubicBezTo>
                  <a:pt x="953006" y="2576428"/>
                  <a:pt x="1038373" y="2628170"/>
                  <a:pt x="1115505" y="2689587"/>
                </a:cubicBezTo>
                <a:cubicBezTo>
                  <a:pt x="1192637" y="2751005"/>
                  <a:pt x="1233536" y="2826627"/>
                  <a:pt x="1238202" y="2916454"/>
                </a:cubicBezTo>
                <a:cubicBezTo>
                  <a:pt x="1238133" y="2959618"/>
                  <a:pt x="1225095" y="2998458"/>
                  <a:pt x="1199087" y="3032975"/>
                </a:cubicBezTo>
                <a:cubicBezTo>
                  <a:pt x="1173079" y="3067493"/>
                  <a:pt x="1134513" y="3085746"/>
                  <a:pt x="1083389" y="3087736"/>
                </a:cubicBezTo>
                <a:cubicBezTo>
                  <a:pt x="1023344" y="3086432"/>
                  <a:pt x="985327" y="3064336"/>
                  <a:pt x="969338" y="3021447"/>
                </a:cubicBezTo>
                <a:cubicBezTo>
                  <a:pt x="953349" y="2978558"/>
                  <a:pt x="944153" y="2922698"/>
                  <a:pt x="941752" y="2853870"/>
                </a:cubicBezTo>
                <a:cubicBezTo>
                  <a:pt x="936468" y="2787923"/>
                  <a:pt x="925625" y="2731241"/>
                  <a:pt x="909224" y="2683823"/>
                </a:cubicBezTo>
                <a:cubicBezTo>
                  <a:pt x="892824" y="2636404"/>
                  <a:pt x="872923" y="2588780"/>
                  <a:pt x="849523" y="2540950"/>
                </a:cubicBezTo>
                <a:close/>
                <a:moveTo>
                  <a:pt x="1221733" y="2445427"/>
                </a:moveTo>
                <a:cubicBezTo>
                  <a:pt x="1267501" y="2455594"/>
                  <a:pt x="1323823" y="2473324"/>
                  <a:pt x="1390697" y="2498618"/>
                </a:cubicBezTo>
                <a:cubicBezTo>
                  <a:pt x="1457571" y="2523912"/>
                  <a:pt x="1517309" y="2561649"/>
                  <a:pt x="1569909" y="2611830"/>
                </a:cubicBezTo>
                <a:cubicBezTo>
                  <a:pt x="1622510" y="2662011"/>
                  <a:pt x="1650285" y="2729516"/>
                  <a:pt x="1653233" y="2814343"/>
                </a:cubicBezTo>
                <a:cubicBezTo>
                  <a:pt x="1649801" y="2883309"/>
                  <a:pt x="1630313" y="2929012"/>
                  <a:pt x="1594766" y="2951452"/>
                </a:cubicBezTo>
                <a:cubicBezTo>
                  <a:pt x="1559219" y="2973891"/>
                  <a:pt x="1528202" y="2984184"/>
                  <a:pt x="1501714" y="2982332"/>
                </a:cubicBezTo>
                <a:cubicBezTo>
                  <a:pt x="1443247" y="2982194"/>
                  <a:pt x="1403720" y="2960235"/>
                  <a:pt x="1383133" y="2916454"/>
                </a:cubicBezTo>
                <a:cubicBezTo>
                  <a:pt x="1362547" y="2872672"/>
                  <a:pt x="1346077" y="2807892"/>
                  <a:pt x="1333725" y="2722114"/>
                </a:cubicBezTo>
                <a:cubicBezTo>
                  <a:pt x="1325559" y="2672500"/>
                  <a:pt x="1311422" y="2627621"/>
                  <a:pt x="1291316" y="2587476"/>
                </a:cubicBezTo>
                <a:cubicBezTo>
                  <a:pt x="1271210" y="2547332"/>
                  <a:pt x="1244721" y="2503276"/>
                  <a:pt x="1211851" y="2455309"/>
                </a:cubicBezTo>
                <a:close/>
                <a:moveTo>
                  <a:pt x="1962858" y="1961431"/>
                </a:moveTo>
                <a:lnTo>
                  <a:pt x="1962858" y="2992419"/>
                </a:lnTo>
                <a:lnTo>
                  <a:pt x="2585816" y="2992419"/>
                </a:lnTo>
                <a:lnTo>
                  <a:pt x="2585816" y="1961431"/>
                </a:lnTo>
                <a:close/>
                <a:moveTo>
                  <a:pt x="474297" y="788806"/>
                </a:moveTo>
                <a:cubicBezTo>
                  <a:pt x="505726" y="803933"/>
                  <a:pt x="542797" y="824917"/>
                  <a:pt x="585511" y="851755"/>
                </a:cubicBezTo>
                <a:cubicBezTo>
                  <a:pt x="628225" y="878595"/>
                  <a:pt x="665995" y="912754"/>
                  <a:pt x="698821" y="954232"/>
                </a:cubicBezTo>
                <a:cubicBezTo>
                  <a:pt x="731646" y="995711"/>
                  <a:pt x="748941" y="1045974"/>
                  <a:pt x="750706" y="1105019"/>
                </a:cubicBezTo>
                <a:cubicBezTo>
                  <a:pt x="748993" y="1159915"/>
                  <a:pt x="735979" y="1197525"/>
                  <a:pt x="711665" y="1217849"/>
                </a:cubicBezTo>
                <a:cubicBezTo>
                  <a:pt x="687350" y="1238173"/>
                  <a:pt x="662014" y="1247813"/>
                  <a:pt x="635656" y="1246769"/>
                </a:cubicBezTo>
                <a:cubicBezTo>
                  <a:pt x="591888" y="1244846"/>
                  <a:pt x="561517" y="1228911"/>
                  <a:pt x="544546" y="1198967"/>
                </a:cubicBezTo>
                <a:cubicBezTo>
                  <a:pt x="527574" y="1169022"/>
                  <a:pt x="519466" y="1136608"/>
                  <a:pt x="520222" y="1101726"/>
                </a:cubicBezTo>
                <a:cubicBezTo>
                  <a:pt x="521391" y="1019558"/>
                  <a:pt x="519054" y="961484"/>
                  <a:pt x="513214" y="927502"/>
                </a:cubicBezTo>
                <a:cubicBezTo>
                  <a:pt x="507373" y="893520"/>
                  <a:pt x="491020" y="852740"/>
                  <a:pt x="464154" y="805162"/>
                </a:cubicBezTo>
                <a:close/>
                <a:moveTo>
                  <a:pt x="1093417" y="709753"/>
                </a:moveTo>
                <a:lnTo>
                  <a:pt x="1324088" y="844802"/>
                </a:lnTo>
                <a:cubicBezTo>
                  <a:pt x="1340565" y="854203"/>
                  <a:pt x="1352922" y="862575"/>
                  <a:pt x="1361160" y="869918"/>
                </a:cubicBezTo>
                <a:cubicBezTo>
                  <a:pt x="1369398" y="877261"/>
                  <a:pt x="1373518" y="886456"/>
                  <a:pt x="1373518" y="897504"/>
                </a:cubicBezTo>
                <a:cubicBezTo>
                  <a:pt x="1373998" y="908895"/>
                  <a:pt x="1369742" y="918228"/>
                  <a:pt x="1360748" y="925502"/>
                </a:cubicBezTo>
                <a:cubicBezTo>
                  <a:pt x="1351755" y="932776"/>
                  <a:pt x="1335141" y="938815"/>
                  <a:pt x="1310907" y="943619"/>
                </a:cubicBezTo>
                <a:cubicBezTo>
                  <a:pt x="1273560" y="992272"/>
                  <a:pt x="1224680" y="1048131"/>
                  <a:pt x="1164266" y="1111195"/>
                </a:cubicBezTo>
                <a:cubicBezTo>
                  <a:pt x="1103852" y="1174260"/>
                  <a:pt x="1058267" y="1219413"/>
                  <a:pt x="1027511" y="1246657"/>
                </a:cubicBezTo>
                <a:lnTo>
                  <a:pt x="1004444" y="1246657"/>
                </a:lnTo>
                <a:cubicBezTo>
                  <a:pt x="1027305" y="1173230"/>
                  <a:pt x="1048313" y="1090334"/>
                  <a:pt x="1067467" y="997968"/>
                </a:cubicBezTo>
                <a:cubicBezTo>
                  <a:pt x="1086621" y="905602"/>
                  <a:pt x="1095271" y="809530"/>
                  <a:pt x="1093417" y="709753"/>
                </a:cubicBezTo>
                <a:close/>
                <a:moveTo>
                  <a:pt x="997748" y="604142"/>
                </a:moveTo>
                <a:lnTo>
                  <a:pt x="997748" y="1348973"/>
                </a:lnTo>
                <a:lnTo>
                  <a:pt x="1383545" y="1348973"/>
                </a:lnTo>
                <a:lnTo>
                  <a:pt x="1383545" y="604142"/>
                </a:lnTo>
                <a:close/>
                <a:moveTo>
                  <a:pt x="450962" y="604142"/>
                </a:moveTo>
                <a:lnTo>
                  <a:pt x="450962" y="1348973"/>
                </a:lnTo>
                <a:lnTo>
                  <a:pt x="770881" y="1348973"/>
                </a:lnTo>
                <a:lnTo>
                  <a:pt x="770881" y="604142"/>
                </a:lnTo>
                <a:close/>
                <a:moveTo>
                  <a:pt x="210920" y="344337"/>
                </a:moveTo>
                <a:lnTo>
                  <a:pt x="513626" y="525501"/>
                </a:lnTo>
                <a:lnTo>
                  <a:pt x="1363761" y="525501"/>
                </a:lnTo>
                <a:lnTo>
                  <a:pt x="1439444" y="429978"/>
                </a:lnTo>
                <a:cubicBezTo>
                  <a:pt x="1444308" y="422978"/>
                  <a:pt x="1450199" y="416390"/>
                  <a:pt x="1457118" y="410215"/>
                </a:cubicBezTo>
                <a:cubicBezTo>
                  <a:pt x="1464036" y="404038"/>
                  <a:pt x="1472394" y="400744"/>
                  <a:pt x="1482190" y="400332"/>
                </a:cubicBezTo>
                <a:cubicBezTo>
                  <a:pt x="1490684" y="400813"/>
                  <a:pt x="1500001" y="403970"/>
                  <a:pt x="1510139" y="409803"/>
                </a:cubicBezTo>
                <a:cubicBezTo>
                  <a:pt x="1520278" y="415636"/>
                  <a:pt x="1529594" y="421263"/>
                  <a:pt x="1538089" y="426684"/>
                </a:cubicBezTo>
                <a:lnTo>
                  <a:pt x="1673074" y="522206"/>
                </a:lnTo>
                <a:cubicBezTo>
                  <a:pt x="1683383" y="530202"/>
                  <a:pt x="1692454" y="538808"/>
                  <a:pt x="1700289" y="548026"/>
                </a:cubicBezTo>
                <a:cubicBezTo>
                  <a:pt x="1708123" y="557244"/>
                  <a:pt x="1712247" y="568303"/>
                  <a:pt x="1712659" y="581205"/>
                </a:cubicBezTo>
                <a:cubicBezTo>
                  <a:pt x="1713070" y="598167"/>
                  <a:pt x="1704826" y="614331"/>
                  <a:pt x="1687925" y="629695"/>
                </a:cubicBezTo>
                <a:cubicBezTo>
                  <a:pt x="1671024" y="645060"/>
                  <a:pt x="1643000" y="666201"/>
                  <a:pt x="1603852" y="693116"/>
                </a:cubicBezTo>
                <a:cubicBezTo>
                  <a:pt x="1604055" y="736591"/>
                  <a:pt x="1605476" y="809660"/>
                  <a:pt x="1608114" y="912322"/>
                </a:cubicBezTo>
                <a:cubicBezTo>
                  <a:pt x="1610753" y="1014985"/>
                  <a:pt x="1613392" y="1117073"/>
                  <a:pt x="1616031" y="1218588"/>
                </a:cubicBezTo>
                <a:cubicBezTo>
                  <a:pt x="1618670" y="1320104"/>
                  <a:pt x="1620090" y="1390878"/>
                  <a:pt x="1620294" y="1430911"/>
                </a:cubicBezTo>
                <a:cubicBezTo>
                  <a:pt x="1618650" y="1479578"/>
                  <a:pt x="1606228" y="1515238"/>
                  <a:pt x="1583027" y="1537892"/>
                </a:cubicBezTo>
                <a:cubicBezTo>
                  <a:pt x="1559827" y="1560546"/>
                  <a:pt x="1535714" y="1574957"/>
                  <a:pt x="1510687" y="1581124"/>
                </a:cubicBezTo>
                <a:cubicBezTo>
                  <a:pt x="1485661" y="1587292"/>
                  <a:pt x="1469586" y="1589978"/>
                  <a:pt x="1462461" y="1589185"/>
                </a:cubicBezTo>
                <a:cubicBezTo>
                  <a:pt x="1422999" y="1590902"/>
                  <a:pt x="1399157" y="1580873"/>
                  <a:pt x="1390937" y="1559096"/>
                </a:cubicBezTo>
                <a:cubicBezTo>
                  <a:pt x="1382716" y="1537320"/>
                  <a:pt x="1380252" y="1493493"/>
                  <a:pt x="1383545" y="1427615"/>
                </a:cubicBezTo>
                <a:lnTo>
                  <a:pt x="997748" y="1427615"/>
                </a:lnTo>
                <a:lnTo>
                  <a:pt x="997748" y="1820000"/>
                </a:lnTo>
                <a:lnTo>
                  <a:pt x="1179106" y="1820000"/>
                </a:lnTo>
                <a:lnTo>
                  <a:pt x="1297812" y="1678213"/>
                </a:lnTo>
                <a:cubicBezTo>
                  <a:pt x="1306056" y="1667772"/>
                  <a:pt x="1314299" y="1658155"/>
                  <a:pt x="1322543" y="1649361"/>
                </a:cubicBezTo>
                <a:cubicBezTo>
                  <a:pt x="1330786" y="1640569"/>
                  <a:pt x="1339030" y="1635897"/>
                  <a:pt x="1347274" y="1635348"/>
                </a:cubicBezTo>
                <a:cubicBezTo>
                  <a:pt x="1355929" y="1636034"/>
                  <a:pt x="1365817" y="1640431"/>
                  <a:pt x="1376935" y="1648537"/>
                </a:cubicBezTo>
                <a:cubicBezTo>
                  <a:pt x="1388054" y="1656643"/>
                  <a:pt x="1397930" y="1664337"/>
                  <a:pt x="1406562" y="1671619"/>
                </a:cubicBezTo>
                <a:lnTo>
                  <a:pt x="1557818" y="1816703"/>
                </a:lnTo>
                <a:cubicBezTo>
                  <a:pt x="1569258" y="1827566"/>
                  <a:pt x="1577615" y="1836174"/>
                  <a:pt x="1582890" y="1842524"/>
                </a:cubicBezTo>
                <a:cubicBezTo>
                  <a:pt x="1588165" y="1848875"/>
                  <a:pt x="1590768" y="1856659"/>
                  <a:pt x="1590699" y="1865874"/>
                </a:cubicBezTo>
                <a:cubicBezTo>
                  <a:pt x="1589877" y="1880141"/>
                  <a:pt x="1584123" y="1889289"/>
                  <a:pt x="1573437" y="1893317"/>
                </a:cubicBezTo>
                <a:cubicBezTo>
                  <a:pt x="1562750" y="1897344"/>
                  <a:pt x="1552063" y="1899119"/>
                  <a:pt x="1541377" y="1898641"/>
                </a:cubicBezTo>
                <a:lnTo>
                  <a:pt x="997748" y="1898641"/>
                </a:lnTo>
                <a:lnTo>
                  <a:pt x="997748" y="2337141"/>
                </a:lnTo>
                <a:lnTo>
                  <a:pt x="1245054" y="2337141"/>
                </a:lnTo>
                <a:lnTo>
                  <a:pt x="1334084" y="2192072"/>
                </a:lnTo>
                <a:cubicBezTo>
                  <a:pt x="1337587" y="2184654"/>
                  <a:pt x="1343770" y="2176412"/>
                  <a:pt x="1352632" y="2167345"/>
                </a:cubicBezTo>
                <a:cubicBezTo>
                  <a:pt x="1361494" y="2158278"/>
                  <a:pt x="1371798" y="2153333"/>
                  <a:pt x="1383545" y="2152508"/>
                </a:cubicBezTo>
                <a:cubicBezTo>
                  <a:pt x="1393341" y="2152989"/>
                  <a:pt x="1403342" y="2156973"/>
                  <a:pt x="1413550" y="2164460"/>
                </a:cubicBezTo>
                <a:cubicBezTo>
                  <a:pt x="1423757" y="2171947"/>
                  <a:pt x="1434580" y="2180052"/>
                  <a:pt x="1446020" y="2188775"/>
                </a:cubicBezTo>
                <a:lnTo>
                  <a:pt x="1620294" y="2330547"/>
                </a:lnTo>
                <a:cubicBezTo>
                  <a:pt x="1628884" y="2337119"/>
                  <a:pt x="1636444" y="2344504"/>
                  <a:pt x="1642973" y="2352700"/>
                </a:cubicBezTo>
                <a:cubicBezTo>
                  <a:pt x="1649501" y="2360896"/>
                  <a:pt x="1652938" y="2369909"/>
                  <a:pt x="1653281" y="2379738"/>
                </a:cubicBezTo>
                <a:cubicBezTo>
                  <a:pt x="1652662" y="2395576"/>
                  <a:pt x="1647303" y="2405679"/>
                  <a:pt x="1637207" y="2410048"/>
                </a:cubicBezTo>
                <a:cubicBezTo>
                  <a:pt x="1627109" y="2414417"/>
                  <a:pt x="1615991" y="2416328"/>
                  <a:pt x="1603852" y="2415782"/>
                </a:cubicBezTo>
                <a:lnTo>
                  <a:pt x="447674" y="2415782"/>
                </a:lnTo>
                <a:cubicBezTo>
                  <a:pt x="350276" y="2415714"/>
                  <a:pt x="276279" y="2417499"/>
                  <a:pt x="225682" y="2421139"/>
                </a:cubicBezTo>
                <a:cubicBezTo>
                  <a:pt x="175085" y="2424778"/>
                  <a:pt x="130638" y="2430682"/>
                  <a:pt x="92339" y="2438851"/>
                </a:cubicBezTo>
                <a:lnTo>
                  <a:pt x="36343" y="2317359"/>
                </a:lnTo>
                <a:cubicBezTo>
                  <a:pt x="141590" y="2325395"/>
                  <a:pt x="240618" y="2330753"/>
                  <a:pt x="333427" y="2333432"/>
                </a:cubicBezTo>
                <a:lnTo>
                  <a:pt x="507030" y="2337141"/>
                </a:lnTo>
                <a:lnTo>
                  <a:pt x="770881" y="2337141"/>
                </a:lnTo>
                <a:lnTo>
                  <a:pt x="770881" y="1898641"/>
                </a:lnTo>
                <a:lnTo>
                  <a:pt x="543309" y="1898641"/>
                </a:lnTo>
                <a:cubicBezTo>
                  <a:pt x="445774" y="1898778"/>
                  <a:pt x="371712" y="1900976"/>
                  <a:pt x="321125" y="1905234"/>
                </a:cubicBezTo>
                <a:cubicBezTo>
                  <a:pt x="270538" y="1909492"/>
                  <a:pt x="226117" y="1914986"/>
                  <a:pt x="187862" y="1921718"/>
                </a:cubicBezTo>
                <a:lnTo>
                  <a:pt x="135160" y="1800215"/>
                </a:lnTo>
                <a:cubicBezTo>
                  <a:pt x="238755" y="1809696"/>
                  <a:pt x="336820" y="1815466"/>
                  <a:pt x="429355" y="1817527"/>
                </a:cubicBezTo>
                <a:lnTo>
                  <a:pt x="602675" y="1820000"/>
                </a:lnTo>
                <a:lnTo>
                  <a:pt x="770881" y="1820000"/>
                </a:lnTo>
                <a:lnTo>
                  <a:pt x="770881" y="1427615"/>
                </a:lnTo>
                <a:lnTo>
                  <a:pt x="454260" y="1427615"/>
                </a:lnTo>
                <a:cubicBezTo>
                  <a:pt x="457754" y="1484013"/>
                  <a:pt x="451590" y="1532786"/>
                  <a:pt x="435770" y="1573934"/>
                </a:cubicBezTo>
                <a:cubicBezTo>
                  <a:pt x="419949" y="1615082"/>
                  <a:pt x="373506" y="1636653"/>
                  <a:pt x="296442" y="1638645"/>
                </a:cubicBezTo>
                <a:cubicBezTo>
                  <a:pt x="250590" y="1637065"/>
                  <a:pt x="222215" y="1626211"/>
                  <a:pt x="211316" y="1606083"/>
                </a:cubicBezTo>
                <a:cubicBezTo>
                  <a:pt x="200418" y="1585956"/>
                  <a:pt x="195893" y="1566034"/>
                  <a:pt x="197744" y="1546319"/>
                </a:cubicBezTo>
                <a:cubicBezTo>
                  <a:pt x="198293" y="1526888"/>
                  <a:pt x="200489" y="1494110"/>
                  <a:pt x="204332" y="1447986"/>
                </a:cubicBezTo>
                <a:cubicBezTo>
                  <a:pt x="208175" y="1401862"/>
                  <a:pt x="210371" y="1369950"/>
                  <a:pt x="210920" y="1352250"/>
                </a:cubicBezTo>
                <a:cubicBezTo>
                  <a:pt x="217644" y="1228087"/>
                  <a:pt x="223134" y="1101470"/>
                  <a:pt x="227389" y="972400"/>
                </a:cubicBezTo>
                <a:cubicBezTo>
                  <a:pt x="231643" y="843329"/>
                  <a:pt x="233839" y="724970"/>
                  <a:pt x="233977" y="617321"/>
                </a:cubicBezTo>
                <a:cubicBezTo>
                  <a:pt x="234045" y="552394"/>
                  <a:pt x="232261" y="500772"/>
                  <a:pt x="228624" y="462454"/>
                </a:cubicBezTo>
                <a:cubicBezTo>
                  <a:pt x="224987" y="424136"/>
                  <a:pt x="219085" y="384764"/>
                  <a:pt x="210920" y="344337"/>
                </a:cubicBezTo>
                <a:close/>
                <a:moveTo>
                  <a:pt x="3786083" y="0"/>
                </a:moveTo>
                <a:lnTo>
                  <a:pt x="3903921" y="0"/>
                </a:lnTo>
                <a:lnTo>
                  <a:pt x="3934230" y="75047"/>
                </a:lnTo>
                <a:lnTo>
                  <a:pt x="3955499" y="0"/>
                </a:lnTo>
                <a:lnTo>
                  <a:pt x="4102514" y="0"/>
                </a:lnTo>
                <a:lnTo>
                  <a:pt x="4064097" y="122583"/>
                </a:lnTo>
                <a:cubicBezTo>
                  <a:pt x="4049137" y="166075"/>
                  <a:pt x="4033318" y="208062"/>
                  <a:pt x="4016640" y="248542"/>
                </a:cubicBezTo>
                <a:cubicBezTo>
                  <a:pt x="4055875" y="317940"/>
                  <a:pt x="4116704" y="395044"/>
                  <a:pt x="4199115" y="479855"/>
                </a:cubicBezTo>
                <a:cubicBezTo>
                  <a:pt x="4281526" y="564679"/>
                  <a:pt x="4369816" y="618651"/>
                  <a:pt x="4464000" y="641784"/>
                </a:cubicBezTo>
                <a:lnTo>
                  <a:pt x="4464000" y="688049"/>
                </a:lnTo>
                <a:cubicBezTo>
                  <a:pt x="4354115" y="703462"/>
                  <a:pt x="4287405" y="742021"/>
                  <a:pt x="4263859" y="803699"/>
                </a:cubicBezTo>
                <a:cubicBezTo>
                  <a:pt x="4122584" y="664916"/>
                  <a:pt x="4012711" y="518414"/>
                  <a:pt x="3934230" y="364205"/>
                </a:cubicBezTo>
                <a:cubicBezTo>
                  <a:pt x="3738017" y="603225"/>
                  <a:pt x="3510415" y="784426"/>
                  <a:pt x="3251423" y="907796"/>
                </a:cubicBezTo>
                <a:lnTo>
                  <a:pt x="3227877" y="873097"/>
                </a:lnTo>
                <a:cubicBezTo>
                  <a:pt x="3471181" y="726595"/>
                  <a:pt x="3683082" y="514554"/>
                  <a:pt x="3863591" y="236976"/>
                </a:cubicBezTo>
                <a:close/>
                <a:moveTo>
                  <a:pt x="3298515" y="0"/>
                </a:moveTo>
                <a:lnTo>
                  <a:pt x="3439778" y="0"/>
                </a:lnTo>
                <a:lnTo>
                  <a:pt x="3439778" y="502988"/>
                </a:lnTo>
                <a:cubicBezTo>
                  <a:pt x="3447635" y="610945"/>
                  <a:pt x="3384841" y="688049"/>
                  <a:pt x="3251423" y="734314"/>
                </a:cubicBezTo>
                <a:cubicBezTo>
                  <a:pt x="3259267" y="664916"/>
                  <a:pt x="3204331" y="610945"/>
                  <a:pt x="3086601" y="572386"/>
                </a:cubicBezTo>
                <a:lnTo>
                  <a:pt x="3086601" y="526121"/>
                </a:lnTo>
                <a:cubicBezTo>
                  <a:pt x="3157240" y="533840"/>
                  <a:pt x="3208260" y="537687"/>
                  <a:pt x="3239650" y="537687"/>
                </a:cubicBezTo>
                <a:cubicBezTo>
                  <a:pt x="3271040" y="537687"/>
                  <a:pt x="3290657" y="514554"/>
                  <a:pt x="3298515" y="468289"/>
                </a:cubicBezTo>
                <a:close/>
                <a:moveTo>
                  <a:pt x="3144793" y="0"/>
                </a:moveTo>
                <a:lnTo>
                  <a:pt x="3230759" y="0"/>
                </a:lnTo>
                <a:lnTo>
                  <a:pt x="3227877" y="5662"/>
                </a:lnTo>
                <a:cubicBezTo>
                  <a:pt x="3204331" y="36502"/>
                  <a:pt x="3188629" y="51928"/>
                  <a:pt x="3180786" y="51928"/>
                </a:cubicBezTo>
                <a:cubicBezTo>
                  <a:pt x="3169013" y="51928"/>
                  <a:pt x="3159200" y="42288"/>
                  <a:pt x="3151351" y="23011"/>
                </a:cubicBezTo>
                <a:close/>
                <a:moveTo>
                  <a:pt x="2897967" y="0"/>
                </a:moveTo>
                <a:lnTo>
                  <a:pt x="3028415" y="0"/>
                </a:lnTo>
                <a:lnTo>
                  <a:pt x="3028473" y="20838"/>
                </a:lnTo>
                <a:cubicBezTo>
                  <a:pt x="3029946" y="392391"/>
                  <a:pt x="3033626" y="618648"/>
                  <a:pt x="3039509" y="699615"/>
                </a:cubicBezTo>
                <a:lnTo>
                  <a:pt x="2886474" y="780580"/>
                </a:lnTo>
                <a:cubicBezTo>
                  <a:pt x="2892357" y="618654"/>
                  <a:pt x="2896038" y="398175"/>
                  <a:pt x="2897511" y="119146"/>
                </a:cubicBezTo>
                <a:close/>
                <a:moveTo>
                  <a:pt x="2509751" y="0"/>
                </a:moveTo>
                <a:lnTo>
                  <a:pt x="2651014" y="0"/>
                </a:lnTo>
                <a:lnTo>
                  <a:pt x="2651014" y="98180"/>
                </a:lnTo>
                <a:lnTo>
                  <a:pt x="2698903" y="0"/>
                </a:lnTo>
                <a:lnTo>
                  <a:pt x="2790946" y="0"/>
                </a:lnTo>
                <a:lnTo>
                  <a:pt x="2783461" y="11439"/>
                </a:lnTo>
                <a:cubicBezTo>
                  <a:pt x="2742255" y="69267"/>
                  <a:pt x="2698106" y="121313"/>
                  <a:pt x="2651014" y="167578"/>
                </a:cubicBezTo>
                <a:lnTo>
                  <a:pt x="2651014" y="780580"/>
                </a:lnTo>
                <a:lnTo>
                  <a:pt x="2497978" y="873097"/>
                </a:lnTo>
                <a:cubicBezTo>
                  <a:pt x="2503862" y="688043"/>
                  <a:pt x="2507542" y="478050"/>
                  <a:pt x="2509015" y="243118"/>
                </a:cubicBezTo>
                <a:close/>
                <a:moveTo>
                  <a:pt x="2115091" y="0"/>
                </a:moveTo>
                <a:lnTo>
                  <a:pt x="2364820" y="0"/>
                </a:lnTo>
                <a:lnTo>
                  <a:pt x="2364601" y="14754"/>
                </a:lnTo>
                <a:cubicBezTo>
                  <a:pt x="2360690" y="277883"/>
                  <a:pt x="2356105" y="585014"/>
                  <a:pt x="2353677" y="751338"/>
                </a:cubicBezTo>
                <a:cubicBezTo>
                  <a:pt x="2350902" y="941423"/>
                  <a:pt x="2349712" y="912807"/>
                  <a:pt x="2349575" y="1045729"/>
                </a:cubicBezTo>
                <a:lnTo>
                  <a:pt x="2605546" y="1045729"/>
                </a:lnTo>
                <a:lnTo>
                  <a:pt x="2710772" y="874447"/>
                </a:lnTo>
                <a:cubicBezTo>
                  <a:pt x="2714266" y="867036"/>
                  <a:pt x="2720432" y="858801"/>
                  <a:pt x="2729269" y="849743"/>
                </a:cubicBezTo>
                <a:cubicBezTo>
                  <a:pt x="2738106" y="840685"/>
                  <a:pt x="2748382" y="835744"/>
                  <a:pt x="2760096" y="834920"/>
                </a:cubicBezTo>
                <a:cubicBezTo>
                  <a:pt x="2770304" y="835469"/>
                  <a:pt x="2781128" y="839312"/>
                  <a:pt x="2792568" y="846449"/>
                </a:cubicBezTo>
                <a:cubicBezTo>
                  <a:pt x="2804009" y="853586"/>
                  <a:pt x="2814011" y="860722"/>
                  <a:pt x="2822574" y="867859"/>
                </a:cubicBezTo>
                <a:lnTo>
                  <a:pt x="3013610" y="1039142"/>
                </a:lnTo>
                <a:cubicBezTo>
                  <a:pt x="3023629" y="1047171"/>
                  <a:pt x="3031589" y="1054993"/>
                  <a:pt x="3037491" y="1062611"/>
                </a:cubicBezTo>
                <a:cubicBezTo>
                  <a:pt x="3043393" y="1070228"/>
                  <a:pt x="3046412" y="1078874"/>
                  <a:pt x="3046550" y="1088550"/>
                </a:cubicBezTo>
                <a:cubicBezTo>
                  <a:pt x="3045727" y="1103029"/>
                  <a:pt x="3039961" y="1112774"/>
                  <a:pt x="3029256" y="1117783"/>
                </a:cubicBezTo>
                <a:cubicBezTo>
                  <a:pt x="3018551" y="1122793"/>
                  <a:pt x="3007846" y="1125126"/>
                  <a:pt x="2997141" y="1124783"/>
                </a:cubicBezTo>
                <a:lnTo>
                  <a:pt x="2349575" y="1124783"/>
                </a:lnTo>
                <a:cubicBezTo>
                  <a:pt x="2349438" y="1251460"/>
                  <a:pt x="2348889" y="1377726"/>
                  <a:pt x="2347929" y="1503580"/>
                </a:cubicBezTo>
                <a:cubicBezTo>
                  <a:pt x="2346968" y="1629434"/>
                  <a:pt x="2346419" y="1755700"/>
                  <a:pt x="2346282" y="1882378"/>
                </a:cubicBezTo>
                <a:lnTo>
                  <a:pt x="2526756" y="1882378"/>
                </a:lnTo>
                <a:lnTo>
                  <a:pt x="2664737" y="1753916"/>
                </a:lnTo>
                <a:lnTo>
                  <a:pt x="2695974" y="1725506"/>
                </a:lnTo>
                <a:cubicBezTo>
                  <a:pt x="2703921" y="1718301"/>
                  <a:pt x="2711046" y="1714595"/>
                  <a:pt x="2717348" y="1714389"/>
                </a:cubicBezTo>
                <a:cubicBezTo>
                  <a:pt x="2727419" y="1715007"/>
                  <a:pt x="2737695" y="1719536"/>
                  <a:pt x="2748176" y="1727977"/>
                </a:cubicBezTo>
                <a:cubicBezTo>
                  <a:pt x="2758658" y="1736417"/>
                  <a:pt x="2768111" y="1745064"/>
                  <a:pt x="2776538" y="1753916"/>
                </a:cubicBezTo>
                <a:lnTo>
                  <a:pt x="2911501" y="1875790"/>
                </a:lnTo>
                <a:cubicBezTo>
                  <a:pt x="2917470" y="1879496"/>
                  <a:pt x="2925293" y="1886907"/>
                  <a:pt x="2934968" y="1898024"/>
                </a:cubicBezTo>
                <a:cubicBezTo>
                  <a:pt x="2944644" y="1909141"/>
                  <a:pt x="2949997" y="1921493"/>
                  <a:pt x="2951026" y="1935080"/>
                </a:cubicBezTo>
                <a:cubicBezTo>
                  <a:pt x="2952811" y="1947981"/>
                  <a:pt x="2946771" y="1961706"/>
                  <a:pt x="2932910" y="1976254"/>
                </a:cubicBezTo>
                <a:cubicBezTo>
                  <a:pt x="2919048" y="1990802"/>
                  <a:pt x="2886658" y="2017702"/>
                  <a:pt x="2835740" y="2056954"/>
                </a:cubicBezTo>
                <a:cubicBezTo>
                  <a:pt x="2834025" y="2100049"/>
                  <a:pt x="2832514" y="2139027"/>
                  <a:pt x="2831211" y="2173887"/>
                </a:cubicBezTo>
                <a:cubicBezTo>
                  <a:pt x="2829907" y="2208748"/>
                  <a:pt x="2829221" y="2247725"/>
                  <a:pt x="2829152" y="2290820"/>
                </a:cubicBezTo>
                <a:cubicBezTo>
                  <a:pt x="2829238" y="2325286"/>
                  <a:pt x="2830097" y="2380493"/>
                  <a:pt x="2831727" y="2456441"/>
                </a:cubicBezTo>
                <a:cubicBezTo>
                  <a:pt x="2833355" y="2532390"/>
                  <a:pt x="2835242" y="2614977"/>
                  <a:pt x="2837387" y="2704204"/>
                </a:cubicBezTo>
                <a:cubicBezTo>
                  <a:pt x="2839531" y="2793430"/>
                  <a:pt x="2841418" y="2875194"/>
                  <a:pt x="2843048" y="2949496"/>
                </a:cubicBezTo>
                <a:cubicBezTo>
                  <a:pt x="2844678" y="3023797"/>
                  <a:pt x="2845536" y="3076534"/>
                  <a:pt x="2845622" y="3107705"/>
                </a:cubicBezTo>
                <a:cubicBezTo>
                  <a:pt x="2843673" y="3164820"/>
                  <a:pt x="2828933" y="3205770"/>
                  <a:pt x="2801404" y="3230555"/>
                </a:cubicBezTo>
                <a:cubicBezTo>
                  <a:pt x="2773875" y="3255341"/>
                  <a:pt x="2745250" y="3270428"/>
                  <a:pt x="2715529" y="3275816"/>
                </a:cubicBezTo>
                <a:cubicBezTo>
                  <a:pt x="2685808" y="3281204"/>
                  <a:pt x="2666684" y="3283359"/>
                  <a:pt x="2658160" y="3282282"/>
                </a:cubicBezTo>
                <a:cubicBezTo>
                  <a:pt x="2618778" y="3280429"/>
                  <a:pt x="2594807" y="3268489"/>
                  <a:pt x="2586246" y="3246461"/>
                </a:cubicBezTo>
                <a:cubicBezTo>
                  <a:pt x="2577686" y="3224433"/>
                  <a:pt x="2574261" y="3203434"/>
                  <a:pt x="2575973" y="3183465"/>
                </a:cubicBezTo>
                <a:cubicBezTo>
                  <a:pt x="2576042" y="3175710"/>
                  <a:pt x="2576725" y="3160751"/>
                  <a:pt x="2578024" y="3138586"/>
                </a:cubicBezTo>
                <a:cubicBezTo>
                  <a:pt x="2579323" y="3116421"/>
                  <a:pt x="2580827" y="3094050"/>
                  <a:pt x="2582536" y="3071473"/>
                </a:cubicBezTo>
                <a:lnTo>
                  <a:pt x="1959569" y="3071473"/>
                </a:lnTo>
                <a:cubicBezTo>
                  <a:pt x="1962995" y="3122597"/>
                  <a:pt x="1955321" y="3171868"/>
                  <a:pt x="1936551" y="3219286"/>
                </a:cubicBezTo>
                <a:cubicBezTo>
                  <a:pt x="1917780" y="3266704"/>
                  <a:pt x="1867359" y="3292095"/>
                  <a:pt x="1785288" y="3295457"/>
                </a:cubicBezTo>
                <a:cubicBezTo>
                  <a:pt x="1736407" y="3292850"/>
                  <a:pt x="1706654" y="3278302"/>
                  <a:pt x="1696027" y="3251813"/>
                </a:cubicBezTo>
                <a:cubicBezTo>
                  <a:pt x="1685401" y="3225325"/>
                  <a:pt x="1681151" y="3202542"/>
                  <a:pt x="1683276" y="3183465"/>
                </a:cubicBezTo>
                <a:cubicBezTo>
                  <a:pt x="1683418" y="3167463"/>
                  <a:pt x="1684598" y="3141275"/>
                  <a:pt x="1686815" y="3104899"/>
                </a:cubicBezTo>
                <a:cubicBezTo>
                  <a:pt x="1689032" y="3068524"/>
                  <a:pt x="1691433" y="3032332"/>
                  <a:pt x="1694016" y="2996323"/>
                </a:cubicBezTo>
                <a:cubicBezTo>
                  <a:pt x="1696600" y="2960314"/>
                  <a:pt x="1698512" y="2934857"/>
                  <a:pt x="1699753" y="2919954"/>
                </a:cubicBezTo>
                <a:cubicBezTo>
                  <a:pt x="1704901" y="2794717"/>
                  <a:pt x="1709431" y="2668863"/>
                  <a:pt x="1713344" y="2542391"/>
                </a:cubicBezTo>
                <a:cubicBezTo>
                  <a:pt x="1717257" y="2415919"/>
                  <a:pt x="1719316" y="2289242"/>
                  <a:pt x="1719522" y="2162359"/>
                </a:cubicBezTo>
                <a:cubicBezTo>
                  <a:pt x="1719522" y="2034720"/>
                  <a:pt x="1717051" y="1937550"/>
                  <a:pt x="1712109" y="1870849"/>
                </a:cubicBezTo>
                <a:cubicBezTo>
                  <a:pt x="1707166" y="1804148"/>
                  <a:pt x="1699753" y="1743211"/>
                  <a:pt x="1689867" y="1688038"/>
                </a:cubicBezTo>
                <a:lnTo>
                  <a:pt x="2029064" y="1882378"/>
                </a:lnTo>
                <a:lnTo>
                  <a:pt x="2098580" y="1882378"/>
                </a:lnTo>
                <a:cubicBezTo>
                  <a:pt x="2097028" y="1845253"/>
                  <a:pt x="2096614" y="1785688"/>
                  <a:pt x="2097338" y="1703684"/>
                </a:cubicBezTo>
                <a:cubicBezTo>
                  <a:pt x="2098062" y="1621680"/>
                  <a:pt x="2099304" y="1532471"/>
                  <a:pt x="2101062" y="1436055"/>
                </a:cubicBezTo>
                <a:cubicBezTo>
                  <a:pt x="2102821" y="1339641"/>
                  <a:pt x="2104476" y="1251254"/>
                  <a:pt x="2106027" y="1170897"/>
                </a:cubicBezTo>
                <a:cubicBezTo>
                  <a:pt x="2107579" y="1090540"/>
                  <a:pt x="2108407" y="1033446"/>
                  <a:pt x="2108510" y="999615"/>
                </a:cubicBezTo>
                <a:cubicBezTo>
                  <a:pt x="2109234" y="943619"/>
                  <a:pt x="2108665" y="887005"/>
                  <a:pt x="2106803" y="8297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0">
              <a:latin typeface="A-OTF Ryumin Pro M-KL" panose="02020400000000000000" pitchFamily="18" charset="-128"/>
              <a:ea typeface="A-OTF Ryumin Pro M-KL" panose="02020400000000000000" pitchFamily="18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F08D982-7900-4B3C-9B74-DD4CEDA8B8D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985060" y="0"/>
            <a:ext cx="4780220" cy="540205"/>
          </a:xfrm>
          <a:custGeom>
            <a:avLst/>
            <a:gdLst>
              <a:gd name="connsiteX0" fmla="*/ 1024690 w 3349538"/>
              <a:gd name="connsiteY0" fmla="*/ 0 h 378526"/>
              <a:gd name="connsiteX1" fmla="*/ 1312773 w 3349538"/>
              <a:gd name="connsiteY1" fmla="*/ 0 h 378526"/>
              <a:gd name="connsiteX2" fmla="*/ 1355299 w 3349538"/>
              <a:gd name="connsiteY2" fmla="*/ 60794 h 378526"/>
              <a:gd name="connsiteX3" fmla="*/ 1371787 w 3349538"/>
              <a:gd name="connsiteY3" fmla="*/ 133486 h 378526"/>
              <a:gd name="connsiteX4" fmla="*/ 1364816 w 3349538"/>
              <a:gd name="connsiteY4" fmla="*/ 185123 h 378526"/>
              <a:gd name="connsiteX5" fmla="*/ 1316023 w 3349538"/>
              <a:gd name="connsiteY5" fmla="*/ 267464 h 378526"/>
              <a:gd name="connsiteX6" fmla="*/ 1777003 w 3349538"/>
              <a:gd name="connsiteY6" fmla="*/ 267464 h 378526"/>
              <a:gd name="connsiteX7" fmla="*/ 1847288 w 3349538"/>
              <a:gd name="connsiteY7" fmla="*/ 119472 h 378526"/>
              <a:gd name="connsiteX8" fmla="*/ 1890047 w 3349538"/>
              <a:gd name="connsiteY8" fmla="*/ 0 h 378526"/>
              <a:gd name="connsiteX9" fmla="*/ 2270207 w 3349538"/>
              <a:gd name="connsiteY9" fmla="*/ 0 h 378526"/>
              <a:gd name="connsiteX10" fmla="*/ 2264934 w 3349538"/>
              <a:gd name="connsiteY10" fmla="*/ 4160 h 378526"/>
              <a:gd name="connsiteX11" fmla="*/ 2185937 w 3349538"/>
              <a:gd name="connsiteY11" fmla="*/ 21838 h 378526"/>
              <a:gd name="connsiteX12" fmla="*/ 2064651 w 3349538"/>
              <a:gd name="connsiteY12" fmla="*/ 122321 h 378526"/>
              <a:gd name="connsiteX13" fmla="*/ 1884812 w 3349538"/>
              <a:gd name="connsiteY13" fmla="*/ 267464 h 378526"/>
              <a:gd name="connsiteX14" fmla="*/ 2843948 w 3349538"/>
              <a:gd name="connsiteY14" fmla="*/ 267464 h 378526"/>
              <a:gd name="connsiteX15" fmla="*/ 2962910 w 3349538"/>
              <a:gd name="connsiteY15" fmla="*/ 77662 h 378526"/>
              <a:gd name="connsiteX16" fmla="*/ 2988003 w 3349538"/>
              <a:gd name="connsiteY16" fmla="*/ 45098 h 378526"/>
              <a:gd name="connsiteX17" fmla="*/ 3018674 w 3349538"/>
              <a:gd name="connsiteY17" fmla="*/ 29281 h 378526"/>
              <a:gd name="connsiteX18" fmla="*/ 3051202 w 3349538"/>
              <a:gd name="connsiteY18" fmla="*/ 41376 h 378526"/>
              <a:gd name="connsiteX19" fmla="*/ 3089308 w 3349538"/>
              <a:gd name="connsiteY19" fmla="*/ 70219 h 378526"/>
              <a:gd name="connsiteX20" fmla="*/ 3312362 w 3349538"/>
              <a:gd name="connsiteY20" fmla="*/ 260020 h 378526"/>
              <a:gd name="connsiteX21" fmla="*/ 3337921 w 3349538"/>
              <a:gd name="connsiteY21" fmla="*/ 283638 h 378526"/>
              <a:gd name="connsiteX22" fmla="*/ 3349538 w 3349538"/>
              <a:gd name="connsiteY22" fmla="*/ 315541 h 378526"/>
              <a:gd name="connsiteX23" fmla="*/ 3329556 w 3349538"/>
              <a:gd name="connsiteY23" fmla="*/ 348362 h 378526"/>
              <a:gd name="connsiteX24" fmla="*/ 3290057 w 3349538"/>
              <a:gd name="connsiteY24" fmla="*/ 356221 h 378526"/>
              <a:gd name="connsiteX25" fmla="*/ 460981 w 3349538"/>
              <a:gd name="connsiteY25" fmla="*/ 356221 h 378526"/>
              <a:gd name="connsiteX26" fmla="*/ 210044 w 3349538"/>
              <a:gd name="connsiteY26" fmla="*/ 361798 h 378526"/>
              <a:gd name="connsiteX27" fmla="*/ 59482 w 3349538"/>
              <a:gd name="connsiteY27" fmla="*/ 378526 h 378526"/>
              <a:gd name="connsiteX28" fmla="*/ 0 w 3349538"/>
              <a:gd name="connsiteY28" fmla="*/ 245134 h 378526"/>
              <a:gd name="connsiteX29" fmla="*/ 332259 w 3349538"/>
              <a:gd name="connsiteY29" fmla="*/ 263277 h 378526"/>
              <a:gd name="connsiteX30" fmla="*/ 527896 w 3349538"/>
              <a:gd name="connsiteY30" fmla="*/ 267464 h 378526"/>
              <a:gd name="connsiteX31" fmla="*/ 1141296 w 3349538"/>
              <a:gd name="connsiteY31" fmla="*/ 267464 h 378526"/>
              <a:gd name="connsiteX32" fmla="*/ 1089251 w 3349538"/>
              <a:gd name="connsiteY32" fmla="*/ 207918 h 378526"/>
              <a:gd name="connsiteX33" fmla="*/ 1059511 w 3349538"/>
              <a:gd name="connsiteY33" fmla="*/ 126043 h 378526"/>
              <a:gd name="connsiteX34" fmla="*/ 1027563 w 3349538"/>
              <a:gd name="connsiteY34" fmla="*/ 9568 h 378526"/>
              <a:gd name="connsiteX35" fmla="*/ 567628 w 3349538"/>
              <a:gd name="connsiteY35" fmla="*/ 0 h 378526"/>
              <a:gd name="connsiteX36" fmla="*/ 691976 w 3349538"/>
              <a:gd name="connsiteY36" fmla="*/ 0 h 378526"/>
              <a:gd name="connsiteX37" fmla="*/ 631989 w 3349538"/>
              <a:gd name="connsiteY37" fmla="*/ 10673 h 37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349538" h="378526">
                <a:moveTo>
                  <a:pt x="1024690" y="0"/>
                </a:moveTo>
                <a:lnTo>
                  <a:pt x="1312773" y="0"/>
                </a:lnTo>
                <a:lnTo>
                  <a:pt x="1355299" y="60794"/>
                </a:lnTo>
                <a:cubicBezTo>
                  <a:pt x="1365304" y="83284"/>
                  <a:pt x="1370800" y="107515"/>
                  <a:pt x="1371787" y="133486"/>
                </a:cubicBezTo>
                <a:cubicBezTo>
                  <a:pt x="1372949" y="142092"/>
                  <a:pt x="1370625" y="159304"/>
                  <a:pt x="1364816" y="185123"/>
                </a:cubicBezTo>
                <a:cubicBezTo>
                  <a:pt x="1359007" y="210942"/>
                  <a:pt x="1342743" y="238389"/>
                  <a:pt x="1316023" y="267464"/>
                </a:cubicBezTo>
                <a:lnTo>
                  <a:pt x="1777003" y="267464"/>
                </a:lnTo>
                <a:cubicBezTo>
                  <a:pt x="1804962" y="213539"/>
                  <a:pt x="1828390" y="164208"/>
                  <a:pt x="1847288" y="119472"/>
                </a:cubicBezTo>
                <a:lnTo>
                  <a:pt x="1890047" y="0"/>
                </a:lnTo>
                <a:lnTo>
                  <a:pt x="2270207" y="0"/>
                </a:lnTo>
                <a:lnTo>
                  <a:pt x="2264934" y="4160"/>
                </a:lnTo>
                <a:cubicBezTo>
                  <a:pt x="2246036" y="11448"/>
                  <a:pt x="2219705" y="17340"/>
                  <a:pt x="2185937" y="21838"/>
                </a:cubicBezTo>
                <a:cubicBezTo>
                  <a:pt x="2140629" y="60449"/>
                  <a:pt x="2100199" y="93944"/>
                  <a:pt x="2064651" y="122321"/>
                </a:cubicBezTo>
                <a:cubicBezTo>
                  <a:pt x="2029101" y="150698"/>
                  <a:pt x="1969155" y="199079"/>
                  <a:pt x="1884812" y="267464"/>
                </a:cubicBezTo>
                <a:lnTo>
                  <a:pt x="2843948" y="267464"/>
                </a:lnTo>
                <a:lnTo>
                  <a:pt x="2962910" y="77662"/>
                </a:lnTo>
                <a:cubicBezTo>
                  <a:pt x="2970345" y="65876"/>
                  <a:pt x="2978709" y="55022"/>
                  <a:pt x="2988003" y="45098"/>
                </a:cubicBezTo>
                <a:cubicBezTo>
                  <a:pt x="2997297" y="35174"/>
                  <a:pt x="3007521" y="29901"/>
                  <a:pt x="3018674" y="29281"/>
                </a:cubicBezTo>
                <a:cubicBezTo>
                  <a:pt x="3029516" y="29591"/>
                  <a:pt x="3040359" y="33622"/>
                  <a:pt x="3051202" y="41376"/>
                </a:cubicBezTo>
                <a:cubicBezTo>
                  <a:pt x="3062046" y="49129"/>
                  <a:pt x="3074747" y="58743"/>
                  <a:pt x="3089308" y="70219"/>
                </a:cubicBezTo>
                <a:lnTo>
                  <a:pt x="3312362" y="260020"/>
                </a:lnTo>
                <a:cubicBezTo>
                  <a:pt x="3322044" y="267208"/>
                  <a:pt x="3330562" y="275080"/>
                  <a:pt x="3337921" y="283638"/>
                </a:cubicBezTo>
                <a:cubicBezTo>
                  <a:pt x="3345278" y="292194"/>
                  <a:pt x="3349151" y="302828"/>
                  <a:pt x="3349538" y="315541"/>
                </a:cubicBezTo>
                <a:cubicBezTo>
                  <a:pt x="3348686" y="331797"/>
                  <a:pt x="3342026" y="342738"/>
                  <a:pt x="3329556" y="348362"/>
                </a:cubicBezTo>
                <a:cubicBezTo>
                  <a:pt x="3317086" y="353986"/>
                  <a:pt x="3303920" y="356606"/>
                  <a:pt x="3290057" y="356221"/>
                </a:cubicBezTo>
                <a:lnTo>
                  <a:pt x="460981" y="356221"/>
                </a:lnTo>
                <a:cubicBezTo>
                  <a:pt x="350847" y="356221"/>
                  <a:pt x="267201" y="358080"/>
                  <a:pt x="210044" y="361798"/>
                </a:cubicBezTo>
                <a:cubicBezTo>
                  <a:pt x="152886" y="365515"/>
                  <a:pt x="102699" y="371091"/>
                  <a:pt x="59482" y="378526"/>
                </a:cubicBezTo>
                <a:lnTo>
                  <a:pt x="0" y="245134"/>
                </a:lnTo>
                <a:cubicBezTo>
                  <a:pt x="117027" y="254205"/>
                  <a:pt x="227779" y="260253"/>
                  <a:pt x="332259" y="263277"/>
                </a:cubicBezTo>
                <a:cubicBezTo>
                  <a:pt x="436739" y="266300"/>
                  <a:pt x="501951" y="267696"/>
                  <a:pt x="527896" y="267464"/>
                </a:cubicBezTo>
                <a:lnTo>
                  <a:pt x="1141296" y="267464"/>
                </a:lnTo>
                <a:cubicBezTo>
                  <a:pt x="1117907" y="249476"/>
                  <a:pt x="1100558" y="229627"/>
                  <a:pt x="1089251" y="207918"/>
                </a:cubicBezTo>
                <a:cubicBezTo>
                  <a:pt x="1077944" y="186209"/>
                  <a:pt x="1068029" y="158917"/>
                  <a:pt x="1059511" y="126043"/>
                </a:cubicBezTo>
                <a:cubicBezTo>
                  <a:pt x="1047351" y="79949"/>
                  <a:pt x="1036702" y="41124"/>
                  <a:pt x="1027563" y="9568"/>
                </a:cubicBezTo>
                <a:close/>
                <a:moveTo>
                  <a:pt x="567628" y="0"/>
                </a:moveTo>
                <a:lnTo>
                  <a:pt x="691976" y="0"/>
                </a:lnTo>
                <a:lnTo>
                  <a:pt x="631989" y="106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scene3d>
            <a:camera prst="orthographicFront"/>
            <a:lightRig rig="threePt" dir="t"/>
          </a:scene3d>
          <a:sp3d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perspectiveContrastingRightFacing" fov="1800000">
                <a:rot lat="20765844" lon="20095154" rev="454103"/>
              </a:camera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-OTF Ryumin Pro M-KL" panose="02020400000000000000" pitchFamily="18" charset="-128"/>
              <a:ea typeface="A-OTF Ryumin Pro M-KL" panose="02020400000000000000" pitchFamily="18" charset="-128"/>
              <a:cs typeface="+mn-cs"/>
            </a:endParaRPr>
          </a:p>
        </p:txBody>
      </p:sp>
      <p:sp>
        <p:nvSpPr>
          <p:cNvPr id="25" name="PA-文本框 24">
            <a:extLst>
              <a:ext uri="{FF2B5EF4-FFF2-40B4-BE49-F238E27FC236}">
                <a16:creationId xmlns:a16="http://schemas.microsoft.com/office/drawing/2014/main" id="{487F4347-6B08-48D6-B985-E24FDAF658EA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3953021" y="1720166"/>
            <a:ext cx="6541364" cy="6530360"/>
          </a:xfrm>
          <a:prstGeom prst="rect">
            <a:avLst/>
          </a:prstGeom>
          <a:noFill/>
        </p:spPr>
        <p:txBody>
          <a:bodyPr vert="horz" rtlCol="0">
            <a:prstTxWarp prst="textPlain">
              <a:avLst/>
            </a:prstTxWarp>
            <a:spAutoFit/>
          </a:bodyPr>
          <a:lstStyle/>
          <a:p>
            <a:r>
              <a:rPr lang="en-US" altLang="zh-CN" spc="-1200">
                <a:blipFill>
                  <a:blip r:embed="rId4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5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6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7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8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9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10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11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12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13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14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15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16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17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18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19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20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21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22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23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24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25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26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27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28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29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30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31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32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33"/>
                  <a:stretch>
                    <a:fillRect/>
                  </a:stretch>
                </a:blipFill>
              </a:rPr>
              <a:t>_</a:t>
            </a:r>
            <a:r>
              <a:rPr lang="en-US" altLang="zh-CN" spc="-1200">
                <a:blipFill>
                  <a:blip r:embed="rId34"/>
                  <a:stretch>
                    <a:fillRect/>
                  </a:stretch>
                </a:blipFill>
              </a:rPr>
              <a:t>__</a:t>
            </a:r>
            <a:endParaRPr lang="zh-CN" altLang="en-US" spc="-1200">
              <a:blipFill>
                <a:blip r:embed="rId34"/>
                <a:stretch>
                  <a:fillRect/>
                </a:stretch>
              </a:blipFill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82D91D9A-C118-4DEF-A49F-E827B2BD99FA}"/>
              </a:ext>
            </a:extLst>
          </p:cNvPr>
          <p:cNvPicPr>
            <a:picLocks/>
          </p:cNvPicPr>
          <p:nvPr/>
        </p:nvPicPr>
        <p:blipFill>
          <a:blip r:embed="rId35"/>
          <a:srcRect r="1031" b="763"/>
          <a:stretch>
            <a:fillRect/>
          </a:stretch>
        </p:blipFill>
        <p:spPr>
          <a:xfrm rot="18854277">
            <a:off x="3986757" y="1745095"/>
            <a:ext cx="6473893" cy="6480503"/>
          </a:xfrm>
          <a:custGeom>
            <a:avLst/>
            <a:gdLst>
              <a:gd name="connsiteX0" fmla="*/ 6473893 w 6473893"/>
              <a:gd name="connsiteY0" fmla="*/ 0 h 6480503"/>
              <a:gd name="connsiteX1" fmla="*/ 0 w 6473893"/>
              <a:gd name="connsiteY1" fmla="*/ 6480503 h 6480503"/>
              <a:gd name="connsiteX2" fmla="*/ 0 w 6473893"/>
              <a:gd name="connsiteY2" fmla="*/ 0 h 6480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3893" h="6480503">
                <a:moveTo>
                  <a:pt x="6473893" y="0"/>
                </a:moveTo>
                <a:lnTo>
                  <a:pt x="0" y="6480503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0219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190"/>
    </mc:Choice>
    <mc:Fallback xmlns="">
      <p:transition advClick="0" advTm="11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repeatCount="99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8" dur="1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" dur="1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85185E-6 L 0.56758 0.54722 " pathEditMode="relative" rAng="0" ptsTypes="AA">
                                      <p:cBhvr>
                                        <p:cTn id="13" dur="1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72" y="27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994C6"/>
            </a:gs>
            <a:gs pos="100000">
              <a:srgbClr val="EADB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1946833C-473F-41EB-A602-58E8E16FBED5}"/>
              </a:ext>
            </a:extLst>
          </p:cNvPr>
          <p:cNvSpPr txBox="1"/>
          <p:nvPr/>
        </p:nvSpPr>
        <p:spPr>
          <a:xfrm>
            <a:off x="-3018469" y="-1652146"/>
            <a:ext cx="7047802" cy="6865620"/>
          </a:xfrm>
          <a:custGeom>
            <a:avLst/>
            <a:gdLst/>
            <a:ahLst/>
            <a:cxnLst/>
            <a:rect l="l" t="t" r="r" b="b"/>
            <a:pathLst>
              <a:path w="7047802" h="6865620">
                <a:moveTo>
                  <a:pt x="670088" y="5311140"/>
                </a:moveTo>
                <a:lnTo>
                  <a:pt x="723370" y="5311140"/>
                </a:lnTo>
                <a:cubicBezTo>
                  <a:pt x="756354" y="5391944"/>
                  <a:pt x="789338" y="5493226"/>
                  <a:pt x="822321" y="5614988"/>
                </a:cubicBezTo>
                <a:cubicBezTo>
                  <a:pt x="855305" y="5736749"/>
                  <a:pt x="873065" y="5874226"/>
                  <a:pt x="875602" y="6027420"/>
                </a:cubicBezTo>
                <a:cubicBezTo>
                  <a:pt x="875444" y="6233001"/>
                  <a:pt x="831994" y="6399054"/>
                  <a:pt x="745252" y="6525578"/>
                </a:cubicBezTo>
                <a:cubicBezTo>
                  <a:pt x="658511" y="6652101"/>
                  <a:pt x="529429" y="6717189"/>
                  <a:pt x="358006" y="6720840"/>
                </a:cubicBezTo>
                <a:cubicBezTo>
                  <a:pt x="249856" y="6718142"/>
                  <a:pt x="163590" y="6685439"/>
                  <a:pt x="99207" y="6622733"/>
                </a:cubicBezTo>
                <a:cubicBezTo>
                  <a:pt x="34825" y="6560026"/>
                  <a:pt x="1841" y="6483509"/>
                  <a:pt x="255" y="6393180"/>
                </a:cubicBezTo>
                <a:cubicBezTo>
                  <a:pt x="-2441" y="6322695"/>
                  <a:pt x="16271" y="6261735"/>
                  <a:pt x="56391" y="6210300"/>
                </a:cubicBezTo>
                <a:cubicBezTo>
                  <a:pt x="96511" y="6158865"/>
                  <a:pt x="174215" y="6082665"/>
                  <a:pt x="289501" y="5981700"/>
                </a:cubicBezTo>
                <a:cubicBezTo>
                  <a:pt x="411923" y="5864701"/>
                  <a:pt x="500092" y="5746274"/>
                  <a:pt x="554009" y="5626418"/>
                </a:cubicBezTo>
                <a:cubicBezTo>
                  <a:pt x="607926" y="5506561"/>
                  <a:pt x="646619" y="5401469"/>
                  <a:pt x="670088" y="5311140"/>
                </a:cubicBezTo>
                <a:close/>
                <a:moveTo>
                  <a:pt x="1303042" y="5150644"/>
                </a:moveTo>
                <a:cubicBezTo>
                  <a:pt x="1442081" y="5263357"/>
                  <a:pt x="1565424" y="5401786"/>
                  <a:pt x="1673072" y="5565934"/>
                </a:cubicBezTo>
                <a:cubicBezTo>
                  <a:pt x="1780719" y="5730082"/>
                  <a:pt x="1837476" y="5906611"/>
                  <a:pt x="1843342" y="6095524"/>
                </a:cubicBezTo>
                <a:cubicBezTo>
                  <a:pt x="1839379" y="6263799"/>
                  <a:pt x="1797842" y="6392069"/>
                  <a:pt x="1718731" y="6480334"/>
                </a:cubicBezTo>
                <a:cubicBezTo>
                  <a:pt x="1639620" y="6568599"/>
                  <a:pt x="1546717" y="6613049"/>
                  <a:pt x="1440020" y="6613684"/>
                </a:cubicBezTo>
                <a:cubicBezTo>
                  <a:pt x="1383738" y="6618129"/>
                  <a:pt x="1319371" y="6597809"/>
                  <a:pt x="1246919" y="6552724"/>
                </a:cubicBezTo>
                <a:cubicBezTo>
                  <a:pt x="1174467" y="6507639"/>
                  <a:pt x="1134832" y="6411119"/>
                  <a:pt x="1128015" y="6263164"/>
                </a:cubicBezTo>
                <a:cubicBezTo>
                  <a:pt x="1129424" y="6223042"/>
                  <a:pt x="1140134" y="6155967"/>
                  <a:pt x="1160145" y="6061940"/>
                </a:cubicBezTo>
                <a:cubicBezTo>
                  <a:pt x="1180156" y="5967912"/>
                  <a:pt x="1201013" y="5874309"/>
                  <a:pt x="1222715" y="5781128"/>
                </a:cubicBezTo>
                <a:cubicBezTo>
                  <a:pt x="1244418" y="5687948"/>
                  <a:pt x="1258510" y="5622567"/>
                  <a:pt x="1264993" y="5584984"/>
                </a:cubicBezTo>
                <a:cubicBezTo>
                  <a:pt x="1272127" y="5508149"/>
                  <a:pt x="1274980" y="5435124"/>
                  <a:pt x="1273553" y="5365909"/>
                </a:cubicBezTo>
                <a:cubicBezTo>
                  <a:pt x="1272127" y="5296694"/>
                  <a:pt x="1269273" y="5235099"/>
                  <a:pt x="1264993" y="5181124"/>
                </a:cubicBezTo>
                <a:close/>
                <a:moveTo>
                  <a:pt x="1988122" y="5104924"/>
                </a:moveTo>
                <a:cubicBezTo>
                  <a:pt x="2204657" y="5202238"/>
                  <a:pt x="2402142" y="5321936"/>
                  <a:pt x="2580577" y="5464016"/>
                </a:cubicBezTo>
                <a:cubicBezTo>
                  <a:pt x="2759012" y="5606098"/>
                  <a:pt x="2853627" y="5781040"/>
                  <a:pt x="2864422" y="5988844"/>
                </a:cubicBezTo>
                <a:cubicBezTo>
                  <a:pt x="2864263" y="6088698"/>
                  <a:pt x="2834101" y="6178550"/>
                  <a:pt x="2773934" y="6258402"/>
                </a:cubicBezTo>
                <a:cubicBezTo>
                  <a:pt x="2713768" y="6338253"/>
                  <a:pt x="2624551" y="6380480"/>
                  <a:pt x="2506282" y="6385084"/>
                </a:cubicBezTo>
                <a:cubicBezTo>
                  <a:pt x="2367376" y="6382068"/>
                  <a:pt x="2279428" y="6330950"/>
                  <a:pt x="2242440" y="6231732"/>
                </a:cubicBezTo>
                <a:cubicBezTo>
                  <a:pt x="2205451" y="6132513"/>
                  <a:pt x="2184178" y="6003290"/>
                  <a:pt x="2178622" y="5844064"/>
                </a:cubicBezTo>
                <a:cubicBezTo>
                  <a:pt x="2166398" y="5691505"/>
                  <a:pt x="2141316" y="5560378"/>
                  <a:pt x="2103374" y="5450682"/>
                </a:cubicBezTo>
                <a:cubicBezTo>
                  <a:pt x="2065433" y="5340985"/>
                  <a:pt x="2019396" y="5230813"/>
                  <a:pt x="1965262" y="5120164"/>
                </a:cubicBezTo>
                <a:close/>
                <a:moveTo>
                  <a:pt x="2826322" y="4899184"/>
                </a:moveTo>
                <a:cubicBezTo>
                  <a:pt x="2932202" y="4922702"/>
                  <a:pt x="3062495" y="4963719"/>
                  <a:pt x="3217200" y="5022233"/>
                </a:cubicBezTo>
                <a:cubicBezTo>
                  <a:pt x="3371905" y="5080747"/>
                  <a:pt x="3510100" y="5168048"/>
                  <a:pt x="3631784" y="5284135"/>
                </a:cubicBezTo>
                <a:cubicBezTo>
                  <a:pt x="3753469" y="5400223"/>
                  <a:pt x="3817722" y="5556386"/>
                  <a:pt x="3824542" y="5752624"/>
                </a:cubicBezTo>
                <a:cubicBezTo>
                  <a:pt x="3816604" y="5912168"/>
                  <a:pt x="3771520" y="6017895"/>
                  <a:pt x="3689287" y="6069807"/>
                </a:cubicBezTo>
                <a:cubicBezTo>
                  <a:pt x="3607054" y="6121718"/>
                  <a:pt x="3535299" y="6145530"/>
                  <a:pt x="3474022" y="6141244"/>
                </a:cubicBezTo>
                <a:cubicBezTo>
                  <a:pt x="3338767" y="6140926"/>
                  <a:pt x="3247327" y="6090126"/>
                  <a:pt x="3199702" y="5988844"/>
                </a:cubicBezTo>
                <a:cubicBezTo>
                  <a:pt x="3152077" y="5887561"/>
                  <a:pt x="3113977" y="5737701"/>
                  <a:pt x="3085402" y="5539264"/>
                </a:cubicBezTo>
                <a:cubicBezTo>
                  <a:pt x="3066511" y="5424488"/>
                  <a:pt x="3033808" y="5320665"/>
                  <a:pt x="2987294" y="5227796"/>
                </a:cubicBezTo>
                <a:cubicBezTo>
                  <a:pt x="2940781" y="5134928"/>
                  <a:pt x="2879503" y="5033010"/>
                  <a:pt x="2803462" y="4922044"/>
                </a:cubicBezTo>
                <a:close/>
                <a:moveTo>
                  <a:pt x="4540822" y="3779520"/>
                </a:moveTo>
                <a:lnTo>
                  <a:pt x="4540822" y="6164580"/>
                </a:lnTo>
                <a:lnTo>
                  <a:pt x="5981954" y="6164580"/>
                </a:lnTo>
                <a:lnTo>
                  <a:pt x="5981954" y="3779520"/>
                </a:lnTo>
                <a:close/>
                <a:moveTo>
                  <a:pt x="1097226" y="1066800"/>
                </a:moveTo>
                <a:cubicBezTo>
                  <a:pt x="1169932" y="1101795"/>
                  <a:pt x="1255691" y="1150338"/>
                  <a:pt x="1354504" y="1212426"/>
                </a:cubicBezTo>
                <a:cubicBezTo>
                  <a:pt x="1453317" y="1274516"/>
                  <a:pt x="1540693" y="1353538"/>
                  <a:pt x="1616632" y="1449493"/>
                </a:cubicBezTo>
                <a:cubicBezTo>
                  <a:pt x="1692570" y="1545449"/>
                  <a:pt x="1732580" y="1661725"/>
                  <a:pt x="1736662" y="1798320"/>
                </a:cubicBezTo>
                <a:cubicBezTo>
                  <a:pt x="1732699" y="1925315"/>
                  <a:pt x="1702593" y="2012321"/>
                  <a:pt x="1646345" y="2059337"/>
                </a:cubicBezTo>
                <a:cubicBezTo>
                  <a:pt x="1590097" y="2106355"/>
                  <a:pt x="1531485" y="2128655"/>
                  <a:pt x="1470509" y="2126240"/>
                </a:cubicBezTo>
                <a:cubicBezTo>
                  <a:pt x="1369256" y="2121790"/>
                  <a:pt x="1298998" y="2084928"/>
                  <a:pt x="1259737" y="2015655"/>
                </a:cubicBezTo>
                <a:cubicBezTo>
                  <a:pt x="1220475" y="1946381"/>
                  <a:pt x="1201719" y="1871397"/>
                  <a:pt x="1203467" y="1790700"/>
                </a:cubicBezTo>
                <a:cubicBezTo>
                  <a:pt x="1206170" y="1600616"/>
                  <a:pt x="1200765" y="1466268"/>
                  <a:pt x="1187254" y="1387656"/>
                </a:cubicBezTo>
                <a:cubicBezTo>
                  <a:pt x="1173743" y="1309043"/>
                  <a:pt x="1135912" y="1214704"/>
                  <a:pt x="1073761" y="1104637"/>
                </a:cubicBezTo>
                <a:close/>
                <a:moveTo>
                  <a:pt x="2529480" y="883920"/>
                </a:moveTo>
                <a:lnTo>
                  <a:pt x="3063108" y="1196340"/>
                </a:lnTo>
                <a:cubicBezTo>
                  <a:pt x="3101225" y="1218089"/>
                  <a:pt x="3129812" y="1237456"/>
                  <a:pt x="3148870" y="1254443"/>
                </a:cubicBezTo>
                <a:cubicBezTo>
                  <a:pt x="3167928" y="1271429"/>
                  <a:pt x="3177457" y="1292701"/>
                  <a:pt x="3177457" y="1318260"/>
                </a:cubicBezTo>
                <a:cubicBezTo>
                  <a:pt x="3178569" y="1344612"/>
                  <a:pt x="3168722" y="1366202"/>
                  <a:pt x="3147917" y="1383030"/>
                </a:cubicBezTo>
                <a:cubicBezTo>
                  <a:pt x="3127112" y="1399857"/>
                  <a:pt x="3088678" y="1413827"/>
                  <a:pt x="3032615" y="1424940"/>
                </a:cubicBezTo>
                <a:cubicBezTo>
                  <a:pt x="2946219" y="1537494"/>
                  <a:pt x="2833140" y="1666716"/>
                  <a:pt x="2693381" y="1812607"/>
                </a:cubicBezTo>
                <a:cubicBezTo>
                  <a:pt x="2553621" y="1958499"/>
                  <a:pt x="2448166" y="2062956"/>
                  <a:pt x="2377015" y="2125980"/>
                </a:cubicBezTo>
                <a:lnTo>
                  <a:pt x="2323653" y="2125980"/>
                </a:lnTo>
                <a:cubicBezTo>
                  <a:pt x="2376539" y="1956117"/>
                  <a:pt x="2425137" y="1764348"/>
                  <a:pt x="2469447" y="1550670"/>
                </a:cubicBezTo>
                <a:cubicBezTo>
                  <a:pt x="2513758" y="1336993"/>
                  <a:pt x="2533769" y="1114743"/>
                  <a:pt x="2529480" y="883920"/>
                </a:cubicBezTo>
                <a:close/>
                <a:moveTo>
                  <a:pt x="2308162" y="639604"/>
                </a:moveTo>
                <a:lnTo>
                  <a:pt x="2308162" y="2362676"/>
                </a:lnTo>
                <a:lnTo>
                  <a:pt x="3200655" y="2362676"/>
                </a:lnTo>
                <a:lnTo>
                  <a:pt x="3200655" y="639604"/>
                </a:lnTo>
                <a:close/>
                <a:moveTo>
                  <a:pt x="1043242" y="639604"/>
                </a:moveTo>
                <a:lnTo>
                  <a:pt x="1043242" y="2362676"/>
                </a:lnTo>
                <a:lnTo>
                  <a:pt x="1783335" y="2362676"/>
                </a:lnTo>
                <a:lnTo>
                  <a:pt x="1783335" y="639604"/>
                </a:lnTo>
                <a:close/>
                <a:moveTo>
                  <a:pt x="487935" y="38577"/>
                </a:moveTo>
                <a:lnTo>
                  <a:pt x="1188208" y="457677"/>
                </a:lnTo>
                <a:lnTo>
                  <a:pt x="3154886" y="457677"/>
                </a:lnTo>
                <a:lnTo>
                  <a:pt x="3329969" y="236697"/>
                </a:lnTo>
                <a:cubicBezTo>
                  <a:pt x="3341221" y="220504"/>
                  <a:pt x="3354849" y="205264"/>
                  <a:pt x="3370855" y="190977"/>
                </a:cubicBezTo>
                <a:cubicBezTo>
                  <a:pt x="3386861" y="176689"/>
                  <a:pt x="3406195" y="169069"/>
                  <a:pt x="3428857" y="168116"/>
                </a:cubicBezTo>
                <a:cubicBezTo>
                  <a:pt x="3448507" y="169227"/>
                  <a:pt x="3470060" y="176530"/>
                  <a:pt x="3493514" y="190024"/>
                </a:cubicBezTo>
                <a:cubicBezTo>
                  <a:pt x="3516968" y="203518"/>
                  <a:pt x="3538521" y="216536"/>
                  <a:pt x="3558171" y="229077"/>
                </a:cubicBezTo>
                <a:lnTo>
                  <a:pt x="3870443" y="450056"/>
                </a:lnTo>
                <a:cubicBezTo>
                  <a:pt x="3894290" y="468552"/>
                  <a:pt x="3915276" y="488462"/>
                  <a:pt x="3933401" y="509786"/>
                </a:cubicBezTo>
                <a:cubicBezTo>
                  <a:pt x="3951525" y="531110"/>
                  <a:pt x="3961064" y="556694"/>
                  <a:pt x="3962018" y="586542"/>
                </a:cubicBezTo>
                <a:cubicBezTo>
                  <a:pt x="3962969" y="625782"/>
                  <a:pt x="3943896" y="663174"/>
                  <a:pt x="3904799" y="698718"/>
                </a:cubicBezTo>
                <a:cubicBezTo>
                  <a:pt x="3865700" y="734263"/>
                  <a:pt x="3800870" y="783168"/>
                  <a:pt x="3710306" y="845434"/>
                </a:cubicBezTo>
                <a:cubicBezTo>
                  <a:pt x="3710776" y="946008"/>
                  <a:pt x="3714063" y="1115043"/>
                  <a:pt x="3720167" y="1352539"/>
                </a:cubicBezTo>
                <a:cubicBezTo>
                  <a:pt x="3726272" y="1590036"/>
                  <a:pt x="3732376" y="1826205"/>
                  <a:pt x="3738481" y="2061047"/>
                </a:cubicBezTo>
                <a:cubicBezTo>
                  <a:pt x="3744585" y="2295890"/>
                  <a:pt x="3747872" y="2459618"/>
                  <a:pt x="3748342" y="2552229"/>
                </a:cubicBezTo>
                <a:cubicBezTo>
                  <a:pt x="3744539" y="2664814"/>
                  <a:pt x="3715802" y="2747309"/>
                  <a:pt x="3662131" y="2799717"/>
                </a:cubicBezTo>
                <a:cubicBezTo>
                  <a:pt x="3608461" y="2852124"/>
                  <a:pt x="3552678" y="2885461"/>
                  <a:pt x="3494782" y="2899728"/>
                </a:cubicBezTo>
                <a:cubicBezTo>
                  <a:pt x="3436886" y="2913996"/>
                  <a:pt x="3399698" y="2920211"/>
                  <a:pt x="3383217" y="2918375"/>
                </a:cubicBezTo>
                <a:cubicBezTo>
                  <a:pt x="3291925" y="2922348"/>
                  <a:pt x="3236770" y="2899146"/>
                  <a:pt x="3217754" y="2848769"/>
                </a:cubicBezTo>
                <a:cubicBezTo>
                  <a:pt x="3198737" y="2798393"/>
                  <a:pt x="3193037" y="2697004"/>
                  <a:pt x="3200655" y="2544604"/>
                </a:cubicBezTo>
                <a:lnTo>
                  <a:pt x="2308162" y="2544604"/>
                </a:lnTo>
                <a:lnTo>
                  <a:pt x="2308162" y="3452336"/>
                </a:lnTo>
                <a:lnTo>
                  <a:pt x="2727710" y="3452336"/>
                </a:lnTo>
                <a:lnTo>
                  <a:pt x="3002322" y="3124331"/>
                </a:lnTo>
                <a:cubicBezTo>
                  <a:pt x="3021393" y="3100176"/>
                  <a:pt x="3040463" y="3077928"/>
                  <a:pt x="3059534" y="3057586"/>
                </a:cubicBezTo>
                <a:cubicBezTo>
                  <a:pt x="3078604" y="3037245"/>
                  <a:pt x="3097674" y="3026438"/>
                  <a:pt x="3116745" y="3025167"/>
                </a:cubicBezTo>
                <a:cubicBezTo>
                  <a:pt x="3136769" y="3026756"/>
                  <a:pt x="3159642" y="3036927"/>
                  <a:pt x="3185363" y="3055679"/>
                </a:cubicBezTo>
                <a:cubicBezTo>
                  <a:pt x="3211085" y="3074431"/>
                  <a:pt x="3233931" y="3092230"/>
                  <a:pt x="3253902" y="3109076"/>
                </a:cubicBezTo>
                <a:lnTo>
                  <a:pt x="3603812" y="3444709"/>
                </a:lnTo>
                <a:cubicBezTo>
                  <a:pt x="3630277" y="3469840"/>
                  <a:pt x="3649611" y="3489753"/>
                  <a:pt x="3661813" y="3504444"/>
                </a:cubicBezTo>
                <a:cubicBezTo>
                  <a:pt x="3674016" y="3519136"/>
                  <a:pt x="3680038" y="3537142"/>
                  <a:pt x="3679879" y="3558460"/>
                </a:cubicBezTo>
                <a:cubicBezTo>
                  <a:pt x="3677978" y="3591466"/>
                  <a:pt x="3664666" y="3612628"/>
                  <a:pt x="3639944" y="3621946"/>
                </a:cubicBezTo>
                <a:cubicBezTo>
                  <a:pt x="3615222" y="3631263"/>
                  <a:pt x="3590500" y="3635369"/>
                  <a:pt x="3565778" y="3634264"/>
                </a:cubicBezTo>
                <a:lnTo>
                  <a:pt x="2308162" y="3634264"/>
                </a:lnTo>
                <a:lnTo>
                  <a:pt x="2308162" y="4648677"/>
                </a:lnTo>
                <a:lnTo>
                  <a:pt x="2880272" y="4648677"/>
                </a:lnTo>
                <a:lnTo>
                  <a:pt x="3086232" y="4313079"/>
                </a:lnTo>
                <a:cubicBezTo>
                  <a:pt x="3094337" y="4295918"/>
                  <a:pt x="3108640" y="4276850"/>
                  <a:pt x="3129140" y="4255875"/>
                </a:cubicBezTo>
                <a:cubicBezTo>
                  <a:pt x="3149641" y="4234900"/>
                  <a:pt x="3173479" y="4223460"/>
                  <a:pt x="3200655" y="4221553"/>
                </a:cubicBezTo>
                <a:cubicBezTo>
                  <a:pt x="3223316" y="4222665"/>
                  <a:pt x="3246453" y="4231881"/>
                  <a:pt x="3270066" y="4249202"/>
                </a:cubicBezTo>
                <a:cubicBezTo>
                  <a:pt x="3293679" y="4266521"/>
                  <a:pt x="3318717" y="4285271"/>
                  <a:pt x="3345183" y="4305452"/>
                </a:cubicBezTo>
                <a:lnTo>
                  <a:pt x="3748342" y="4633422"/>
                </a:lnTo>
                <a:cubicBezTo>
                  <a:pt x="3768215" y="4648627"/>
                  <a:pt x="3785703" y="4665710"/>
                  <a:pt x="3800807" y="4684670"/>
                </a:cubicBezTo>
                <a:cubicBezTo>
                  <a:pt x="3815910" y="4703631"/>
                  <a:pt x="3823860" y="4724481"/>
                  <a:pt x="3824655" y="4747220"/>
                </a:cubicBezTo>
                <a:cubicBezTo>
                  <a:pt x="3823221" y="4783858"/>
                  <a:pt x="3810825" y="4807231"/>
                  <a:pt x="3787468" y="4817338"/>
                </a:cubicBezTo>
                <a:cubicBezTo>
                  <a:pt x="3764109" y="4827445"/>
                  <a:pt x="3738389" y="4831867"/>
                  <a:pt x="3710306" y="4830604"/>
                </a:cubicBezTo>
                <a:lnTo>
                  <a:pt x="1035637" y="4830604"/>
                </a:lnTo>
                <a:cubicBezTo>
                  <a:pt x="810319" y="4830446"/>
                  <a:pt x="639135" y="4834576"/>
                  <a:pt x="522086" y="4842995"/>
                </a:cubicBezTo>
                <a:cubicBezTo>
                  <a:pt x="405037" y="4851414"/>
                  <a:pt x="302213" y="4865073"/>
                  <a:pt x="213614" y="4883971"/>
                </a:cubicBezTo>
                <a:lnTo>
                  <a:pt x="84074" y="4602913"/>
                </a:lnTo>
                <a:cubicBezTo>
                  <a:pt x="327551" y="4621504"/>
                  <a:pt x="556640" y="4633899"/>
                  <a:pt x="771341" y="4640096"/>
                </a:cubicBezTo>
                <a:cubicBezTo>
                  <a:pt x="986041" y="4646293"/>
                  <a:pt x="1119911" y="4649153"/>
                  <a:pt x="1172948" y="4648677"/>
                </a:cubicBezTo>
                <a:lnTo>
                  <a:pt x="1783335" y="4648677"/>
                </a:lnTo>
                <a:lnTo>
                  <a:pt x="1783335" y="3634264"/>
                </a:lnTo>
                <a:lnTo>
                  <a:pt x="1256876" y="3634264"/>
                </a:lnTo>
                <a:cubicBezTo>
                  <a:pt x="1031240" y="3634581"/>
                  <a:pt x="859909" y="3639665"/>
                  <a:pt x="742882" y="3649515"/>
                </a:cubicBezTo>
                <a:cubicBezTo>
                  <a:pt x="625854" y="3659365"/>
                  <a:pt x="523092" y="3672076"/>
                  <a:pt x="434595" y="3687648"/>
                </a:cubicBezTo>
                <a:lnTo>
                  <a:pt x="312674" y="3406568"/>
                </a:lnTo>
                <a:cubicBezTo>
                  <a:pt x="552329" y="3428499"/>
                  <a:pt x="779190" y="3441848"/>
                  <a:pt x="993258" y="3446615"/>
                </a:cubicBezTo>
                <a:cubicBezTo>
                  <a:pt x="1207326" y="3451383"/>
                  <a:pt x="1340977" y="3453290"/>
                  <a:pt x="1394211" y="3452336"/>
                </a:cubicBezTo>
                <a:lnTo>
                  <a:pt x="1783335" y="3452336"/>
                </a:lnTo>
                <a:lnTo>
                  <a:pt x="1783335" y="2544604"/>
                </a:lnTo>
                <a:lnTo>
                  <a:pt x="1050872" y="2544604"/>
                </a:lnTo>
                <a:cubicBezTo>
                  <a:pt x="1058955" y="2675074"/>
                  <a:pt x="1044696" y="2787904"/>
                  <a:pt x="1008097" y="2883095"/>
                </a:cubicBezTo>
                <a:cubicBezTo>
                  <a:pt x="971497" y="2978286"/>
                  <a:pt x="864058" y="3028186"/>
                  <a:pt x="685781" y="3032795"/>
                </a:cubicBezTo>
                <a:cubicBezTo>
                  <a:pt x="579708" y="3029140"/>
                  <a:pt x="514066" y="3004031"/>
                  <a:pt x="488853" y="2957468"/>
                </a:cubicBezTo>
                <a:cubicBezTo>
                  <a:pt x="463640" y="2910906"/>
                  <a:pt x="453174" y="2864820"/>
                  <a:pt x="457455" y="2819210"/>
                </a:cubicBezTo>
                <a:cubicBezTo>
                  <a:pt x="458724" y="2774259"/>
                  <a:pt x="463805" y="2698432"/>
                  <a:pt x="472695" y="2591729"/>
                </a:cubicBezTo>
                <a:cubicBezTo>
                  <a:pt x="481585" y="2485027"/>
                  <a:pt x="486665" y="2411203"/>
                  <a:pt x="487935" y="2370256"/>
                </a:cubicBezTo>
                <a:cubicBezTo>
                  <a:pt x="503492" y="2083022"/>
                  <a:pt x="516192" y="1790110"/>
                  <a:pt x="526035" y="1491522"/>
                </a:cubicBezTo>
                <a:cubicBezTo>
                  <a:pt x="535877" y="1192933"/>
                  <a:pt x="540957" y="919123"/>
                  <a:pt x="541275" y="670092"/>
                </a:cubicBezTo>
                <a:cubicBezTo>
                  <a:pt x="541433" y="519891"/>
                  <a:pt x="537306" y="400469"/>
                  <a:pt x="528892" y="311826"/>
                </a:cubicBezTo>
                <a:cubicBezTo>
                  <a:pt x="520478" y="223183"/>
                  <a:pt x="506826" y="132100"/>
                  <a:pt x="487935" y="38577"/>
                </a:cubicBezTo>
                <a:close/>
                <a:moveTo>
                  <a:pt x="4693980" y="0"/>
                </a:moveTo>
                <a:lnTo>
                  <a:pt x="5518938" y="236220"/>
                </a:lnTo>
                <a:cubicBezTo>
                  <a:pt x="5541551" y="239713"/>
                  <a:pt x="5570331" y="253683"/>
                  <a:pt x="5605279" y="278130"/>
                </a:cubicBezTo>
                <a:cubicBezTo>
                  <a:pt x="5640227" y="302577"/>
                  <a:pt x="5659519" y="339408"/>
                  <a:pt x="5663156" y="388620"/>
                </a:cubicBezTo>
                <a:cubicBezTo>
                  <a:pt x="5663473" y="425133"/>
                  <a:pt x="5647659" y="460693"/>
                  <a:pt x="5615716" y="495300"/>
                </a:cubicBezTo>
                <a:cubicBezTo>
                  <a:pt x="5583773" y="529908"/>
                  <a:pt x="5533802" y="573088"/>
                  <a:pt x="5465804" y="624840"/>
                </a:cubicBezTo>
                <a:cubicBezTo>
                  <a:pt x="5457898" y="715169"/>
                  <a:pt x="5450940" y="833596"/>
                  <a:pt x="5444931" y="980123"/>
                </a:cubicBezTo>
                <a:cubicBezTo>
                  <a:pt x="5438921" y="1126649"/>
                  <a:pt x="5435759" y="1353661"/>
                  <a:pt x="5435442" y="1661160"/>
                </a:cubicBezTo>
                <a:lnTo>
                  <a:pt x="6027597" y="1661160"/>
                </a:lnTo>
                <a:lnTo>
                  <a:pt x="6271024" y="1264920"/>
                </a:lnTo>
                <a:cubicBezTo>
                  <a:pt x="6279107" y="1247775"/>
                  <a:pt x="6293370" y="1228725"/>
                  <a:pt x="6313814" y="1207770"/>
                </a:cubicBezTo>
                <a:cubicBezTo>
                  <a:pt x="6334258" y="1186815"/>
                  <a:pt x="6358030" y="1175385"/>
                  <a:pt x="6385130" y="1173480"/>
                </a:cubicBezTo>
                <a:cubicBezTo>
                  <a:pt x="6408744" y="1174750"/>
                  <a:pt x="6433784" y="1183640"/>
                  <a:pt x="6460250" y="1200150"/>
                </a:cubicBezTo>
                <a:cubicBezTo>
                  <a:pt x="6486717" y="1216661"/>
                  <a:pt x="6509855" y="1233170"/>
                  <a:pt x="6529665" y="1249680"/>
                </a:cubicBezTo>
                <a:lnTo>
                  <a:pt x="6971602" y="1645920"/>
                </a:lnTo>
                <a:cubicBezTo>
                  <a:pt x="6994779" y="1664494"/>
                  <a:pt x="7013194" y="1682591"/>
                  <a:pt x="7026847" y="1700213"/>
                </a:cubicBezTo>
                <a:cubicBezTo>
                  <a:pt x="7040500" y="1717834"/>
                  <a:pt x="7047484" y="1737836"/>
                  <a:pt x="7047802" y="1760220"/>
                </a:cubicBezTo>
                <a:cubicBezTo>
                  <a:pt x="7045897" y="1793716"/>
                  <a:pt x="7032562" y="1816259"/>
                  <a:pt x="7007797" y="1827848"/>
                </a:cubicBezTo>
                <a:cubicBezTo>
                  <a:pt x="6983032" y="1839436"/>
                  <a:pt x="6958267" y="1844834"/>
                  <a:pt x="6933502" y="1844040"/>
                </a:cubicBezTo>
                <a:lnTo>
                  <a:pt x="5435442" y="1844040"/>
                </a:lnTo>
                <a:cubicBezTo>
                  <a:pt x="5435125" y="2137092"/>
                  <a:pt x="5433855" y="2429193"/>
                  <a:pt x="5431633" y="2720340"/>
                </a:cubicBezTo>
                <a:cubicBezTo>
                  <a:pt x="5429411" y="3011487"/>
                  <a:pt x="5428141" y="3303587"/>
                  <a:pt x="5427824" y="3596640"/>
                </a:cubicBezTo>
                <a:lnTo>
                  <a:pt x="5845328" y="3596640"/>
                </a:lnTo>
                <a:lnTo>
                  <a:pt x="6164525" y="3299460"/>
                </a:lnTo>
                <a:cubicBezTo>
                  <a:pt x="6194319" y="3272314"/>
                  <a:pt x="6218408" y="3250406"/>
                  <a:pt x="6236792" y="3233738"/>
                </a:cubicBezTo>
                <a:cubicBezTo>
                  <a:pt x="6255175" y="3217069"/>
                  <a:pt x="6271658" y="3208496"/>
                  <a:pt x="6286238" y="3208020"/>
                </a:cubicBezTo>
                <a:cubicBezTo>
                  <a:pt x="6309535" y="3209449"/>
                  <a:pt x="6333307" y="3219927"/>
                  <a:pt x="6357555" y="3239453"/>
                </a:cubicBezTo>
                <a:cubicBezTo>
                  <a:pt x="6381802" y="3258979"/>
                  <a:pt x="6403672" y="3278981"/>
                  <a:pt x="6423165" y="3299460"/>
                </a:cubicBezTo>
                <a:lnTo>
                  <a:pt x="6735382" y="3581400"/>
                </a:lnTo>
                <a:cubicBezTo>
                  <a:pt x="6749193" y="3589973"/>
                  <a:pt x="6767291" y="3607118"/>
                  <a:pt x="6789674" y="3632835"/>
                </a:cubicBezTo>
                <a:cubicBezTo>
                  <a:pt x="6812058" y="3658553"/>
                  <a:pt x="6824441" y="3687128"/>
                  <a:pt x="6826822" y="3718560"/>
                </a:cubicBezTo>
                <a:cubicBezTo>
                  <a:pt x="6830950" y="3748405"/>
                  <a:pt x="6816979" y="3780155"/>
                  <a:pt x="6784912" y="3813810"/>
                </a:cubicBezTo>
                <a:cubicBezTo>
                  <a:pt x="6752845" y="3847465"/>
                  <a:pt x="6677914" y="3909696"/>
                  <a:pt x="6560122" y="4000500"/>
                </a:cubicBezTo>
                <a:cubicBezTo>
                  <a:pt x="6556153" y="4100196"/>
                  <a:pt x="6552660" y="4190365"/>
                  <a:pt x="6549644" y="4271010"/>
                </a:cubicBezTo>
                <a:cubicBezTo>
                  <a:pt x="6546628" y="4351655"/>
                  <a:pt x="6545040" y="4441825"/>
                  <a:pt x="6544882" y="4541520"/>
                </a:cubicBezTo>
                <a:cubicBezTo>
                  <a:pt x="6545080" y="4621253"/>
                  <a:pt x="6547065" y="4748967"/>
                  <a:pt x="6550835" y="4924663"/>
                </a:cubicBezTo>
                <a:cubicBezTo>
                  <a:pt x="6554605" y="5100360"/>
                  <a:pt x="6558971" y="5291415"/>
                  <a:pt x="6563932" y="5497831"/>
                </a:cubicBezTo>
                <a:cubicBezTo>
                  <a:pt x="6568893" y="5704245"/>
                  <a:pt x="6573258" y="5893395"/>
                  <a:pt x="6577029" y="6065282"/>
                </a:cubicBezTo>
                <a:cubicBezTo>
                  <a:pt x="6580799" y="6237169"/>
                  <a:pt x="6582783" y="6359168"/>
                  <a:pt x="6582982" y="6431280"/>
                </a:cubicBezTo>
                <a:cubicBezTo>
                  <a:pt x="6578473" y="6563407"/>
                  <a:pt x="6544376" y="6658140"/>
                  <a:pt x="6480691" y="6715478"/>
                </a:cubicBezTo>
                <a:cubicBezTo>
                  <a:pt x="6417006" y="6772816"/>
                  <a:pt x="6350786" y="6807718"/>
                  <a:pt x="6282029" y="6820182"/>
                </a:cubicBezTo>
                <a:cubicBezTo>
                  <a:pt x="6213273" y="6832647"/>
                  <a:pt x="6169033" y="6837633"/>
                  <a:pt x="6149310" y="6835140"/>
                </a:cubicBezTo>
                <a:cubicBezTo>
                  <a:pt x="6058208" y="6830854"/>
                  <a:pt x="6002755" y="6803232"/>
                  <a:pt x="5982950" y="6752273"/>
                </a:cubicBezTo>
                <a:cubicBezTo>
                  <a:pt x="5963146" y="6701314"/>
                  <a:pt x="5955224" y="6652736"/>
                  <a:pt x="5959185" y="6606540"/>
                </a:cubicBezTo>
                <a:cubicBezTo>
                  <a:pt x="5959343" y="6588601"/>
                  <a:pt x="5960924" y="6553994"/>
                  <a:pt x="5963929" y="6502718"/>
                </a:cubicBezTo>
                <a:cubicBezTo>
                  <a:pt x="5966933" y="6451442"/>
                  <a:pt x="5970413" y="6399689"/>
                  <a:pt x="5974366" y="6347460"/>
                </a:cubicBezTo>
                <a:lnTo>
                  <a:pt x="4533212" y="6347460"/>
                </a:lnTo>
                <a:cubicBezTo>
                  <a:pt x="4541137" y="6465729"/>
                  <a:pt x="4523386" y="6579712"/>
                  <a:pt x="4479963" y="6689408"/>
                </a:cubicBezTo>
                <a:cubicBezTo>
                  <a:pt x="4436539" y="6799104"/>
                  <a:pt x="4319897" y="6857841"/>
                  <a:pt x="4130036" y="6865620"/>
                </a:cubicBezTo>
                <a:cubicBezTo>
                  <a:pt x="4016956" y="6859588"/>
                  <a:pt x="3948125" y="6825933"/>
                  <a:pt x="3923542" y="6764655"/>
                </a:cubicBezTo>
                <a:cubicBezTo>
                  <a:pt x="3898959" y="6703378"/>
                  <a:pt x="3889127" y="6650673"/>
                  <a:pt x="3894043" y="6606540"/>
                </a:cubicBezTo>
                <a:cubicBezTo>
                  <a:pt x="3894373" y="6569522"/>
                  <a:pt x="3897102" y="6508939"/>
                  <a:pt x="3902231" y="6424789"/>
                </a:cubicBezTo>
                <a:cubicBezTo>
                  <a:pt x="3907360" y="6340640"/>
                  <a:pt x="3912914" y="6256914"/>
                  <a:pt x="3918889" y="6173611"/>
                </a:cubicBezTo>
                <a:cubicBezTo>
                  <a:pt x="3924866" y="6090309"/>
                  <a:pt x="3929289" y="6031418"/>
                  <a:pt x="3932160" y="5996940"/>
                </a:cubicBezTo>
                <a:cubicBezTo>
                  <a:pt x="3944071" y="5707221"/>
                  <a:pt x="3954551" y="5416074"/>
                  <a:pt x="3963603" y="5123498"/>
                </a:cubicBezTo>
                <a:cubicBezTo>
                  <a:pt x="3972654" y="4830921"/>
                  <a:pt x="3977418" y="4537869"/>
                  <a:pt x="3977894" y="4244340"/>
                </a:cubicBezTo>
                <a:cubicBezTo>
                  <a:pt x="3977894" y="3949065"/>
                  <a:pt x="3972178" y="3724275"/>
                  <a:pt x="3960744" y="3569970"/>
                </a:cubicBezTo>
                <a:cubicBezTo>
                  <a:pt x="3949311" y="3415665"/>
                  <a:pt x="3932160" y="3274695"/>
                  <a:pt x="3909290" y="3147060"/>
                </a:cubicBezTo>
                <a:lnTo>
                  <a:pt x="4693980" y="3596640"/>
                </a:lnTo>
                <a:lnTo>
                  <a:pt x="4854796" y="3596640"/>
                </a:lnTo>
                <a:cubicBezTo>
                  <a:pt x="4851206" y="3510756"/>
                  <a:pt x="4850249" y="3372961"/>
                  <a:pt x="4851924" y="3183255"/>
                </a:cubicBezTo>
                <a:cubicBezTo>
                  <a:pt x="4853599" y="2993549"/>
                  <a:pt x="4856471" y="2787174"/>
                  <a:pt x="4860539" y="2564130"/>
                </a:cubicBezTo>
                <a:cubicBezTo>
                  <a:pt x="4864607" y="2341087"/>
                  <a:pt x="4868436" y="2136616"/>
                  <a:pt x="4872025" y="1950720"/>
                </a:cubicBezTo>
                <a:cubicBezTo>
                  <a:pt x="4875615" y="1764824"/>
                  <a:pt x="4877529" y="1632744"/>
                  <a:pt x="4877769" y="1554480"/>
                </a:cubicBezTo>
                <a:cubicBezTo>
                  <a:pt x="4881119" y="1295400"/>
                  <a:pt x="4872504" y="1030605"/>
                  <a:pt x="4851924" y="760095"/>
                </a:cubicBezTo>
                <a:cubicBezTo>
                  <a:pt x="4831343" y="489585"/>
                  <a:pt x="4778696" y="236220"/>
                  <a:pt x="469398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0">
              <a:latin typeface="A-OTF Ryumin Pro M-KL" panose="02020400000000000000" pitchFamily="18" charset="-128"/>
              <a:ea typeface="A-OTF Ryumin Pro M-KL" panose="02020400000000000000" pitchFamily="18" charset="-128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95838CD-0E7B-46B8-9628-78B4852A6C58}"/>
              </a:ext>
            </a:extLst>
          </p:cNvPr>
          <p:cNvSpPr/>
          <p:nvPr/>
        </p:nvSpPr>
        <p:spPr>
          <a:xfrm>
            <a:off x="2930769" y="679941"/>
            <a:ext cx="10659320" cy="10659320"/>
          </a:xfrm>
          <a:prstGeom prst="rect">
            <a:avLst/>
          </a:prstGeom>
          <a:solidFill>
            <a:srgbClr val="F5F3F5"/>
          </a:solidFill>
          <a:ln w="190500">
            <a:solidFill>
              <a:schemeClr val="tx1"/>
            </a:solidFill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B31EA57A-E4BB-4B19-8601-D4319633F2BD}"/>
              </a:ext>
            </a:extLst>
          </p:cNvPr>
          <p:cNvCxnSpPr>
            <a:cxnSpLocks/>
          </p:cNvCxnSpPr>
          <p:nvPr/>
        </p:nvCxnSpPr>
        <p:spPr>
          <a:xfrm>
            <a:off x="8260429" y="679941"/>
            <a:ext cx="0" cy="10659320"/>
          </a:xfrm>
          <a:prstGeom prst="line">
            <a:avLst/>
          </a:prstGeom>
          <a:ln w="1905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B552B11-6458-4898-9E32-FBFB6DB4775F}"/>
              </a:ext>
            </a:extLst>
          </p:cNvPr>
          <p:cNvCxnSpPr>
            <a:cxnSpLocks/>
            <a:stCxn id="7" idx="3"/>
            <a:endCxn id="7" idx="1"/>
          </p:cNvCxnSpPr>
          <p:nvPr/>
        </p:nvCxnSpPr>
        <p:spPr>
          <a:xfrm flipH="1">
            <a:off x="2930769" y="6009601"/>
            <a:ext cx="10659320" cy="0"/>
          </a:xfrm>
          <a:prstGeom prst="line">
            <a:avLst/>
          </a:prstGeom>
          <a:ln w="1905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7E02A45-7CAC-48B6-A09A-5E8C6E5603C0}"/>
              </a:ext>
            </a:extLst>
          </p:cNvPr>
          <p:cNvCxnSpPr>
            <a:cxnSpLocks/>
          </p:cNvCxnSpPr>
          <p:nvPr/>
        </p:nvCxnSpPr>
        <p:spPr>
          <a:xfrm flipH="1" flipV="1">
            <a:off x="2907323" y="679939"/>
            <a:ext cx="10667999" cy="10667999"/>
          </a:xfrm>
          <a:prstGeom prst="line">
            <a:avLst/>
          </a:prstGeom>
          <a:ln w="1905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88CC6E3F-C82B-4F9A-B54E-E15109F16A5F}"/>
              </a:ext>
            </a:extLst>
          </p:cNvPr>
          <p:cNvCxnSpPr>
            <a:cxnSpLocks/>
          </p:cNvCxnSpPr>
          <p:nvPr/>
        </p:nvCxnSpPr>
        <p:spPr>
          <a:xfrm flipV="1">
            <a:off x="2907323" y="679939"/>
            <a:ext cx="10667999" cy="10667999"/>
          </a:xfrm>
          <a:prstGeom prst="line">
            <a:avLst/>
          </a:prstGeom>
          <a:ln w="1905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1043977-99A2-4079-9446-CDE0061E31BD}"/>
              </a:ext>
            </a:extLst>
          </p:cNvPr>
          <p:cNvSpPr txBox="1"/>
          <p:nvPr/>
        </p:nvSpPr>
        <p:spPr>
          <a:xfrm>
            <a:off x="3567860" y="513632"/>
            <a:ext cx="10211202" cy="11172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100">
                <a:latin typeface="A-OTF Ryumin Pro M-KL" panose="02020400000000000000" pitchFamily="18" charset="-128"/>
                <a:ea typeface="A-OTF Ryumin Pro M-KL" panose="02020400000000000000" pitchFamily="18" charset="-128"/>
              </a:rPr>
              <a:t>折</a:t>
            </a:r>
          </a:p>
        </p:txBody>
      </p:sp>
    </p:spTree>
    <p:extLst>
      <p:ext uri="{BB962C8B-B14F-4D97-AF65-F5344CB8AC3E}">
        <p14:creationId xmlns:p14="http://schemas.microsoft.com/office/powerpoint/2010/main" val="196589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40"/>
    </mc:Choice>
    <mc:Fallback xmlns="">
      <p:transition advClick="0" advTm="34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994C6"/>
            </a:gs>
            <a:gs pos="100000">
              <a:srgbClr val="EADB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874DE7D2-6E53-42B0-A829-BE443E32A0C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2161981" y="-818036"/>
            <a:ext cx="8657374" cy="8657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959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60"/>
    </mc:Choice>
    <mc:Fallback xmlns="">
      <p:transition advClick="0" advTm="26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994C6"/>
            </a:gs>
            <a:gs pos="100000">
              <a:srgbClr val="EADB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874DE7D2-6E53-42B0-A829-BE443E32A0C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1955" y="-1891862"/>
            <a:ext cx="10805026" cy="10805026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7B249B6-CD64-451D-AFF4-AD12A94664D1}"/>
              </a:ext>
            </a:extLst>
          </p:cNvPr>
          <p:cNvSpPr/>
          <p:nvPr/>
        </p:nvSpPr>
        <p:spPr>
          <a:xfrm>
            <a:off x="-211015" y="2047239"/>
            <a:ext cx="844061" cy="15240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64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80"/>
    </mc:Choice>
    <mc:Fallback xmlns="">
      <p:transition advClick="0" advTm="38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994C6"/>
            </a:gs>
            <a:gs pos="100000">
              <a:srgbClr val="EADB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D5F95FD-2CC3-40B0-8A54-38E624CC7676}"/>
              </a:ext>
            </a:extLst>
          </p:cNvPr>
          <p:cNvGrpSpPr/>
          <p:nvPr/>
        </p:nvGrpSpPr>
        <p:grpSpPr>
          <a:xfrm>
            <a:off x="-873370" y="-960931"/>
            <a:ext cx="13979770" cy="8767988"/>
            <a:chOff x="-873370" y="-960931"/>
            <a:chExt cx="13979770" cy="8767988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E315E45-9C88-4458-A04A-2CD564162D0C}"/>
                </a:ext>
              </a:extLst>
            </p:cNvPr>
            <p:cNvSpPr txBox="1"/>
            <p:nvPr/>
          </p:nvSpPr>
          <p:spPr>
            <a:xfrm>
              <a:off x="-118811" y="-960931"/>
              <a:ext cx="4059732" cy="3954789"/>
            </a:xfrm>
            <a:custGeom>
              <a:avLst/>
              <a:gdLst/>
              <a:ahLst/>
              <a:cxnLst/>
              <a:rect l="l" t="t" r="r" b="b"/>
              <a:pathLst>
                <a:path w="7047802" h="6865620">
                  <a:moveTo>
                    <a:pt x="670088" y="5311140"/>
                  </a:moveTo>
                  <a:lnTo>
                    <a:pt x="723370" y="5311140"/>
                  </a:lnTo>
                  <a:cubicBezTo>
                    <a:pt x="756354" y="5391944"/>
                    <a:pt x="789338" y="5493226"/>
                    <a:pt x="822321" y="5614988"/>
                  </a:cubicBezTo>
                  <a:cubicBezTo>
                    <a:pt x="855305" y="5736749"/>
                    <a:pt x="873065" y="5874226"/>
                    <a:pt x="875602" y="6027420"/>
                  </a:cubicBezTo>
                  <a:cubicBezTo>
                    <a:pt x="875444" y="6233001"/>
                    <a:pt x="831994" y="6399054"/>
                    <a:pt x="745252" y="6525578"/>
                  </a:cubicBezTo>
                  <a:cubicBezTo>
                    <a:pt x="658511" y="6652101"/>
                    <a:pt x="529429" y="6717189"/>
                    <a:pt x="358006" y="6720840"/>
                  </a:cubicBezTo>
                  <a:cubicBezTo>
                    <a:pt x="249856" y="6718142"/>
                    <a:pt x="163590" y="6685439"/>
                    <a:pt x="99207" y="6622733"/>
                  </a:cubicBezTo>
                  <a:cubicBezTo>
                    <a:pt x="34825" y="6560026"/>
                    <a:pt x="1841" y="6483509"/>
                    <a:pt x="255" y="6393180"/>
                  </a:cubicBezTo>
                  <a:cubicBezTo>
                    <a:pt x="-2441" y="6322695"/>
                    <a:pt x="16271" y="6261735"/>
                    <a:pt x="56391" y="6210300"/>
                  </a:cubicBezTo>
                  <a:cubicBezTo>
                    <a:pt x="96511" y="6158865"/>
                    <a:pt x="174215" y="6082665"/>
                    <a:pt x="289501" y="5981700"/>
                  </a:cubicBezTo>
                  <a:cubicBezTo>
                    <a:pt x="411923" y="5864701"/>
                    <a:pt x="500092" y="5746274"/>
                    <a:pt x="554009" y="5626418"/>
                  </a:cubicBezTo>
                  <a:cubicBezTo>
                    <a:pt x="607926" y="5506561"/>
                    <a:pt x="646619" y="5401469"/>
                    <a:pt x="670088" y="5311140"/>
                  </a:cubicBezTo>
                  <a:close/>
                  <a:moveTo>
                    <a:pt x="1303042" y="5150644"/>
                  </a:moveTo>
                  <a:cubicBezTo>
                    <a:pt x="1442081" y="5263357"/>
                    <a:pt x="1565424" y="5401786"/>
                    <a:pt x="1673072" y="5565934"/>
                  </a:cubicBezTo>
                  <a:cubicBezTo>
                    <a:pt x="1780719" y="5730082"/>
                    <a:pt x="1837476" y="5906611"/>
                    <a:pt x="1843342" y="6095524"/>
                  </a:cubicBezTo>
                  <a:cubicBezTo>
                    <a:pt x="1839379" y="6263799"/>
                    <a:pt x="1797842" y="6392069"/>
                    <a:pt x="1718731" y="6480334"/>
                  </a:cubicBezTo>
                  <a:cubicBezTo>
                    <a:pt x="1639620" y="6568599"/>
                    <a:pt x="1546717" y="6613049"/>
                    <a:pt x="1440020" y="6613684"/>
                  </a:cubicBezTo>
                  <a:cubicBezTo>
                    <a:pt x="1383738" y="6618129"/>
                    <a:pt x="1319371" y="6597809"/>
                    <a:pt x="1246919" y="6552724"/>
                  </a:cubicBezTo>
                  <a:cubicBezTo>
                    <a:pt x="1174467" y="6507639"/>
                    <a:pt x="1134832" y="6411119"/>
                    <a:pt x="1128015" y="6263164"/>
                  </a:cubicBezTo>
                  <a:cubicBezTo>
                    <a:pt x="1129424" y="6223042"/>
                    <a:pt x="1140134" y="6155967"/>
                    <a:pt x="1160145" y="6061940"/>
                  </a:cubicBezTo>
                  <a:cubicBezTo>
                    <a:pt x="1180156" y="5967912"/>
                    <a:pt x="1201013" y="5874309"/>
                    <a:pt x="1222715" y="5781128"/>
                  </a:cubicBezTo>
                  <a:cubicBezTo>
                    <a:pt x="1244418" y="5687948"/>
                    <a:pt x="1258510" y="5622567"/>
                    <a:pt x="1264993" y="5584984"/>
                  </a:cubicBezTo>
                  <a:cubicBezTo>
                    <a:pt x="1272127" y="5508149"/>
                    <a:pt x="1274980" y="5435124"/>
                    <a:pt x="1273553" y="5365909"/>
                  </a:cubicBezTo>
                  <a:cubicBezTo>
                    <a:pt x="1272127" y="5296694"/>
                    <a:pt x="1269273" y="5235099"/>
                    <a:pt x="1264993" y="5181124"/>
                  </a:cubicBezTo>
                  <a:close/>
                  <a:moveTo>
                    <a:pt x="1988122" y="5104924"/>
                  </a:moveTo>
                  <a:cubicBezTo>
                    <a:pt x="2204657" y="5202238"/>
                    <a:pt x="2402142" y="5321936"/>
                    <a:pt x="2580577" y="5464016"/>
                  </a:cubicBezTo>
                  <a:cubicBezTo>
                    <a:pt x="2759012" y="5606098"/>
                    <a:pt x="2853627" y="5781040"/>
                    <a:pt x="2864422" y="5988844"/>
                  </a:cubicBezTo>
                  <a:cubicBezTo>
                    <a:pt x="2864263" y="6088698"/>
                    <a:pt x="2834101" y="6178550"/>
                    <a:pt x="2773934" y="6258402"/>
                  </a:cubicBezTo>
                  <a:cubicBezTo>
                    <a:pt x="2713768" y="6338253"/>
                    <a:pt x="2624551" y="6380480"/>
                    <a:pt x="2506282" y="6385084"/>
                  </a:cubicBezTo>
                  <a:cubicBezTo>
                    <a:pt x="2367376" y="6382068"/>
                    <a:pt x="2279428" y="6330950"/>
                    <a:pt x="2242440" y="6231732"/>
                  </a:cubicBezTo>
                  <a:cubicBezTo>
                    <a:pt x="2205451" y="6132513"/>
                    <a:pt x="2184178" y="6003290"/>
                    <a:pt x="2178622" y="5844064"/>
                  </a:cubicBezTo>
                  <a:cubicBezTo>
                    <a:pt x="2166398" y="5691505"/>
                    <a:pt x="2141316" y="5560378"/>
                    <a:pt x="2103374" y="5450682"/>
                  </a:cubicBezTo>
                  <a:cubicBezTo>
                    <a:pt x="2065433" y="5340985"/>
                    <a:pt x="2019396" y="5230813"/>
                    <a:pt x="1965262" y="5120164"/>
                  </a:cubicBezTo>
                  <a:close/>
                  <a:moveTo>
                    <a:pt x="2826322" y="4899184"/>
                  </a:moveTo>
                  <a:cubicBezTo>
                    <a:pt x="2932202" y="4922702"/>
                    <a:pt x="3062495" y="4963719"/>
                    <a:pt x="3217200" y="5022233"/>
                  </a:cubicBezTo>
                  <a:cubicBezTo>
                    <a:pt x="3371905" y="5080747"/>
                    <a:pt x="3510100" y="5168048"/>
                    <a:pt x="3631784" y="5284135"/>
                  </a:cubicBezTo>
                  <a:cubicBezTo>
                    <a:pt x="3753469" y="5400223"/>
                    <a:pt x="3817722" y="5556386"/>
                    <a:pt x="3824542" y="5752624"/>
                  </a:cubicBezTo>
                  <a:cubicBezTo>
                    <a:pt x="3816604" y="5912168"/>
                    <a:pt x="3771520" y="6017895"/>
                    <a:pt x="3689287" y="6069807"/>
                  </a:cubicBezTo>
                  <a:cubicBezTo>
                    <a:pt x="3607054" y="6121718"/>
                    <a:pt x="3535299" y="6145530"/>
                    <a:pt x="3474022" y="6141244"/>
                  </a:cubicBezTo>
                  <a:cubicBezTo>
                    <a:pt x="3338767" y="6140926"/>
                    <a:pt x="3247327" y="6090126"/>
                    <a:pt x="3199702" y="5988844"/>
                  </a:cubicBezTo>
                  <a:cubicBezTo>
                    <a:pt x="3152077" y="5887561"/>
                    <a:pt x="3113977" y="5737701"/>
                    <a:pt x="3085402" y="5539264"/>
                  </a:cubicBezTo>
                  <a:cubicBezTo>
                    <a:pt x="3066511" y="5424488"/>
                    <a:pt x="3033808" y="5320665"/>
                    <a:pt x="2987294" y="5227796"/>
                  </a:cubicBezTo>
                  <a:cubicBezTo>
                    <a:pt x="2940781" y="5134928"/>
                    <a:pt x="2879503" y="5033010"/>
                    <a:pt x="2803462" y="4922044"/>
                  </a:cubicBezTo>
                  <a:close/>
                  <a:moveTo>
                    <a:pt x="4540822" y="3779520"/>
                  </a:moveTo>
                  <a:lnTo>
                    <a:pt x="4540822" y="6164580"/>
                  </a:lnTo>
                  <a:lnTo>
                    <a:pt x="5981954" y="6164580"/>
                  </a:lnTo>
                  <a:lnTo>
                    <a:pt x="5981954" y="3779520"/>
                  </a:lnTo>
                  <a:close/>
                  <a:moveTo>
                    <a:pt x="1097226" y="1066800"/>
                  </a:moveTo>
                  <a:cubicBezTo>
                    <a:pt x="1169932" y="1101795"/>
                    <a:pt x="1255691" y="1150338"/>
                    <a:pt x="1354504" y="1212426"/>
                  </a:cubicBezTo>
                  <a:cubicBezTo>
                    <a:pt x="1453317" y="1274516"/>
                    <a:pt x="1540693" y="1353538"/>
                    <a:pt x="1616632" y="1449493"/>
                  </a:cubicBezTo>
                  <a:cubicBezTo>
                    <a:pt x="1692570" y="1545449"/>
                    <a:pt x="1732580" y="1661725"/>
                    <a:pt x="1736662" y="1798320"/>
                  </a:cubicBezTo>
                  <a:cubicBezTo>
                    <a:pt x="1732699" y="1925315"/>
                    <a:pt x="1702593" y="2012321"/>
                    <a:pt x="1646345" y="2059337"/>
                  </a:cubicBezTo>
                  <a:cubicBezTo>
                    <a:pt x="1590097" y="2106355"/>
                    <a:pt x="1531485" y="2128655"/>
                    <a:pt x="1470509" y="2126240"/>
                  </a:cubicBezTo>
                  <a:cubicBezTo>
                    <a:pt x="1369256" y="2121790"/>
                    <a:pt x="1298998" y="2084928"/>
                    <a:pt x="1259737" y="2015655"/>
                  </a:cubicBezTo>
                  <a:cubicBezTo>
                    <a:pt x="1220475" y="1946381"/>
                    <a:pt x="1201719" y="1871397"/>
                    <a:pt x="1203467" y="1790700"/>
                  </a:cubicBezTo>
                  <a:cubicBezTo>
                    <a:pt x="1206170" y="1600616"/>
                    <a:pt x="1200765" y="1466268"/>
                    <a:pt x="1187254" y="1387656"/>
                  </a:cubicBezTo>
                  <a:cubicBezTo>
                    <a:pt x="1173743" y="1309043"/>
                    <a:pt x="1135912" y="1214704"/>
                    <a:pt x="1073761" y="1104637"/>
                  </a:cubicBezTo>
                  <a:close/>
                  <a:moveTo>
                    <a:pt x="2529480" y="883920"/>
                  </a:moveTo>
                  <a:lnTo>
                    <a:pt x="3063108" y="1196340"/>
                  </a:lnTo>
                  <a:cubicBezTo>
                    <a:pt x="3101225" y="1218089"/>
                    <a:pt x="3129812" y="1237456"/>
                    <a:pt x="3148870" y="1254443"/>
                  </a:cubicBezTo>
                  <a:cubicBezTo>
                    <a:pt x="3167928" y="1271429"/>
                    <a:pt x="3177457" y="1292701"/>
                    <a:pt x="3177457" y="1318260"/>
                  </a:cubicBezTo>
                  <a:cubicBezTo>
                    <a:pt x="3178569" y="1344612"/>
                    <a:pt x="3168722" y="1366202"/>
                    <a:pt x="3147917" y="1383030"/>
                  </a:cubicBezTo>
                  <a:cubicBezTo>
                    <a:pt x="3127112" y="1399857"/>
                    <a:pt x="3088678" y="1413827"/>
                    <a:pt x="3032615" y="1424940"/>
                  </a:cubicBezTo>
                  <a:cubicBezTo>
                    <a:pt x="2946219" y="1537494"/>
                    <a:pt x="2833140" y="1666716"/>
                    <a:pt x="2693381" y="1812607"/>
                  </a:cubicBezTo>
                  <a:cubicBezTo>
                    <a:pt x="2553621" y="1958499"/>
                    <a:pt x="2448166" y="2062956"/>
                    <a:pt x="2377015" y="2125980"/>
                  </a:cubicBezTo>
                  <a:lnTo>
                    <a:pt x="2323653" y="2125980"/>
                  </a:lnTo>
                  <a:cubicBezTo>
                    <a:pt x="2376539" y="1956117"/>
                    <a:pt x="2425137" y="1764348"/>
                    <a:pt x="2469447" y="1550670"/>
                  </a:cubicBezTo>
                  <a:cubicBezTo>
                    <a:pt x="2513758" y="1336993"/>
                    <a:pt x="2533769" y="1114743"/>
                    <a:pt x="2529480" y="883920"/>
                  </a:cubicBezTo>
                  <a:close/>
                  <a:moveTo>
                    <a:pt x="2308162" y="639604"/>
                  </a:moveTo>
                  <a:lnTo>
                    <a:pt x="2308162" y="2362676"/>
                  </a:lnTo>
                  <a:lnTo>
                    <a:pt x="3200655" y="2362676"/>
                  </a:lnTo>
                  <a:lnTo>
                    <a:pt x="3200655" y="639604"/>
                  </a:lnTo>
                  <a:close/>
                  <a:moveTo>
                    <a:pt x="1043242" y="639604"/>
                  </a:moveTo>
                  <a:lnTo>
                    <a:pt x="1043242" y="2362676"/>
                  </a:lnTo>
                  <a:lnTo>
                    <a:pt x="1783335" y="2362676"/>
                  </a:lnTo>
                  <a:lnTo>
                    <a:pt x="1783335" y="639604"/>
                  </a:lnTo>
                  <a:close/>
                  <a:moveTo>
                    <a:pt x="487935" y="38577"/>
                  </a:moveTo>
                  <a:lnTo>
                    <a:pt x="1188208" y="457677"/>
                  </a:lnTo>
                  <a:lnTo>
                    <a:pt x="3154886" y="457677"/>
                  </a:lnTo>
                  <a:lnTo>
                    <a:pt x="3329969" y="236697"/>
                  </a:lnTo>
                  <a:cubicBezTo>
                    <a:pt x="3341221" y="220504"/>
                    <a:pt x="3354849" y="205264"/>
                    <a:pt x="3370855" y="190977"/>
                  </a:cubicBezTo>
                  <a:cubicBezTo>
                    <a:pt x="3386861" y="176689"/>
                    <a:pt x="3406195" y="169069"/>
                    <a:pt x="3428857" y="168116"/>
                  </a:cubicBezTo>
                  <a:cubicBezTo>
                    <a:pt x="3448507" y="169227"/>
                    <a:pt x="3470060" y="176530"/>
                    <a:pt x="3493514" y="190024"/>
                  </a:cubicBezTo>
                  <a:cubicBezTo>
                    <a:pt x="3516968" y="203518"/>
                    <a:pt x="3538521" y="216536"/>
                    <a:pt x="3558171" y="229077"/>
                  </a:cubicBezTo>
                  <a:lnTo>
                    <a:pt x="3870443" y="450056"/>
                  </a:lnTo>
                  <a:cubicBezTo>
                    <a:pt x="3894290" y="468552"/>
                    <a:pt x="3915276" y="488462"/>
                    <a:pt x="3933401" y="509786"/>
                  </a:cubicBezTo>
                  <a:cubicBezTo>
                    <a:pt x="3951525" y="531110"/>
                    <a:pt x="3961064" y="556694"/>
                    <a:pt x="3962018" y="586542"/>
                  </a:cubicBezTo>
                  <a:cubicBezTo>
                    <a:pt x="3962969" y="625782"/>
                    <a:pt x="3943896" y="663174"/>
                    <a:pt x="3904799" y="698718"/>
                  </a:cubicBezTo>
                  <a:cubicBezTo>
                    <a:pt x="3865700" y="734263"/>
                    <a:pt x="3800870" y="783168"/>
                    <a:pt x="3710306" y="845434"/>
                  </a:cubicBezTo>
                  <a:cubicBezTo>
                    <a:pt x="3710776" y="946008"/>
                    <a:pt x="3714063" y="1115043"/>
                    <a:pt x="3720167" y="1352539"/>
                  </a:cubicBezTo>
                  <a:cubicBezTo>
                    <a:pt x="3726272" y="1590036"/>
                    <a:pt x="3732376" y="1826205"/>
                    <a:pt x="3738481" y="2061047"/>
                  </a:cubicBezTo>
                  <a:cubicBezTo>
                    <a:pt x="3744585" y="2295890"/>
                    <a:pt x="3747872" y="2459618"/>
                    <a:pt x="3748342" y="2552229"/>
                  </a:cubicBezTo>
                  <a:cubicBezTo>
                    <a:pt x="3744539" y="2664814"/>
                    <a:pt x="3715802" y="2747309"/>
                    <a:pt x="3662131" y="2799717"/>
                  </a:cubicBezTo>
                  <a:cubicBezTo>
                    <a:pt x="3608461" y="2852124"/>
                    <a:pt x="3552678" y="2885461"/>
                    <a:pt x="3494782" y="2899728"/>
                  </a:cubicBezTo>
                  <a:cubicBezTo>
                    <a:pt x="3436886" y="2913996"/>
                    <a:pt x="3399698" y="2920211"/>
                    <a:pt x="3383217" y="2918375"/>
                  </a:cubicBezTo>
                  <a:cubicBezTo>
                    <a:pt x="3291925" y="2922348"/>
                    <a:pt x="3236770" y="2899146"/>
                    <a:pt x="3217754" y="2848769"/>
                  </a:cubicBezTo>
                  <a:cubicBezTo>
                    <a:pt x="3198737" y="2798393"/>
                    <a:pt x="3193037" y="2697004"/>
                    <a:pt x="3200655" y="2544604"/>
                  </a:cubicBezTo>
                  <a:lnTo>
                    <a:pt x="2308162" y="2544604"/>
                  </a:lnTo>
                  <a:lnTo>
                    <a:pt x="2308162" y="3452336"/>
                  </a:lnTo>
                  <a:lnTo>
                    <a:pt x="2727710" y="3452336"/>
                  </a:lnTo>
                  <a:lnTo>
                    <a:pt x="3002322" y="3124331"/>
                  </a:lnTo>
                  <a:cubicBezTo>
                    <a:pt x="3021393" y="3100176"/>
                    <a:pt x="3040463" y="3077928"/>
                    <a:pt x="3059534" y="3057586"/>
                  </a:cubicBezTo>
                  <a:cubicBezTo>
                    <a:pt x="3078604" y="3037245"/>
                    <a:pt x="3097674" y="3026438"/>
                    <a:pt x="3116745" y="3025167"/>
                  </a:cubicBezTo>
                  <a:cubicBezTo>
                    <a:pt x="3136769" y="3026756"/>
                    <a:pt x="3159642" y="3036927"/>
                    <a:pt x="3185363" y="3055679"/>
                  </a:cubicBezTo>
                  <a:cubicBezTo>
                    <a:pt x="3211085" y="3074431"/>
                    <a:pt x="3233931" y="3092230"/>
                    <a:pt x="3253902" y="3109076"/>
                  </a:cubicBezTo>
                  <a:lnTo>
                    <a:pt x="3603812" y="3444709"/>
                  </a:lnTo>
                  <a:cubicBezTo>
                    <a:pt x="3630277" y="3469840"/>
                    <a:pt x="3649611" y="3489753"/>
                    <a:pt x="3661813" y="3504444"/>
                  </a:cubicBezTo>
                  <a:cubicBezTo>
                    <a:pt x="3674016" y="3519136"/>
                    <a:pt x="3680038" y="3537142"/>
                    <a:pt x="3679879" y="3558460"/>
                  </a:cubicBezTo>
                  <a:cubicBezTo>
                    <a:pt x="3677978" y="3591466"/>
                    <a:pt x="3664666" y="3612628"/>
                    <a:pt x="3639944" y="3621946"/>
                  </a:cubicBezTo>
                  <a:cubicBezTo>
                    <a:pt x="3615222" y="3631263"/>
                    <a:pt x="3590500" y="3635369"/>
                    <a:pt x="3565778" y="3634264"/>
                  </a:cubicBezTo>
                  <a:lnTo>
                    <a:pt x="2308162" y="3634264"/>
                  </a:lnTo>
                  <a:lnTo>
                    <a:pt x="2308162" y="4648677"/>
                  </a:lnTo>
                  <a:lnTo>
                    <a:pt x="2880272" y="4648677"/>
                  </a:lnTo>
                  <a:lnTo>
                    <a:pt x="3086232" y="4313079"/>
                  </a:lnTo>
                  <a:cubicBezTo>
                    <a:pt x="3094337" y="4295918"/>
                    <a:pt x="3108640" y="4276850"/>
                    <a:pt x="3129140" y="4255875"/>
                  </a:cubicBezTo>
                  <a:cubicBezTo>
                    <a:pt x="3149641" y="4234900"/>
                    <a:pt x="3173479" y="4223460"/>
                    <a:pt x="3200655" y="4221553"/>
                  </a:cubicBezTo>
                  <a:cubicBezTo>
                    <a:pt x="3223316" y="4222665"/>
                    <a:pt x="3246453" y="4231881"/>
                    <a:pt x="3270066" y="4249202"/>
                  </a:cubicBezTo>
                  <a:cubicBezTo>
                    <a:pt x="3293679" y="4266521"/>
                    <a:pt x="3318717" y="4285271"/>
                    <a:pt x="3345183" y="4305452"/>
                  </a:cubicBezTo>
                  <a:lnTo>
                    <a:pt x="3748342" y="4633422"/>
                  </a:lnTo>
                  <a:cubicBezTo>
                    <a:pt x="3768215" y="4648627"/>
                    <a:pt x="3785703" y="4665710"/>
                    <a:pt x="3800807" y="4684670"/>
                  </a:cubicBezTo>
                  <a:cubicBezTo>
                    <a:pt x="3815910" y="4703631"/>
                    <a:pt x="3823860" y="4724481"/>
                    <a:pt x="3824655" y="4747220"/>
                  </a:cubicBezTo>
                  <a:cubicBezTo>
                    <a:pt x="3823221" y="4783858"/>
                    <a:pt x="3810825" y="4807231"/>
                    <a:pt x="3787468" y="4817338"/>
                  </a:cubicBezTo>
                  <a:cubicBezTo>
                    <a:pt x="3764109" y="4827445"/>
                    <a:pt x="3738389" y="4831867"/>
                    <a:pt x="3710306" y="4830604"/>
                  </a:cubicBezTo>
                  <a:lnTo>
                    <a:pt x="1035637" y="4830604"/>
                  </a:lnTo>
                  <a:cubicBezTo>
                    <a:pt x="810319" y="4830446"/>
                    <a:pt x="639135" y="4834576"/>
                    <a:pt x="522086" y="4842995"/>
                  </a:cubicBezTo>
                  <a:cubicBezTo>
                    <a:pt x="405037" y="4851414"/>
                    <a:pt x="302213" y="4865073"/>
                    <a:pt x="213614" y="4883971"/>
                  </a:cubicBezTo>
                  <a:lnTo>
                    <a:pt x="84074" y="4602913"/>
                  </a:lnTo>
                  <a:cubicBezTo>
                    <a:pt x="327551" y="4621504"/>
                    <a:pt x="556640" y="4633899"/>
                    <a:pt x="771341" y="4640096"/>
                  </a:cubicBezTo>
                  <a:cubicBezTo>
                    <a:pt x="986041" y="4646293"/>
                    <a:pt x="1119911" y="4649153"/>
                    <a:pt x="1172948" y="4648677"/>
                  </a:cubicBezTo>
                  <a:lnTo>
                    <a:pt x="1783335" y="4648677"/>
                  </a:lnTo>
                  <a:lnTo>
                    <a:pt x="1783335" y="3634264"/>
                  </a:lnTo>
                  <a:lnTo>
                    <a:pt x="1256876" y="3634264"/>
                  </a:lnTo>
                  <a:cubicBezTo>
                    <a:pt x="1031240" y="3634581"/>
                    <a:pt x="859909" y="3639665"/>
                    <a:pt x="742882" y="3649515"/>
                  </a:cubicBezTo>
                  <a:cubicBezTo>
                    <a:pt x="625854" y="3659365"/>
                    <a:pt x="523092" y="3672076"/>
                    <a:pt x="434595" y="3687648"/>
                  </a:cubicBezTo>
                  <a:lnTo>
                    <a:pt x="312674" y="3406568"/>
                  </a:lnTo>
                  <a:cubicBezTo>
                    <a:pt x="552329" y="3428499"/>
                    <a:pt x="779190" y="3441848"/>
                    <a:pt x="993258" y="3446615"/>
                  </a:cubicBezTo>
                  <a:cubicBezTo>
                    <a:pt x="1207326" y="3451383"/>
                    <a:pt x="1340977" y="3453290"/>
                    <a:pt x="1394211" y="3452336"/>
                  </a:cubicBezTo>
                  <a:lnTo>
                    <a:pt x="1783335" y="3452336"/>
                  </a:lnTo>
                  <a:lnTo>
                    <a:pt x="1783335" y="2544604"/>
                  </a:lnTo>
                  <a:lnTo>
                    <a:pt x="1050872" y="2544604"/>
                  </a:lnTo>
                  <a:cubicBezTo>
                    <a:pt x="1058955" y="2675074"/>
                    <a:pt x="1044696" y="2787904"/>
                    <a:pt x="1008097" y="2883095"/>
                  </a:cubicBezTo>
                  <a:cubicBezTo>
                    <a:pt x="971497" y="2978286"/>
                    <a:pt x="864058" y="3028186"/>
                    <a:pt x="685781" y="3032795"/>
                  </a:cubicBezTo>
                  <a:cubicBezTo>
                    <a:pt x="579708" y="3029140"/>
                    <a:pt x="514066" y="3004031"/>
                    <a:pt x="488853" y="2957468"/>
                  </a:cubicBezTo>
                  <a:cubicBezTo>
                    <a:pt x="463640" y="2910906"/>
                    <a:pt x="453174" y="2864820"/>
                    <a:pt x="457455" y="2819210"/>
                  </a:cubicBezTo>
                  <a:cubicBezTo>
                    <a:pt x="458724" y="2774259"/>
                    <a:pt x="463805" y="2698432"/>
                    <a:pt x="472695" y="2591729"/>
                  </a:cubicBezTo>
                  <a:cubicBezTo>
                    <a:pt x="481585" y="2485027"/>
                    <a:pt x="486665" y="2411203"/>
                    <a:pt x="487935" y="2370256"/>
                  </a:cubicBezTo>
                  <a:cubicBezTo>
                    <a:pt x="503492" y="2083022"/>
                    <a:pt x="516192" y="1790110"/>
                    <a:pt x="526035" y="1491522"/>
                  </a:cubicBezTo>
                  <a:cubicBezTo>
                    <a:pt x="535877" y="1192933"/>
                    <a:pt x="540957" y="919123"/>
                    <a:pt x="541275" y="670092"/>
                  </a:cubicBezTo>
                  <a:cubicBezTo>
                    <a:pt x="541433" y="519891"/>
                    <a:pt x="537306" y="400469"/>
                    <a:pt x="528892" y="311826"/>
                  </a:cubicBezTo>
                  <a:cubicBezTo>
                    <a:pt x="520478" y="223183"/>
                    <a:pt x="506826" y="132100"/>
                    <a:pt x="487935" y="38577"/>
                  </a:cubicBezTo>
                  <a:close/>
                  <a:moveTo>
                    <a:pt x="4693980" y="0"/>
                  </a:moveTo>
                  <a:lnTo>
                    <a:pt x="5518938" y="236220"/>
                  </a:lnTo>
                  <a:cubicBezTo>
                    <a:pt x="5541551" y="239713"/>
                    <a:pt x="5570331" y="253683"/>
                    <a:pt x="5605279" y="278130"/>
                  </a:cubicBezTo>
                  <a:cubicBezTo>
                    <a:pt x="5640227" y="302577"/>
                    <a:pt x="5659519" y="339408"/>
                    <a:pt x="5663156" y="388620"/>
                  </a:cubicBezTo>
                  <a:cubicBezTo>
                    <a:pt x="5663473" y="425133"/>
                    <a:pt x="5647659" y="460693"/>
                    <a:pt x="5615716" y="495300"/>
                  </a:cubicBezTo>
                  <a:cubicBezTo>
                    <a:pt x="5583773" y="529908"/>
                    <a:pt x="5533802" y="573088"/>
                    <a:pt x="5465804" y="624840"/>
                  </a:cubicBezTo>
                  <a:cubicBezTo>
                    <a:pt x="5457898" y="715169"/>
                    <a:pt x="5450940" y="833596"/>
                    <a:pt x="5444931" y="980123"/>
                  </a:cubicBezTo>
                  <a:cubicBezTo>
                    <a:pt x="5438921" y="1126649"/>
                    <a:pt x="5435759" y="1353661"/>
                    <a:pt x="5435442" y="1661160"/>
                  </a:cubicBezTo>
                  <a:lnTo>
                    <a:pt x="6027597" y="1661160"/>
                  </a:lnTo>
                  <a:lnTo>
                    <a:pt x="6271024" y="1264920"/>
                  </a:lnTo>
                  <a:cubicBezTo>
                    <a:pt x="6279107" y="1247775"/>
                    <a:pt x="6293370" y="1228725"/>
                    <a:pt x="6313814" y="1207770"/>
                  </a:cubicBezTo>
                  <a:cubicBezTo>
                    <a:pt x="6334258" y="1186815"/>
                    <a:pt x="6358030" y="1175385"/>
                    <a:pt x="6385130" y="1173480"/>
                  </a:cubicBezTo>
                  <a:cubicBezTo>
                    <a:pt x="6408744" y="1174750"/>
                    <a:pt x="6433784" y="1183640"/>
                    <a:pt x="6460250" y="1200150"/>
                  </a:cubicBezTo>
                  <a:cubicBezTo>
                    <a:pt x="6486717" y="1216661"/>
                    <a:pt x="6509855" y="1233170"/>
                    <a:pt x="6529665" y="1249680"/>
                  </a:cubicBezTo>
                  <a:lnTo>
                    <a:pt x="6971602" y="1645920"/>
                  </a:lnTo>
                  <a:cubicBezTo>
                    <a:pt x="6994779" y="1664494"/>
                    <a:pt x="7013194" y="1682591"/>
                    <a:pt x="7026847" y="1700213"/>
                  </a:cubicBezTo>
                  <a:cubicBezTo>
                    <a:pt x="7040500" y="1717834"/>
                    <a:pt x="7047484" y="1737836"/>
                    <a:pt x="7047802" y="1760220"/>
                  </a:cubicBezTo>
                  <a:cubicBezTo>
                    <a:pt x="7045897" y="1793716"/>
                    <a:pt x="7032562" y="1816259"/>
                    <a:pt x="7007797" y="1827848"/>
                  </a:cubicBezTo>
                  <a:cubicBezTo>
                    <a:pt x="6983032" y="1839436"/>
                    <a:pt x="6958267" y="1844834"/>
                    <a:pt x="6933502" y="1844040"/>
                  </a:cubicBezTo>
                  <a:lnTo>
                    <a:pt x="5435442" y="1844040"/>
                  </a:lnTo>
                  <a:cubicBezTo>
                    <a:pt x="5435125" y="2137092"/>
                    <a:pt x="5433855" y="2429193"/>
                    <a:pt x="5431633" y="2720340"/>
                  </a:cubicBezTo>
                  <a:cubicBezTo>
                    <a:pt x="5429411" y="3011487"/>
                    <a:pt x="5428141" y="3303587"/>
                    <a:pt x="5427824" y="3596640"/>
                  </a:cubicBezTo>
                  <a:lnTo>
                    <a:pt x="5845328" y="3596640"/>
                  </a:lnTo>
                  <a:lnTo>
                    <a:pt x="6164525" y="3299460"/>
                  </a:lnTo>
                  <a:cubicBezTo>
                    <a:pt x="6194319" y="3272314"/>
                    <a:pt x="6218408" y="3250406"/>
                    <a:pt x="6236792" y="3233738"/>
                  </a:cubicBezTo>
                  <a:cubicBezTo>
                    <a:pt x="6255175" y="3217069"/>
                    <a:pt x="6271658" y="3208496"/>
                    <a:pt x="6286238" y="3208020"/>
                  </a:cubicBezTo>
                  <a:cubicBezTo>
                    <a:pt x="6309535" y="3209449"/>
                    <a:pt x="6333307" y="3219927"/>
                    <a:pt x="6357555" y="3239453"/>
                  </a:cubicBezTo>
                  <a:cubicBezTo>
                    <a:pt x="6381802" y="3258979"/>
                    <a:pt x="6403672" y="3278981"/>
                    <a:pt x="6423165" y="3299460"/>
                  </a:cubicBezTo>
                  <a:lnTo>
                    <a:pt x="6735382" y="3581400"/>
                  </a:lnTo>
                  <a:cubicBezTo>
                    <a:pt x="6749193" y="3589973"/>
                    <a:pt x="6767291" y="3607118"/>
                    <a:pt x="6789674" y="3632835"/>
                  </a:cubicBezTo>
                  <a:cubicBezTo>
                    <a:pt x="6812058" y="3658553"/>
                    <a:pt x="6824441" y="3687128"/>
                    <a:pt x="6826822" y="3718560"/>
                  </a:cubicBezTo>
                  <a:cubicBezTo>
                    <a:pt x="6830950" y="3748405"/>
                    <a:pt x="6816979" y="3780155"/>
                    <a:pt x="6784912" y="3813810"/>
                  </a:cubicBezTo>
                  <a:cubicBezTo>
                    <a:pt x="6752845" y="3847465"/>
                    <a:pt x="6677914" y="3909696"/>
                    <a:pt x="6560122" y="4000500"/>
                  </a:cubicBezTo>
                  <a:cubicBezTo>
                    <a:pt x="6556153" y="4100196"/>
                    <a:pt x="6552660" y="4190365"/>
                    <a:pt x="6549644" y="4271010"/>
                  </a:cubicBezTo>
                  <a:cubicBezTo>
                    <a:pt x="6546628" y="4351655"/>
                    <a:pt x="6545040" y="4441825"/>
                    <a:pt x="6544882" y="4541520"/>
                  </a:cubicBezTo>
                  <a:cubicBezTo>
                    <a:pt x="6545080" y="4621253"/>
                    <a:pt x="6547065" y="4748967"/>
                    <a:pt x="6550835" y="4924663"/>
                  </a:cubicBezTo>
                  <a:cubicBezTo>
                    <a:pt x="6554605" y="5100360"/>
                    <a:pt x="6558971" y="5291415"/>
                    <a:pt x="6563932" y="5497831"/>
                  </a:cubicBezTo>
                  <a:cubicBezTo>
                    <a:pt x="6568893" y="5704245"/>
                    <a:pt x="6573258" y="5893395"/>
                    <a:pt x="6577029" y="6065282"/>
                  </a:cubicBezTo>
                  <a:cubicBezTo>
                    <a:pt x="6580799" y="6237169"/>
                    <a:pt x="6582783" y="6359168"/>
                    <a:pt x="6582982" y="6431280"/>
                  </a:cubicBezTo>
                  <a:cubicBezTo>
                    <a:pt x="6578473" y="6563407"/>
                    <a:pt x="6544376" y="6658140"/>
                    <a:pt x="6480691" y="6715478"/>
                  </a:cubicBezTo>
                  <a:cubicBezTo>
                    <a:pt x="6417006" y="6772816"/>
                    <a:pt x="6350786" y="6807718"/>
                    <a:pt x="6282029" y="6820182"/>
                  </a:cubicBezTo>
                  <a:cubicBezTo>
                    <a:pt x="6213273" y="6832647"/>
                    <a:pt x="6169033" y="6837633"/>
                    <a:pt x="6149310" y="6835140"/>
                  </a:cubicBezTo>
                  <a:cubicBezTo>
                    <a:pt x="6058208" y="6830854"/>
                    <a:pt x="6002755" y="6803232"/>
                    <a:pt x="5982950" y="6752273"/>
                  </a:cubicBezTo>
                  <a:cubicBezTo>
                    <a:pt x="5963146" y="6701314"/>
                    <a:pt x="5955224" y="6652736"/>
                    <a:pt x="5959185" y="6606540"/>
                  </a:cubicBezTo>
                  <a:cubicBezTo>
                    <a:pt x="5959343" y="6588601"/>
                    <a:pt x="5960924" y="6553994"/>
                    <a:pt x="5963929" y="6502718"/>
                  </a:cubicBezTo>
                  <a:cubicBezTo>
                    <a:pt x="5966933" y="6451442"/>
                    <a:pt x="5970413" y="6399689"/>
                    <a:pt x="5974366" y="6347460"/>
                  </a:cubicBezTo>
                  <a:lnTo>
                    <a:pt x="4533212" y="6347460"/>
                  </a:lnTo>
                  <a:cubicBezTo>
                    <a:pt x="4541137" y="6465729"/>
                    <a:pt x="4523386" y="6579712"/>
                    <a:pt x="4479963" y="6689408"/>
                  </a:cubicBezTo>
                  <a:cubicBezTo>
                    <a:pt x="4436539" y="6799104"/>
                    <a:pt x="4319897" y="6857841"/>
                    <a:pt x="4130036" y="6865620"/>
                  </a:cubicBezTo>
                  <a:cubicBezTo>
                    <a:pt x="4016956" y="6859588"/>
                    <a:pt x="3948125" y="6825933"/>
                    <a:pt x="3923542" y="6764655"/>
                  </a:cubicBezTo>
                  <a:cubicBezTo>
                    <a:pt x="3898959" y="6703378"/>
                    <a:pt x="3889127" y="6650673"/>
                    <a:pt x="3894043" y="6606540"/>
                  </a:cubicBezTo>
                  <a:cubicBezTo>
                    <a:pt x="3894373" y="6569522"/>
                    <a:pt x="3897102" y="6508939"/>
                    <a:pt x="3902231" y="6424789"/>
                  </a:cubicBezTo>
                  <a:cubicBezTo>
                    <a:pt x="3907360" y="6340640"/>
                    <a:pt x="3912914" y="6256914"/>
                    <a:pt x="3918889" y="6173611"/>
                  </a:cubicBezTo>
                  <a:cubicBezTo>
                    <a:pt x="3924866" y="6090309"/>
                    <a:pt x="3929289" y="6031418"/>
                    <a:pt x="3932160" y="5996940"/>
                  </a:cubicBezTo>
                  <a:cubicBezTo>
                    <a:pt x="3944071" y="5707221"/>
                    <a:pt x="3954551" y="5416074"/>
                    <a:pt x="3963603" y="5123498"/>
                  </a:cubicBezTo>
                  <a:cubicBezTo>
                    <a:pt x="3972654" y="4830921"/>
                    <a:pt x="3977418" y="4537869"/>
                    <a:pt x="3977894" y="4244340"/>
                  </a:cubicBezTo>
                  <a:cubicBezTo>
                    <a:pt x="3977894" y="3949065"/>
                    <a:pt x="3972178" y="3724275"/>
                    <a:pt x="3960744" y="3569970"/>
                  </a:cubicBezTo>
                  <a:cubicBezTo>
                    <a:pt x="3949311" y="3415665"/>
                    <a:pt x="3932160" y="3274695"/>
                    <a:pt x="3909290" y="3147060"/>
                  </a:cubicBezTo>
                  <a:lnTo>
                    <a:pt x="4693980" y="3596640"/>
                  </a:lnTo>
                  <a:lnTo>
                    <a:pt x="4854796" y="3596640"/>
                  </a:lnTo>
                  <a:cubicBezTo>
                    <a:pt x="4851206" y="3510756"/>
                    <a:pt x="4850249" y="3372961"/>
                    <a:pt x="4851924" y="3183255"/>
                  </a:cubicBezTo>
                  <a:cubicBezTo>
                    <a:pt x="4853599" y="2993549"/>
                    <a:pt x="4856471" y="2787174"/>
                    <a:pt x="4860539" y="2564130"/>
                  </a:cubicBezTo>
                  <a:cubicBezTo>
                    <a:pt x="4864607" y="2341087"/>
                    <a:pt x="4868436" y="2136616"/>
                    <a:pt x="4872025" y="1950720"/>
                  </a:cubicBezTo>
                  <a:cubicBezTo>
                    <a:pt x="4875615" y="1764824"/>
                    <a:pt x="4877529" y="1632744"/>
                    <a:pt x="4877769" y="1554480"/>
                  </a:cubicBezTo>
                  <a:cubicBezTo>
                    <a:pt x="4881119" y="1295400"/>
                    <a:pt x="4872504" y="1030605"/>
                    <a:pt x="4851924" y="760095"/>
                  </a:cubicBezTo>
                  <a:cubicBezTo>
                    <a:pt x="4831343" y="489585"/>
                    <a:pt x="4778696" y="236220"/>
                    <a:pt x="469398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0">
                <a:latin typeface="A-OTF Ryumin Pro M-KL" panose="02020400000000000000" pitchFamily="18" charset="-128"/>
                <a:ea typeface="A-OTF Ryumin Pro M-KL" panose="02020400000000000000" pitchFamily="18" charset="-128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0BB3B25-5FE1-4115-8BD7-5F289A8E664D}"/>
                </a:ext>
              </a:extLst>
            </p:cNvPr>
            <p:cNvSpPr txBox="1"/>
            <p:nvPr/>
          </p:nvSpPr>
          <p:spPr>
            <a:xfrm>
              <a:off x="-873370" y="2850702"/>
              <a:ext cx="5083226" cy="4956355"/>
            </a:xfrm>
            <a:custGeom>
              <a:avLst/>
              <a:gdLst/>
              <a:ahLst/>
              <a:cxnLst/>
              <a:rect l="l" t="t" r="r" b="b"/>
              <a:pathLst>
                <a:path w="8402936" h="8193209">
                  <a:moveTo>
                    <a:pt x="7277052" y="0"/>
                  </a:moveTo>
                  <a:lnTo>
                    <a:pt x="8009334" y="686514"/>
                  </a:lnTo>
                  <a:cubicBezTo>
                    <a:pt x="8027260" y="705012"/>
                    <a:pt x="8039465" y="725226"/>
                    <a:pt x="8045948" y="747156"/>
                  </a:cubicBezTo>
                  <a:cubicBezTo>
                    <a:pt x="8052431" y="769086"/>
                    <a:pt x="8055483" y="791589"/>
                    <a:pt x="8055102" y="814663"/>
                  </a:cubicBezTo>
                  <a:cubicBezTo>
                    <a:pt x="8053004" y="856426"/>
                    <a:pt x="8034316" y="889608"/>
                    <a:pt x="7999036" y="914208"/>
                  </a:cubicBezTo>
                  <a:cubicBezTo>
                    <a:pt x="7963757" y="938808"/>
                    <a:pt x="7924473" y="951394"/>
                    <a:pt x="7881185" y="951966"/>
                  </a:cubicBezTo>
                  <a:cubicBezTo>
                    <a:pt x="7858301" y="950632"/>
                    <a:pt x="7821687" y="944147"/>
                    <a:pt x="7771343" y="932515"/>
                  </a:cubicBezTo>
                  <a:cubicBezTo>
                    <a:pt x="7720998" y="920882"/>
                    <a:pt x="7684384" y="912110"/>
                    <a:pt x="7661500" y="906198"/>
                  </a:cubicBezTo>
                  <a:cubicBezTo>
                    <a:pt x="7480237" y="932642"/>
                    <a:pt x="7303721" y="954000"/>
                    <a:pt x="7131951" y="970274"/>
                  </a:cubicBezTo>
                  <a:cubicBezTo>
                    <a:pt x="6960182" y="986546"/>
                    <a:pt x="6709081" y="1003837"/>
                    <a:pt x="6378651" y="1022144"/>
                  </a:cubicBezTo>
                  <a:cubicBezTo>
                    <a:pt x="6048219" y="1040451"/>
                    <a:pt x="5554381" y="1065877"/>
                    <a:pt x="4897135" y="1098423"/>
                  </a:cubicBezTo>
                  <a:cubicBezTo>
                    <a:pt x="4894537" y="1202953"/>
                    <a:pt x="4894649" y="1387492"/>
                    <a:pt x="4897475" y="1652041"/>
                  </a:cubicBezTo>
                  <a:cubicBezTo>
                    <a:pt x="4900299" y="1916589"/>
                    <a:pt x="4903125" y="2183171"/>
                    <a:pt x="4905949" y="2451788"/>
                  </a:cubicBezTo>
                  <a:cubicBezTo>
                    <a:pt x="4908775" y="2720404"/>
                    <a:pt x="4908888" y="2913080"/>
                    <a:pt x="4906289" y="3029816"/>
                  </a:cubicBezTo>
                  <a:lnTo>
                    <a:pt x="7066521" y="3029816"/>
                  </a:lnTo>
                  <a:lnTo>
                    <a:pt x="7432662" y="2526372"/>
                  </a:lnTo>
                  <a:cubicBezTo>
                    <a:pt x="7451351" y="2501772"/>
                    <a:pt x="7473471" y="2477744"/>
                    <a:pt x="7499025" y="2454288"/>
                  </a:cubicBezTo>
                  <a:cubicBezTo>
                    <a:pt x="7524579" y="2430832"/>
                    <a:pt x="7551276" y="2418246"/>
                    <a:pt x="7579119" y="2416530"/>
                  </a:cubicBezTo>
                  <a:cubicBezTo>
                    <a:pt x="7607151" y="2417484"/>
                    <a:pt x="7635756" y="2427018"/>
                    <a:pt x="7664933" y="2445135"/>
                  </a:cubicBezTo>
                  <a:cubicBezTo>
                    <a:pt x="7694110" y="2463251"/>
                    <a:pt x="7720426" y="2484228"/>
                    <a:pt x="7743881" y="2508065"/>
                  </a:cubicBezTo>
                  <a:lnTo>
                    <a:pt x="8311401" y="3011509"/>
                  </a:lnTo>
                  <a:cubicBezTo>
                    <a:pt x="8335238" y="3029816"/>
                    <a:pt x="8356214" y="3050412"/>
                    <a:pt x="8374331" y="3073296"/>
                  </a:cubicBezTo>
                  <a:cubicBezTo>
                    <a:pt x="8392447" y="3096180"/>
                    <a:pt x="8401982" y="3121351"/>
                    <a:pt x="8402936" y="3148812"/>
                  </a:cubicBezTo>
                  <a:cubicBezTo>
                    <a:pt x="8400075" y="3193054"/>
                    <a:pt x="8382912" y="3221277"/>
                    <a:pt x="8351447" y="3233482"/>
                  </a:cubicBezTo>
                  <a:cubicBezTo>
                    <a:pt x="8319982" y="3245687"/>
                    <a:pt x="8291377" y="3251026"/>
                    <a:pt x="8265633" y="3249501"/>
                  </a:cubicBezTo>
                  <a:lnTo>
                    <a:pt x="6974985" y="3249501"/>
                  </a:lnTo>
                  <a:cubicBezTo>
                    <a:pt x="6976975" y="3397605"/>
                    <a:pt x="6980685" y="3639624"/>
                    <a:pt x="6986117" y="3975558"/>
                  </a:cubicBezTo>
                  <a:cubicBezTo>
                    <a:pt x="6991547" y="4311493"/>
                    <a:pt x="6997747" y="4687520"/>
                    <a:pt x="7004717" y="5103639"/>
                  </a:cubicBezTo>
                  <a:cubicBezTo>
                    <a:pt x="7011685" y="5519758"/>
                    <a:pt x="7018471" y="5922147"/>
                    <a:pt x="7025074" y="6310806"/>
                  </a:cubicBezTo>
                  <a:cubicBezTo>
                    <a:pt x="7031677" y="6699464"/>
                    <a:pt x="7037144" y="7020570"/>
                    <a:pt x="7041477" y="7274123"/>
                  </a:cubicBezTo>
                  <a:cubicBezTo>
                    <a:pt x="7045810" y="7527675"/>
                    <a:pt x="7048055" y="7659852"/>
                    <a:pt x="7048213" y="7670653"/>
                  </a:cubicBezTo>
                  <a:cubicBezTo>
                    <a:pt x="7041829" y="7841350"/>
                    <a:pt x="6995609" y="7963736"/>
                    <a:pt x="6909555" y="8037811"/>
                  </a:cubicBezTo>
                  <a:cubicBezTo>
                    <a:pt x="6823501" y="8111887"/>
                    <a:pt x="6735920" y="8156977"/>
                    <a:pt x="6646815" y="8173080"/>
                  </a:cubicBezTo>
                  <a:cubicBezTo>
                    <a:pt x="6557709" y="8189184"/>
                    <a:pt x="6505387" y="8195625"/>
                    <a:pt x="6489849" y="8192404"/>
                  </a:cubicBezTo>
                  <a:cubicBezTo>
                    <a:pt x="6381913" y="8191641"/>
                    <a:pt x="6307160" y="8165706"/>
                    <a:pt x="6265587" y="8114599"/>
                  </a:cubicBezTo>
                  <a:cubicBezTo>
                    <a:pt x="6224015" y="8063492"/>
                    <a:pt x="6204183" y="7991789"/>
                    <a:pt x="6206089" y="7899491"/>
                  </a:cubicBezTo>
                  <a:cubicBezTo>
                    <a:pt x="6206853" y="7868026"/>
                    <a:pt x="6209904" y="7809672"/>
                    <a:pt x="6215243" y="7724430"/>
                  </a:cubicBezTo>
                  <a:cubicBezTo>
                    <a:pt x="6220583" y="7639188"/>
                    <a:pt x="6223634" y="7578546"/>
                    <a:pt x="6224397" y="7542504"/>
                  </a:cubicBezTo>
                  <a:cubicBezTo>
                    <a:pt x="6230309" y="7358480"/>
                    <a:pt x="6239081" y="6900422"/>
                    <a:pt x="6250713" y="6168331"/>
                  </a:cubicBezTo>
                  <a:cubicBezTo>
                    <a:pt x="6262345" y="5436240"/>
                    <a:pt x="6268829" y="4463296"/>
                    <a:pt x="6270164" y="3249501"/>
                  </a:cubicBezTo>
                  <a:lnTo>
                    <a:pt x="4897135" y="3249501"/>
                  </a:lnTo>
                  <a:cubicBezTo>
                    <a:pt x="4879563" y="4220113"/>
                    <a:pt x="4784525" y="5005622"/>
                    <a:pt x="4612020" y="5606025"/>
                  </a:cubicBezTo>
                  <a:cubicBezTo>
                    <a:pt x="4439516" y="6206429"/>
                    <a:pt x="4185139" y="6674613"/>
                    <a:pt x="3848888" y="7010582"/>
                  </a:cubicBezTo>
                  <a:cubicBezTo>
                    <a:pt x="3512637" y="7346551"/>
                    <a:pt x="3090106" y="7603188"/>
                    <a:pt x="2581294" y="7780496"/>
                  </a:cubicBezTo>
                  <a:lnTo>
                    <a:pt x="2562987" y="7725574"/>
                  </a:lnTo>
                  <a:cubicBezTo>
                    <a:pt x="2923139" y="7471762"/>
                    <a:pt x="3223962" y="7156587"/>
                    <a:pt x="3465457" y="6780049"/>
                  </a:cubicBezTo>
                  <a:cubicBezTo>
                    <a:pt x="3706952" y="6403511"/>
                    <a:pt x="3888441" y="5895774"/>
                    <a:pt x="4009922" y="5256835"/>
                  </a:cubicBezTo>
                  <a:cubicBezTo>
                    <a:pt x="4131404" y="4617897"/>
                    <a:pt x="4192202" y="3777919"/>
                    <a:pt x="4192315" y="2736903"/>
                  </a:cubicBezTo>
                  <a:cubicBezTo>
                    <a:pt x="4192767" y="2515185"/>
                    <a:pt x="4188811" y="2266005"/>
                    <a:pt x="4180449" y="1989365"/>
                  </a:cubicBezTo>
                  <a:cubicBezTo>
                    <a:pt x="4172087" y="1712726"/>
                    <a:pt x="4156605" y="1439137"/>
                    <a:pt x="4134004" y="1168599"/>
                  </a:cubicBezTo>
                  <a:cubicBezTo>
                    <a:pt x="4111402" y="898061"/>
                    <a:pt x="4078969" y="661088"/>
                    <a:pt x="4036705" y="457676"/>
                  </a:cubicBezTo>
                  <a:lnTo>
                    <a:pt x="5006978" y="887891"/>
                  </a:lnTo>
                  <a:cubicBezTo>
                    <a:pt x="5258756" y="838621"/>
                    <a:pt x="5536300" y="771381"/>
                    <a:pt x="5839609" y="686175"/>
                  </a:cubicBezTo>
                  <a:cubicBezTo>
                    <a:pt x="6142919" y="600968"/>
                    <a:pt x="6425887" y="500505"/>
                    <a:pt x="6688515" y="384787"/>
                  </a:cubicBezTo>
                  <a:cubicBezTo>
                    <a:pt x="6951141" y="269068"/>
                    <a:pt x="7147321" y="140805"/>
                    <a:pt x="7277052" y="0"/>
                  </a:cubicBezTo>
                  <a:close/>
                  <a:moveTo>
                    <a:pt x="1583560" y="0"/>
                  </a:moveTo>
                  <a:lnTo>
                    <a:pt x="2517219" y="274605"/>
                  </a:lnTo>
                  <a:cubicBezTo>
                    <a:pt x="2600364" y="296535"/>
                    <a:pt x="2665201" y="323615"/>
                    <a:pt x="2711732" y="355843"/>
                  </a:cubicBezTo>
                  <a:cubicBezTo>
                    <a:pt x="2758263" y="388071"/>
                    <a:pt x="2781909" y="431169"/>
                    <a:pt x="2782672" y="485136"/>
                  </a:cubicBezTo>
                  <a:cubicBezTo>
                    <a:pt x="2781337" y="538723"/>
                    <a:pt x="2756546" y="584871"/>
                    <a:pt x="2708300" y="623584"/>
                  </a:cubicBezTo>
                  <a:cubicBezTo>
                    <a:pt x="2660053" y="662295"/>
                    <a:pt x="2596359" y="701579"/>
                    <a:pt x="2517219" y="741435"/>
                  </a:cubicBezTo>
                  <a:lnTo>
                    <a:pt x="2517219" y="1903933"/>
                  </a:lnTo>
                  <a:lnTo>
                    <a:pt x="2599601" y="1903933"/>
                  </a:lnTo>
                  <a:lnTo>
                    <a:pt x="2883361" y="1501178"/>
                  </a:lnTo>
                  <a:cubicBezTo>
                    <a:pt x="2905672" y="1468187"/>
                    <a:pt x="2927412" y="1440345"/>
                    <a:pt x="2948579" y="1417652"/>
                  </a:cubicBezTo>
                  <a:cubicBezTo>
                    <a:pt x="2969747" y="1394958"/>
                    <a:pt x="2993775" y="1383135"/>
                    <a:pt x="3020663" y="1382182"/>
                  </a:cubicBezTo>
                  <a:cubicBezTo>
                    <a:pt x="3047361" y="1382944"/>
                    <a:pt x="3074059" y="1392861"/>
                    <a:pt x="3100757" y="1411931"/>
                  </a:cubicBezTo>
                  <a:cubicBezTo>
                    <a:pt x="3127455" y="1431000"/>
                    <a:pt x="3158729" y="1454647"/>
                    <a:pt x="3194580" y="1482871"/>
                  </a:cubicBezTo>
                  <a:lnTo>
                    <a:pt x="3688871" y="1885626"/>
                  </a:lnTo>
                  <a:cubicBezTo>
                    <a:pt x="3712708" y="1903933"/>
                    <a:pt x="3733685" y="1924528"/>
                    <a:pt x="3751801" y="1947412"/>
                  </a:cubicBezTo>
                  <a:cubicBezTo>
                    <a:pt x="3769918" y="1970295"/>
                    <a:pt x="3779453" y="1995468"/>
                    <a:pt x="3780406" y="2022928"/>
                  </a:cubicBezTo>
                  <a:cubicBezTo>
                    <a:pt x="3778118" y="2067170"/>
                    <a:pt x="3762099" y="2095394"/>
                    <a:pt x="3732350" y="2107598"/>
                  </a:cubicBezTo>
                  <a:cubicBezTo>
                    <a:pt x="3702601" y="2119803"/>
                    <a:pt x="3672852" y="2125143"/>
                    <a:pt x="3643103" y="2123617"/>
                  </a:cubicBezTo>
                  <a:lnTo>
                    <a:pt x="2517219" y="2123617"/>
                  </a:lnTo>
                  <a:lnTo>
                    <a:pt x="2517219" y="3652256"/>
                  </a:lnTo>
                  <a:cubicBezTo>
                    <a:pt x="2730611" y="3572163"/>
                    <a:pt x="2956017" y="3485204"/>
                    <a:pt x="3193436" y="3391381"/>
                  </a:cubicBezTo>
                  <a:cubicBezTo>
                    <a:pt x="3430856" y="3297557"/>
                    <a:pt x="3635666" y="3210598"/>
                    <a:pt x="3807867" y="3130505"/>
                  </a:cubicBezTo>
                  <a:lnTo>
                    <a:pt x="3807867" y="3185426"/>
                  </a:lnTo>
                  <a:cubicBezTo>
                    <a:pt x="3601340" y="3372692"/>
                    <a:pt x="3375935" y="3549660"/>
                    <a:pt x="3131650" y="3716331"/>
                  </a:cubicBezTo>
                  <a:cubicBezTo>
                    <a:pt x="2887365" y="3883001"/>
                    <a:pt x="2682555" y="4014202"/>
                    <a:pt x="2517219" y="4109932"/>
                  </a:cubicBezTo>
                  <a:cubicBezTo>
                    <a:pt x="2517362" y="4213004"/>
                    <a:pt x="2518793" y="4377577"/>
                    <a:pt x="2521510" y="4603650"/>
                  </a:cubicBezTo>
                  <a:cubicBezTo>
                    <a:pt x="2524227" y="4829723"/>
                    <a:pt x="2527374" y="5075534"/>
                    <a:pt x="2530950" y="5341081"/>
                  </a:cubicBezTo>
                  <a:cubicBezTo>
                    <a:pt x="2534525" y="5606629"/>
                    <a:pt x="2537672" y="5850151"/>
                    <a:pt x="2540389" y="6071647"/>
                  </a:cubicBezTo>
                  <a:cubicBezTo>
                    <a:pt x="2543107" y="6293143"/>
                    <a:pt x="2544537" y="6450851"/>
                    <a:pt x="2544680" y="6544769"/>
                  </a:cubicBezTo>
                  <a:cubicBezTo>
                    <a:pt x="2551460" y="6818527"/>
                    <a:pt x="2537900" y="7068385"/>
                    <a:pt x="2503998" y="7294342"/>
                  </a:cubicBezTo>
                  <a:cubicBezTo>
                    <a:pt x="2470096" y="7520298"/>
                    <a:pt x="2375170" y="7709132"/>
                    <a:pt x="2219221" y="7860843"/>
                  </a:cubicBezTo>
                  <a:cubicBezTo>
                    <a:pt x="2063272" y="8012554"/>
                    <a:pt x="1805618" y="8113921"/>
                    <a:pt x="1446257" y="8164944"/>
                  </a:cubicBezTo>
                  <a:cubicBezTo>
                    <a:pt x="1392862" y="7964710"/>
                    <a:pt x="1314294" y="7779352"/>
                    <a:pt x="1210554" y="7608867"/>
                  </a:cubicBezTo>
                  <a:cubicBezTo>
                    <a:pt x="1106814" y="7438382"/>
                    <a:pt x="913827" y="7275907"/>
                    <a:pt x="631593" y="7121442"/>
                  </a:cubicBezTo>
                  <a:lnTo>
                    <a:pt x="631593" y="7075674"/>
                  </a:lnTo>
                  <a:cubicBezTo>
                    <a:pt x="763938" y="7090930"/>
                    <a:pt x="906581" y="7108474"/>
                    <a:pt x="1059521" y="7128307"/>
                  </a:cubicBezTo>
                  <a:cubicBezTo>
                    <a:pt x="1212461" y="7148139"/>
                    <a:pt x="1323066" y="7161107"/>
                    <a:pt x="1391336" y="7167209"/>
                  </a:cubicBezTo>
                  <a:cubicBezTo>
                    <a:pt x="1509951" y="7173312"/>
                    <a:pt x="1599960" y="7151953"/>
                    <a:pt x="1661365" y="7103135"/>
                  </a:cubicBezTo>
                  <a:cubicBezTo>
                    <a:pt x="1722770" y="7054316"/>
                    <a:pt x="1757858" y="6968883"/>
                    <a:pt x="1766631" y="6846836"/>
                  </a:cubicBezTo>
                  <a:cubicBezTo>
                    <a:pt x="1766726" y="6817850"/>
                    <a:pt x="1767679" y="6692179"/>
                    <a:pt x="1769491" y="6469825"/>
                  </a:cubicBezTo>
                  <a:cubicBezTo>
                    <a:pt x="1771303" y="6247471"/>
                    <a:pt x="1773400" y="5992507"/>
                    <a:pt x="1775784" y="5704934"/>
                  </a:cubicBezTo>
                  <a:cubicBezTo>
                    <a:pt x="1778168" y="5417361"/>
                    <a:pt x="1780265" y="5161253"/>
                    <a:pt x="1782077" y="4936610"/>
                  </a:cubicBezTo>
                  <a:cubicBezTo>
                    <a:pt x="1783889" y="4711968"/>
                    <a:pt x="1784842" y="4582864"/>
                    <a:pt x="1784938" y="4549301"/>
                  </a:cubicBezTo>
                  <a:cubicBezTo>
                    <a:pt x="1492597" y="4715018"/>
                    <a:pt x="1267191" y="4838973"/>
                    <a:pt x="1108721" y="4921163"/>
                  </a:cubicBezTo>
                  <a:cubicBezTo>
                    <a:pt x="950251" y="5003354"/>
                    <a:pt x="827822" y="5065522"/>
                    <a:pt x="741436" y="5107667"/>
                  </a:cubicBezTo>
                  <a:cubicBezTo>
                    <a:pt x="729612" y="5148857"/>
                    <a:pt x="709780" y="5194625"/>
                    <a:pt x="681938" y="5244969"/>
                  </a:cubicBezTo>
                  <a:cubicBezTo>
                    <a:pt x="654096" y="5295314"/>
                    <a:pt x="606803" y="5322774"/>
                    <a:pt x="540058" y="5327351"/>
                  </a:cubicBezTo>
                  <a:cubicBezTo>
                    <a:pt x="499439" y="5324872"/>
                    <a:pt x="468546" y="5309235"/>
                    <a:pt x="447379" y="5280439"/>
                  </a:cubicBezTo>
                  <a:cubicBezTo>
                    <a:pt x="426211" y="5251643"/>
                    <a:pt x="411337" y="5224565"/>
                    <a:pt x="402755" y="5199202"/>
                  </a:cubicBezTo>
                  <a:lnTo>
                    <a:pt x="0" y="4320464"/>
                  </a:lnTo>
                  <a:cubicBezTo>
                    <a:pt x="79670" y="4329447"/>
                    <a:pt x="179680" y="4329786"/>
                    <a:pt x="300032" y="4321480"/>
                  </a:cubicBezTo>
                  <a:cubicBezTo>
                    <a:pt x="420384" y="4313174"/>
                    <a:pt x="595657" y="4278933"/>
                    <a:pt x="825852" y="4218758"/>
                  </a:cubicBezTo>
                  <a:cubicBezTo>
                    <a:pt x="1056046" y="4158582"/>
                    <a:pt x="1375741" y="4055181"/>
                    <a:pt x="1784938" y="3908555"/>
                  </a:cubicBezTo>
                  <a:lnTo>
                    <a:pt x="1775784" y="2123617"/>
                  </a:lnTo>
                  <a:lnTo>
                    <a:pt x="1244880" y="2123617"/>
                  </a:lnTo>
                  <a:cubicBezTo>
                    <a:pt x="969702" y="2123427"/>
                    <a:pt x="762603" y="2128385"/>
                    <a:pt x="623584" y="2138492"/>
                  </a:cubicBezTo>
                  <a:cubicBezTo>
                    <a:pt x="484565" y="2148599"/>
                    <a:pt x="362137" y="2164998"/>
                    <a:pt x="256299" y="2187692"/>
                  </a:cubicBezTo>
                  <a:lnTo>
                    <a:pt x="100689" y="1849012"/>
                  </a:lnTo>
                  <a:cubicBezTo>
                    <a:pt x="532430" y="1885626"/>
                    <a:pt x="968748" y="1903933"/>
                    <a:pt x="1409643" y="1903933"/>
                  </a:cubicBezTo>
                  <a:lnTo>
                    <a:pt x="1775784" y="1903933"/>
                  </a:lnTo>
                  <a:cubicBezTo>
                    <a:pt x="1768919" y="1383516"/>
                    <a:pt x="1752900" y="987246"/>
                    <a:pt x="1727728" y="715119"/>
                  </a:cubicBezTo>
                  <a:cubicBezTo>
                    <a:pt x="1702556" y="442992"/>
                    <a:pt x="1654500" y="204619"/>
                    <a:pt x="1583560" y="0"/>
                  </a:cubicBezTo>
                  <a:close/>
                </a:path>
              </a:pathLst>
            </a:custGeom>
            <a:gradFill>
              <a:gsLst>
                <a:gs pos="3000">
                  <a:srgbClr val="C9A8C6"/>
                </a:gs>
                <a:gs pos="100000">
                  <a:srgbClr val="E3D1E1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100">
                  <a:latin typeface="A-OTF Ryumin Pro M-KL" panose="02020400000000000000" pitchFamily="18" charset="-128"/>
                  <a:ea typeface="A-OTF Ryumin Pro M-KL" panose="02020400000000000000" pitchFamily="18" charset="-128"/>
                </a:defRPr>
              </a:lvl1pPr>
            </a:lstStyle>
            <a:p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B5F0B08-993A-42DA-94D4-1ED9AAFDA442}"/>
                </a:ext>
              </a:extLst>
            </p:cNvPr>
            <p:cNvSpPr txBox="1"/>
            <p:nvPr/>
          </p:nvSpPr>
          <p:spPr>
            <a:xfrm>
              <a:off x="8023174" y="-66981"/>
              <a:ext cx="5083226" cy="4956355"/>
            </a:xfrm>
            <a:custGeom>
              <a:avLst/>
              <a:gdLst/>
              <a:ahLst/>
              <a:cxnLst/>
              <a:rect l="l" t="t" r="r" b="b"/>
              <a:pathLst>
                <a:path w="8402936" h="8193209">
                  <a:moveTo>
                    <a:pt x="7277052" y="0"/>
                  </a:moveTo>
                  <a:lnTo>
                    <a:pt x="8009334" y="686514"/>
                  </a:lnTo>
                  <a:cubicBezTo>
                    <a:pt x="8027260" y="705012"/>
                    <a:pt x="8039465" y="725226"/>
                    <a:pt x="8045948" y="747156"/>
                  </a:cubicBezTo>
                  <a:cubicBezTo>
                    <a:pt x="8052431" y="769086"/>
                    <a:pt x="8055483" y="791589"/>
                    <a:pt x="8055102" y="814663"/>
                  </a:cubicBezTo>
                  <a:cubicBezTo>
                    <a:pt x="8053004" y="856426"/>
                    <a:pt x="8034316" y="889608"/>
                    <a:pt x="7999036" y="914208"/>
                  </a:cubicBezTo>
                  <a:cubicBezTo>
                    <a:pt x="7963757" y="938808"/>
                    <a:pt x="7924473" y="951394"/>
                    <a:pt x="7881185" y="951966"/>
                  </a:cubicBezTo>
                  <a:cubicBezTo>
                    <a:pt x="7858301" y="950632"/>
                    <a:pt x="7821687" y="944147"/>
                    <a:pt x="7771343" y="932515"/>
                  </a:cubicBezTo>
                  <a:cubicBezTo>
                    <a:pt x="7720998" y="920882"/>
                    <a:pt x="7684384" y="912110"/>
                    <a:pt x="7661500" y="906198"/>
                  </a:cubicBezTo>
                  <a:cubicBezTo>
                    <a:pt x="7480237" y="932642"/>
                    <a:pt x="7303721" y="954000"/>
                    <a:pt x="7131951" y="970274"/>
                  </a:cubicBezTo>
                  <a:cubicBezTo>
                    <a:pt x="6960182" y="986546"/>
                    <a:pt x="6709081" y="1003837"/>
                    <a:pt x="6378651" y="1022144"/>
                  </a:cubicBezTo>
                  <a:cubicBezTo>
                    <a:pt x="6048219" y="1040451"/>
                    <a:pt x="5554381" y="1065877"/>
                    <a:pt x="4897135" y="1098423"/>
                  </a:cubicBezTo>
                  <a:cubicBezTo>
                    <a:pt x="4894537" y="1202953"/>
                    <a:pt x="4894649" y="1387492"/>
                    <a:pt x="4897475" y="1652041"/>
                  </a:cubicBezTo>
                  <a:cubicBezTo>
                    <a:pt x="4900299" y="1916589"/>
                    <a:pt x="4903125" y="2183171"/>
                    <a:pt x="4905949" y="2451788"/>
                  </a:cubicBezTo>
                  <a:cubicBezTo>
                    <a:pt x="4908775" y="2720404"/>
                    <a:pt x="4908888" y="2913080"/>
                    <a:pt x="4906289" y="3029816"/>
                  </a:cubicBezTo>
                  <a:lnTo>
                    <a:pt x="7066521" y="3029816"/>
                  </a:lnTo>
                  <a:lnTo>
                    <a:pt x="7432662" y="2526372"/>
                  </a:lnTo>
                  <a:cubicBezTo>
                    <a:pt x="7451351" y="2501772"/>
                    <a:pt x="7473471" y="2477744"/>
                    <a:pt x="7499025" y="2454288"/>
                  </a:cubicBezTo>
                  <a:cubicBezTo>
                    <a:pt x="7524579" y="2430832"/>
                    <a:pt x="7551276" y="2418246"/>
                    <a:pt x="7579119" y="2416530"/>
                  </a:cubicBezTo>
                  <a:cubicBezTo>
                    <a:pt x="7607151" y="2417484"/>
                    <a:pt x="7635756" y="2427018"/>
                    <a:pt x="7664933" y="2445135"/>
                  </a:cubicBezTo>
                  <a:cubicBezTo>
                    <a:pt x="7694110" y="2463251"/>
                    <a:pt x="7720426" y="2484228"/>
                    <a:pt x="7743881" y="2508065"/>
                  </a:cubicBezTo>
                  <a:lnTo>
                    <a:pt x="8311401" y="3011509"/>
                  </a:lnTo>
                  <a:cubicBezTo>
                    <a:pt x="8335238" y="3029816"/>
                    <a:pt x="8356214" y="3050412"/>
                    <a:pt x="8374331" y="3073296"/>
                  </a:cubicBezTo>
                  <a:cubicBezTo>
                    <a:pt x="8392447" y="3096180"/>
                    <a:pt x="8401982" y="3121351"/>
                    <a:pt x="8402936" y="3148812"/>
                  </a:cubicBezTo>
                  <a:cubicBezTo>
                    <a:pt x="8400075" y="3193054"/>
                    <a:pt x="8382912" y="3221277"/>
                    <a:pt x="8351447" y="3233482"/>
                  </a:cubicBezTo>
                  <a:cubicBezTo>
                    <a:pt x="8319982" y="3245687"/>
                    <a:pt x="8291377" y="3251026"/>
                    <a:pt x="8265633" y="3249501"/>
                  </a:cubicBezTo>
                  <a:lnTo>
                    <a:pt x="6974985" y="3249501"/>
                  </a:lnTo>
                  <a:cubicBezTo>
                    <a:pt x="6976975" y="3397605"/>
                    <a:pt x="6980685" y="3639624"/>
                    <a:pt x="6986117" y="3975558"/>
                  </a:cubicBezTo>
                  <a:cubicBezTo>
                    <a:pt x="6991547" y="4311493"/>
                    <a:pt x="6997747" y="4687520"/>
                    <a:pt x="7004717" y="5103639"/>
                  </a:cubicBezTo>
                  <a:cubicBezTo>
                    <a:pt x="7011685" y="5519758"/>
                    <a:pt x="7018471" y="5922147"/>
                    <a:pt x="7025074" y="6310806"/>
                  </a:cubicBezTo>
                  <a:cubicBezTo>
                    <a:pt x="7031677" y="6699464"/>
                    <a:pt x="7037144" y="7020570"/>
                    <a:pt x="7041477" y="7274123"/>
                  </a:cubicBezTo>
                  <a:cubicBezTo>
                    <a:pt x="7045810" y="7527675"/>
                    <a:pt x="7048055" y="7659852"/>
                    <a:pt x="7048213" y="7670653"/>
                  </a:cubicBezTo>
                  <a:cubicBezTo>
                    <a:pt x="7041829" y="7841350"/>
                    <a:pt x="6995609" y="7963736"/>
                    <a:pt x="6909555" y="8037811"/>
                  </a:cubicBezTo>
                  <a:cubicBezTo>
                    <a:pt x="6823501" y="8111887"/>
                    <a:pt x="6735920" y="8156977"/>
                    <a:pt x="6646815" y="8173080"/>
                  </a:cubicBezTo>
                  <a:cubicBezTo>
                    <a:pt x="6557709" y="8189184"/>
                    <a:pt x="6505387" y="8195625"/>
                    <a:pt x="6489849" y="8192404"/>
                  </a:cubicBezTo>
                  <a:cubicBezTo>
                    <a:pt x="6381913" y="8191641"/>
                    <a:pt x="6307160" y="8165706"/>
                    <a:pt x="6265587" y="8114599"/>
                  </a:cubicBezTo>
                  <a:cubicBezTo>
                    <a:pt x="6224015" y="8063492"/>
                    <a:pt x="6204183" y="7991789"/>
                    <a:pt x="6206089" y="7899491"/>
                  </a:cubicBezTo>
                  <a:cubicBezTo>
                    <a:pt x="6206853" y="7868026"/>
                    <a:pt x="6209904" y="7809672"/>
                    <a:pt x="6215243" y="7724430"/>
                  </a:cubicBezTo>
                  <a:cubicBezTo>
                    <a:pt x="6220583" y="7639188"/>
                    <a:pt x="6223634" y="7578546"/>
                    <a:pt x="6224397" y="7542504"/>
                  </a:cubicBezTo>
                  <a:cubicBezTo>
                    <a:pt x="6230309" y="7358480"/>
                    <a:pt x="6239081" y="6900422"/>
                    <a:pt x="6250713" y="6168331"/>
                  </a:cubicBezTo>
                  <a:cubicBezTo>
                    <a:pt x="6262345" y="5436240"/>
                    <a:pt x="6268829" y="4463296"/>
                    <a:pt x="6270164" y="3249501"/>
                  </a:cubicBezTo>
                  <a:lnTo>
                    <a:pt x="4897135" y="3249501"/>
                  </a:lnTo>
                  <a:cubicBezTo>
                    <a:pt x="4879563" y="4220113"/>
                    <a:pt x="4784525" y="5005622"/>
                    <a:pt x="4612020" y="5606025"/>
                  </a:cubicBezTo>
                  <a:cubicBezTo>
                    <a:pt x="4439516" y="6206429"/>
                    <a:pt x="4185139" y="6674613"/>
                    <a:pt x="3848888" y="7010582"/>
                  </a:cubicBezTo>
                  <a:cubicBezTo>
                    <a:pt x="3512637" y="7346551"/>
                    <a:pt x="3090106" y="7603188"/>
                    <a:pt x="2581294" y="7780496"/>
                  </a:cubicBezTo>
                  <a:lnTo>
                    <a:pt x="2562987" y="7725574"/>
                  </a:lnTo>
                  <a:cubicBezTo>
                    <a:pt x="2923139" y="7471762"/>
                    <a:pt x="3223962" y="7156587"/>
                    <a:pt x="3465457" y="6780049"/>
                  </a:cubicBezTo>
                  <a:cubicBezTo>
                    <a:pt x="3706952" y="6403511"/>
                    <a:pt x="3888441" y="5895774"/>
                    <a:pt x="4009922" y="5256835"/>
                  </a:cubicBezTo>
                  <a:cubicBezTo>
                    <a:pt x="4131404" y="4617897"/>
                    <a:pt x="4192202" y="3777919"/>
                    <a:pt x="4192315" y="2736903"/>
                  </a:cubicBezTo>
                  <a:cubicBezTo>
                    <a:pt x="4192767" y="2515185"/>
                    <a:pt x="4188811" y="2266005"/>
                    <a:pt x="4180449" y="1989365"/>
                  </a:cubicBezTo>
                  <a:cubicBezTo>
                    <a:pt x="4172087" y="1712726"/>
                    <a:pt x="4156605" y="1439137"/>
                    <a:pt x="4134004" y="1168599"/>
                  </a:cubicBezTo>
                  <a:cubicBezTo>
                    <a:pt x="4111402" y="898061"/>
                    <a:pt x="4078969" y="661088"/>
                    <a:pt x="4036705" y="457676"/>
                  </a:cubicBezTo>
                  <a:lnTo>
                    <a:pt x="5006978" y="887891"/>
                  </a:lnTo>
                  <a:cubicBezTo>
                    <a:pt x="5258756" y="838621"/>
                    <a:pt x="5536300" y="771381"/>
                    <a:pt x="5839609" y="686175"/>
                  </a:cubicBezTo>
                  <a:cubicBezTo>
                    <a:pt x="6142919" y="600968"/>
                    <a:pt x="6425887" y="500505"/>
                    <a:pt x="6688515" y="384787"/>
                  </a:cubicBezTo>
                  <a:cubicBezTo>
                    <a:pt x="6951141" y="269068"/>
                    <a:pt x="7147321" y="140805"/>
                    <a:pt x="7277052" y="0"/>
                  </a:cubicBezTo>
                  <a:close/>
                  <a:moveTo>
                    <a:pt x="1583560" y="0"/>
                  </a:moveTo>
                  <a:lnTo>
                    <a:pt x="2517219" y="274605"/>
                  </a:lnTo>
                  <a:cubicBezTo>
                    <a:pt x="2600364" y="296535"/>
                    <a:pt x="2665201" y="323615"/>
                    <a:pt x="2711732" y="355843"/>
                  </a:cubicBezTo>
                  <a:cubicBezTo>
                    <a:pt x="2758263" y="388071"/>
                    <a:pt x="2781909" y="431169"/>
                    <a:pt x="2782672" y="485136"/>
                  </a:cubicBezTo>
                  <a:cubicBezTo>
                    <a:pt x="2781337" y="538723"/>
                    <a:pt x="2756546" y="584871"/>
                    <a:pt x="2708300" y="623584"/>
                  </a:cubicBezTo>
                  <a:cubicBezTo>
                    <a:pt x="2660053" y="662295"/>
                    <a:pt x="2596359" y="701579"/>
                    <a:pt x="2517219" y="741435"/>
                  </a:cubicBezTo>
                  <a:lnTo>
                    <a:pt x="2517219" y="1903933"/>
                  </a:lnTo>
                  <a:lnTo>
                    <a:pt x="2599601" y="1903933"/>
                  </a:lnTo>
                  <a:lnTo>
                    <a:pt x="2883361" y="1501178"/>
                  </a:lnTo>
                  <a:cubicBezTo>
                    <a:pt x="2905672" y="1468187"/>
                    <a:pt x="2927412" y="1440345"/>
                    <a:pt x="2948579" y="1417652"/>
                  </a:cubicBezTo>
                  <a:cubicBezTo>
                    <a:pt x="2969747" y="1394958"/>
                    <a:pt x="2993775" y="1383135"/>
                    <a:pt x="3020663" y="1382182"/>
                  </a:cubicBezTo>
                  <a:cubicBezTo>
                    <a:pt x="3047361" y="1382944"/>
                    <a:pt x="3074059" y="1392861"/>
                    <a:pt x="3100757" y="1411931"/>
                  </a:cubicBezTo>
                  <a:cubicBezTo>
                    <a:pt x="3127455" y="1431000"/>
                    <a:pt x="3158729" y="1454647"/>
                    <a:pt x="3194580" y="1482871"/>
                  </a:cubicBezTo>
                  <a:lnTo>
                    <a:pt x="3688871" y="1885626"/>
                  </a:lnTo>
                  <a:cubicBezTo>
                    <a:pt x="3712708" y="1903933"/>
                    <a:pt x="3733685" y="1924528"/>
                    <a:pt x="3751801" y="1947412"/>
                  </a:cubicBezTo>
                  <a:cubicBezTo>
                    <a:pt x="3769918" y="1970295"/>
                    <a:pt x="3779453" y="1995468"/>
                    <a:pt x="3780406" y="2022928"/>
                  </a:cubicBezTo>
                  <a:cubicBezTo>
                    <a:pt x="3778118" y="2067170"/>
                    <a:pt x="3762099" y="2095394"/>
                    <a:pt x="3732350" y="2107598"/>
                  </a:cubicBezTo>
                  <a:cubicBezTo>
                    <a:pt x="3702601" y="2119803"/>
                    <a:pt x="3672852" y="2125143"/>
                    <a:pt x="3643103" y="2123617"/>
                  </a:cubicBezTo>
                  <a:lnTo>
                    <a:pt x="2517219" y="2123617"/>
                  </a:lnTo>
                  <a:lnTo>
                    <a:pt x="2517219" y="3652256"/>
                  </a:lnTo>
                  <a:cubicBezTo>
                    <a:pt x="2730611" y="3572163"/>
                    <a:pt x="2956017" y="3485204"/>
                    <a:pt x="3193436" y="3391381"/>
                  </a:cubicBezTo>
                  <a:cubicBezTo>
                    <a:pt x="3430856" y="3297557"/>
                    <a:pt x="3635666" y="3210598"/>
                    <a:pt x="3807867" y="3130505"/>
                  </a:cubicBezTo>
                  <a:lnTo>
                    <a:pt x="3807867" y="3185426"/>
                  </a:lnTo>
                  <a:cubicBezTo>
                    <a:pt x="3601340" y="3372692"/>
                    <a:pt x="3375935" y="3549660"/>
                    <a:pt x="3131650" y="3716331"/>
                  </a:cubicBezTo>
                  <a:cubicBezTo>
                    <a:pt x="2887365" y="3883001"/>
                    <a:pt x="2682555" y="4014202"/>
                    <a:pt x="2517219" y="4109932"/>
                  </a:cubicBezTo>
                  <a:cubicBezTo>
                    <a:pt x="2517362" y="4213004"/>
                    <a:pt x="2518793" y="4377577"/>
                    <a:pt x="2521510" y="4603650"/>
                  </a:cubicBezTo>
                  <a:cubicBezTo>
                    <a:pt x="2524227" y="4829723"/>
                    <a:pt x="2527374" y="5075534"/>
                    <a:pt x="2530950" y="5341081"/>
                  </a:cubicBezTo>
                  <a:cubicBezTo>
                    <a:pt x="2534525" y="5606629"/>
                    <a:pt x="2537672" y="5850151"/>
                    <a:pt x="2540389" y="6071647"/>
                  </a:cubicBezTo>
                  <a:cubicBezTo>
                    <a:pt x="2543107" y="6293143"/>
                    <a:pt x="2544537" y="6450851"/>
                    <a:pt x="2544680" y="6544769"/>
                  </a:cubicBezTo>
                  <a:cubicBezTo>
                    <a:pt x="2551460" y="6818527"/>
                    <a:pt x="2537900" y="7068385"/>
                    <a:pt x="2503998" y="7294342"/>
                  </a:cubicBezTo>
                  <a:cubicBezTo>
                    <a:pt x="2470096" y="7520298"/>
                    <a:pt x="2375170" y="7709132"/>
                    <a:pt x="2219221" y="7860843"/>
                  </a:cubicBezTo>
                  <a:cubicBezTo>
                    <a:pt x="2063272" y="8012554"/>
                    <a:pt x="1805618" y="8113921"/>
                    <a:pt x="1446257" y="8164944"/>
                  </a:cubicBezTo>
                  <a:cubicBezTo>
                    <a:pt x="1392862" y="7964710"/>
                    <a:pt x="1314294" y="7779352"/>
                    <a:pt x="1210554" y="7608867"/>
                  </a:cubicBezTo>
                  <a:cubicBezTo>
                    <a:pt x="1106814" y="7438382"/>
                    <a:pt x="913827" y="7275907"/>
                    <a:pt x="631593" y="7121442"/>
                  </a:cubicBezTo>
                  <a:lnTo>
                    <a:pt x="631593" y="7075674"/>
                  </a:lnTo>
                  <a:cubicBezTo>
                    <a:pt x="763938" y="7090930"/>
                    <a:pt x="906581" y="7108474"/>
                    <a:pt x="1059521" y="7128307"/>
                  </a:cubicBezTo>
                  <a:cubicBezTo>
                    <a:pt x="1212461" y="7148139"/>
                    <a:pt x="1323066" y="7161107"/>
                    <a:pt x="1391336" y="7167209"/>
                  </a:cubicBezTo>
                  <a:cubicBezTo>
                    <a:pt x="1509951" y="7173312"/>
                    <a:pt x="1599960" y="7151953"/>
                    <a:pt x="1661365" y="7103135"/>
                  </a:cubicBezTo>
                  <a:cubicBezTo>
                    <a:pt x="1722770" y="7054316"/>
                    <a:pt x="1757858" y="6968883"/>
                    <a:pt x="1766631" y="6846836"/>
                  </a:cubicBezTo>
                  <a:cubicBezTo>
                    <a:pt x="1766726" y="6817850"/>
                    <a:pt x="1767679" y="6692179"/>
                    <a:pt x="1769491" y="6469825"/>
                  </a:cubicBezTo>
                  <a:cubicBezTo>
                    <a:pt x="1771303" y="6247471"/>
                    <a:pt x="1773400" y="5992507"/>
                    <a:pt x="1775784" y="5704934"/>
                  </a:cubicBezTo>
                  <a:cubicBezTo>
                    <a:pt x="1778168" y="5417361"/>
                    <a:pt x="1780265" y="5161253"/>
                    <a:pt x="1782077" y="4936610"/>
                  </a:cubicBezTo>
                  <a:cubicBezTo>
                    <a:pt x="1783889" y="4711968"/>
                    <a:pt x="1784842" y="4582864"/>
                    <a:pt x="1784938" y="4549301"/>
                  </a:cubicBezTo>
                  <a:cubicBezTo>
                    <a:pt x="1492597" y="4715018"/>
                    <a:pt x="1267191" y="4838973"/>
                    <a:pt x="1108721" y="4921163"/>
                  </a:cubicBezTo>
                  <a:cubicBezTo>
                    <a:pt x="950251" y="5003354"/>
                    <a:pt x="827822" y="5065522"/>
                    <a:pt x="741436" y="5107667"/>
                  </a:cubicBezTo>
                  <a:cubicBezTo>
                    <a:pt x="729612" y="5148857"/>
                    <a:pt x="709780" y="5194625"/>
                    <a:pt x="681938" y="5244969"/>
                  </a:cubicBezTo>
                  <a:cubicBezTo>
                    <a:pt x="654096" y="5295314"/>
                    <a:pt x="606803" y="5322774"/>
                    <a:pt x="540058" y="5327351"/>
                  </a:cubicBezTo>
                  <a:cubicBezTo>
                    <a:pt x="499439" y="5324872"/>
                    <a:pt x="468546" y="5309235"/>
                    <a:pt x="447379" y="5280439"/>
                  </a:cubicBezTo>
                  <a:cubicBezTo>
                    <a:pt x="426211" y="5251643"/>
                    <a:pt x="411337" y="5224565"/>
                    <a:pt x="402755" y="5199202"/>
                  </a:cubicBezTo>
                  <a:lnTo>
                    <a:pt x="0" y="4320464"/>
                  </a:lnTo>
                  <a:cubicBezTo>
                    <a:pt x="79670" y="4329447"/>
                    <a:pt x="179680" y="4329786"/>
                    <a:pt x="300032" y="4321480"/>
                  </a:cubicBezTo>
                  <a:cubicBezTo>
                    <a:pt x="420384" y="4313174"/>
                    <a:pt x="595657" y="4278933"/>
                    <a:pt x="825852" y="4218758"/>
                  </a:cubicBezTo>
                  <a:cubicBezTo>
                    <a:pt x="1056046" y="4158582"/>
                    <a:pt x="1375741" y="4055181"/>
                    <a:pt x="1784938" y="3908555"/>
                  </a:cubicBezTo>
                  <a:lnTo>
                    <a:pt x="1775784" y="2123617"/>
                  </a:lnTo>
                  <a:lnTo>
                    <a:pt x="1244880" y="2123617"/>
                  </a:lnTo>
                  <a:cubicBezTo>
                    <a:pt x="969702" y="2123427"/>
                    <a:pt x="762603" y="2128385"/>
                    <a:pt x="623584" y="2138492"/>
                  </a:cubicBezTo>
                  <a:cubicBezTo>
                    <a:pt x="484565" y="2148599"/>
                    <a:pt x="362137" y="2164998"/>
                    <a:pt x="256299" y="2187692"/>
                  </a:cubicBezTo>
                  <a:lnTo>
                    <a:pt x="100689" y="1849012"/>
                  </a:lnTo>
                  <a:cubicBezTo>
                    <a:pt x="532430" y="1885626"/>
                    <a:pt x="968748" y="1903933"/>
                    <a:pt x="1409643" y="1903933"/>
                  </a:cubicBezTo>
                  <a:lnTo>
                    <a:pt x="1775784" y="1903933"/>
                  </a:lnTo>
                  <a:cubicBezTo>
                    <a:pt x="1768919" y="1383516"/>
                    <a:pt x="1752900" y="987246"/>
                    <a:pt x="1727728" y="715119"/>
                  </a:cubicBezTo>
                  <a:cubicBezTo>
                    <a:pt x="1702556" y="442992"/>
                    <a:pt x="1654500" y="204619"/>
                    <a:pt x="1583560" y="0"/>
                  </a:cubicBezTo>
                  <a:close/>
                </a:path>
              </a:pathLst>
            </a:custGeom>
            <a:gradFill>
              <a:gsLst>
                <a:gs pos="3000">
                  <a:srgbClr val="AD86C5"/>
                </a:gs>
                <a:gs pos="100000">
                  <a:srgbClr val="CEA5C4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100">
                  <a:latin typeface="A-OTF Ryumin Pro M-KL" panose="02020400000000000000" pitchFamily="18" charset="-128"/>
                  <a:ea typeface="A-OTF Ryumin Pro M-KL" panose="02020400000000000000" pitchFamily="18" charset="-128"/>
                </a:defRPr>
              </a:lvl1pPr>
            </a:lstStyle>
            <a:p>
              <a:endParaRPr lang="zh-CN" altLang="en-US"/>
            </a:p>
          </p:txBody>
        </p:sp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874DE7D2-6E53-42B0-A829-BE443E32A0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3147391" y="226505"/>
              <a:ext cx="6571800" cy="6571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1000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994C6"/>
            </a:gs>
            <a:gs pos="100000">
              <a:srgbClr val="EADB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7F53442C-B1A9-4420-94B7-5C692E5964E4}"/>
              </a:ext>
            </a:extLst>
          </p:cNvPr>
          <p:cNvGrpSpPr/>
          <p:nvPr/>
        </p:nvGrpSpPr>
        <p:grpSpPr>
          <a:xfrm>
            <a:off x="-462736" y="-703385"/>
            <a:ext cx="13158502" cy="8252896"/>
            <a:chOff x="-873370" y="-960931"/>
            <a:chExt cx="13979770" cy="876798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5C5C808-13E3-4A6C-8A29-B7A4F1CE332C}"/>
                </a:ext>
              </a:extLst>
            </p:cNvPr>
            <p:cNvSpPr txBox="1"/>
            <p:nvPr/>
          </p:nvSpPr>
          <p:spPr>
            <a:xfrm>
              <a:off x="-118811" y="-960931"/>
              <a:ext cx="4059732" cy="3954789"/>
            </a:xfrm>
            <a:custGeom>
              <a:avLst/>
              <a:gdLst/>
              <a:ahLst/>
              <a:cxnLst/>
              <a:rect l="l" t="t" r="r" b="b"/>
              <a:pathLst>
                <a:path w="7047802" h="6865620">
                  <a:moveTo>
                    <a:pt x="670088" y="5311140"/>
                  </a:moveTo>
                  <a:lnTo>
                    <a:pt x="723370" y="5311140"/>
                  </a:lnTo>
                  <a:cubicBezTo>
                    <a:pt x="756354" y="5391944"/>
                    <a:pt x="789338" y="5493226"/>
                    <a:pt x="822321" y="5614988"/>
                  </a:cubicBezTo>
                  <a:cubicBezTo>
                    <a:pt x="855305" y="5736749"/>
                    <a:pt x="873065" y="5874226"/>
                    <a:pt x="875602" y="6027420"/>
                  </a:cubicBezTo>
                  <a:cubicBezTo>
                    <a:pt x="875444" y="6233001"/>
                    <a:pt x="831994" y="6399054"/>
                    <a:pt x="745252" y="6525578"/>
                  </a:cubicBezTo>
                  <a:cubicBezTo>
                    <a:pt x="658511" y="6652101"/>
                    <a:pt x="529429" y="6717189"/>
                    <a:pt x="358006" y="6720840"/>
                  </a:cubicBezTo>
                  <a:cubicBezTo>
                    <a:pt x="249856" y="6718142"/>
                    <a:pt x="163590" y="6685439"/>
                    <a:pt x="99207" y="6622733"/>
                  </a:cubicBezTo>
                  <a:cubicBezTo>
                    <a:pt x="34825" y="6560026"/>
                    <a:pt x="1841" y="6483509"/>
                    <a:pt x="255" y="6393180"/>
                  </a:cubicBezTo>
                  <a:cubicBezTo>
                    <a:pt x="-2441" y="6322695"/>
                    <a:pt x="16271" y="6261735"/>
                    <a:pt x="56391" y="6210300"/>
                  </a:cubicBezTo>
                  <a:cubicBezTo>
                    <a:pt x="96511" y="6158865"/>
                    <a:pt x="174215" y="6082665"/>
                    <a:pt x="289501" y="5981700"/>
                  </a:cubicBezTo>
                  <a:cubicBezTo>
                    <a:pt x="411923" y="5864701"/>
                    <a:pt x="500092" y="5746274"/>
                    <a:pt x="554009" y="5626418"/>
                  </a:cubicBezTo>
                  <a:cubicBezTo>
                    <a:pt x="607926" y="5506561"/>
                    <a:pt x="646619" y="5401469"/>
                    <a:pt x="670088" y="5311140"/>
                  </a:cubicBezTo>
                  <a:close/>
                  <a:moveTo>
                    <a:pt x="1303042" y="5150644"/>
                  </a:moveTo>
                  <a:cubicBezTo>
                    <a:pt x="1442081" y="5263357"/>
                    <a:pt x="1565424" y="5401786"/>
                    <a:pt x="1673072" y="5565934"/>
                  </a:cubicBezTo>
                  <a:cubicBezTo>
                    <a:pt x="1780719" y="5730082"/>
                    <a:pt x="1837476" y="5906611"/>
                    <a:pt x="1843342" y="6095524"/>
                  </a:cubicBezTo>
                  <a:cubicBezTo>
                    <a:pt x="1839379" y="6263799"/>
                    <a:pt x="1797842" y="6392069"/>
                    <a:pt x="1718731" y="6480334"/>
                  </a:cubicBezTo>
                  <a:cubicBezTo>
                    <a:pt x="1639620" y="6568599"/>
                    <a:pt x="1546717" y="6613049"/>
                    <a:pt x="1440020" y="6613684"/>
                  </a:cubicBezTo>
                  <a:cubicBezTo>
                    <a:pt x="1383738" y="6618129"/>
                    <a:pt x="1319371" y="6597809"/>
                    <a:pt x="1246919" y="6552724"/>
                  </a:cubicBezTo>
                  <a:cubicBezTo>
                    <a:pt x="1174467" y="6507639"/>
                    <a:pt x="1134832" y="6411119"/>
                    <a:pt x="1128015" y="6263164"/>
                  </a:cubicBezTo>
                  <a:cubicBezTo>
                    <a:pt x="1129424" y="6223042"/>
                    <a:pt x="1140134" y="6155967"/>
                    <a:pt x="1160145" y="6061940"/>
                  </a:cubicBezTo>
                  <a:cubicBezTo>
                    <a:pt x="1180156" y="5967912"/>
                    <a:pt x="1201013" y="5874309"/>
                    <a:pt x="1222715" y="5781128"/>
                  </a:cubicBezTo>
                  <a:cubicBezTo>
                    <a:pt x="1244418" y="5687948"/>
                    <a:pt x="1258510" y="5622567"/>
                    <a:pt x="1264993" y="5584984"/>
                  </a:cubicBezTo>
                  <a:cubicBezTo>
                    <a:pt x="1272127" y="5508149"/>
                    <a:pt x="1274980" y="5435124"/>
                    <a:pt x="1273553" y="5365909"/>
                  </a:cubicBezTo>
                  <a:cubicBezTo>
                    <a:pt x="1272127" y="5296694"/>
                    <a:pt x="1269273" y="5235099"/>
                    <a:pt x="1264993" y="5181124"/>
                  </a:cubicBezTo>
                  <a:close/>
                  <a:moveTo>
                    <a:pt x="1988122" y="5104924"/>
                  </a:moveTo>
                  <a:cubicBezTo>
                    <a:pt x="2204657" y="5202238"/>
                    <a:pt x="2402142" y="5321936"/>
                    <a:pt x="2580577" y="5464016"/>
                  </a:cubicBezTo>
                  <a:cubicBezTo>
                    <a:pt x="2759012" y="5606098"/>
                    <a:pt x="2853627" y="5781040"/>
                    <a:pt x="2864422" y="5988844"/>
                  </a:cubicBezTo>
                  <a:cubicBezTo>
                    <a:pt x="2864263" y="6088698"/>
                    <a:pt x="2834101" y="6178550"/>
                    <a:pt x="2773934" y="6258402"/>
                  </a:cubicBezTo>
                  <a:cubicBezTo>
                    <a:pt x="2713768" y="6338253"/>
                    <a:pt x="2624551" y="6380480"/>
                    <a:pt x="2506282" y="6385084"/>
                  </a:cubicBezTo>
                  <a:cubicBezTo>
                    <a:pt x="2367376" y="6382068"/>
                    <a:pt x="2279428" y="6330950"/>
                    <a:pt x="2242440" y="6231732"/>
                  </a:cubicBezTo>
                  <a:cubicBezTo>
                    <a:pt x="2205451" y="6132513"/>
                    <a:pt x="2184178" y="6003290"/>
                    <a:pt x="2178622" y="5844064"/>
                  </a:cubicBezTo>
                  <a:cubicBezTo>
                    <a:pt x="2166398" y="5691505"/>
                    <a:pt x="2141316" y="5560378"/>
                    <a:pt x="2103374" y="5450682"/>
                  </a:cubicBezTo>
                  <a:cubicBezTo>
                    <a:pt x="2065433" y="5340985"/>
                    <a:pt x="2019396" y="5230813"/>
                    <a:pt x="1965262" y="5120164"/>
                  </a:cubicBezTo>
                  <a:close/>
                  <a:moveTo>
                    <a:pt x="2826322" y="4899184"/>
                  </a:moveTo>
                  <a:cubicBezTo>
                    <a:pt x="2932202" y="4922702"/>
                    <a:pt x="3062495" y="4963719"/>
                    <a:pt x="3217200" y="5022233"/>
                  </a:cubicBezTo>
                  <a:cubicBezTo>
                    <a:pt x="3371905" y="5080747"/>
                    <a:pt x="3510100" y="5168048"/>
                    <a:pt x="3631784" y="5284135"/>
                  </a:cubicBezTo>
                  <a:cubicBezTo>
                    <a:pt x="3753469" y="5400223"/>
                    <a:pt x="3817722" y="5556386"/>
                    <a:pt x="3824542" y="5752624"/>
                  </a:cubicBezTo>
                  <a:cubicBezTo>
                    <a:pt x="3816604" y="5912168"/>
                    <a:pt x="3771520" y="6017895"/>
                    <a:pt x="3689287" y="6069807"/>
                  </a:cubicBezTo>
                  <a:cubicBezTo>
                    <a:pt x="3607054" y="6121718"/>
                    <a:pt x="3535299" y="6145530"/>
                    <a:pt x="3474022" y="6141244"/>
                  </a:cubicBezTo>
                  <a:cubicBezTo>
                    <a:pt x="3338767" y="6140926"/>
                    <a:pt x="3247327" y="6090126"/>
                    <a:pt x="3199702" y="5988844"/>
                  </a:cubicBezTo>
                  <a:cubicBezTo>
                    <a:pt x="3152077" y="5887561"/>
                    <a:pt x="3113977" y="5737701"/>
                    <a:pt x="3085402" y="5539264"/>
                  </a:cubicBezTo>
                  <a:cubicBezTo>
                    <a:pt x="3066511" y="5424488"/>
                    <a:pt x="3033808" y="5320665"/>
                    <a:pt x="2987294" y="5227796"/>
                  </a:cubicBezTo>
                  <a:cubicBezTo>
                    <a:pt x="2940781" y="5134928"/>
                    <a:pt x="2879503" y="5033010"/>
                    <a:pt x="2803462" y="4922044"/>
                  </a:cubicBezTo>
                  <a:close/>
                  <a:moveTo>
                    <a:pt x="4540822" y="3779520"/>
                  </a:moveTo>
                  <a:lnTo>
                    <a:pt x="4540822" y="6164580"/>
                  </a:lnTo>
                  <a:lnTo>
                    <a:pt x="5981954" y="6164580"/>
                  </a:lnTo>
                  <a:lnTo>
                    <a:pt x="5981954" y="3779520"/>
                  </a:lnTo>
                  <a:close/>
                  <a:moveTo>
                    <a:pt x="1097226" y="1066800"/>
                  </a:moveTo>
                  <a:cubicBezTo>
                    <a:pt x="1169932" y="1101795"/>
                    <a:pt x="1255691" y="1150338"/>
                    <a:pt x="1354504" y="1212426"/>
                  </a:cubicBezTo>
                  <a:cubicBezTo>
                    <a:pt x="1453317" y="1274516"/>
                    <a:pt x="1540693" y="1353538"/>
                    <a:pt x="1616632" y="1449493"/>
                  </a:cubicBezTo>
                  <a:cubicBezTo>
                    <a:pt x="1692570" y="1545449"/>
                    <a:pt x="1732580" y="1661725"/>
                    <a:pt x="1736662" y="1798320"/>
                  </a:cubicBezTo>
                  <a:cubicBezTo>
                    <a:pt x="1732699" y="1925315"/>
                    <a:pt x="1702593" y="2012321"/>
                    <a:pt x="1646345" y="2059337"/>
                  </a:cubicBezTo>
                  <a:cubicBezTo>
                    <a:pt x="1590097" y="2106355"/>
                    <a:pt x="1531485" y="2128655"/>
                    <a:pt x="1470509" y="2126240"/>
                  </a:cubicBezTo>
                  <a:cubicBezTo>
                    <a:pt x="1369256" y="2121790"/>
                    <a:pt x="1298998" y="2084928"/>
                    <a:pt x="1259737" y="2015655"/>
                  </a:cubicBezTo>
                  <a:cubicBezTo>
                    <a:pt x="1220475" y="1946381"/>
                    <a:pt x="1201719" y="1871397"/>
                    <a:pt x="1203467" y="1790700"/>
                  </a:cubicBezTo>
                  <a:cubicBezTo>
                    <a:pt x="1206170" y="1600616"/>
                    <a:pt x="1200765" y="1466268"/>
                    <a:pt x="1187254" y="1387656"/>
                  </a:cubicBezTo>
                  <a:cubicBezTo>
                    <a:pt x="1173743" y="1309043"/>
                    <a:pt x="1135912" y="1214704"/>
                    <a:pt x="1073761" y="1104637"/>
                  </a:cubicBezTo>
                  <a:close/>
                  <a:moveTo>
                    <a:pt x="2529480" y="883920"/>
                  </a:moveTo>
                  <a:lnTo>
                    <a:pt x="3063108" y="1196340"/>
                  </a:lnTo>
                  <a:cubicBezTo>
                    <a:pt x="3101225" y="1218089"/>
                    <a:pt x="3129812" y="1237456"/>
                    <a:pt x="3148870" y="1254443"/>
                  </a:cubicBezTo>
                  <a:cubicBezTo>
                    <a:pt x="3167928" y="1271429"/>
                    <a:pt x="3177457" y="1292701"/>
                    <a:pt x="3177457" y="1318260"/>
                  </a:cubicBezTo>
                  <a:cubicBezTo>
                    <a:pt x="3178569" y="1344612"/>
                    <a:pt x="3168722" y="1366202"/>
                    <a:pt x="3147917" y="1383030"/>
                  </a:cubicBezTo>
                  <a:cubicBezTo>
                    <a:pt x="3127112" y="1399857"/>
                    <a:pt x="3088678" y="1413827"/>
                    <a:pt x="3032615" y="1424940"/>
                  </a:cubicBezTo>
                  <a:cubicBezTo>
                    <a:pt x="2946219" y="1537494"/>
                    <a:pt x="2833140" y="1666716"/>
                    <a:pt x="2693381" y="1812607"/>
                  </a:cubicBezTo>
                  <a:cubicBezTo>
                    <a:pt x="2553621" y="1958499"/>
                    <a:pt x="2448166" y="2062956"/>
                    <a:pt x="2377015" y="2125980"/>
                  </a:cubicBezTo>
                  <a:lnTo>
                    <a:pt x="2323653" y="2125980"/>
                  </a:lnTo>
                  <a:cubicBezTo>
                    <a:pt x="2376539" y="1956117"/>
                    <a:pt x="2425137" y="1764348"/>
                    <a:pt x="2469447" y="1550670"/>
                  </a:cubicBezTo>
                  <a:cubicBezTo>
                    <a:pt x="2513758" y="1336993"/>
                    <a:pt x="2533769" y="1114743"/>
                    <a:pt x="2529480" y="883920"/>
                  </a:cubicBezTo>
                  <a:close/>
                  <a:moveTo>
                    <a:pt x="2308162" y="639604"/>
                  </a:moveTo>
                  <a:lnTo>
                    <a:pt x="2308162" y="2362676"/>
                  </a:lnTo>
                  <a:lnTo>
                    <a:pt x="3200655" y="2362676"/>
                  </a:lnTo>
                  <a:lnTo>
                    <a:pt x="3200655" y="639604"/>
                  </a:lnTo>
                  <a:close/>
                  <a:moveTo>
                    <a:pt x="1043242" y="639604"/>
                  </a:moveTo>
                  <a:lnTo>
                    <a:pt x="1043242" y="2362676"/>
                  </a:lnTo>
                  <a:lnTo>
                    <a:pt x="1783335" y="2362676"/>
                  </a:lnTo>
                  <a:lnTo>
                    <a:pt x="1783335" y="639604"/>
                  </a:lnTo>
                  <a:close/>
                  <a:moveTo>
                    <a:pt x="487935" y="38577"/>
                  </a:moveTo>
                  <a:lnTo>
                    <a:pt x="1188208" y="457677"/>
                  </a:lnTo>
                  <a:lnTo>
                    <a:pt x="3154886" y="457677"/>
                  </a:lnTo>
                  <a:lnTo>
                    <a:pt x="3329969" y="236697"/>
                  </a:lnTo>
                  <a:cubicBezTo>
                    <a:pt x="3341221" y="220504"/>
                    <a:pt x="3354849" y="205264"/>
                    <a:pt x="3370855" y="190977"/>
                  </a:cubicBezTo>
                  <a:cubicBezTo>
                    <a:pt x="3386861" y="176689"/>
                    <a:pt x="3406195" y="169069"/>
                    <a:pt x="3428857" y="168116"/>
                  </a:cubicBezTo>
                  <a:cubicBezTo>
                    <a:pt x="3448507" y="169227"/>
                    <a:pt x="3470060" y="176530"/>
                    <a:pt x="3493514" y="190024"/>
                  </a:cubicBezTo>
                  <a:cubicBezTo>
                    <a:pt x="3516968" y="203518"/>
                    <a:pt x="3538521" y="216536"/>
                    <a:pt x="3558171" y="229077"/>
                  </a:cubicBezTo>
                  <a:lnTo>
                    <a:pt x="3870443" y="450056"/>
                  </a:lnTo>
                  <a:cubicBezTo>
                    <a:pt x="3894290" y="468552"/>
                    <a:pt x="3915276" y="488462"/>
                    <a:pt x="3933401" y="509786"/>
                  </a:cubicBezTo>
                  <a:cubicBezTo>
                    <a:pt x="3951525" y="531110"/>
                    <a:pt x="3961064" y="556694"/>
                    <a:pt x="3962018" y="586542"/>
                  </a:cubicBezTo>
                  <a:cubicBezTo>
                    <a:pt x="3962969" y="625782"/>
                    <a:pt x="3943896" y="663174"/>
                    <a:pt x="3904799" y="698718"/>
                  </a:cubicBezTo>
                  <a:cubicBezTo>
                    <a:pt x="3865700" y="734263"/>
                    <a:pt x="3800870" y="783168"/>
                    <a:pt x="3710306" y="845434"/>
                  </a:cubicBezTo>
                  <a:cubicBezTo>
                    <a:pt x="3710776" y="946008"/>
                    <a:pt x="3714063" y="1115043"/>
                    <a:pt x="3720167" y="1352539"/>
                  </a:cubicBezTo>
                  <a:cubicBezTo>
                    <a:pt x="3726272" y="1590036"/>
                    <a:pt x="3732376" y="1826205"/>
                    <a:pt x="3738481" y="2061047"/>
                  </a:cubicBezTo>
                  <a:cubicBezTo>
                    <a:pt x="3744585" y="2295890"/>
                    <a:pt x="3747872" y="2459618"/>
                    <a:pt x="3748342" y="2552229"/>
                  </a:cubicBezTo>
                  <a:cubicBezTo>
                    <a:pt x="3744539" y="2664814"/>
                    <a:pt x="3715802" y="2747309"/>
                    <a:pt x="3662131" y="2799717"/>
                  </a:cubicBezTo>
                  <a:cubicBezTo>
                    <a:pt x="3608461" y="2852124"/>
                    <a:pt x="3552678" y="2885461"/>
                    <a:pt x="3494782" y="2899728"/>
                  </a:cubicBezTo>
                  <a:cubicBezTo>
                    <a:pt x="3436886" y="2913996"/>
                    <a:pt x="3399698" y="2920211"/>
                    <a:pt x="3383217" y="2918375"/>
                  </a:cubicBezTo>
                  <a:cubicBezTo>
                    <a:pt x="3291925" y="2922348"/>
                    <a:pt x="3236770" y="2899146"/>
                    <a:pt x="3217754" y="2848769"/>
                  </a:cubicBezTo>
                  <a:cubicBezTo>
                    <a:pt x="3198737" y="2798393"/>
                    <a:pt x="3193037" y="2697004"/>
                    <a:pt x="3200655" y="2544604"/>
                  </a:cubicBezTo>
                  <a:lnTo>
                    <a:pt x="2308162" y="2544604"/>
                  </a:lnTo>
                  <a:lnTo>
                    <a:pt x="2308162" y="3452336"/>
                  </a:lnTo>
                  <a:lnTo>
                    <a:pt x="2727710" y="3452336"/>
                  </a:lnTo>
                  <a:lnTo>
                    <a:pt x="3002322" y="3124331"/>
                  </a:lnTo>
                  <a:cubicBezTo>
                    <a:pt x="3021393" y="3100176"/>
                    <a:pt x="3040463" y="3077928"/>
                    <a:pt x="3059534" y="3057586"/>
                  </a:cubicBezTo>
                  <a:cubicBezTo>
                    <a:pt x="3078604" y="3037245"/>
                    <a:pt x="3097674" y="3026438"/>
                    <a:pt x="3116745" y="3025167"/>
                  </a:cubicBezTo>
                  <a:cubicBezTo>
                    <a:pt x="3136769" y="3026756"/>
                    <a:pt x="3159642" y="3036927"/>
                    <a:pt x="3185363" y="3055679"/>
                  </a:cubicBezTo>
                  <a:cubicBezTo>
                    <a:pt x="3211085" y="3074431"/>
                    <a:pt x="3233931" y="3092230"/>
                    <a:pt x="3253902" y="3109076"/>
                  </a:cubicBezTo>
                  <a:lnTo>
                    <a:pt x="3603812" y="3444709"/>
                  </a:lnTo>
                  <a:cubicBezTo>
                    <a:pt x="3630277" y="3469840"/>
                    <a:pt x="3649611" y="3489753"/>
                    <a:pt x="3661813" y="3504444"/>
                  </a:cubicBezTo>
                  <a:cubicBezTo>
                    <a:pt x="3674016" y="3519136"/>
                    <a:pt x="3680038" y="3537142"/>
                    <a:pt x="3679879" y="3558460"/>
                  </a:cubicBezTo>
                  <a:cubicBezTo>
                    <a:pt x="3677978" y="3591466"/>
                    <a:pt x="3664666" y="3612628"/>
                    <a:pt x="3639944" y="3621946"/>
                  </a:cubicBezTo>
                  <a:cubicBezTo>
                    <a:pt x="3615222" y="3631263"/>
                    <a:pt x="3590500" y="3635369"/>
                    <a:pt x="3565778" y="3634264"/>
                  </a:cubicBezTo>
                  <a:lnTo>
                    <a:pt x="2308162" y="3634264"/>
                  </a:lnTo>
                  <a:lnTo>
                    <a:pt x="2308162" y="4648677"/>
                  </a:lnTo>
                  <a:lnTo>
                    <a:pt x="2880272" y="4648677"/>
                  </a:lnTo>
                  <a:lnTo>
                    <a:pt x="3086232" y="4313079"/>
                  </a:lnTo>
                  <a:cubicBezTo>
                    <a:pt x="3094337" y="4295918"/>
                    <a:pt x="3108640" y="4276850"/>
                    <a:pt x="3129140" y="4255875"/>
                  </a:cubicBezTo>
                  <a:cubicBezTo>
                    <a:pt x="3149641" y="4234900"/>
                    <a:pt x="3173479" y="4223460"/>
                    <a:pt x="3200655" y="4221553"/>
                  </a:cubicBezTo>
                  <a:cubicBezTo>
                    <a:pt x="3223316" y="4222665"/>
                    <a:pt x="3246453" y="4231881"/>
                    <a:pt x="3270066" y="4249202"/>
                  </a:cubicBezTo>
                  <a:cubicBezTo>
                    <a:pt x="3293679" y="4266521"/>
                    <a:pt x="3318717" y="4285271"/>
                    <a:pt x="3345183" y="4305452"/>
                  </a:cubicBezTo>
                  <a:lnTo>
                    <a:pt x="3748342" y="4633422"/>
                  </a:lnTo>
                  <a:cubicBezTo>
                    <a:pt x="3768215" y="4648627"/>
                    <a:pt x="3785703" y="4665710"/>
                    <a:pt x="3800807" y="4684670"/>
                  </a:cubicBezTo>
                  <a:cubicBezTo>
                    <a:pt x="3815910" y="4703631"/>
                    <a:pt x="3823860" y="4724481"/>
                    <a:pt x="3824655" y="4747220"/>
                  </a:cubicBezTo>
                  <a:cubicBezTo>
                    <a:pt x="3823221" y="4783858"/>
                    <a:pt x="3810825" y="4807231"/>
                    <a:pt x="3787468" y="4817338"/>
                  </a:cubicBezTo>
                  <a:cubicBezTo>
                    <a:pt x="3764109" y="4827445"/>
                    <a:pt x="3738389" y="4831867"/>
                    <a:pt x="3710306" y="4830604"/>
                  </a:cubicBezTo>
                  <a:lnTo>
                    <a:pt x="1035637" y="4830604"/>
                  </a:lnTo>
                  <a:cubicBezTo>
                    <a:pt x="810319" y="4830446"/>
                    <a:pt x="639135" y="4834576"/>
                    <a:pt x="522086" y="4842995"/>
                  </a:cubicBezTo>
                  <a:cubicBezTo>
                    <a:pt x="405037" y="4851414"/>
                    <a:pt x="302213" y="4865073"/>
                    <a:pt x="213614" y="4883971"/>
                  </a:cubicBezTo>
                  <a:lnTo>
                    <a:pt x="84074" y="4602913"/>
                  </a:lnTo>
                  <a:cubicBezTo>
                    <a:pt x="327551" y="4621504"/>
                    <a:pt x="556640" y="4633899"/>
                    <a:pt x="771341" y="4640096"/>
                  </a:cubicBezTo>
                  <a:cubicBezTo>
                    <a:pt x="986041" y="4646293"/>
                    <a:pt x="1119911" y="4649153"/>
                    <a:pt x="1172948" y="4648677"/>
                  </a:cubicBezTo>
                  <a:lnTo>
                    <a:pt x="1783335" y="4648677"/>
                  </a:lnTo>
                  <a:lnTo>
                    <a:pt x="1783335" y="3634264"/>
                  </a:lnTo>
                  <a:lnTo>
                    <a:pt x="1256876" y="3634264"/>
                  </a:lnTo>
                  <a:cubicBezTo>
                    <a:pt x="1031240" y="3634581"/>
                    <a:pt x="859909" y="3639665"/>
                    <a:pt x="742882" y="3649515"/>
                  </a:cubicBezTo>
                  <a:cubicBezTo>
                    <a:pt x="625854" y="3659365"/>
                    <a:pt x="523092" y="3672076"/>
                    <a:pt x="434595" y="3687648"/>
                  </a:cubicBezTo>
                  <a:lnTo>
                    <a:pt x="312674" y="3406568"/>
                  </a:lnTo>
                  <a:cubicBezTo>
                    <a:pt x="552329" y="3428499"/>
                    <a:pt x="779190" y="3441848"/>
                    <a:pt x="993258" y="3446615"/>
                  </a:cubicBezTo>
                  <a:cubicBezTo>
                    <a:pt x="1207326" y="3451383"/>
                    <a:pt x="1340977" y="3453290"/>
                    <a:pt x="1394211" y="3452336"/>
                  </a:cubicBezTo>
                  <a:lnTo>
                    <a:pt x="1783335" y="3452336"/>
                  </a:lnTo>
                  <a:lnTo>
                    <a:pt x="1783335" y="2544604"/>
                  </a:lnTo>
                  <a:lnTo>
                    <a:pt x="1050872" y="2544604"/>
                  </a:lnTo>
                  <a:cubicBezTo>
                    <a:pt x="1058955" y="2675074"/>
                    <a:pt x="1044696" y="2787904"/>
                    <a:pt x="1008097" y="2883095"/>
                  </a:cubicBezTo>
                  <a:cubicBezTo>
                    <a:pt x="971497" y="2978286"/>
                    <a:pt x="864058" y="3028186"/>
                    <a:pt x="685781" y="3032795"/>
                  </a:cubicBezTo>
                  <a:cubicBezTo>
                    <a:pt x="579708" y="3029140"/>
                    <a:pt x="514066" y="3004031"/>
                    <a:pt x="488853" y="2957468"/>
                  </a:cubicBezTo>
                  <a:cubicBezTo>
                    <a:pt x="463640" y="2910906"/>
                    <a:pt x="453174" y="2864820"/>
                    <a:pt x="457455" y="2819210"/>
                  </a:cubicBezTo>
                  <a:cubicBezTo>
                    <a:pt x="458724" y="2774259"/>
                    <a:pt x="463805" y="2698432"/>
                    <a:pt x="472695" y="2591729"/>
                  </a:cubicBezTo>
                  <a:cubicBezTo>
                    <a:pt x="481585" y="2485027"/>
                    <a:pt x="486665" y="2411203"/>
                    <a:pt x="487935" y="2370256"/>
                  </a:cubicBezTo>
                  <a:cubicBezTo>
                    <a:pt x="503492" y="2083022"/>
                    <a:pt x="516192" y="1790110"/>
                    <a:pt x="526035" y="1491522"/>
                  </a:cubicBezTo>
                  <a:cubicBezTo>
                    <a:pt x="535877" y="1192933"/>
                    <a:pt x="540957" y="919123"/>
                    <a:pt x="541275" y="670092"/>
                  </a:cubicBezTo>
                  <a:cubicBezTo>
                    <a:pt x="541433" y="519891"/>
                    <a:pt x="537306" y="400469"/>
                    <a:pt x="528892" y="311826"/>
                  </a:cubicBezTo>
                  <a:cubicBezTo>
                    <a:pt x="520478" y="223183"/>
                    <a:pt x="506826" y="132100"/>
                    <a:pt x="487935" y="38577"/>
                  </a:cubicBezTo>
                  <a:close/>
                  <a:moveTo>
                    <a:pt x="4693980" y="0"/>
                  </a:moveTo>
                  <a:lnTo>
                    <a:pt x="5518938" y="236220"/>
                  </a:lnTo>
                  <a:cubicBezTo>
                    <a:pt x="5541551" y="239713"/>
                    <a:pt x="5570331" y="253683"/>
                    <a:pt x="5605279" y="278130"/>
                  </a:cubicBezTo>
                  <a:cubicBezTo>
                    <a:pt x="5640227" y="302577"/>
                    <a:pt x="5659519" y="339408"/>
                    <a:pt x="5663156" y="388620"/>
                  </a:cubicBezTo>
                  <a:cubicBezTo>
                    <a:pt x="5663473" y="425133"/>
                    <a:pt x="5647659" y="460693"/>
                    <a:pt x="5615716" y="495300"/>
                  </a:cubicBezTo>
                  <a:cubicBezTo>
                    <a:pt x="5583773" y="529908"/>
                    <a:pt x="5533802" y="573088"/>
                    <a:pt x="5465804" y="624840"/>
                  </a:cubicBezTo>
                  <a:cubicBezTo>
                    <a:pt x="5457898" y="715169"/>
                    <a:pt x="5450940" y="833596"/>
                    <a:pt x="5444931" y="980123"/>
                  </a:cubicBezTo>
                  <a:cubicBezTo>
                    <a:pt x="5438921" y="1126649"/>
                    <a:pt x="5435759" y="1353661"/>
                    <a:pt x="5435442" y="1661160"/>
                  </a:cubicBezTo>
                  <a:lnTo>
                    <a:pt x="6027597" y="1661160"/>
                  </a:lnTo>
                  <a:lnTo>
                    <a:pt x="6271024" y="1264920"/>
                  </a:lnTo>
                  <a:cubicBezTo>
                    <a:pt x="6279107" y="1247775"/>
                    <a:pt x="6293370" y="1228725"/>
                    <a:pt x="6313814" y="1207770"/>
                  </a:cubicBezTo>
                  <a:cubicBezTo>
                    <a:pt x="6334258" y="1186815"/>
                    <a:pt x="6358030" y="1175385"/>
                    <a:pt x="6385130" y="1173480"/>
                  </a:cubicBezTo>
                  <a:cubicBezTo>
                    <a:pt x="6408744" y="1174750"/>
                    <a:pt x="6433784" y="1183640"/>
                    <a:pt x="6460250" y="1200150"/>
                  </a:cubicBezTo>
                  <a:cubicBezTo>
                    <a:pt x="6486717" y="1216661"/>
                    <a:pt x="6509855" y="1233170"/>
                    <a:pt x="6529665" y="1249680"/>
                  </a:cubicBezTo>
                  <a:lnTo>
                    <a:pt x="6971602" y="1645920"/>
                  </a:lnTo>
                  <a:cubicBezTo>
                    <a:pt x="6994779" y="1664494"/>
                    <a:pt x="7013194" y="1682591"/>
                    <a:pt x="7026847" y="1700213"/>
                  </a:cubicBezTo>
                  <a:cubicBezTo>
                    <a:pt x="7040500" y="1717834"/>
                    <a:pt x="7047484" y="1737836"/>
                    <a:pt x="7047802" y="1760220"/>
                  </a:cubicBezTo>
                  <a:cubicBezTo>
                    <a:pt x="7045897" y="1793716"/>
                    <a:pt x="7032562" y="1816259"/>
                    <a:pt x="7007797" y="1827848"/>
                  </a:cubicBezTo>
                  <a:cubicBezTo>
                    <a:pt x="6983032" y="1839436"/>
                    <a:pt x="6958267" y="1844834"/>
                    <a:pt x="6933502" y="1844040"/>
                  </a:cubicBezTo>
                  <a:lnTo>
                    <a:pt x="5435442" y="1844040"/>
                  </a:lnTo>
                  <a:cubicBezTo>
                    <a:pt x="5435125" y="2137092"/>
                    <a:pt x="5433855" y="2429193"/>
                    <a:pt x="5431633" y="2720340"/>
                  </a:cubicBezTo>
                  <a:cubicBezTo>
                    <a:pt x="5429411" y="3011487"/>
                    <a:pt x="5428141" y="3303587"/>
                    <a:pt x="5427824" y="3596640"/>
                  </a:cubicBezTo>
                  <a:lnTo>
                    <a:pt x="5845328" y="3596640"/>
                  </a:lnTo>
                  <a:lnTo>
                    <a:pt x="6164525" y="3299460"/>
                  </a:lnTo>
                  <a:cubicBezTo>
                    <a:pt x="6194319" y="3272314"/>
                    <a:pt x="6218408" y="3250406"/>
                    <a:pt x="6236792" y="3233738"/>
                  </a:cubicBezTo>
                  <a:cubicBezTo>
                    <a:pt x="6255175" y="3217069"/>
                    <a:pt x="6271658" y="3208496"/>
                    <a:pt x="6286238" y="3208020"/>
                  </a:cubicBezTo>
                  <a:cubicBezTo>
                    <a:pt x="6309535" y="3209449"/>
                    <a:pt x="6333307" y="3219927"/>
                    <a:pt x="6357555" y="3239453"/>
                  </a:cubicBezTo>
                  <a:cubicBezTo>
                    <a:pt x="6381802" y="3258979"/>
                    <a:pt x="6403672" y="3278981"/>
                    <a:pt x="6423165" y="3299460"/>
                  </a:cubicBezTo>
                  <a:lnTo>
                    <a:pt x="6735382" y="3581400"/>
                  </a:lnTo>
                  <a:cubicBezTo>
                    <a:pt x="6749193" y="3589973"/>
                    <a:pt x="6767291" y="3607118"/>
                    <a:pt x="6789674" y="3632835"/>
                  </a:cubicBezTo>
                  <a:cubicBezTo>
                    <a:pt x="6812058" y="3658553"/>
                    <a:pt x="6824441" y="3687128"/>
                    <a:pt x="6826822" y="3718560"/>
                  </a:cubicBezTo>
                  <a:cubicBezTo>
                    <a:pt x="6830950" y="3748405"/>
                    <a:pt x="6816979" y="3780155"/>
                    <a:pt x="6784912" y="3813810"/>
                  </a:cubicBezTo>
                  <a:cubicBezTo>
                    <a:pt x="6752845" y="3847465"/>
                    <a:pt x="6677914" y="3909696"/>
                    <a:pt x="6560122" y="4000500"/>
                  </a:cubicBezTo>
                  <a:cubicBezTo>
                    <a:pt x="6556153" y="4100196"/>
                    <a:pt x="6552660" y="4190365"/>
                    <a:pt x="6549644" y="4271010"/>
                  </a:cubicBezTo>
                  <a:cubicBezTo>
                    <a:pt x="6546628" y="4351655"/>
                    <a:pt x="6545040" y="4441825"/>
                    <a:pt x="6544882" y="4541520"/>
                  </a:cubicBezTo>
                  <a:cubicBezTo>
                    <a:pt x="6545080" y="4621253"/>
                    <a:pt x="6547065" y="4748967"/>
                    <a:pt x="6550835" y="4924663"/>
                  </a:cubicBezTo>
                  <a:cubicBezTo>
                    <a:pt x="6554605" y="5100360"/>
                    <a:pt x="6558971" y="5291415"/>
                    <a:pt x="6563932" y="5497831"/>
                  </a:cubicBezTo>
                  <a:cubicBezTo>
                    <a:pt x="6568893" y="5704245"/>
                    <a:pt x="6573258" y="5893395"/>
                    <a:pt x="6577029" y="6065282"/>
                  </a:cubicBezTo>
                  <a:cubicBezTo>
                    <a:pt x="6580799" y="6237169"/>
                    <a:pt x="6582783" y="6359168"/>
                    <a:pt x="6582982" y="6431280"/>
                  </a:cubicBezTo>
                  <a:cubicBezTo>
                    <a:pt x="6578473" y="6563407"/>
                    <a:pt x="6544376" y="6658140"/>
                    <a:pt x="6480691" y="6715478"/>
                  </a:cubicBezTo>
                  <a:cubicBezTo>
                    <a:pt x="6417006" y="6772816"/>
                    <a:pt x="6350786" y="6807718"/>
                    <a:pt x="6282029" y="6820182"/>
                  </a:cubicBezTo>
                  <a:cubicBezTo>
                    <a:pt x="6213273" y="6832647"/>
                    <a:pt x="6169033" y="6837633"/>
                    <a:pt x="6149310" y="6835140"/>
                  </a:cubicBezTo>
                  <a:cubicBezTo>
                    <a:pt x="6058208" y="6830854"/>
                    <a:pt x="6002755" y="6803232"/>
                    <a:pt x="5982950" y="6752273"/>
                  </a:cubicBezTo>
                  <a:cubicBezTo>
                    <a:pt x="5963146" y="6701314"/>
                    <a:pt x="5955224" y="6652736"/>
                    <a:pt x="5959185" y="6606540"/>
                  </a:cubicBezTo>
                  <a:cubicBezTo>
                    <a:pt x="5959343" y="6588601"/>
                    <a:pt x="5960924" y="6553994"/>
                    <a:pt x="5963929" y="6502718"/>
                  </a:cubicBezTo>
                  <a:cubicBezTo>
                    <a:pt x="5966933" y="6451442"/>
                    <a:pt x="5970413" y="6399689"/>
                    <a:pt x="5974366" y="6347460"/>
                  </a:cubicBezTo>
                  <a:lnTo>
                    <a:pt x="4533212" y="6347460"/>
                  </a:lnTo>
                  <a:cubicBezTo>
                    <a:pt x="4541137" y="6465729"/>
                    <a:pt x="4523386" y="6579712"/>
                    <a:pt x="4479963" y="6689408"/>
                  </a:cubicBezTo>
                  <a:cubicBezTo>
                    <a:pt x="4436539" y="6799104"/>
                    <a:pt x="4319897" y="6857841"/>
                    <a:pt x="4130036" y="6865620"/>
                  </a:cubicBezTo>
                  <a:cubicBezTo>
                    <a:pt x="4016956" y="6859588"/>
                    <a:pt x="3948125" y="6825933"/>
                    <a:pt x="3923542" y="6764655"/>
                  </a:cubicBezTo>
                  <a:cubicBezTo>
                    <a:pt x="3898959" y="6703378"/>
                    <a:pt x="3889127" y="6650673"/>
                    <a:pt x="3894043" y="6606540"/>
                  </a:cubicBezTo>
                  <a:cubicBezTo>
                    <a:pt x="3894373" y="6569522"/>
                    <a:pt x="3897102" y="6508939"/>
                    <a:pt x="3902231" y="6424789"/>
                  </a:cubicBezTo>
                  <a:cubicBezTo>
                    <a:pt x="3907360" y="6340640"/>
                    <a:pt x="3912914" y="6256914"/>
                    <a:pt x="3918889" y="6173611"/>
                  </a:cubicBezTo>
                  <a:cubicBezTo>
                    <a:pt x="3924866" y="6090309"/>
                    <a:pt x="3929289" y="6031418"/>
                    <a:pt x="3932160" y="5996940"/>
                  </a:cubicBezTo>
                  <a:cubicBezTo>
                    <a:pt x="3944071" y="5707221"/>
                    <a:pt x="3954551" y="5416074"/>
                    <a:pt x="3963603" y="5123498"/>
                  </a:cubicBezTo>
                  <a:cubicBezTo>
                    <a:pt x="3972654" y="4830921"/>
                    <a:pt x="3977418" y="4537869"/>
                    <a:pt x="3977894" y="4244340"/>
                  </a:cubicBezTo>
                  <a:cubicBezTo>
                    <a:pt x="3977894" y="3949065"/>
                    <a:pt x="3972178" y="3724275"/>
                    <a:pt x="3960744" y="3569970"/>
                  </a:cubicBezTo>
                  <a:cubicBezTo>
                    <a:pt x="3949311" y="3415665"/>
                    <a:pt x="3932160" y="3274695"/>
                    <a:pt x="3909290" y="3147060"/>
                  </a:cubicBezTo>
                  <a:lnTo>
                    <a:pt x="4693980" y="3596640"/>
                  </a:lnTo>
                  <a:lnTo>
                    <a:pt x="4854796" y="3596640"/>
                  </a:lnTo>
                  <a:cubicBezTo>
                    <a:pt x="4851206" y="3510756"/>
                    <a:pt x="4850249" y="3372961"/>
                    <a:pt x="4851924" y="3183255"/>
                  </a:cubicBezTo>
                  <a:cubicBezTo>
                    <a:pt x="4853599" y="2993549"/>
                    <a:pt x="4856471" y="2787174"/>
                    <a:pt x="4860539" y="2564130"/>
                  </a:cubicBezTo>
                  <a:cubicBezTo>
                    <a:pt x="4864607" y="2341087"/>
                    <a:pt x="4868436" y="2136616"/>
                    <a:pt x="4872025" y="1950720"/>
                  </a:cubicBezTo>
                  <a:cubicBezTo>
                    <a:pt x="4875615" y="1764824"/>
                    <a:pt x="4877529" y="1632744"/>
                    <a:pt x="4877769" y="1554480"/>
                  </a:cubicBezTo>
                  <a:cubicBezTo>
                    <a:pt x="4881119" y="1295400"/>
                    <a:pt x="4872504" y="1030605"/>
                    <a:pt x="4851924" y="760095"/>
                  </a:cubicBezTo>
                  <a:cubicBezTo>
                    <a:pt x="4831343" y="489585"/>
                    <a:pt x="4778696" y="236220"/>
                    <a:pt x="4693980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0">
                <a:latin typeface="A-OTF Ryumin Pro M-KL" panose="02020400000000000000" pitchFamily="18" charset="-128"/>
                <a:ea typeface="A-OTF Ryumin Pro M-KL" panose="02020400000000000000" pitchFamily="18" charset="-128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72ABEFC-0406-4BF1-B70A-824F3A436225}"/>
                </a:ext>
              </a:extLst>
            </p:cNvPr>
            <p:cNvSpPr txBox="1"/>
            <p:nvPr/>
          </p:nvSpPr>
          <p:spPr>
            <a:xfrm>
              <a:off x="-873370" y="2850702"/>
              <a:ext cx="5083226" cy="4956355"/>
            </a:xfrm>
            <a:custGeom>
              <a:avLst/>
              <a:gdLst/>
              <a:ahLst/>
              <a:cxnLst/>
              <a:rect l="l" t="t" r="r" b="b"/>
              <a:pathLst>
                <a:path w="8402936" h="8193209">
                  <a:moveTo>
                    <a:pt x="7277052" y="0"/>
                  </a:moveTo>
                  <a:lnTo>
                    <a:pt x="8009334" y="686514"/>
                  </a:lnTo>
                  <a:cubicBezTo>
                    <a:pt x="8027260" y="705012"/>
                    <a:pt x="8039465" y="725226"/>
                    <a:pt x="8045948" y="747156"/>
                  </a:cubicBezTo>
                  <a:cubicBezTo>
                    <a:pt x="8052431" y="769086"/>
                    <a:pt x="8055483" y="791589"/>
                    <a:pt x="8055102" y="814663"/>
                  </a:cubicBezTo>
                  <a:cubicBezTo>
                    <a:pt x="8053004" y="856426"/>
                    <a:pt x="8034316" y="889608"/>
                    <a:pt x="7999036" y="914208"/>
                  </a:cubicBezTo>
                  <a:cubicBezTo>
                    <a:pt x="7963757" y="938808"/>
                    <a:pt x="7924473" y="951394"/>
                    <a:pt x="7881185" y="951966"/>
                  </a:cubicBezTo>
                  <a:cubicBezTo>
                    <a:pt x="7858301" y="950632"/>
                    <a:pt x="7821687" y="944147"/>
                    <a:pt x="7771343" y="932515"/>
                  </a:cubicBezTo>
                  <a:cubicBezTo>
                    <a:pt x="7720998" y="920882"/>
                    <a:pt x="7684384" y="912110"/>
                    <a:pt x="7661500" y="906198"/>
                  </a:cubicBezTo>
                  <a:cubicBezTo>
                    <a:pt x="7480237" y="932642"/>
                    <a:pt x="7303721" y="954000"/>
                    <a:pt x="7131951" y="970274"/>
                  </a:cubicBezTo>
                  <a:cubicBezTo>
                    <a:pt x="6960182" y="986546"/>
                    <a:pt x="6709081" y="1003837"/>
                    <a:pt x="6378651" y="1022144"/>
                  </a:cubicBezTo>
                  <a:cubicBezTo>
                    <a:pt x="6048219" y="1040451"/>
                    <a:pt x="5554381" y="1065877"/>
                    <a:pt x="4897135" y="1098423"/>
                  </a:cubicBezTo>
                  <a:cubicBezTo>
                    <a:pt x="4894537" y="1202953"/>
                    <a:pt x="4894649" y="1387492"/>
                    <a:pt x="4897475" y="1652041"/>
                  </a:cubicBezTo>
                  <a:cubicBezTo>
                    <a:pt x="4900299" y="1916589"/>
                    <a:pt x="4903125" y="2183171"/>
                    <a:pt x="4905949" y="2451788"/>
                  </a:cubicBezTo>
                  <a:cubicBezTo>
                    <a:pt x="4908775" y="2720404"/>
                    <a:pt x="4908888" y="2913080"/>
                    <a:pt x="4906289" y="3029816"/>
                  </a:cubicBezTo>
                  <a:lnTo>
                    <a:pt x="7066521" y="3029816"/>
                  </a:lnTo>
                  <a:lnTo>
                    <a:pt x="7432662" y="2526372"/>
                  </a:lnTo>
                  <a:cubicBezTo>
                    <a:pt x="7451351" y="2501772"/>
                    <a:pt x="7473471" y="2477744"/>
                    <a:pt x="7499025" y="2454288"/>
                  </a:cubicBezTo>
                  <a:cubicBezTo>
                    <a:pt x="7524579" y="2430832"/>
                    <a:pt x="7551276" y="2418246"/>
                    <a:pt x="7579119" y="2416530"/>
                  </a:cubicBezTo>
                  <a:cubicBezTo>
                    <a:pt x="7607151" y="2417484"/>
                    <a:pt x="7635756" y="2427018"/>
                    <a:pt x="7664933" y="2445135"/>
                  </a:cubicBezTo>
                  <a:cubicBezTo>
                    <a:pt x="7694110" y="2463251"/>
                    <a:pt x="7720426" y="2484228"/>
                    <a:pt x="7743881" y="2508065"/>
                  </a:cubicBezTo>
                  <a:lnTo>
                    <a:pt x="8311401" y="3011509"/>
                  </a:lnTo>
                  <a:cubicBezTo>
                    <a:pt x="8335238" y="3029816"/>
                    <a:pt x="8356214" y="3050412"/>
                    <a:pt x="8374331" y="3073296"/>
                  </a:cubicBezTo>
                  <a:cubicBezTo>
                    <a:pt x="8392447" y="3096180"/>
                    <a:pt x="8401982" y="3121351"/>
                    <a:pt x="8402936" y="3148812"/>
                  </a:cubicBezTo>
                  <a:cubicBezTo>
                    <a:pt x="8400075" y="3193054"/>
                    <a:pt x="8382912" y="3221277"/>
                    <a:pt x="8351447" y="3233482"/>
                  </a:cubicBezTo>
                  <a:cubicBezTo>
                    <a:pt x="8319982" y="3245687"/>
                    <a:pt x="8291377" y="3251026"/>
                    <a:pt x="8265633" y="3249501"/>
                  </a:cubicBezTo>
                  <a:lnTo>
                    <a:pt x="6974985" y="3249501"/>
                  </a:lnTo>
                  <a:cubicBezTo>
                    <a:pt x="6976975" y="3397605"/>
                    <a:pt x="6980685" y="3639624"/>
                    <a:pt x="6986117" y="3975558"/>
                  </a:cubicBezTo>
                  <a:cubicBezTo>
                    <a:pt x="6991547" y="4311493"/>
                    <a:pt x="6997747" y="4687520"/>
                    <a:pt x="7004717" y="5103639"/>
                  </a:cubicBezTo>
                  <a:cubicBezTo>
                    <a:pt x="7011685" y="5519758"/>
                    <a:pt x="7018471" y="5922147"/>
                    <a:pt x="7025074" y="6310806"/>
                  </a:cubicBezTo>
                  <a:cubicBezTo>
                    <a:pt x="7031677" y="6699464"/>
                    <a:pt x="7037144" y="7020570"/>
                    <a:pt x="7041477" y="7274123"/>
                  </a:cubicBezTo>
                  <a:cubicBezTo>
                    <a:pt x="7045810" y="7527675"/>
                    <a:pt x="7048055" y="7659852"/>
                    <a:pt x="7048213" y="7670653"/>
                  </a:cubicBezTo>
                  <a:cubicBezTo>
                    <a:pt x="7041829" y="7841350"/>
                    <a:pt x="6995609" y="7963736"/>
                    <a:pt x="6909555" y="8037811"/>
                  </a:cubicBezTo>
                  <a:cubicBezTo>
                    <a:pt x="6823501" y="8111887"/>
                    <a:pt x="6735920" y="8156977"/>
                    <a:pt x="6646815" y="8173080"/>
                  </a:cubicBezTo>
                  <a:cubicBezTo>
                    <a:pt x="6557709" y="8189184"/>
                    <a:pt x="6505387" y="8195625"/>
                    <a:pt x="6489849" y="8192404"/>
                  </a:cubicBezTo>
                  <a:cubicBezTo>
                    <a:pt x="6381913" y="8191641"/>
                    <a:pt x="6307160" y="8165706"/>
                    <a:pt x="6265587" y="8114599"/>
                  </a:cubicBezTo>
                  <a:cubicBezTo>
                    <a:pt x="6224015" y="8063492"/>
                    <a:pt x="6204183" y="7991789"/>
                    <a:pt x="6206089" y="7899491"/>
                  </a:cubicBezTo>
                  <a:cubicBezTo>
                    <a:pt x="6206853" y="7868026"/>
                    <a:pt x="6209904" y="7809672"/>
                    <a:pt x="6215243" y="7724430"/>
                  </a:cubicBezTo>
                  <a:cubicBezTo>
                    <a:pt x="6220583" y="7639188"/>
                    <a:pt x="6223634" y="7578546"/>
                    <a:pt x="6224397" y="7542504"/>
                  </a:cubicBezTo>
                  <a:cubicBezTo>
                    <a:pt x="6230309" y="7358480"/>
                    <a:pt x="6239081" y="6900422"/>
                    <a:pt x="6250713" y="6168331"/>
                  </a:cubicBezTo>
                  <a:cubicBezTo>
                    <a:pt x="6262345" y="5436240"/>
                    <a:pt x="6268829" y="4463296"/>
                    <a:pt x="6270164" y="3249501"/>
                  </a:cubicBezTo>
                  <a:lnTo>
                    <a:pt x="4897135" y="3249501"/>
                  </a:lnTo>
                  <a:cubicBezTo>
                    <a:pt x="4879563" y="4220113"/>
                    <a:pt x="4784525" y="5005622"/>
                    <a:pt x="4612020" y="5606025"/>
                  </a:cubicBezTo>
                  <a:cubicBezTo>
                    <a:pt x="4439516" y="6206429"/>
                    <a:pt x="4185139" y="6674613"/>
                    <a:pt x="3848888" y="7010582"/>
                  </a:cubicBezTo>
                  <a:cubicBezTo>
                    <a:pt x="3512637" y="7346551"/>
                    <a:pt x="3090106" y="7603188"/>
                    <a:pt x="2581294" y="7780496"/>
                  </a:cubicBezTo>
                  <a:lnTo>
                    <a:pt x="2562987" y="7725574"/>
                  </a:lnTo>
                  <a:cubicBezTo>
                    <a:pt x="2923139" y="7471762"/>
                    <a:pt x="3223962" y="7156587"/>
                    <a:pt x="3465457" y="6780049"/>
                  </a:cubicBezTo>
                  <a:cubicBezTo>
                    <a:pt x="3706952" y="6403511"/>
                    <a:pt x="3888441" y="5895774"/>
                    <a:pt x="4009922" y="5256835"/>
                  </a:cubicBezTo>
                  <a:cubicBezTo>
                    <a:pt x="4131404" y="4617897"/>
                    <a:pt x="4192202" y="3777919"/>
                    <a:pt x="4192315" y="2736903"/>
                  </a:cubicBezTo>
                  <a:cubicBezTo>
                    <a:pt x="4192767" y="2515185"/>
                    <a:pt x="4188811" y="2266005"/>
                    <a:pt x="4180449" y="1989365"/>
                  </a:cubicBezTo>
                  <a:cubicBezTo>
                    <a:pt x="4172087" y="1712726"/>
                    <a:pt x="4156605" y="1439137"/>
                    <a:pt x="4134004" y="1168599"/>
                  </a:cubicBezTo>
                  <a:cubicBezTo>
                    <a:pt x="4111402" y="898061"/>
                    <a:pt x="4078969" y="661088"/>
                    <a:pt x="4036705" y="457676"/>
                  </a:cubicBezTo>
                  <a:lnTo>
                    <a:pt x="5006978" y="887891"/>
                  </a:lnTo>
                  <a:cubicBezTo>
                    <a:pt x="5258756" y="838621"/>
                    <a:pt x="5536300" y="771381"/>
                    <a:pt x="5839609" y="686175"/>
                  </a:cubicBezTo>
                  <a:cubicBezTo>
                    <a:pt x="6142919" y="600968"/>
                    <a:pt x="6425887" y="500505"/>
                    <a:pt x="6688515" y="384787"/>
                  </a:cubicBezTo>
                  <a:cubicBezTo>
                    <a:pt x="6951141" y="269068"/>
                    <a:pt x="7147321" y="140805"/>
                    <a:pt x="7277052" y="0"/>
                  </a:cubicBezTo>
                  <a:close/>
                  <a:moveTo>
                    <a:pt x="1583560" y="0"/>
                  </a:moveTo>
                  <a:lnTo>
                    <a:pt x="2517219" y="274605"/>
                  </a:lnTo>
                  <a:cubicBezTo>
                    <a:pt x="2600364" y="296535"/>
                    <a:pt x="2665201" y="323615"/>
                    <a:pt x="2711732" y="355843"/>
                  </a:cubicBezTo>
                  <a:cubicBezTo>
                    <a:pt x="2758263" y="388071"/>
                    <a:pt x="2781909" y="431169"/>
                    <a:pt x="2782672" y="485136"/>
                  </a:cubicBezTo>
                  <a:cubicBezTo>
                    <a:pt x="2781337" y="538723"/>
                    <a:pt x="2756546" y="584871"/>
                    <a:pt x="2708300" y="623584"/>
                  </a:cubicBezTo>
                  <a:cubicBezTo>
                    <a:pt x="2660053" y="662295"/>
                    <a:pt x="2596359" y="701579"/>
                    <a:pt x="2517219" y="741435"/>
                  </a:cubicBezTo>
                  <a:lnTo>
                    <a:pt x="2517219" y="1903933"/>
                  </a:lnTo>
                  <a:lnTo>
                    <a:pt x="2599601" y="1903933"/>
                  </a:lnTo>
                  <a:lnTo>
                    <a:pt x="2883361" y="1501178"/>
                  </a:lnTo>
                  <a:cubicBezTo>
                    <a:pt x="2905672" y="1468187"/>
                    <a:pt x="2927412" y="1440345"/>
                    <a:pt x="2948579" y="1417652"/>
                  </a:cubicBezTo>
                  <a:cubicBezTo>
                    <a:pt x="2969747" y="1394958"/>
                    <a:pt x="2993775" y="1383135"/>
                    <a:pt x="3020663" y="1382182"/>
                  </a:cubicBezTo>
                  <a:cubicBezTo>
                    <a:pt x="3047361" y="1382944"/>
                    <a:pt x="3074059" y="1392861"/>
                    <a:pt x="3100757" y="1411931"/>
                  </a:cubicBezTo>
                  <a:cubicBezTo>
                    <a:pt x="3127455" y="1431000"/>
                    <a:pt x="3158729" y="1454647"/>
                    <a:pt x="3194580" y="1482871"/>
                  </a:cubicBezTo>
                  <a:lnTo>
                    <a:pt x="3688871" y="1885626"/>
                  </a:lnTo>
                  <a:cubicBezTo>
                    <a:pt x="3712708" y="1903933"/>
                    <a:pt x="3733685" y="1924528"/>
                    <a:pt x="3751801" y="1947412"/>
                  </a:cubicBezTo>
                  <a:cubicBezTo>
                    <a:pt x="3769918" y="1970295"/>
                    <a:pt x="3779453" y="1995468"/>
                    <a:pt x="3780406" y="2022928"/>
                  </a:cubicBezTo>
                  <a:cubicBezTo>
                    <a:pt x="3778118" y="2067170"/>
                    <a:pt x="3762099" y="2095394"/>
                    <a:pt x="3732350" y="2107598"/>
                  </a:cubicBezTo>
                  <a:cubicBezTo>
                    <a:pt x="3702601" y="2119803"/>
                    <a:pt x="3672852" y="2125143"/>
                    <a:pt x="3643103" y="2123617"/>
                  </a:cubicBezTo>
                  <a:lnTo>
                    <a:pt x="2517219" y="2123617"/>
                  </a:lnTo>
                  <a:lnTo>
                    <a:pt x="2517219" y="3652256"/>
                  </a:lnTo>
                  <a:cubicBezTo>
                    <a:pt x="2730611" y="3572163"/>
                    <a:pt x="2956017" y="3485204"/>
                    <a:pt x="3193436" y="3391381"/>
                  </a:cubicBezTo>
                  <a:cubicBezTo>
                    <a:pt x="3430856" y="3297557"/>
                    <a:pt x="3635666" y="3210598"/>
                    <a:pt x="3807867" y="3130505"/>
                  </a:cubicBezTo>
                  <a:lnTo>
                    <a:pt x="3807867" y="3185426"/>
                  </a:lnTo>
                  <a:cubicBezTo>
                    <a:pt x="3601340" y="3372692"/>
                    <a:pt x="3375935" y="3549660"/>
                    <a:pt x="3131650" y="3716331"/>
                  </a:cubicBezTo>
                  <a:cubicBezTo>
                    <a:pt x="2887365" y="3883001"/>
                    <a:pt x="2682555" y="4014202"/>
                    <a:pt x="2517219" y="4109932"/>
                  </a:cubicBezTo>
                  <a:cubicBezTo>
                    <a:pt x="2517362" y="4213004"/>
                    <a:pt x="2518793" y="4377577"/>
                    <a:pt x="2521510" y="4603650"/>
                  </a:cubicBezTo>
                  <a:cubicBezTo>
                    <a:pt x="2524227" y="4829723"/>
                    <a:pt x="2527374" y="5075534"/>
                    <a:pt x="2530950" y="5341081"/>
                  </a:cubicBezTo>
                  <a:cubicBezTo>
                    <a:pt x="2534525" y="5606629"/>
                    <a:pt x="2537672" y="5850151"/>
                    <a:pt x="2540389" y="6071647"/>
                  </a:cubicBezTo>
                  <a:cubicBezTo>
                    <a:pt x="2543107" y="6293143"/>
                    <a:pt x="2544537" y="6450851"/>
                    <a:pt x="2544680" y="6544769"/>
                  </a:cubicBezTo>
                  <a:cubicBezTo>
                    <a:pt x="2551460" y="6818527"/>
                    <a:pt x="2537900" y="7068385"/>
                    <a:pt x="2503998" y="7294342"/>
                  </a:cubicBezTo>
                  <a:cubicBezTo>
                    <a:pt x="2470096" y="7520298"/>
                    <a:pt x="2375170" y="7709132"/>
                    <a:pt x="2219221" y="7860843"/>
                  </a:cubicBezTo>
                  <a:cubicBezTo>
                    <a:pt x="2063272" y="8012554"/>
                    <a:pt x="1805618" y="8113921"/>
                    <a:pt x="1446257" y="8164944"/>
                  </a:cubicBezTo>
                  <a:cubicBezTo>
                    <a:pt x="1392862" y="7964710"/>
                    <a:pt x="1314294" y="7779352"/>
                    <a:pt x="1210554" y="7608867"/>
                  </a:cubicBezTo>
                  <a:cubicBezTo>
                    <a:pt x="1106814" y="7438382"/>
                    <a:pt x="913827" y="7275907"/>
                    <a:pt x="631593" y="7121442"/>
                  </a:cubicBezTo>
                  <a:lnTo>
                    <a:pt x="631593" y="7075674"/>
                  </a:lnTo>
                  <a:cubicBezTo>
                    <a:pt x="763938" y="7090930"/>
                    <a:pt x="906581" y="7108474"/>
                    <a:pt x="1059521" y="7128307"/>
                  </a:cubicBezTo>
                  <a:cubicBezTo>
                    <a:pt x="1212461" y="7148139"/>
                    <a:pt x="1323066" y="7161107"/>
                    <a:pt x="1391336" y="7167209"/>
                  </a:cubicBezTo>
                  <a:cubicBezTo>
                    <a:pt x="1509951" y="7173312"/>
                    <a:pt x="1599960" y="7151953"/>
                    <a:pt x="1661365" y="7103135"/>
                  </a:cubicBezTo>
                  <a:cubicBezTo>
                    <a:pt x="1722770" y="7054316"/>
                    <a:pt x="1757858" y="6968883"/>
                    <a:pt x="1766631" y="6846836"/>
                  </a:cubicBezTo>
                  <a:cubicBezTo>
                    <a:pt x="1766726" y="6817850"/>
                    <a:pt x="1767679" y="6692179"/>
                    <a:pt x="1769491" y="6469825"/>
                  </a:cubicBezTo>
                  <a:cubicBezTo>
                    <a:pt x="1771303" y="6247471"/>
                    <a:pt x="1773400" y="5992507"/>
                    <a:pt x="1775784" y="5704934"/>
                  </a:cubicBezTo>
                  <a:cubicBezTo>
                    <a:pt x="1778168" y="5417361"/>
                    <a:pt x="1780265" y="5161253"/>
                    <a:pt x="1782077" y="4936610"/>
                  </a:cubicBezTo>
                  <a:cubicBezTo>
                    <a:pt x="1783889" y="4711968"/>
                    <a:pt x="1784842" y="4582864"/>
                    <a:pt x="1784938" y="4549301"/>
                  </a:cubicBezTo>
                  <a:cubicBezTo>
                    <a:pt x="1492597" y="4715018"/>
                    <a:pt x="1267191" y="4838973"/>
                    <a:pt x="1108721" y="4921163"/>
                  </a:cubicBezTo>
                  <a:cubicBezTo>
                    <a:pt x="950251" y="5003354"/>
                    <a:pt x="827822" y="5065522"/>
                    <a:pt x="741436" y="5107667"/>
                  </a:cubicBezTo>
                  <a:cubicBezTo>
                    <a:pt x="729612" y="5148857"/>
                    <a:pt x="709780" y="5194625"/>
                    <a:pt x="681938" y="5244969"/>
                  </a:cubicBezTo>
                  <a:cubicBezTo>
                    <a:pt x="654096" y="5295314"/>
                    <a:pt x="606803" y="5322774"/>
                    <a:pt x="540058" y="5327351"/>
                  </a:cubicBezTo>
                  <a:cubicBezTo>
                    <a:pt x="499439" y="5324872"/>
                    <a:pt x="468546" y="5309235"/>
                    <a:pt x="447379" y="5280439"/>
                  </a:cubicBezTo>
                  <a:cubicBezTo>
                    <a:pt x="426211" y="5251643"/>
                    <a:pt x="411337" y="5224565"/>
                    <a:pt x="402755" y="5199202"/>
                  </a:cubicBezTo>
                  <a:lnTo>
                    <a:pt x="0" y="4320464"/>
                  </a:lnTo>
                  <a:cubicBezTo>
                    <a:pt x="79670" y="4329447"/>
                    <a:pt x="179680" y="4329786"/>
                    <a:pt x="300032" y="4321480"/>
                  </a:cubicBezTo>
                  <a:cubicBezTo>
                    <a:pt x="420384" y="4313174"/>
                    <a:pt x="595657" y="4278933"/>
                    <a:pt x="825852" y="4218758"/>
                  </a:cubicBezTo>
                  <a:cubicBezTo>
                    <a:pt x="1056046" y="4158582"/>
                    <a:pt x="1375741" y="4055181"/>
                    <a:pt x="1784938" y="3908555"/>
                  </a:cubicBezTo>
                  <a:lnTo>
                    <a:pt x="1775784" y="2123617"/>
                  </a:lnTo>
                  <a:lnTo>
                    <a:pt x="1244880" y="2123617"/>
                  </a:lnTo>
                  <a:cubicBezTo>
                    <a:pt x="969702" y="2123427"/>
                    <a:pt x="762603" y="2128385"/>
                    <a:pt x="623584" y="2138492"/>
                  </a:cubicBezTo>
                  <a:cubicBezTo>
                    <a:pt x="484565" y="2148599"/>
                    <a:pt x="362137" y="2164998"/>
                    <a:pt x="256299" y="2187692"/>
                  </a:cubicBezTo>
                  <a:lnTo>
                    <a:pt x="100689" y="1849012"/>
                  </a:lnTo>
                  <a:cubicBezTo>
                    <a:pt x="532430" y="1885626"/>
                    <a:pt x="968748" y="1903933"/>
                    <a:pt x="1409643" y="1903933"/>
                  </a:cubicBezTo>
                  <a:lnTo>
                    <a:pt x="1775784" y="1903933"/>
                  </a:lnTo>
                  <a:cubicBezTo>
                    <a:pt x="1768919" y="1383516"/>
                    <a:pt x="1752900" y="987246"/>
                    <a:pt x="1727728" y="715119"/>
                  </a:cubicBezTo>
                  <a:cubicBezTo>
                    <a:pt x="1702556" y="442992"/>
                    <a:pt x="1654500" y="204619"/>
                    <a:pt x="1583560" y="0"/>
                  </a:cubicBezTo>
                  <a:close/>
                </a:path>
              </a:pathLst>
            </a:custGeom>
            <a:gradFill>
              <a:gsLst>
                <a:gs pos="3000">
                  <a:srgbClr val="C9A8C6"/>
                </a:gs>
                <a:gs pos="100000">
                  <a:srgbClr val="E3D1E1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100">
                  <a:latin typeface="A-OTF Ryumin Pro M-KL" panose="02020400000000000000" pitchFamily="18" charset="-128"/>
                  <a:ea typeface="A-OTF Ryumin Pro M-KL" panose="02020400000000000000" pitchFamily="18" charset="-128"/>
                </a:defRPr>
              </a:lvl1pPr>
            </a:lstStyle>
            <a:p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88E712F-689B-49D9-BA84-C7341D9FB5A4}"/>
                </a:ext>
              </a:extLst>
            </p:cNvPr>
            <p:cNvSpPr txBox="1"/>
            <p:nvPr/>
          </p:nvSpPr>
          <p:spPr>
            <a:xfrm>
              <a:off x="8023174" y="-66981"/>
              <a:ext cx="5083226" cy="4956355"/>
            </a:xfrm>
            <a:custGeom>
              <a:avLst/>
              <a:gdLst/>
              <a:ahLst/>
              <a:cxnLst/>
              <a:rect l="l" t="t" r="r" b="b"/>
              <a:pathLst>
                <a:path w="8402936" h="8193209">
                  <a:moveTo>
                    <a:pt x="7277052" y="0"/>
                  </a:moveTo>
                  <a:lnTo>
                    <a:pt x="8009334" y="686514"/>
                  </a:lnTo>
                  <a:cubicBezTo>
                    <a:pt x="8027260" y="705012"/>
                    <a:pt x="8039465" y="725226"/>
                    <a:pt x="8045948" y="747156"/>
                  </a:cubicBezTo>
                  <a:cubicBezTo>
                    <a:pt x="8052431" y="769086"/>
                    <a:pt x="8055483" y="791589"/>
                    <a:pt x="8055102" y="814663"/>
                  </a:cubicBezTo>
                  <a:cubicBezTo>
                    <a:pt x="8053004" y="856426"/>
                    <a:pt x="8034316" y="889608"/>
                    <a:pt x="7999036" y="914208"/>
                  </a:cubicBezTo>
                  <a:cubicBezTo>
                    <a:pt x="7963757" y="938808"/>
                    <a:pt x="7924473" y="951394"/>
                    <a:pt x="7881185" y="951966"/>
                  </a:cubicBezTo>
                  <a:cubicBezTo>
                    <a:pt x="7858301" y="950632"/>
                    <a:pt x="7821687" y="944147"/>
                    <a:pt x="7771343" y="932515"/>
                  </a:cubicBezTo>
                  <a:cubicBezTo>
                    <a:pt x="7720998" y="920882"/>
                    <a:pt x="7684384" y="912110"/>
                    <a:pt x="7661500" y="906198"/>
                  </a:cubicBezTo>
                  <a:cubicBezTo>
                    <a:pt x="7480237" y="932642"/>
                    <a:pt x="7303721" y="954000"/>
                    <a:pt x="7131951" y="970274"/>
                  </a:cubicBezTo>
                  <a:cubicBezTo>
                    <a:pt x="6960182" y="986546"/>
                    <a:pt x="6709081" y="1003837"/>
                    <a:pt x="6378651" y="1022144"/>
                  </a:cubicBezTo>
                  <a:cubicBezTo>
                    <a:pt x="6048219" y="1040451"/>
                    <a:pt x="5554381" y="1065877"/>
                    <a:pt x="4897135" y="1098423"/>
                  </a:cubicBezTo>
                  <a:cubicBezTo>
                    <a:pt x="4894537" y="1202953"/>
                    <a:pt x="4894649" y="1387492"/>
                    <a:pt x="4897475" y="1652041"/>
                  </a:cubicBezTo>
                  <a:cubicBezTo>
                    <a:pt x="4900299" y="1916589"/>
                    <a:pt x="4903125" y="2183171"/>
                    <a:pt x="4905949" y="2451788"/>
                  </a:cubicBezTo>
                  <a:cubicBezTo>
                    <a:pt x="4908775" y="2720404"/>
                    <a:pt x="4908888" y="2913080"/>
                    <a:pt x="4906289" y="3029816"/>
                  </a:cubicBezTo>
                  <a:lnTo>
                    <a:pt x="7066521" y="3029816"/>
                  </a:lnTo>
                  <a:lnTo>
                    <a:pt x="7432662" y="2526372"/>
                  </a:lnTo>
                  <a:cubicBezTo>
                    <a:pt x="7451351" y="2501772"/>
                    <a:pt x="7473471" y="2477744"/>
                    <a:pt x="7499025" y="2454288"/>
                  </a:cubicBezTo>
                  <a:cubicBezTo>
                    <a:pt x="7524579" y="2430832"/>
                    <a:pt x="7551276" y="2418246"/>
                    <a:pt x="7579119" y="2416530"/>
                  </a:cubicBezTo>
                  <a:cubicBezTo>
                    <a:pt x="7607151" y="2417484"/>
                    <a:pt x="7635756" y="2427018"/>
                    <a:pt x="7664933" y="2445135"/>
                  </a:cubicBezTo>
                  <a:cubicBezTo>
                    <a:pt x="7694110" y="2463251"/>
                    <a:pt x="7720426" y="2484228"/>
                    <a:pt x="7743881" y="2508065"/>
                  </a:cubicBezTo>
                  <a:lnTo>
                    <a:pt x="8311401" y="3011509"/>
                  </a:lnTo>
                  <a:cubicBezTo>
                    <a:pt x="8335238" y="3029816"/>
                    <a:pt x="8356214" y="3050412"/>
                    <a:pt x="8374331" y="3073296"/>
                  </a:cubicBezTo>
                  <a:cubicBezTo>
                    <a:pt x="8392447" y="3096180"/>
                    <a:pt x="8401982" y="3121351"/>
                    <a:pt x="8402936" y="3148812"/>
                  </a:cubicBezTo>
                  <a:cubicBezTo>
                    <a:pt x="8400075" y="3193054"/>
                    <a:pt x="8382912" y="3221277"/>
                    <a:pt x="8351447" y="3233482"/>
                  </a:cubicBezTo>
                  <a:cubicBezTo>
                    <a:pt x="8319982" y="3245687"/>
                    <a:pt x="8291377" y="3251026"/>
                    <a:pt x="8265633" y="3249501"/>
                  </a:cubicBezTo>
                  <a:lnTo>
                    <a:pt x="6974985" y="3249501"/>
                  </a:lnTo>
                  <a:cubicBezTo>
                    <a:pt x="6976975" y="3397605"/>
                    <a:pt x="6980685" y="3639624"/>
                    <a:pt x="6986117" y="3975558"/>
                  </a:cubicBezTo>
                  <a:cubicBezTo>
                    <a:pt x="6991547" y="4311493"/>
                    <a:pt x="6997747" y="4687520"/>
                    <a:pt x="7004717" y="5103639"/>
                  </a:cubicBezTo>
                  <a:cubicBezTo>
                    <a:pt x="7011685" y="5519758"/>
                    <a:pt x="7018471" y="5922147"/>
                    <a:pt x="7025074" y="6310806"/>
                  </a:cubicBezTo>
                  <a:cubicBezTo>
                    <a:pt x="7031677" y="6699464"/>
                    <a:pt x="7037144" y="7020570"/>
                    <a:pt x="7041477" y="7274123"/>
                  </a:cubicBezTo>
                  <a:cubicBezTo>
                    <a:pt x="7045810" y="7527675"/>
                    <a:pt x="7048055" y="7659852"/>
                    <a:pt x="7048213" y="7670653"/>
                  </a:cubicBezTo>
                  <a:cubicBezTo>
                    <a:pt x="7041829" y="7841350"/>
                    <a:pt x="6995609" y="7963736"/>
                    <a:pt x="6909555" y="8037811"/>
                  </a:cubicBezTo>
                  <a:cubicBezTo>
                    <a:pt x="6823501" y="8111887"/>
                    <a:pt x="6735920" y="8156977"/>
                    <a:pt x="6646815" y="8173080"/>
                  </a:cubicBezTo>
                  <a:cubicBezTo>
                    <a:pt x="6557709" y="8189184"/>
                    <a:pt x="6505387" y="8195625"/>
                    <a:pt x="6489849" y="8192404"/>
                  </a:cubicBezTo>
                  <a:cubicBezTo>
                    <a:pt x="6381913" y="8191641"/>
                    <a:pt x="6307160" y="8165706"/>
                    <a:pt x="6265587" y="8114599"/>
                  </a:cubicBezTo>
                  <a:cubicBezTo>
                    <a:pt x="6224015" y="8063492"/>
                    <a:pt x="6204183" y="7991789"/>
                    <a:pt x="6206089" y="7899491"/>
                  </a:cubicBezTo>
                  <a:cubicBezTo>
                    <a:pt x="6206853" y="7868026"/>
                    <a:pt x="6209904" y="7809672"/>
                    <a:pt x="6215243" y="7724430"/>
                  </a:cubicBezTo>
                  <a:cubicBezTo>
                    <a:pt x="6220583" y="7639188"/>
                    <a:pt x="6223634" y="7578546"/>
                    <a:pt x="6224397" y="7542504"/>
                  </a:cubicBezTo>
                  <a:cubicBezTo>
                    <a:pt x="6230309" y="7358480"/>
                    <a:pt x="6239081" y="6900422"/>
                    <a:pt x="6250713" y="6168331"/>
                  </a:cubicBezTo>
                  <a:cubicBezTo>
                    <a:pt x="6262345" y="5436240"/>
                    <a:pt x="6268829" y="4463296"/>
                    <a:pt x="6270164" y="3249501"/>
                  </a:cubicBezTo>
                  <a:lnTo>
                    <a:pt x="4897135" y="3249501"/>
                  </a:lnTo>
                  <a:cubicBezTo>
                    <a:pt x="4879563" y="4220113"/>
                    <a:pt x="4784525" y="5005622"/>
                    <a:pt x="4612020" y="5606025"/>
                  </a:cubicBezTo>
                  <a:cubicBezTo>
                    <a:pt x="4439516" y="6206429"/>
                    <a:pt x="4185139" y="6674613"/>
                    <a:pt x="3848888" y="7010582"/>
                  </a:cubicBezTo>
                  <a:cubicBezTo>
                    <a:pt x="3512637" y="7346551"/>
                    <a:pt x="3090106" y="7603188"/>
                    <a:pt x="2581294" y="7780496"/>
                  </a:cubicBezTo>
                  <a:lnTo>
                    <a:pt x="2562987" y="7725574"/>
                  </a:lnTo>
                  <a:cubicBezTo>
                    <a:pt x="2923139" y="7471762"/>
                    <a:pt x="3223962" y="7156587"/>
                    <a:pt x="3465457" y="6780049"/>
                  </a:cubicBezTo>
                  <a:cubicBezTo>
                    <a:pt x="3706952" y="6403511"/>
                    <a:pt x="3888441" y="5895774"/>
                    <a:pt x="4009922" y="5256835"/>
                  </a:cubicBezTo>
                  <a:cubicBezTo>
                    <a:pt x="4131404" y="4617897"/>
                    <a:pt x="4192202" y="3777919"/>
                    <a:pt x="4192315" y="2736903"/>
                  </a:cubicBezTo>
                  <a:cubicBezTo>
                    <a:pt x="4192767" y="2515185"/>
                    <a:pt x="4188811" y="2266005"/>
                    <a:pt x="4180449" y="1989365"/>
                  </a:cubicBezTo>
                  <a:cubicBezTo>
                    <a:pt x="4172087" y="1712726"/>
                    <a:pt x="4156605" y="1439137"/>
                    <a:pt x="4134004" y="1168599"/>
                  </a:cubicBezTo>
                  <a:cubicBezTo>
                    <a:pt x="4111402" y="898061"/>
                    <a:pt x="4078969" y="661088"/>
                    <a:pt x="4036705" y="457676"/>
                  </a:cubicBezTo>
                  <a:lnTo>
                    <a:pt x="5006978" y="887891"/>
                  </a:lnTo>
                  <a:cubicBezTo>
                    <a:pt x="5258756" y="838621"/>
                    <a:pt x="5536300" y="771381"/>
                    <a:pt x="5839609" y="686175"/>
                  </a:cubicBezTo>
                  <a:cubicBezTo>
                    <a:pt x="6142919" y="600968"/>
                    <a:pt x="6425887" y="500505"/>
                    <a:pt x="6688515" y="384787"/>
                  </a:cubicBezTo>
                  <a:cubicBezTo>
                    <a:pt x="6951141" y="269068"/>
                    <a:pt x="7147321" y="140805"/>
                    <a:pt x="7277052" y="0"/>
                  </a:cubicBezTo>
                  <a:close/>
                  <a:moveTo>
                    <a:pt x="1583560" y="0"/>
                  </a:moveTo>
                  <a:lnTo>
                    <a:pt x="2517219" y="274605"/>
                  </a:lnTo>
                  <a:cubicBezTo>
                    <a:pt x="2600364" y="296535"/>
                    <a:pt x="2665201" y="323615"/>
                    <a:pt x="2711732" y="355843"/>
                  </a:cubicBezTo>
                  <a:cubicBezTo>
                    <a:pt x="2758263" y="388071"/>
                    <a:pt x="2781909" y="431169"/>
                    <a:pt x="2782672" y="485136"/>
                  </a:cubicBezTo>
                  <a:cubicBezTo>
                    <a:pt x="2781337" y="538723"/>
                    <a:pt x="2756546" y="584871"/>
                    <a:pt x="2708300" y="623584"/>
                  </a:cubicBezTo>
                  <a:cubicBezTo>
                    <a:pt x="2660053" y="662295"/>
                    <a:pt x="2596359" y="701579"/>
                    <a:pt x="2517219" y="741435"/>
                  </a:cubicBezTo>
                  <a:lnTo>
                    <a:pt x="2517219" y="1903933"/>
                  </a:lnTo>
                  <a:lnTo>
                    <a:pt x="2599601" y="1903933"/>
                  </a:lnTo>
                  <a:lnTo>
                    <a:pt x="2883361" y="1501178"/>
                  </a:lnTo>
                  <a:cubicBezTo>
                    <a:pt x="2905672" y="1468187"/>
                    <a:pt x="2927412" y="1440345"/>
                    <a:pt x="2948579" y="1417652"/>
                  </a:cubicBezTo>
                  <a:cubicBezTo>
                    <a:pt x="2969747" y="1394958"/>
                    <a:pt x="2993775" y="1383135"/>
                    <a:pt x="3020663" y="1382182"/>
                  </a:cubicBezTo>
                  <a:cubicBezTo>
                    <a:pt x="3047361" y="1382944"/>
                    <a:pt x="3074059" y="1392861"/>
                    <a:pt x="3100757" y="1411931"/>
                  </a:cubicBezTo>
                  <a:cubicBezTo>
                    <a:pt x="3127455" y="1431000"/>
                    <a:pt x="3158729" y="1454647"/>
                    <a:pt x="3194580" y="1482871"/>
                  </a:cubicBezTo>
                  <a:lnTo>
                    <a:pt x="3688871" y="1885626"/>
                  </a:lnTo>
                  <a:cubicBezTo>
                    <a:pt x="3712708" y="1903933"/>
                    <a:pt x="3733685" y="1924528"/>
                    <a:pt x="3751801" y="1947412"/>
                  </a:cubicBezTo>
                  <a:cubicBezTo>
                    <a:pt x="3769918" y="1970295"/>
                    <a:pt x="3779453" y="1995468"/>
                    <a:pt x="3780406" y="2022928"/>
                  </a:cubicBezTo>
                  <a:cubicBezTo>
                    <a:pt x="3778118" y="2067170"/>
                    <a:pt x="3762099" y="2095394"/>
                    <a:pt x="3732350" y="2107598"/>
                  </a:cubicBezTo>
                  <a:cubicBezTo>
                    <a:pt x="3702601" y="2119803"/>
                    <a:pt x="3672852" y="2125143"/>
                    <a:pt x="3643103" y="2123617"/>
                  </a:cubicBezTo>
                  <a:lnTo>
                    <a:pt x="2517219" y="2123617"/>
                  </a:lnTo>
                  <a:lnTo>
                    <a:pt x="2517219" y="3652256"/>
                  </a:lnTo>
                  <a:cubicBezTo>
                    <a:pt x="2730611" y="3572163"/>
                    <a:pt x="2956017" y="3485204"/>
                    <a:pt x="3193436" y="3391381"/>
                  </a:cubicBezTo>
                  <a:cubicBezTo>
                    <a:pt x="3430856" y="3297557"/>
                    <a:pt x="3635666" y="3210598"/>
                    <a:pt x="3807867" y="3130505"/>
                  </a:cubicBezTo>
                  <a:lnTo>
                    <a:pt x="3807867" y="3185426"/>
                  </a:lnTo>
                  <a:cubicBezTo>
                    <a:pt x="3601340" y="3372692"/>
                    <a:pt x="3375935" y="3549660"/>
                    <a:pt x="3131650" y="3716331"/>
                  </a:cubicBezTo>
                  <a:cubicBezTo>
                    <a:pt x="2887365" y="3883001"/>
                    <a:pt x="2682555" y="4014202"/>
                    <a:pt x="2517219" y="4109932"/>
                  </a:cubicBezTo>
                  <a:cubicBezTo>
                    <a:pt x="2517362" y="4213004"/>
                    <a:pt x="2518793" y="4377577"/>
                    <a:pt x="2521510" y="4603650"/>
                  </a:cubicBezTo>
                  <a:cubicBezTo>
                    <a:pt x="2524227" y="4829723"/>
                    <a:pt x="2527374" y="5075534"/>
                    <a:pt x="2530950" y="5341081"/>
                  </a:cubicBezTo>
                  <a:cubicBezTo>
                    <a:pt x="2534525" y="5606629"/>
                    <a:pt x="2537672" y="5850151"/>
                    <a:pt x="2540389" y="6071647"/>
                  </a:cubicBezTo>
                  <a:cubicBezTo>
                    <a:pt x="2543107" y="6293143"/>
                    <a:pt x="2544537" y="6450851"/>
                    <a:pt x="2544680" y="6544769"/>
                  </a:cubicBezTo>
                  <a:cubicBezTo>
                    <a:pt x="2551460" y="6818527"/>
                    <a:pt x="2537900" y="7068385"/>
                    <a:pt x="2503998" y="7294342"/>
                  </a:cubicBezTo>
                  <a:cubicBezTo>
                    <a:pt x="2470096" y="7520298"/>
                    <a:pt x="2375170" y="7709132"/>
                    <a:pt x="2219221" y="7860843"/>
                  </a:cubicBezTo>
                  <a:cubicBezTo>
                    <a:pt x="2063272" y="8012554"/>
                    <a:pt x="1805618" y="8113921"/>
                    <a:pt x="1446257" y="8164944"/>
                  </a:cubicBezTo>
                  <a:cubicBezTo>
                    <a:pt x="1392862" y="7964710"/>
                    <a:pt x="1314294" y="7779352"/>
                    <a:pt x="1210554" y="7608867"/>
                  </a:cubicBezTo>
                  <a:cubicBezTo>
                    <a:pt x="1106814" y="7438382"/>
                    <a:pt x="913827" y="7275907"/>
                    <a:pt x="631593" y="7121442"/>
                  </a:cubicBezTo>
                  <a:lnTo>
                    <a:pt x="631593" y="7075674"/>
                  </a:lnTo>
                  <a:cubicBezTo>
                    <a:pt x="763938" y="7090930"/>
                    <a:pt x="906581" y="7108474"/>
                    <a:pt x="1059521" y="7128307"/>
                  </a:cubicBezTo>
                  <a:cubicBezTo>
                    <a:pt x="1212461" y="7148139"/>
                    <a:pt x="1323066" y="7161107"/>
                    <a:pt x="1391336" y="7167209"/>
                  </a:cubicBezTo>
                  <a:cubicBezTo>
                    <a:pt x="1509951" y="7173312"/>
                    <a:pt x="1599960" y="7151953"/>
                    <a:pt x="1661365" y="7103135"/>
                  </a:cubicBezTo>
                  <a:cubicBezTo>
                    <a:pt x="1722770" y="7054316"/>
                    <a:pt x="1757858" y="6968883"/>
                    <a:pt x="1766631" y="6846836"/>
                  </a:cubicBezTo>
                  <a:cubicBezTo>
                    <a:pt x="1766726" y="6817850"/>
                    <a:pt x="1767679" y="6692179"/>
                    <a:pt x="1769491" y="6469825"/>
                  </a:cubicBezTo>
                  <a:cubicBezTo>
                    <a:pt x="1771303" y="6247471"/>
                    <a:pt x="1773400" y="5992507"/>
                    <a:pt x="1775784" y="5704934"/>
                  </a:cubicBezTo>
                  <a:cubicBezTo>
                    <a:pt x="1778168" y="5417361"/>
                    <a:pt x="1780265" y="5161253"/>
                    <a:pt x="1782077" y="4936610"/>
                  </a:cubicBezTo>
                  <a:cubicBezTo>
                    <a:pt x="1783889" y="4711968"/>
                    <a:pt x="1784842" y="4582864"/>
                    <a:pt x="1784938" y="4549301"/>
                  </a:cubicBezTo>
                  <a:cubicBezTo>
                    <a:pt x="1492597" y="4715018"/>
                    <a:pt x="1267191" y="4838973"/>
                    <a:pt x="1108721" y="4921163"/>
                  </a:cubicBezTo>
                  <a:cubicBezTo>
                    <a:pt x="950251" y="5003354"/>
                    <a:pt x="827822" y="5065522"/>
                    <a:pt x="741436" y="5107667"/>
                  </a:cubicBezTo>
                  <a:cubicBezTo>
                    <a:pt x="729612" y="5148857"/>
                    <a:pt x="709780" y="5194625"/>
                    <a:pt x="681938" y="5244969"/>
                  </a:cubicBezTo>
                  <a:cubicBezTo>
                    <a:pt x="654096" y="5295314"/>
                    <a:pt x="606803" y="5322774"/>
                    <a:pt x="540058" y="5327351"/>
                  </a:cubicBezTo>
                  <a:cubicBezTo>
                    <a:pt x="499439" y="5324872"/>
                    <a:pt x="468546" y="5309235"/>
                    <a:pt x="447379" y="5280439"/>
                  </a:cubicBezTo>
                  <a:cubicBezTo>
                    <a:pt x="426211" y="5251643"/>
                    <a:pt x="411337" y="5224565"/>
                    <a:pt x="402755" y="5199202"/>
                  </a:cubicBezTo>
                  <a:lnTo>
                    <a:pt x="0" y="4320464"/>
                  </a:lnTo>
                  <a:cubicBezTo>
                    <a:pt x="79670" y="4329447"/>
                    <a:pt x="179680" y="4329786"/>
                    <a:pt x="300032" y="4321480"/>
                  </a:cubicBezTo>
                  <a:cubicBezTo>
                    <a:pt x="420384" y="4313174"/>
                    <a:pt x="595657" y="4278933"/>
                    <a:pt x="825852" y="4218758"/>
                  </a:cubicBezTo>
                  <a:cubicBezTo>
                    <a:pt x="1056046" y="4158582"/>
                    <a:pt x="1375741" y="4055181"/>
                    <a:pt x="1784938" y="3908555"/>
                  </a:cubicBezTo>
                  <a:lnTo>
                    <a:pt x="1775784" y="2123617"/>
                  </a:lnTo>
                  <a:lnTo>
                    <a:pt x="1244880" y="2123617"/>
                  </a:lnTo>
                  <a:cubicBezTo>
                    <a:pt x="969702" y="2123427"/>
                    <a:pt x="762603" y="2128385"/>
                    <a:pt x="623584" y="2138492"/>
                  </a:cubicBezTo>
                  <a:cubicBezTo>
                    <a:pt x="484565" y="2148599"/>
                    <a:pt x="362137" y="2164998"/>
                    <a:pt x="256299" y="2187692"/>
                  </a:cubicBezTo>
                  <a:lnTo>
                    <a:pt x="100689" y="1849012"/>
                  </a:lnTo>
                  <a:cubicBezTo>
                    <a:pt x="532430" y="1885626"/>
                    <a:pt x="968748" y="1903933"/>
                    <a:pt x="1409643" y="1903933"/>
                  </a:cubicBezTo>
                  <a:lnTo>
                    <a:pt x="1775784" y="1903933"/>
                  </a:lnTo>
                  <a:cubicBezTo>
                    <a:pt x="1768919" y="1383516"/>
                    <a:pt x="1752900" y="987246"/>
                    <a:pt x="1727728" y="715119"/>
                  </a:cubicBezTo>
                  <a:cubicBezTo>
                    <a:pt x="1702556" y="442992"/>
                    <a:pt x="1654500" y="204619"/>
                    <a:pt x="1583560" y="0"/>
                  </a:cubicBezTo>
                  <a:close/>
                </a:path>
              </a:pathLst>
            </a:custGeom>
            <a:gradFill>
              <a:gsLst>
                <a:gs pos="3000">
                  <a:srgbClr val="AD86C5"/>
                </a:gs>
                <a:gs pos="100000">
                  <a:srgbClr val="CEA5C4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100">
                  <a:latin typeface="A-OTF Ryumin Pro M-KL" panose="02020400000000000000" pitchFamily="18" charset="-128"/>
                  <a:ea typeface="A-OTF Ryumin Pro M-KL" panose="02020400000000000000" pitchFamily="18" charset="-128"/>
                </a:defRPr>
              </a:lvl1pPr>
            </a:lstStyle>
            <a:p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F613C552-7CD6-45E5-965E-BEC2E8F73C8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3147391" y="226505"/>
              <a:ext cx="6571800" cy="6571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550008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07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994C6"/>
            </a:gs>
            <a:gs pos="100000">
              <a:srgbClr val="EADB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BC3EA527-85B6-4713-B4AC-CA7ED7877596}"/>
              </a:ext>
            </a:extLst>
          </p:cNvPr>
          <p:cNvSpPr/>
          <p:nvPr/>
        </p:nvSpPr>
        <p:spPr>
          <a:xfrm>
            <a:off x="3373182" y="1149799"/>
            <a:ext cx="14830363" cy="15210640"/>
          </a:xfrm>
          <a:custGeom>
            <a:avLst/>
            <a:gdLst>
              <a:gd name="connsiteX0" fmla="*/ 0 w 13533120"/>
              <a:gd name="connsiteY0" fmla="*/ 0 h 5151120"/>
              <a:gd name="connsiteX1" fmla="*/ 7223760 w 13533120"/>
              <a:gd name="connsiteY1" fmla="*/ 1341120 h 5151120"/>
              <a:gd name="connsiteX2" fmla="*/ 13533120 w 13533120"/>
              <a:gd name="connsiteY2" fmla="*/ 5151120 h 5151120"/>
              <a:gd name="connsiteX3" fmla="*/ 7284720 w 13533120"/>
              <a:gd name="connsiteY3" fmla="*/ 1889760 h 5151120"/>
              <a:gd name="connsiteX4" fmla="*/ 0 w 13533120"/>
              <a:gd name="connsiteY4" fmla="*/ 0 h 5151120"/>
              <a:gd name="connsiteX0" fmla="*/ 0 w 13533120"/>
              <a:gd name="connsiteY0" fmla="*/ 0 h 5151120"/>
              <a:gd name="connsiteX1" fmla="*/ 7223760 w 13533120"/>
              <a:gd name="connsiteY1" fmla="*/ 1341120 h 5151120"/>
              <a:gd name="connsiteX2" fmla="*/ 13533120 w 13533120"/>
              <a:gd name="connsiteY2" fmla="*/ 5151120 h 5151120"/>
              <a:gd name="connsiteX3" fmla="*/ 7284720 w 13533120"/>
              <a:gd name="connsiteY3" fmla="*/ 1889760 h 5151120"/>
              <a:gd name="connsiteX4" fmla="*/ 0 w 13533120"/>
              <a:gd name="connsiteY4" fmla="*/ 0 h 5151120"/>
              <a:gd name="connsiteX0" fmla="*/ 0 w 13533120"/>
              <a:gd name="connsiteY0" fmla="*/ 0 h 5151120"/>
              <a:gd name="connsiteX1" fmla="*/ 7223760 w 13533120"/>
              <a:gd name="connsiteY1" fmla="*/ 1341120 h 5151120"/>
              <a:gd name="connsiteX2" fmla="*/ 13533120 w 13533120"/>
              <a:gd name="connsiteY2" fmla="*/ 5151120 h 5151120"/>
              <a:gd name="connsiteX3" fmla="*/ 7284720 w 13533120"/>
              <a:gd name="connsiteY3" fmla="*/ 1889760 h 5151120"/>
              <a:gd name="connsiteX4" fmla="*/ 0 w 13533120"/>
              <a:gd name="connsiteY4" fmla="*/ 0 h 5151120"/>
              <a:gd name="connsiteX0" fmla="*/ 0 w 13533120"/>
              <a:gd name="connsiteY0" fmla="*/ 0 h 5151120"/>
              <a:gd name="connsiteX1" fmla="*/ 7223760 w 13533120"/>
              <a:gd name="connsiteY1" fmla="*/ 1341120 h 5151120"/>
              <a:gd name="connsiteX2" fmla="*/ 13533120 w 13533120"/>
              <a:gd name="connsiteY2" fmla="*/ 5151120 h 5151120"/>
              <a:gd name="connsiteX3" fmla="*/ 7284720 w 13533120"/>
              <a:gd name="connsiteY3" fmla="*/ 1889760 h 5151120"/>
              <a:gd name="connsiteX4" fmla="*/ 0 w 13533120"/>
              <a:gd name="connsiteY4" fmla="*/ 0 h 5151120"/>
              <a:gd name="connsiteX0" fmla="*/ 0 w 13533120"/>
              <a:gd name="connsiteY0" fmla="*/ 168391 h 5319511"/>
              <a:gd name="connsiteX1" fmla="*/ 8231945 w 13533120"/>
              <a:gd name="connsiteY1" fmla="*/ 384095 h 5319511"/>
              <a:gd name="connsiteX2" fmla="*/ 13533120 w 13533120"/>
              <a:gd name="connsiteY2" fmla="*/ 5319511 h 5319511"/>
              <a:gd name="connsiteX3" fmla="*/ 7284720 w 13533120"/>
              <a:gd name="connsiteY3" fmla="*/ 2058151 h 5319511"/>
              <a:gd name="connsiteX4" fmla="*/ 0 w 13533120"/>
              <a:gd name="connsiteY4" fmla="*/ 168391 h 5319511"/>
              <a:gd name="connsiteX0" fmla="*/ 0 w 13533120"/>
              <a:gd name="connsiteY0" fmla="*/ 0 h 5151120"/>
              <a:gd name="connsiteX1" fmla="*/ 7598898 w 13533120"/>
              <a:gd name="connsiteY1" fmla="*/ 1552135 h 5151120"/>
              <a:gd name="connsiteX2" fmla="*/ 13533120 w 13533120"/>
              <a:gd name="connsiteY2" fmla="*/ 5151120 h 5151120"/>
              <a:gd name="connsiteX3" fmla="*/ 7284720 w 13533120"/>
              <a:gd name="connsiteY3" fmla="*/ 1889760 h 5151120"/>
              <a:gd name="connsiteX4" fmla="*/ 0 w 13533120"/>
              <a:gd name="connsiteY4" fmla="*/ 0 h 5151120"/>
              <a:gd name="connsiteX0" fmla="*/ 0 w 13533120"/>
              <a:gd name="connsiteY0" fmla="*/ 0 h 5151120"/>
              <a:gd name="connsiteX1" fmla="*/ 7598898 w 13533120"/>
              <a:gd name="connsiteY1" fmla="*/ 1552135 h 5151120"/>
              <a:gd name="connsiteX2" fmla="*/ 13533120 w 13533120"/>
              <a:gd name="connsiteY2" fmla="*/ 5151120 h 5151120"/>
              <a:gd name="connsiteX3" fmla="*/ 7284720 w 13533120"/>
              <a:gd name="connsiteY3" fmla="*/ 1889760 h 5151120"/>
              <a:gd name="connsiteX4" fmla="*/ 0 w 13533120"/>
              <a:gd name="connsiteY4" fmla="*/ 0 h 5151120"/>
              <a:gd name="connsiteX0" fmla="*/ 0 w 13533120"/>
              <a:gd name="connsiteY0" fmla="*/ 245 h 5151365"/>
              <a:gd name="connsiteX1" fmla="*/ 7598898 w 13533120"/>
              <a:gd name="connsiteY1" fmla="*/ 1552380 h 5151365"/>
              <a:gd name="connsiteX2" fmla="*/ 13533120 w 13533120"/>
              <a:gd name="connsiteY2" fmla="*/ 5151365 h 5151365"/>
              <a:gd name="connsiteX3" fmla="*/ 7284720 w 13533120"/>
              <a:gd name="connsiteY3" fmla="*/ 1890005 h 5151365"/>
              <a:gd name="connsiteX4" fmla="*/ 0 w 13533120"/>
              <a:gd name="connsiteY4" fmla="*/ 245 h 5151365"/>
              <a:gd name="connsiteX0" fmla="*/ 0 w 13533120"/>
              <a:gd name="connsiteY0" fmla="*/ 245 h 5151365"/>
              <a:gd name="connsiteX1" fmla="*/ 7598898 w 13533120"/>
              <a:gd name="connsiteY1" fmla="*/ 1552380 h 5151365"/>
              <a:gd name="connsiteX2" fmla="*/ 13533120 w 13533120"/>
              <a:gd name="connsiteY2" fmla="*/ 5151365 h 5151365"/>
              <a:gd name="connsiteX3" fmla="*/ 7284720 w 13533120"/>
              <a:gd name="connsiteY3" fmla="*/ 1890005 h 5151365"/>
              <a:gd name="connsiteX4" fmla="*/ 0 w 13533120"/>
              <a:gd name="connsiteY4" fmla="*/ 245 h 5151365"/>
              <a:gd name="connsiteX0" fmla="*/ 0 w 13533120"/>
              <a:gd name="connsiteY0" fmla="*/ 245 h 5151365"/>
              <a:gd name="connsiteX1" fmla="*/ 7598898 w 13533120"/>
              <a:gd name="connsiteY1" fmla="*/ 1552380 h 5151365"/>
              <a:gd name="connsiteX2" fmla="*/ 13533120 w 13533120"/>
              <a:gd name="connsiteY2" fmla="*/ 5151365 h 5151365"/>
              <a:gd name="connsiteX3" fmla="*/ 7284720 w 13533120"/>
              <a:gd name="connsiteY3" fmla="*/ 1890005 h 5151365"/>
              <a:gd name="connsiteX4" fmla="*/ 0 w 13533120"/>
              <a:gd name="connsiteY4" fmla="*/ 245 h 5151365"/>
              <a:gd name="connsiteX0" fmla="*/ 0 w 15684857"/>
              <a:gd name="connsiteY0" fmla="*/ 214711 h 15799493"/>
              <a:gd name="connsiteX1" fmla="*/ 7598898 w 15684857"/>
              <a:gd name="connsiteY1" fmla="*/ 1766846 h 15799493"/>
              <a:gd name="connsiteX2" fmla="*/ 15684857 w 15684857"/>
              <a:gd name="connsiteY2" fmla="*/ 15799493 h 15799493"/>
              <a:gd name="connsiteX3" fmla="*/ 7284720 w 15684857"/>
              <a:gd name="connsiteY3" fmla="*/ 2104471 h 15799493"/>
              <a:gd name="connsiteX4" fmla="*/ 0 w 15684857"/>
              <a:gd name="connsiteY4" fmla="*/ 214711 h 15799493"/>
              <a:gd name="connsiteX0" fmla="*/ 0 w 15696043"/>
              <a:gd name="connsiteY0" fmla="*/ 214711 h 15799493"/>
              <a:gd name="connsiteX1" fmla="*/ 7598898 w 15696043"/>
              <a:gd name="connsiteY1" fmla="*/ 1766846 h 15799493"/>
              <a:gd name="connsiteX2" fmla="*/ 15684857 w 15696043"/>
              <a:gd name="connsiteY2" fmla="*/ 15799493 h 15799493"/>
              <a:gd name="connsiteX3" fmla="*/ 7284720 w 15696043"/>
              <a:gd name="connsiteY3" fmla="*/ 2104471 h 15799493"/>
              <a:gd name="connsiteX4" fmla="*/ 0 w 15696043"/>
              <a:gd name="connsiteY4" fmla="*/ 214711 h 15799493"/>
              <a:gd name="connsiteX0" fmla="*/ 0 w 15697663"/>
              <a:gd name="connsiteY0" fmla="*/ 888 h 15585670"/>
              <a:gd name="connsiteX1" fmla="*/ 7598898 w 15697663"/>
              <a:gd name="connsiteY1" fmla="*/ 1553023 h 15585670"/>
              <a:gd name="connsiteX2" fmla="*/ 15684857 w 15697663"/>
              <a:gd name="connsiteY2" fmla="*/ 15585670 h 15585670"/>
              <a:gd name="connsiteX3" fmla="*/ 7284720 w 15697663"/>
              <a:gd name="connsiteY3" fmla="*/ 1890648 h 15585670"/>
              <a:gd name="connsiteX4" fmla="*/ 0 w 15697663"/>
              <a:gd name="connsiteY4" fmla="*/ 888 h 15585670"/>
              <a:gd name="connsiteX0" fmla="*/ 0 w 15697663"/>
              <a:gd name="connsiteY0" fmla="*/ 888 h 15585670"/>
              <a:gd name="connsiteX1" fmla="*/ 7598898 w 15697663"/>
              <a:gd name="connsiteY1" fmla="*/ 1553023 h 15585670"/>
              <a:gd name="connsiteX2" fmla="*/ 15684857 w 15697663"/>
              <a:gd name="connsiteY2" fmla="*/ 15585670 h 15585670"/>
              <a:gd name="connsiteX3" fmla="*/ 7284720 w 15697663"/>
              <a:gd name="connsiteY3" fmla="*/ 1890648 h 15585670"/>
              <a:gd name="connsiteX4" fmla="*/ 0 w 15697663"/>
              <a:gd name="connsiteY4" fmla="*/ 888 h 15585670"/>
              <a:gd name="connsiteX0" fmla="*/ 0 w 15697663"/>
              <a:gd name="connsiteY0" fmla="*/ 888 h 15585670"/>
              <a:gd name="connsiteX1" fmla="*/ 7598898 w 15697663"/>
              <a:gd name="connsiteY1" fmla="*/ 1553023 h 15585670"/>
              <a:gd name="connsiteX2" fmla="*/ 15684857 w 15697663"/>
              <a:gd name="connsiteY2" fmla="*/ 15585670 h 15585670"/>
              <a:gd name="connsiteX3" fmla="*/ 7284720 w 15697663"/>
              <a:gd name="connsiteY3" fmla="*/ 1890648 h 15585670"/>
              <a:gd name="connsiteX4" fmla="*/ 0 w 15697663"/>
              <a:gd name="connsiteY4" fmla="*/ 888 h 15585670"/>
              <a:gd name="connsiteX0" fmla="*/ 0 w 14412963"/>
              <a:gd name="connsiteY0" fmla="*/ 194395 h 15404345"/>
              <a:gd name="connsiteX1" fmla="*/ 7598898 w 14412963"/>
              <a:gd name="connsiteY1" fmla="*/ 1746530 h 15404345"/>
              <a:gd name="connsiteX2" fmla="*/ 14399349 w 14412963"/>
              <a:gd name="connsiteY2" fmla="*/ 15404345 h 15404345"/>
              <a:gd name="connsiteX3" fmla="*/ 7284720 w 14412963"/>
              <a:gd name="connsiteY3" fmla="*/ 2084155 h 15404345"/>
              <a:gd name="connsiteX4" fmla="*/ 0 w 14412963"/>
              <a:gd name="connsiteY4" fmla="*/ 194395 h 15404345"/>
              <a:gd name="connsiteX0" fmla="*/ 0 w 14414806"/>
              <a:gd name="connsiteY0" fmla="*/ 3307 h 15213257"/>
              <a:gd name="connsiteX1" fmla="*/ 7598898 w 14414806"/>
              <a:gd name="connsiteY1" fmla="*/ 1555442 h 15213257"/>
              <a:gd name="connsiteX2" fmla="*/ 14399349 w 14414806"/>
              <a:gd name="connsiteY2" fmla="*/ 15213257 h 15213257"/>
              <a:gd name="connsiteX3" fmla="*/ 7284720 w 14414806"/>
              <a:gd name="connsiteY3" fmla="*/ 1893067 h 15213257"/>
              <a:gd name="connsiteX4" fmla="*/ 0 w 14414806"/>
              <a:gd name="connsiteY4" fmla="*/ 3307 h 15213257"/>
              <a:gd name="connsiteX0" fmla="*/ 0 w 14415854"/>
              <a:gd name="connsiteY0" fmla="*/ 18135 h 15228085"/>
              <a:gd name="connsiteX1" fmla="*/ 7876821 w 14415854"/>
              <a:gd name="connsiteY1" fmla="*/ 1373069 h 15228085"/>
              <a:gd name="connsiteX2" fmla="*/ 14399349 w 14415854"/>
              <a:gd name="connsiteY2" fmla="*/ 15228085 h 15228085"/>
              <a:gd name="connsiteX3" fmla="*/ 7284720 w 14415854"/>
              <a:gd name="connsiteY3" fmla="*/ 1907895 h 15228085"/>
              <a:gd name="connsiteX4" fmla="*/ 0 w 14415854"/>
              <a:gd name="connsiteY4" fmla="*/ 18135 h 15228085"/>
              <a:gd name="connsiteX0" fmla="*/ 0 w 14415854"/>
              <a:gd name="connsiteY0" fmla="*/ 18135 h 15228085"/>
              <a:gd name="connsiteX1" fmla="*/ 7876821 w 14415854"/>
              <a:gd name="connsiteY1" fmla="*/ 1373069 h 15228085"/>
              <a:gd name="connsiteX2" fmla="*/ 14399349 w 14415854"/>
              <a:gd name="connsiteY2" fmla="*/ 15228085 h 15228085"/>
              <a:gd name="connsiteX3" fmla="*/ 7284720 w 14415854"/>
              <a:gd name="connsiteY3" fmla="*/ 1907895 h 15228085"/>
              <a:gd name="connsiteX4" fmla="*/ 0 w 14415854"/>
              <a:gd name="connsiteY4" fmla="*/ 18135 h 15228085"/>
              <a:gd name="connsiteX0" fmla="*/ 0 w 14416015"/>
              <a:gd name="connsiteY0" fmla="*/ 690 h 15210640"/>
              <a:gd name="connsiteX1" fmla="*/ 7876821 w 14416015"/>
              <a:gd name="connsiteY1" fmla="*/ 1355624 h 15210640"/>
              <a:gd name="connsiteX2" fmla="*/ 14399349 w 14416015"/>
              <a:gd name="connsiteY2" fmla="*/ 15210640 h 15210640"/>
              <a:gd name="connsiteX3" fmla="*/ 7284720 w 14416015"/>
              <a:gd name="connsiteY3" fmla="*/ 1890450 h 15210640"/>
              <a:gd name="connsiteX4" fmla="*/ 0 w 14416015"/>
              <a:gd name="connsiteY4" fmla="*/ 690 h 15210640"/>
              <a:gd name="connsiteX0" fmla="*/ 0 w 14416015"/>
              <a:gd name="connsiteY0" fmla="*/ 690 h 15210640"/>
              <a:gd name="connsiteX1" fmla="*/ 7876821 w 14416015"/>
              <a:gd name="connsiteY1" fmla="*/ 1355624 h 15210640"/>
              <a:gd name="connsiteX2" fmla="*/ 14399349 w 14416015"/>
              <a:gd name="connsiteY2" fmla="*/ 15210640 h 15210640"/>
              <a:gd name="connsiteX3" fmla="*/ 7284720 w 14416015"/>
              <a:gd name="connsiteY3" fmla="*/ 1890450 h 15210640"/>
              <a:gd name="connsiteX4" fmla="*/ 0 w 14416015"/>
              <a:gd name="connsiteY4" fmla="*/ 690 h 15210640"/>
              <a:gd name="connsiteX0" fmla="*/ 0 w 14830363"/>
              <a:gd name="connsiteY0" fmla="*/ 690 h 15210640"/>
              <a:gd name="connsiteX1" fmla="*/ 7876821 w 14830363"/>
              <a:gd name="connsiteY1" fmla="*/ 1355624 h 15210640"/>
              <a:gd name="connsiteX2" fmla="*/ 14399349 w 14830363"/>
              <a:gd name="connsiteY2" fmla="*/ 15210640 h 15210640"/>
              <a:gd name="connsiteX3" fmla="*/ 7284720 w 14830363"/>
              <a:gd name="connsiteY3" fmla="*/ 1890450 h 15210640"/>
              <a:gd name="connsiteX4" fmla="*/ 0 w 14830363"/>
              <a:gd name="connsiteY4" fmla="*/ 690 h 15210640"/>
              <a:gd name="connsiteX0" fmla="*/ 0 w 14830363"/>
              <a:gd name="connsiteY0" fmla="*/ 690 h 15210640"/>
              <a:gd name="connsiteX1" fmla="*/ 7876821 w 14830363"/>
              <a:gd name="connsiteY1" fmla="*/ 1355624 h 15210640"/>
              <a:gd name="connsiteX2" fmla="*/ 14399349 w 14830363"/>
              <a:gd name="connsiteY2" fmla="*/ 15210640 h 15210640"/>
              <a:gd name="connsiteX3" fmla="*/ 7284720 w 14830363"/>
              <a:gd name="connsiteY3" fmla="*/ 1890450 h 15210640"/>
              <a:gd name="connsiteX4" fmla="*/ 0 w 14830363"/>
              <a:gd name="connsiteY4" fmla="*/ 690 h 1521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830363" h="15210640">
                <a:moveTo>
                  <a:pt x="0" y="690"/>
                </a:moveTo>
                <a:cubicBezTo>
                  <a:pt x="2812366" y="-15917"/>
                  <a:pt x="4838882" y="262822"/>
                  <a:pt x="7876821" y="1355624"/>
                </a:cubicBezTo>
                <a:cubicBezTo>
                  <a:pt x="10914760" y="2448426"/>
                  <a:pt x="16407546" y="6028098"/>
                  <a:pt x="14399349" y="15210640"/>
                </a:cubicBezTo>
                <a:cubicBezTo>
                  <a:pt x="15390698" y="5566771"/>
                  <a:pt x="10458826" y="3343279"/>
                  <a:pt x="7284720" y="1890450"/>
                </a:cubicBezTo>
                <a:cubicBezTo>
                  <a:pt x="4968615" y="830339"/>
                  <a:pt x="2709594" y="372702"/>
                  <a:pt x="0" y="690"/>
                </a:cubicBez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>
            <a:glow rad="1270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69F944B-1929-41F2-8232-D1BD780D229D}"/>
              </a:ext>
            </a:extLst>
          </p:cNvPr>
          <p:cNvSpPr/>
          <p:nvPr/>
        </p:nvSpPr>
        <p:spPr>
          <a:xfrm>
            <a:off x="-883920" y="-4693920"/>
            <a:ext cx="9709526" cy="18166080"/>
          </a:xfrm>
          <a:custGeom>
            <a:avLst/>
            <a:gdLst>
              <a:gd name="connsiteX0" fmla="*/ 152400 w 9709526"/>
              <a:gd name="connsiteY0" fmla="*/ 883920 h 18166080"/>
              <a:gd name="connsiteX1" fmla="*/ 8625840 w 9709526"/>
              <a:gd name="connsiteY1" fmla="*/ 8077200 h 18166080"/>
              <a:gd name="connsiteX2" fmla="*/ 2042160 w 9709526"/>
              <a:gd name="connsiteY2" fmla="*/ 18166080 h 18166080"/>
              <a:gd name="connsiteX3" fmla="*/ 6400800 w 9709526"/>
              <a:gd name="connsiteY3" fmla="*/ 17983200 h 18166080"/>
              <a:gd name="connsiteX4" fmla="*/ 8382000 w 9709526"/>
              <a:gd name="connsiteY4" fmla="*/ 14417040 h 18166080"/>
              <a:gd name="connsiteX5" fmla="*/ 9174480 w 9709526"/>
              <a:gd name="connsiteY5" fmla="*/ 7284720 h 18166080"/>
              <a:gd name="connsiteX6" fmla="*/ 0 w 9709526"/>
              <a:gd name="connsiteY6" fmla="*/ 0 h 18166080"/>
              <a:gd name="connsiteX7" fmla="*/ 152400 w 9709526"/>
              <a:gd name="connsiteY7" fmla="*/ 883920 h 18166080"/>
              <a:gd name="connsiteX0" fmla="*/ 152400 w 9709526"/>
              <a:gd name="connsiteY0" fmla="*/ 883920 h 18166080"/>
              <a:gd name="connsiteX1" fmla="*/ 8625840 w 9709526"/>
              <a:gd name="connsiteY1" fmla="*/ 8077200 h 18166080"/>
              <a:gd name="connsiteX2" fmla="*/ 2042160 w 9709526"/>
              <a:gd name="connsiteY2" fmla="*/ 18166080 h 18166080"/>
              <a:gd name="connsiteX3" fmla="*/ 6400800 w 9709526"/>
              <a:gd name="connsiteY3" fmla="*/ 17983200 h 18166080"/>
              <a:gd name="connsiteX4" fmla="*/ 8382000 w 9709526"/>
              <a:gd name="connsiteY4" fmla="*/ 14417040 h 18166080"/>
              <a:gd name="connsiteX5" fmla="*/ 9174480 w 9709526"/>
              <a:gd name="connsiteY5" fmla="*/ 7284720 h 18166080"/>
              <a:gd name="connsiteX6" fmla="*/ 0 w 9709526"/>
              <a:gd name="connsiteY6" fmla="*/ 0 h 18166080"/>
              <a:gd name="connsiteX7" fmla="*/ 152400 w 9709526"/>
              <a:gd name="connsiteY7" fmla="*/ 883920 h 1816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09526" h="18166080">
                <a:moveTo>
                  <a:pt x="152400" y="883920"/>
                </a:moveTo>
                <a:cubicBezTo>
                  <a:pt x="4109720" y="3375660"/>
                  <a:pt x="8310880" y="5196840"/>
                  <a:pt x="8625840" y="8077200"/>
                </a:cubicBezTo>
                <a:cubicBezTo>
                  <a:pt x="8940800" y="10957560"/>
                  <a:pt x="5491480" y="14561820"/>
                  <a:pt x="2042160" y="18166080"/>
                </a:cubicBezTo>
                <a:lnTo>
                  <a:pt x="6400800" y="17983200"/>
                </a:lnTo>
                <a:cubicBezTo>
                  <a:pt x="7061200" y="16794480"/>
                  <a:pt x="7919720" y="16200120"/>
                  <a:pt x="8382000" y="14417040"/>
                </a:cubicBezTo>
                <a:cubicBezTo>
                  <a:pt x="8844280" y="12633960"/>
                  <a:pt x="10571480" y="9687560"/>
                  <a:pt x="9174480" y="7284720"/>
                </a:cubicBezTo>
                <a:cubicBezTo>
                  <a:pt x="7777480" y="4881880"/>
                  <a:pt x="3888740" y="2440940"/>
                  <a:pt x="0" y="0"/>
                </a:cubicBezTo>
                <a:lnTo>
                  <a:pt x="152400" y="88392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>
            <a:glow rad="1270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9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7 L -0.4375 0.29329 " pathEditMode="relative" rAng="0" ptsTypes="AA">
                                      <p:cBhvr>
                                        <p:cTn id="6" dur="10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1465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7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-3896829">
                                      <p:cBhvr>
                                        <p:cTn id="10" dur="10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0.425 0.35996 " pathEditMode="relative" rAng="0" ptsTypes="AA">
                                      <p:cBhvr>
                                        <p:cTn id="12" dur="10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1798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7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 animBg="1"/>
      <p:bldP spid="7" grpId="2" animBg="1"/>
      <p:bldP spid="7" grpId="3" animBg="1"/>
      <p:bldP spid="9" grpId="1" animBg="1"/>
      <p:bldP spid="9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D6B7DE"/>
            </a:gs>
            <a:gs pos="57000">
              <a:srgbClr val="F6EFF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46328F78-A0B0-4E7C-9F17-28BEAE64FEB8}"/>
              </a:ext>
            </a:extLst>
          </p:cNvPr>
          <p:cNvSpPr txBox="1"/>
          <p:nvPr/>
        </p:nvSpPr>
        <p:spPr>
          <a:xfrm>
            <a:off x="-3395097" y="47970"/>
            <a:ext cx="2751429" cy="6653581"/>
          </a:xfrm>
          <a:custGeom>
            <a:avLst/>
            <a:gdLst>
              <a:gd name="connsiteX0" fmla="*/ 1198718 w 2751429"/>
              <a:gd name="connsiteY0" fmla="*/ 0 h 6653581"/>
              <a:gd name="connsiteX1" fmla="*/ 1943288 w 2751429"/>
              <a:gd name="connsiteY1" fmla="*/ 230673 h 6653581"/>
              <a:gd name="connsiteX2" fmla="*/ 2006859 w 2751429"/>
              <a:gd name="connsiteY2" fmla="*/ 261314 h 6653581"/>
              <a:gd name="connsiteX3" fmla="*/ 2054751 w 2751429"/>
              <a:gd name="connsiteY3" fmla="*/ 346013 h 6653581"/>
              <a:gd name="connsiteX4" fmla="*/ 2021662 w 2751429"/>
              <a:gd name="connsiteY4" fmla="*/ 446035 h 6653581"/>
              <a:gd name="connsiteX5" fmla="*/ 1873616 w 2751429"/>
              <a:gd name="connsiteY5" fmla="*/ 562274 h 6653581"/>
              <a:gd name="connsiteX6" fmla="*/ 1870015 w 2751429"/>
              <a:gd name="connsiteY6" fmla="*/ 930182 h 6653581"/>
              <a:gd name="connsiteX7" fmla="*/ 1863314 w 2751429"/>
              <a:gd name="connsiteY7" fmla="*/ 1443864 h 6653581"/>
              <a:gd name="connsiteX8" fmla="*/ 1859707 w 2751429"/>
              <a:gd name="connsiteY8" fmla="*/ 1802161 h 6653581"/>
              <a:gd name="connsiteX9" fmla="*/ 1971151 w 2751429"/>
              <a:gd name="connsiteY9" fmla="*/ 1802161 h 6653581"/>
              <a:gd name="connsiteX10" fmla="*/ 2145322 w 2751429"/>
              <a:gd name="connsiteY10" fmla="*/ 1484978 h 6653581"/>
              <a:gd name="connsiteX11" fmla="*/ 2189732 w 2751429"/>
              <a:gd name="connsiteY11" fmla="*/ 1425507 h 6653581"/>
              <a:gd name="connsiteX12" fmla="*/ 2249821 w 2751429"/>
              <a:gd name="connsiteY12" fmla="*/ 1398475 h 6653581"/>
              <a:gd name="connsiteX13" fmla="*/ 2318618 w 2751429"/>
              <a:gd name="connsiteY13" fmla="*/ 1421005 h 6653581"/>
              <a:gd name="connsiteX14" fmla="*/ 2382188 w 2751429"/>
              <a:gd name="connsiteY14" fmla="*/ 1470560 h 6653581"/>
              <a:gd name="connsiteX15" fmla="*/ 2681763 w 2751429"/>
              <a:gd name="connsiteY15" fmla="*/ 1787742 h 6653581"/>
              <a:gd name="connsiteX16" fmla="*/ 2729655 w 2751429"/>
              <a:gd name="connsiteY16" fmla="*/ 1841806 h 6653581"/>
              <a:gd name="connsiteX17" fmla="*/ 2751429 w 2751429"/>
              <a:gd name="connsiteY17" fmla="*/ 1895876 h 6653581"/>
              <a:gd name="connsiteX18" fmla="*/ 2713983 w 2751429"/>
              <a:gd name="connsiteY18" fmla="*/ 1959850 h 6653581"/>
              <a:gd name="connsiteX19" fmla="*/ 2639960 w 2751429"/>
              <a:gd name="connsiteY19" fmla="*/ 1975167 h 6653581"/>
              <a:gd name="connsiteX20" fmla="*/ 1859707 w 2751429"/>
              <a:gd name="connsiteY20" fmla="*/ 1975167 h 6653581"/>
              <a:gd name="connsiteX21" fmla="*/ 1857906 w 2751429"/>
              <a:gd name="connsiteY21" fmla="*/ 2163394 h 6653581"/>
              <a:gd name="connsiteX22" fmla="*/ 1854555 w 2751429"/>
              <a:gd name="connsiteY22" fmla="*/ 2423705 h 6653581"/>
              <a:gd name="connsiteX23" fmla="*/ 1852755 w 2751429"/>
              <a:gd name="connsiteY23" fmla="*/ 2602320 h 6653581"/>
              <a:gd name="connsiteX24" fmla="*/ 2114108 w 2751429"/>
              <a:gd name="connsiteY24" fmla="*/ 2702439 h 6653581"/>
              <a:gd name="connsiteX25" fmla="*/ 2490051 w 2751429"/>
              <a:gd name="connsiteY25" fmla="*/ 2941928 h 6653581"/>
              <a:gd name="connsiteX26" fmla="*/ 2681763 w 2751429"/>
              <a:gd name="connsiteY26" fmla="*/ 3315975 h 6653581"/>
              <a:gd name="connsiteX27" fmla="*/ 2609478 w 2751429"/>
              <a:gd name="connsiteY27" fmla="*/ 3534940 h 6653581"/>
              <a:gd name="connsiteX28" fmla="*/ 2396123 w 2751429"/>
              <a:gd name="connsiteY28" fmla="*/ 3640364 h 6653581"/>
              <a:gd name="connsiteX29" fmla="*/ 2142709 w 2751429"/>
              <a:gd name="connsiteY29" fmla="*/ 3512410 h 6653581"/>
              <a:gd name="connsiteX30" fmla="*/ 2061721 w 2751429"/>
              <a:gd name="connsiteY30" fmla="*/ 3287145 h 6653581"/>
              <a:gd name="connsiteX31" fmla="*/ 1965062 w 2751429"/>
              <a:gd name="connsiteY31" fmla="*/ 2910491 h 6653581"/>
              <a:gd name="connsiteX32" fmla="*/ 1852755 w 2751429"/>
              <a:gd name="connsiteY32" fmla="*/ 2717659 h 6653581"/>
              <a:gd name="connsiteX33" fmla="*/ 1856012 w 2751429"/>
              <a:gd name="connsiteY33" fmla="*/ 3345827 h 6653581"/>
              <a:gd name="connsiteX34" fmla="*/ 1863189 w 2751429"/>
              <a:gd name="connsiteY34" fmla="*/ 4282840 h 6653581"/>
              <a:gd name="connsiteX35" fmla="*/ 1870359 w 2751429"/>
              <a:gd name="connsiteY35" fmla="*/ 5210390 h 6653581"/>
              <a:gd name="connsiteX36" fmla="*/ 1873616 w 2751429"/>
              <a:gd name="connsiteY36" fmla="*/ 5810168 h 6653581"/>
              <a:gd name="connsiteX37" fmla="*/ 1871559 w 2751429"/>
              <a:gd name="connsiteY37" fmla="*/ 6007741 h 6653581"/>
              <a:gd name="connsiteX38" fmla="*/ 1866408 w 2751429"/>
              <a:gd name="connsiteY38" fmla="*/ 6275795 h 6653581"/>
              <a:gd name="connsiteX39" fmla="*/ 1859707 w 2751429"/>
              <a:gd name="connsiteY39" fmla="*/ 6430114 h 6653581"/>
              <a:gd name="connsiteX40" fmla="*/ 1766691 w 2751429"/>
              <a:gd name="connsiteY40" fmla="*/ 6568883 h 6653581"/>
              <a:gd name="connsiteX41" fmla="*/ 1491103 w 2751429"/>
              <a:gd name="connsiteY41" fmla="*/ 6653581 h 6653581"/>
              <a:gd name="connsiteX42" fmla="*/ 1284031 w 2751429"/>
              <a:gd name="connsiteY42" fmla="*/ 6588702 h 6653581"/>
              <a:gd name="connsiteX43" fmla="*/ 1254449 w 2751429"/>
              <a:gd name="connsiteY43" fmla="*/ 6480575 h 6653581"/>
              <a:gd name="connsiteX44" fmla="*/ 1263739 w 2751429"/>
              <a:gd name="connsiteY44" fmla="*/ 6275795 h 6653581"/>
              <a:gd name="connsiteX45" fmla="*/ 1282312 w 2751429"/>
              <a:gd name="connsiteY45" fmla="*/ 5990923 h 6653581"/>
              <a:gd name="connsiteX46" fmla="*/ 1296253 w 2751429"/>
              <a:gd name="connsiteY46" fmla="*/ 5795749 h 6653581"/>
              <a:gd name="connsiteX47" fmla="*/ 1311212 w 2751429"/>
              <a:gd name="connsiteY47" fmla="*/ 5399276 h 6653581"/>
              <a:gd name="connsiteX48" fmla="*/ 1332373 w 2751429"/>
              <a:gd name="connsiteY48" fmla="*/ 4733681 h 6653581"/>
              <a:gd name="connsiteX49" fmla="*/ 1365919 w 2751429"/>
              <a:gd name="connsiteY49" fmla="*/ 3395273 h 6653581"/>
              <a:gd name="connsiteX50" fmla="*/ 877970 w 2751429"/>
              <a:gd name="connsiteY50" fmla="*/ 4267516 h 6653581"/>
              <a:gd name="connsiteX51" fmla="*/ 434824 w 2751429"/>
              <a:gd name="connsiteY51" fmla="*/ 4803360 h 6653581"/>
              <a:gd name="connsiteX52" fmla="*/ 20899 w 2751429"/>
              <a:gd name="connsiteY52" fmla="*/ 5146973 h 6653581"/>
              <a:gd name="connsiteX53" fmla="*/ 0 w 2751429"/>
              <a:gd name="connsiteY53" fmla="*/ 5103724 h 6653581"/>
              <a:gd name="connsiteX54" fmla="*/ 524576 w 2751429"/>
              <a:gd name="connsiteY54" fmla="*/ 4276307 h 6653581"/>
              <a:gd name="connsiteX55" fmla="*/ 941378 w 2751429"/>
              <a:gd name="connsiteY55" fmla="*/ 3355627 h 6653581"/>
              <a:gd name="connsiteX56" fmla="*/ 1223642 w 2751429"/>
              <a:gd name="connsiteY56" fmla="*/ 2526858 h 6653581"/>
              <a:gd name="connsiteX57" fmla="*/ 1344582 w 2751429"/>
              <a:gd name="connsiteY57" fmla="*/ 1975167 h 6653581"/>
              <a:gd name="connsiteX58" fmla="*/ 1121644 w 2751429"/>
              <a:gd name="connsiteY58" fmla="*/ 1975167 h 6653581"/>
              <a:gd name="connsiteX59" fmla="*/ 651443 w 2751429"/>
              <a:gd name="connsiteY59" fmla="*/ 1985982 h 6653581"/>
              <a:gd name="connsiteX60" fmla="*/ 369672 w 2751429"/>
              <a:gd name="connsiteY60" fmla="*/ 2018422 h 6653581"/>
              <a:gd name="connsiteX61" fmla="*/ 258203 w 2751429"/>
              <a:gd name="connsiteY61" fmla="*/ 1758906 h 6653581"/>
              <a:gd name="connsiteX62" fmla="*/ 752841 w 2751429"/>
              <a:gd name="connsiteY62" fmla="*/ 1791345 h 6653581"/>
              <a:gd name="connsiteX63" fmla="*/ 1247485 w 2751429"/>
              <a:gd name="connsiteY63" fmla="*/ 1802161 h 6653581"/>
              <a:gd name="connsiteX64" fmla="*/ 1379828 w 2751429"/>
              <a:gd name="connsiteY64" fmla="*/ 1802161 h 6653581"/>
              <a:gd name="connsiteX65" fmla="*/ 1352997 w 2751429"/>
              <a:gd name="connsiteY65" fmla="*/ 839940 h 6653581"/>
              <a:gd name="connsiteX66" fmla="*/ 1285919 w 2751429"/>
              <a:gd name="connsiteY66" fmla="*/ 308638 h 6653581"/>
              <a:gd name="connsiteX67" fmla="*/ 1198718 w 2751429"/>
              <a:gd name="connsiteY67" fmla="*/ 0 h 6653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751429" h="6653581">
                <a:moveTo>
                  <a:pt x="1198718" y="0"/>
                </a:moveTo>
                <a:lnTo>
                  <a:pt x="1943288" y="230673"/>
                </a:lnTo>
                <a:cubicBezTo>
                  <a:pt x="1957073" y="233681"/>
                  <a:pt x="1978265" y="243888"/>
                  <a:pt x="2006859" y="261314"/>
                </a:cubicBezTo>
                <a:cubicBezTo>
                  <a:pt x="2035453" y="278734"/>
                  <a:pt x="2051419" y="306969"/>
                  <a:pt x="2054751" y="346013"/>
                </a:cubicBezTo>
                <a:cubicBezTo>
                  <a:pt x="2056789" y="386111"/>
                  <a:pt x="2045755" y="419449"/>
                  <a:pt x="2021662" y="446035"/>
                </a:cubicBezTo>
                <a:cubicBezTo>
                  <a:pt x="1997569" y="472614"/>
                  <a:pt x="1948221" y="511360"/>
                  <a:pt x="1873616" y="562274"/>
                </a:cubicBezTo>
                <a:cubicBezTo>
                  <a:pt x="1873447" y="635516"/>
                  <a:pt x="1872247" y="758153"/>
                  <a:pt x="1870015" y="930182"/>
                </a:cubicBezTo>
                <a:cubicBezTo>
                  <a:pt x="1867777" y="1102212"/>
                  <a:pt x="1865552" y="1273439"/>
                  <a:pt x="1863314" y="1443864"/>
                </a:cubicBezTo>
                <a:cubicBezTo>
                  <a:pt x="1861082" y="1614290"/>
                  <a:pt x="1859882" y="1733724"/>
                  <a:pt x="1859707" y="1802161"/>
                </a:cubicBezTo>
                <a:lnTo>
                  <a:pt x="1971151" y="1802161"/>
                </a:lnTo>
                <a:lnTo>
                  <a:pt x="2145322" y="1484978"/>
                </a:lnTo>
                <a:cubicBezTo>
                  <a:pt x="2156206" y="1462455"/>
                  <a:pt x="2171009" y="1442629"/>
                  <a:pt x="2189732" y="1425507"/>
                </a:cubicBezTo>
                <a:cubicBezTo>
                  <a:pt x="2208461" y="1408391"/>
                  <a:pt x="2228485" y="1399381"/>
                  <a:pt x="2249821" y="1398475"/>
                </a:cubicBezTo>
                <a:cubicBezTo>
                  <a:pt x="2271451" y="1399225"/>
                  <a:pt x="2294381" y="1406735"/>
                  <a:pt x="2318618" y="1421005"/>
                </a:cubicBezTo>
                <a:cubicBezTo>
                  <a:pt x="2342854" y="1435274"/>
                  <a:pt x="2364047" y="1451788"/>
                  <a:pt x="2382188" y="1470560"/>
                </a:cubicBezTo>
                <a:lnTo>
                  <a:pt x="2681763" y="1787742"/>
                </a:lnTo>
                <a:cubicBezTo>
                  <a:pt x="2699905" y="1805764"/>
                  <a:pt x="2715871" y="1823785"/>
                  <a:pt x="2729655" y="1841806"/>
                </a:cubicBezTo>
                <a:cubicBezTo>
                  <a:pt x="2743446" y="1859827"/>
                  <a:pt x="2750704" y="1877855"/>
                  <a:pt x="2751429" y="1895876"/>
                </a:cubicBezTo>
                <a:cubicBezTo>
                  <a:pt x="2749835" y="1927559"/>
                  <a:pt x="2737351" y="1948885"/>
                  <a:pt x="2713983" y="1959850"/>
                </a:cubicBezTo>
                <a:cubicBezTo>
                  <a:pt x="2690615" y="1970814"/>
                  <a:pt x="2665941" y="1975917"/>
                  <a:pt x="2639960" y="1975167"/>
                </a:cubicBezTo>
                <a:lnTo>
                  <a:pt x="1859707" y="1975167"/>
                </a:lnTo>
                <a:cubicBezTo>
                  <a:pt x="1859625" y="2013079"/>
                  <a:pt x="1859025" y="2075823"/>
                  <a:pt x="1857906" y="2163394"/>
                </a:cubicBezTo>
                <a:cubicBezTo>
                  <a:pt x="1856793" y="2250964"/>
                  <a:pt x="1855674" y="2337739"/>
                  <a:pt x="1854555" y="2423705"/>
                </a:cubicBezTo>
                <a:cubicBezTo>
                  <a:pt x="1853443" y="2509678"/>
                  <a:pt x="1852842" y="2569214"/>
                  <a:pt x="1852755" y="2602320"/>
                </a:cubicBezTo>
                <a:cubicBezTo>
                  <a:pt x="1895877" y="2612068"/>
                  <a:pt x="1982997" y="2645439"/>
                  <a:pt x="2114108" y="2702439"/>
                </a:cubicBezTo>
                <a:cubicBezTo>
                  <a:pt x="2245226" y="2759446"/>
                  <a:pt x="2370542" y="2839273"/>
                  <a:pt x="2490051" y="2941928"/>
                </a:cubicBezTo>
                <a:cubicBezTo>
                  <a:pt x="2609553" y="3044583"/>
                  <a:pt x="2673461" y="3169270"/>
                  <a:pt x="2681763" y="3315975"/>
                </a:cubicBezTo>
                <a:cubicBezTo>
                  <a:pt x="2681613" y="3395725"/>
                  <a:pt x="2657526" y="3468709"/>
                  <a:pt x="2609478" y="3534940"/>
                </a:cubicBezTo>
                <a:cubicBezTo>
                  <a:pt x="2561442" y="3601171"/>
                  <a:pt x="2490319" y="3636314"/>
                  <a:pt x="2396123" y="3640364"/>
                </a:cubicBezTo>
                <a:cubicBezTo>
                  <a:pt x="2271157" y="3633759"/>
                  <a:pt x="2186687" y="3591106"/>
                  <a:pt x="2142709" y="3512410"/>
                </a:cubicBezTo>
                <a:cubicBezTo>
                  <a:pt x="2098730" y="3433721"/>
                  <a:pt x="2071736" y="3358629"/>
                  <a:pt x="2061721" y="3287145"/>
                </a:cubicBezTo>
                <a:cubicBezTo>
                  <a:pt x="2025582" y="3115640"/>
                  <a:pt x="1993362" y="2990086"/>
                  <a:pt x="1965062" y="2910491"/>
                </a:cubicBezTo>
                <a:cubicBezTo>
                  <a:pt x="1936762" y="2830897"/>
                  <a:pt x="1899328" y="2766619"/>
                  <a:pt x="1852755" y="2717659"/>
                </a:cubicBezTo>
                <a:cubicBezTo>
                  <a:pt x="1852861" y="2849047"/>
                  <a:pt x="1853949" y="3058439"/>
                  <a:pt x="1856012" y="3345827"/>
                </a:cubicBezTo>
                <a:cubicBezTo>
                  <a:pt x="1858081" y="3633216"/>
                  <a:pt x="1860469" y="3945554"/>
                  <a:pt x="1863189" y="4282840"/>
                </a:cubicBezTo>
                <a:cubicBezTo>
                  <a:pt x="1865902" y="4620120"/>
                  <a:pt x="1868296" y="4929308"/>
                  <a:pt x="1870359" y="5210390"/>
                </a:cubicBezTo>
                <a:cubicBezTo>
                  <a:pt x="1872422" y="5491471"/>
                  <a:pt x="1873510" y="5691393"/>
                  <a:pt x="1873616" y="5810168"/>
                </a:cubicBezTo>
                <a:cubicBezTo>
                  <a:pt x="1873578" y="5848927"/>
                  <a:pt x="1872891" y="5914782"/>
                  <a:pt x="1871559" y="6007741"/>
                </a:cubicBezTo>
                <a:cubicBezTo>
                  <a:pt x="1870228" y="6100693"/>
                  <a:pt x="1868509" y="6190049"/>
                  <a:pt x="1866408" y="6275795"/>
                </a:cubicBezTo>
                <a:cubicBezTo>
                  <a:pt x="1864301" y="6361542"/>
                  <a:pt x="1862070" y="6412979"/>
                  <a:pt x="1859707" y="6430114"/>
                </a:cubicBezTo>
                <a:cubicBezTo>
                  <a:pt x="1851742" y="6470963"/>
                  <a:pt x="1820735" y="6517219"/>
                  <a:pt x="1766691" y="6568883"/>
                </a:cubicBezTo>
                <a:cubicBezTo>
                  <a:pt x="1712648" y="6620540"/>
                  <a:pt x="1620783" y="6648775"/>
                  <a:pt x="1491103" y="6653581"/>
                </a:cubicBezTo>
                <a:cubicBezTo>
                  <a:pt x="1377709" y="6649978"/>
                  <a:pt x="1308680" y="6628354"/>
                  <a:pt x="1284031" y="6588702"/>
                </a:cubicBezTo>
                <a:cubicBezTo>
                  <a:pt x="1259375" y="6549057"/>
                  <a:pt x="1249517" y="6513014"/>
                  <a:pt x="1254449" y="6480575"/>
                </a:cubicBezTo>
                <a:cubicBezTo>
                  <a:pt x="1254837" y="6439817"/>
                  <a:pt x="1257931" y="6371555"/>
                  <a:pt x="1263739" y="6275795"/>
                </a:cubicBezTo>
                <a:cubicBezTo>
                  <a:pt x="1269547" y="6180036"/>
                  <a:pt x="1275735" y="6085078"/>
                  <a:pt x="1282312" y="5990923"/>
                </a:cubicBezTo>
                <a:cubicBezTo>
                  <a:pt x="1288895" y="5896761"/>
                  <a:pt x="1293540" y="5831708"/>
                  <a:pt x="1296253" y="5795749"/>
                </a:cubicBezTo>
                <a:cubicBezTo>
                  <a:pt x="1300722" y="5674808"/>
                  <a:pt x="1305711" y="5542650"/>
                  <a:pt x="1311212" y="5399276"/>
                </a:cubicBezTo>
                <a:cubicBezTo>
                  <a:pt x="1316720" y="5255902"/>
                  <a:pt x="1323771" y="5034039"/>
                  <a:pt x="1332373" y="4733681"/>
                </a:cubicBezTo>
                <a:cubicBezTo>
                  <a:pt x="1340975" y="4433317"/>
                  <a:pt x="1352153" y="3987185"/>
                  <a:pt x="1365919" y="3395273"/>
                </a:cubicBezTo>
                <a:cubicBezTo>
                  <a:pt x="1194504" y="3754106"/>
                  <a:pt x="1031855" y="4044851"/>
                  <a:pt x="877970" y="4267516"/>
                </a:cubicBezTo>
                <a:cubicBezTo>
                  <a:pt x="724084" y="4490188"/>
                  <a:pt x="576369" y="4668802"/>
                  <a:pt x="434824" y="4803360"/>
                </a:cubicBezTo>
                <a:cubicBezTo>
                  <a:pt x="293280" y="4937924"/>
                  <a:pt x="155304" y="5052461"/>
                  <a:pt x="20899" y="5146973"/>
                </a:cubicBezTo>
                <a:lnTo>
                  <a:pt x="0" y="5103724"/>
                </a:lnTo>
                <a:cubicBezTo>
                  <a:pt x="190587" y="4858892"/>
                  <a:pt x="365446" y="4583088"/>
                  <a:pt x="524576" y="4276307"/>
                </a:cubicBezTo>
                <a:cubicBezTo>
                  <a:pt x="683700" y="3969526"/>
                  <a:pt x="822638" y="3662628"/>
                  <a:pt x="941378" y="3355627"/>
                </a:cubicBezTo>
                <a:cubicBezTo>
                  <a:pt x="1060124" y="3048620"/>
                  <a:pt x="1154214" y="2772363"/>
                  <a:pt x="1223642" y="2526858"/>
                </a:cubicBezTo>
                <a:cubicBezTo>
                  <a:pt x="1293071" y="2281347"/>
                  <a:pt x="1333386" y="2097454"/>
                  <a:pt x="1344582" y="1975167"/>
                </a:cubicBezTo>
                <a:lnTo>
                  <a:pt x="1121644" y="1975167"/>
                </a:lnTo>
                <a:cubicBezTo>
                  <a:pt x="915247" y="1975167"/>
                  <a:pt x="758511" y="1978770"/>
                  <a:pt x="651443" y="1985982"/>
                </a:cubicBezTo>
                <a:cubicBezTo>
                  <a:pt x="544374" y="1993188"/>
                  <a:pt x="450453" y="2004003"/>
                  <a:pt x="369672" y="2018422"/>
                </a:cubicBezTo>
                <a:lnTo>
                  <a:pt x="258203" y="1758906"/>
                </a:lnTo>
                <a:cubicBezTo>
                  <a:pt x="422215" y="1773324"/>
                  <a:pt x="587090" y="1784139"/>
                  <a:pt x="752841" y="1791345"/>
                </a:cubicBezTo>
                <a:cubicBezTo>
                  <a:pt x="918591" y="1798558"/>
                  <a:pt x="1083473" y="1802161"/>
                  <a:pt x="1247485" y="1802161"/>
                </a:cubicBezTo>
                <a:lnTo>
                  <a:pt x="1379828" y="1802161"/>
                </a:lnTo>
                <a:cubicBezTo>
                  <a:pt x="1379265" y="1392246"/>
                  <a:pt x="1370326" y="1071506"/>
                  <a:pt x="1352997" y="839940"/>
                </a:cubicBezTo>
                <a:cubicBezTo>
                  <a:pt x="1335668" y="608375"/>
                  <a:pt x="1313313" y="431274"/>
                  <a:pt x="1285919" y="308638"/>
                </a:cubicBezTo>
                <a:cubicBezTo>
                  <a:pt x="1258532" y="186001"/>
                  <a:pt x="1229462" y="83120"/>
                  <a:pt x="1198718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>
              <a:latin typeface="A-OTF Ryumin Pro M-KL" panose="02020400000000000000" pitchFamily="18" charset="-128"/>
              <a:ea typeface="A-OTF Ryumin Pro M-KL" panose="02020400000000000000" pitchFamily="18" charset="-12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9820793-0CFA-4E27-83E4-C08793F2C813}"/>
              </a:ext>
            </a:extLst>
          </p:cNvPr>
          <p:cNvSpPr txBox="1"/>
          <p:nvPr/>
        </p:nvSpPr>
        <p:spPr>
          <a:xfrm>
            <a:off x="-3331307" y="111760"/>
            <a:ext cx="2751429" cy="6653581"/>
          </a:xfrm>
          <a:custGeom>
            <a:avLst/>
            <a:gdLst>
              <a:gd name="connsiteX0" fmla="*/ 1198718 w 2751429"/>
              <a:gd name="connsiteY0" fmla="*/ 0 h 6653581"/>
              <a:gd name="connsiteX1" fmla="*/ 1943288 w 2751429"/>
              <a:gd name="connsiteY1" fmla="*/ 230673 h 6653581"/>
              <a:gd name="connsiteX2" fmla="*/ 2006859 w 2751429"/>
              <a:gd name="connsiteY2" fmla="*/ 261314 h 6653581"/>
              <a:gd name="connsiteX3" fmla="*/ 2054751 w 2751429"/>
              <a:gd name="connsiteY3" fmla="*/ 346013 h 6653581"/>
              <a:gd name="connsiteX4" fmla="*/ 2021662 w 2751429"/>
              <a:gd name="connsiteY4" fmla="*/ 446035 h 6653581"/>
              <a:gd name="connsiteX5" fmla="*/ 1873616 w 2751429"/>
              <a:gd name="connsiteY5" fmla="*/ 562274 h 6653581"/>
              <a:gd name="connsiteX6" fmla="*/ 1870015 w 2751429"/>
              <a:gd name="connsiteY6" fmla="*/ 930182 h 6653581"/>
              <a:gd name="connsiteX7" fmla="*/ 1863314 w 2751429"/>
              <a:gd name="connsiteY7" fmla="*/ 1443864 h 6653581"/>
              <a:gd name="connsiteX8" fmla="*/ 1859707 w 2751429"/>
              <a:gd name="connsiteY8" fmla="*/ 1802161 h 6653581"/>
              <a:gd name="connsiteX9" fmla="*/ 1971151 w 2751429"/>
              <a:gd name="connsiteY9" fmla="*/ 1802161 h 6653581"/>
              <a:gd name="connsiteX10" fmla="*/ 2145322 w 2751429"/>
              <a:gd name="connsiteY10" fmla="*/ 1484978 h 6653581"/>
              <a:gd name="connsiteX11" fmla="*/ 2189732 w 2751429"/>
              <a:gd name="connsiteY11" fmla="*/ 1425507 h 6653581"/>
              <a:gd name="connsiteX12" fmla="*/ 2249821 w 2751429"/>
              <a:gd name="connsiteY12" fmla="*/ 1398475 h 6653581"/>
              <a:gd name="connsiteX13" fmla="*/ 2318618 w 2751429"/>
              <a:gd name="connsiteY13" fmla="*/ 1421005 h 6653581"/>
              <a:gd name="connsiteX14" fmla="*/ 2382188 w 2751429"/>
              <a:gd name="connsiteY14" fmla="*/ 1470560 h 6653581"/>
              <a:gd name="connsiteX15" fmla="*/ 2681763 w 2751429"/>
              <a:gd name="connsiteY15" fmla="*/ 1787742 h 6653581"/>
              <a:gd name="connsiteX16" fmla="*/ 2729655 w 2751429"/>
              <a:gd name="connsiteY16" fmla="*/ 1841806 h 6653581"/>
              <a:gd name="connsiteX17" fmla="*/ 2751429 w 2751429"/>
              <a:gd name="connsiteY17" fmla="*/ 1895876 h 6653581"/>
              <a:gd name="connsiteX18" fmla="*/ 2713983 w 2751429"/>
              <a:gd name="connsiteY18" fmla="*/ 1959850 h 6653581"/>
              <a:gd name="connsiteX19" fmla="*/ 2639960 w 2751429"/>
              <a:gd name="connsiteY19" fmla="*/ 1975167 h 6653581"/>
              <a:gd name="connsiteX20" fmla="*/ 1859707 w 2751429"/>
              <a:gd name="connsiteY20" fmla="*/ 1975167 h 6653581"/>
              <a:gd name="connsiteX21" fmla="*/ 1857906 w 2751429"/>
              <a:gd name="connsiteY21" fmla="*/ 2163394 h 6653581"/>
              <a:gd name="connsiteX22" fmla="*/ 1854555 w 2751429"/>
              <a:gd name="connsiteY22" fmla="*/ 2423705 h 6653581"/>
              <a:gd name="connsiteX23" fmla="*/ 1852755 w 2751429"/>
              <a:gd name="connsiteY23" fmla="*/ 2602320 h 6653581"/>
              <a:gd name="connsiteX24" fmla="*/ 2114108 w 2751429"/>
              <a:gd name="connsiteY24" fmla="*/ 2702439 h 6653581"/>
              <a:gd name="connsiteX25" fmla="*/ 2490051 w 2751429"/>
              <a:gd name="connsiteY25" fmla="*/ 2941928 h 6653581"/>
              <a:gd name="connsiteX26" fmla="*/ 2681763 w 2751429"/>
              <a:gd name="connsiteY26" fmla="*/ 3315975 h 6653581"/>
              <a:gd name="connsiteX27" fmla="*/ 2609478 w 2751429"/>
              <a:gd name="connsiteY27" fmla="*/ 3534940 h 6653581"/>
              <a:gd name="connsiteX28" fmla="*/ 2396123 w 2751429"/>
              <a:gd name="connsiteY28" fmla="*/ 3640364 h 6653581"/>
              <a:gd name="connsiteX29" fmla="*/ 2142709 w 2751429"/>
              <a:gd name="connsiteY29" fmla="*/ 3512410 h 6653581"/>
              <a:gd name="connsiteX30" fmla="*/ 2061721 w 2751429"/>
              <a:gd name="connsiteY30" fmla="*/ 3287145 h 6653581"/>
              <a:gd name="connsiteX31" fmla="*/ 1965062 w 2751429"/>
              <a:gd name="connsiteY31" fmla="*/ 2910491 h 6653581"/>
              <a:gd name="connsiteX32" fmla="*/ 1852755 w 2751429"/>
              <a:gd name="connsiteY32" fmla="*/ 2717659 h 6653581"/>
              <a:gd name="connsiteX33" fmla="*/ 1856012 w 2751429"/>
              <a:gd name="connsiteY33" fmla="*/ 3345827 h 6653581"/>
              <a:gd name="connsiteX34" fmla="*/ 1863189 w 2751429"/>
              <a:gd name="connsiteY34" fmla="*/ 4282840 h 6653581"/>
              <a:gd name="connsiteX35" fmla="*/ 1870359 w 2751429"/>
              <a:gd name="connsiteY35" fmla="*/ 5210390 h 6653581"/>
              <a:gd name="connsiteX36" fmla="*/ 1873616 w 2751429"/>
              <a:gd name="connsiteY36" fmla="*/ 5810168 h 6653581"/>
              <a:gd name="connsiteX37" fmla="*/ 1871559 w 2751429"/>
              <a:gd name="connsiteY37" fmla="*/ 6007741 h 6653581"/>
              <a:gd name="connsiteX38" fmla="*/ 1866408 w 2751429"/>
              <a:gd name="connsiteY38" fmla="*/ 6275795 h 6653581"/>
              <a:gd name="connsiteX39" fmla="*/ 1859707 w 2751429"/>
              <a:gd name="connsiteY39" fmla="*/ 6430114 h 6653581"/>
              <a:gd name="connsiteX40" fmla="*/ 1766691 w 2751429"/>
              <a:gd name="connsiteY40" fmla="*/ 6568883 h 6653581"/>
              <a:gd name="connsiteX41" fmla="*/ 1491103 w 2751429"/>
              <a:gd name="connsiteY41" fmla="*/ 6653581 h 6653581"/>
              <a:gd name="connsiteX42" fmla="*/ 1284031 w 2751429"/>
              <a:gd name="connsiteY42" fmla="*/ 6588702 h 6653581"/>
              <a:gd name="connsiteX43" fmla="*/ 1254449 w 2751429"/>
              <a:gd name="connsiteY43" fmla="*/ 6480575 h 6653581"/>
              <a:gd name="connsiteX44" fmla="*/ 1263739 w 2751429"/>
              <a:gd name="connsiteY44" fmla="*/ 6275795 h 6653581"/>
              <a:gd name="connsiteX45" fmla="*/ 1282312 w 2751429"/>
              <a:gd name="connsiteY45" fmla="*/ 5990923 h 6653581"/>
              <a:gd name="connsiteX46" fmla="*/ 1296253 w 2751429"/>
              <a:gd name="connsiteY46" fmla="*/ 5795749 h 6653581"/>
              <a:gd name="connsiteX47" fmla="*/ 1311212 w 2751429"/>
              <a:gd name="connsiteY47" fmla="*/ 5399276 h 6653581"/>
              <a:gd name="connsiteX48" fmla="*/ 1332373 w 2751429"/>
              <a:gd name="connsiteY48" fmla="*/ 4733681 h 6653581"/>
              <a:gd name="connsiteX49" fmla="*/ 1365919 w 2751429"/>
              <a:gd name="connsiteY49" fmla="*/ 3395273 h 6653581"/>
              <a:gd name="connsiteX50" fmla="*/ 877970 w 2751429"/>
              <a:gd name="connsiteY50" fmla="*/ 4267516 h 6653581"/>
              <a:gd name="connsiteX51" fmla="*/ 434824 w 2751429"/>
              <a:gd name="connsiteY51" fmla="*/ 4803360 h 6653581"/>
              <a:gd name="connsiteX52" fmla="*/ 20899 w 2751429"/>
              <a:gd name="connsiteY52" fmla="*/ 5146973 h 6653581"/>
              <a:gd name="connsiteX53" fmla="*/ 0 w 2751429"/>
              <a:gd name="connsiteY53" fmla="*/ 5103724 h 6653581"/>
              <a:gd name="connsiteX54" fmla="*/ 524576 w 2751429"/>
              <a:gd name="connsiteY54" fmla="*/ 4276307 h 6653581"/>
              <a:gd name="connsiteX55" fmla="*/ 941378 w 2751429"/>
              <a:gd name="connsiteY55" fmla="*/ 3355627 h 6653581"/>
              <a:gd name="connsiteX56" fmla="*/ 1223642 w 2751429"/>
              <a:gd name="connsiteY56" fmla="*/ 2526858 h 6653581"/>
              <a:gd name="connsiteX57" fmla="*/ 1344582 w 2751429"/>
              <a:gd name="connsiteY57" fmla="*/ 1975167 h 6653581"/>
              <a:gd name="connsiteX58" fmla="*/ 1121644 w 2751429"/>
              <a:gd name="connsiteY58" fmla="*/ 1975167 h 6653581"/>
              <a:gd name="connsiteX59" fmla="*/ 651443 w 2751429"/>
              <a:gd name="connsiteY59" fmla="*/ 1985982 h 6653581"/>
              <a:gd name="connsiteX60" fmla="*/ 369672 w 2751429"/>
              <a:gd name="connsiteY60" fmla="*/ 2018422 h 6653581"/>
              <a:gd name="connsiteX61" fmla="*/ 258203 w 2751429"/>
              <a:gd name="connsiteY61" fmla="*/ 1758906 h 6653581"/>
              <a:gd name="connsiteX62" fmla="*/ 752841 w 2751429"/>
              <a:gd name="connsiteY62" fmla="*/ 1791345 h 6653581"/>
              <a:gd name="connsiteX63" fmla="*/ 1247485 w 2751429"/>
              <a:gd name="connsiteY63" fmla="*/ 1802161 h 6653581"/>
              <a:gd name="connsiteX64" fmla="*/ 1379828 w 2751429"/>
              <a:gd name="connsiteY64" fmla="*/ 1802161 h 6653581"/>
              <a:gd name="connsiteX65" fmla="*/ 1352997 w 2751429"/>
              <a:gd name="connsiteY65" fmla="*/ 839940 h 6653581"/>
              <a:gd name="connsiteX66" fmla="*/ 1285919 w 2751429"/>
              <a:gd name="connsiteY66" fmla="*/ 308638 h 6653581"/>
              <a:gd name="connsiteX67" fmla="*/ 1198718 w 2751429"/>
              <a:gd name="connsiteY67" fmla="*/ 0 h 6653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751429" h="6653581">
                <a:moveTo>
                  <a:pt x="1198718" y="0"/>
                </a:moveTo>
                <a:lnTo>
                  <a:pt x="1943288" y="230673"/>
                </a:lnTo>
                <a:cubicBezTo>
                  <a:pt x="1957073" y="233681"/>
                  <a:pt x="1978265" y="243888"/>
                  <a:pt x="2006859" y="261314"/>
                </a:cubicBezTo>
                <a:cubicBezTo>
                  <a:pt x="2035453" y="278734"/>
                  <a:pt x="2051419" y="306969"/>
                  <a:pt x="2054751" y="346013"/>
                </a:cubicBezTo>
                <a:cubicBezTo>
                  <a:pt x="2056789" y="386111"/>
                  <a:pt x="2045755" y="419449"/>
                  <a:pt x="2021662" y="446035"/>
                </a:cubicBezTo>
                <a:cubicBezTo>
                  <a:pt x="1997569" y="472614"/>
                  <a:pt x="1948221" y="511360"/>
                  <a:pt x="1873616" y="562274"/>
                </a:cubicBezTo>
                <a:cubicBezTo>
                  <a:pt x="1873447" y="635516"/>
                  <a:pt x="1872247" y="758153"/>
                  <a:pt x="1870015" y="930182"/>
                </a:cubicBezTo>
                <a:cubicBezTo>
                  <a:pt x="1867777" y="1102212"/>
                  <a:pt x="1865552" y="1273439"/>
                  <a:pt x="1863314" y="1443864"/>
                </a:cubicBezTo>
                <a:cubicBezTo>
                  <a:pt x="1861082" y="1614290"/>
                  <a:pt x="1859882" y="1733724"/>
                  <a:pt x="1859707" y="1802161"/>
                </a:cubicBezTo>
                <a:lnTo>
                  <a:pt x="1971151" y="1802161"/>
                </a:lnTo>
                <a:lnTo>
                  <a:pt x="2145322" y="1484978"/>
                </a:lnTo>
                <a:cubicBezTo>
                  <a:pt x="2156206" y="1462455"/>
                  <a:pt x="2171009" y="1442629"/>
                  <a:pt x="2189732" y="1425507"/>
                </a:cubicBezTo>
                <a:cubicBezTo>
                  <a:pt x="2208461" y="1408391"/>
                  <a:pt x="2228485" y="1399381"/>
                  <a:pt x="2249821" y="1398475"/>
                </a:cubicBezTo>
                <a:cubicBezTo>
                  <a:pt x="2271451" y="1399225"/>
                  <a:pt x="2294381" y="1406735"/>
                  <a:pt x="2318618" y="1421005"/>
                </a:cubicBezTo>
                <a:cubicBezTo>
                  <a:pt x="2342854" y="1435274"/>
                  <a:pt x="2364047" y="1451788"/>
                  <a:pt x="2382188" y="1470560"/>
                </a:cubicBezTo>
                <a:lnTo>
                  <a:pt x="2681763" y="1787742"/>
                </a:lnTo>
                <a:cubicBezTo>
                  <a:pt x="2699905" y="1805764"/>
                  <a:pt x="2715871" y="1823785"/>
                  <a:pt x="2729655" y="1841806"/>
                </a:cubicBezTo>
                <a:cubicBezTo>
                  <a:pt x="2743446" y="1859827"/>
                  <a:pt x="2750704" y="1877855"/>
                  <a:pt x="2751429" y="1895876"/>
                </a:cubicBezTo>
                <a:cubicBezTo>
                  <a:pt x="2749835" y="1927559"/>
                  <a:pt x="2737351" y="1948885"/>
                  <a:pt x="2713983" y="1959850"/>
                </a:cubicBezTo>
                <a:cubicBezTo>
                  <a:pt x="2690615" y="1970814"/>
                  <a:pt x="2665941" y="1975917"/>
                  <a:pt x="2639960" y="1975167"/>
                </a:cubicBezTo>
                <a:lnTo>
                  <a:pt x="1859707" y="1975167"/>
                </a:lnTo>
                <a:cubicBezTo>
                  <a:pt x="1859625" y="2013079"/>
                  <a:pt x="1859025" y="2075823"/>
                  <a:pt x="1857906" y="2163394"/>
                </a:cubicBezTo>
                <a:cubicBezTo>
                  <a:pt x="1856793" y="2250964"/>
                  <a:pt x="1855674" y="2337739"/>
                  <a:pt x="1854555" y="2423705"/>
                </a:cubicBezTo>
                <a:cubicBezTo>
                  <a:pt x="1853443" y="2509678"/>
                  <a:pt x="1852842" y="2569214"/>
                  <a:pt x="1852755" y="2602320"/>
                </a:cubicBezTo>
                <a:cubicBezTo>
                  <a:pt x="1895877" y="2612068"/>
                  <a:pt x="1982997" y="2645439"/>
                  <a:pt x="2114108" y="2702439"/>
                </a:cubicBezTo>
                <a:cubicBezTo>
                  <a:pt x="2245226" y="2759446"/>
                  <a:pt x="2370542" y="2839273"/>
                  <a:pt x="2490051" y="2941928"/>
                </a:cubicBezTo>
                <a:cubicBezTo>
                  <a:pt x="2609553" y="3044583"/>
                  <a:pt x="2673461" y="3169270"/>
                  <a:pt x="2681763" y="3315975"/>
                </a:cubicBezTo>
                <a:cubicBezTo>
                  <a:pt x="2681613" y="3395725"/>
                  <a:pt x="2657526" y="3468709"/>
                  <a:pt x="2609478" y="3534940"/>
                </a:cubicBezTo>
                <a:cubicBezTo>
                  <a:pt x="2561442" y="3601171"/>
                  <a:pt x="2490319" y="3636314"/>
                  <a:pt x="2396123" y="3640364"/>
                </a:cubicBezTo>
                <a:cubicBezTo>
                  <a:pt x="2271157" y="3633759"/>
                  <a:pt x="2186687" y="3591106"/>
                  <a:pt x="2142709" y="3512410"/>
                </a:cubicBezTo>
                <a:cubicBezTo>
                  <a:pt x="2098730" y="3433721"/>
                  <a:pt x="2071736" y="3358629"/>
                  <a:pt x="2061721" y="3287145"/>
                </a:cubicBezTo>
                <a:cubicBezTo>
                  <a:pt x="2025582" y="3115640"/>
                  <a:pt x="1993362" y="2990086"/>
                  <a:pt x="1965062" y="2910491"/>
                </a:cubicBezTo>
                <a:cubicBezTo>
                  <a:pt x="1936762" y="2830897"/>
                  <a:pt x="1899328" y="2766619"/>
                  <a:pt x="1852755" y="2717659"/>
                </a:cubicBezTo>
                <a:cubicBezTo>
                  <a:pt x="1852861" y="2849047"/>
                  <a:pt x="1853949" y="3058439"/>
                  <a:pt x="1856012" y="3345827"/>
                </a:cubicBezTo>
                <a:cubicBezTo>
                  <a:pt x="1858081" y="3633216"/>
                  <a:pt x="1860469" y="3945554"/>
                  <a:pt x="1863189" y="4282840"/>
                </a:cubicBezTo>
                <a:cubicBezTo>
                  <a:pt x="1865902" y="4620120"/>
                  <a:pt x="1868296" y="4929308"/>
                  <a:pt x="1870359" y="5210390"/>
                </a:cubicBezTo>
                <a:cubicBezTo>
                  <a:pt x="1872422" y="5491471"/>
                  <a:pt x="1873510" y="5691393"/>
                  <a:pt x="1873616" y="5810168"/>
                </a:cubicBezTo>
                <a:cubicBezTo>
                  <a:pt x="1873578" y="5848927"/>
                  <a:pt x="1872891" y="5914782"/>
                  <a:pt x="1871559" y="6007741"/>
                </a:cubicBezTo>
                <a:cubicBezTo>
                  <a:pt x="1870228" y="6100693"/>
                  <a:pt x="1868509" y="6190049"/>
                  <a:pt x="1866408" y="6275795"/>
                </a:cubicBezTo>
                <a:cubicBezTo>
                  <a:pt x="1864301" y="6361542"/>
                  <a:pt x="1862070" y="6412979"/>
                  <a:pt x="1859707" y="6430114"/>
                </a:cubicBezTo>
                <a:cubicBezTo>
                  <a:pt x="1851742" y="6470963"/>
                  <a:pt x="1820735" y="6517219"/>
                  <a:pt x="1766691" y="6568883"/>
                </a:cubicBezTo>
                <a:cubicBezTo>
                  <a:pt x="1712648" y="6620540"/>
                  <a:pt x="1620783" y="6648775"/>
                  <a:pt x="1491103" y="6653581"/>
                </a:cubicBezTo>
                <a:cubicBezTo>
                  <a:pt x="1377709" y="6649978"/>
                  <a:pt x="1308680" y="6628354"/>
                  <a:pt x="1284031" y="6588702"/>
                </a:cubicBezTo>
                <a:cubicBezTo>
                  <a:pt x="1259375" y="6549057"/>
                  <a:pt x="1249517" y="6513014"/>
                  <a:pt x="1254449" y="6480575"/>
                </a:cubicBezTo>
                <a:cubicBezTo>
                  <a:pt x="1254837" y="6439817"/>
                  <a:pt x="1257931" y="6371555"/>
                  <a:pt x="1263739" y="6275795"/>
                </a:cubicBezTo>
                <a:cubicBezTo>
                  <a:pt x="1269547" y="6180036"/>
                  <a:pt x="1275735" y="6085078"/>
                  <a:pt x="1282312" y="5990923"/>
                </a:cubicBezTo>
                <a:cubicBezTo>
                  <a:pt x="1288895" y="5896761"/>
                  <a:pt x="1293540" y="5831708"/>
                  <a:pt x="1296253" y="5795749"/>
                </a:cubicBezTo>
                <a:cubicBezTo>
                  <a:pt x="1300722" y="5674808"/>
                  <a:pt x="1305711" y="5542650"/>
                  <a:pt x="1311212" y="5399276"/>
                </a:cubicBezTo>
                <a:cubicBezTo>
                  <a:pt x="1316720" y="5255902"/>
                  <a:pt x="1323771" y="5034039"/>
                  <a:pt x="1332373" y="4733681"/>
                </a:cubicBezTo>
                <a:cubicBezTo>
                  <a:pt x="1340975" y="4433317"/>
                  <a:pt x="1352153" y="3987185"/>
                  <a:pt x="1365919" y="3395273"/>
                </a:cubicBezTo>
                <a:cubicBezTo>
                  <a:pt x="1194504" y="3754106"/>
                  <a:pt x="1031855" y="4044851"/>
                  <a:pt x="877970" y="4267516"/>
                </a:cubicBezTo>
                <a:cubicBezTo>
                  <a:pt x="724084" y="4490188"/>
                  <a:pt x="576369" y="4668802"/>
                  <a:pt x="434824" y="4803360"/>
                </a:cubicBezTo>
                <a:cubicBezTo>
                  <a:pt x="293280" y="4937924"/>
                  <a:pt x="155304" y="5052461"/>
                  <a:pt x="20899" y="5146973"/>
                </a:cubicBezTo>
                <a:lnTo>
                  <a:pt x="0" y="5103724"/>
                </a:lnTo>
                <a:cubicBezTo>
                  <a:pt x="190587" y="4858892"/>
                  <a:pt x="365446" y="4583088"/>
                  <a:pt x="524576" y="4276307"/>
                </a:cubicBezTo>
                <a:cubicBezTo>
                  <a:pt x="683700" y="3969526"/>
                  <a:pt x="822638" y="3662628"/>
                  <a:pt x="941378" y="3355627"/>
                </a:cubicBezTo>
                <a:cubicBezTo>
                  <a:pt x="1060124" y="3048620"/>
                  <a:pt x="1154214" y="2772363"/>
                  <a:pt x="1223642" y="2526858"/>
                </a:cubicBezTo>
                <a:cubicBezTo>
                  <a:pt x="1293071" y="2281347"/>
                  <a:pt x="1333386" y="2097454"/>
                  <a:pt x="1344582" y="1975167"/>
                </a:cubicBezTo>
                <a:lnTo>
                  <a:pt x="1121644" y="1975167"/>
                </a:lnTo>
                <a:cubicBezTo>
                  <a:pt x="915247" y="1975167"/>
                  <a:pt x="758511" y="1978770"/>
                  <a:pt x="651443" y="1985982"/>
                </a:cubicBezTo>
                <a:cubicBezTo>
                  <a:pt x="544374" y="1993188"/>
                  <a:pt x="450453" y="2004003"/>
                  <a:pt x="369672" y="2018422"/>
                </a:cubicBezTo>
                <a:lnTo>
                  <a:pt x="258203" y="1758906"/>
                </a:lnTo>
                <a:cubicBezTo>
                  <a:pt x="422215" y="1773324"/>
                  <a:pt x="587090" y="1784139"/>
                  <a:pt x="752841" y="1791345"/>
                </a:cubicBezTo>
                <a:cubicBezTo>
                  <a:pt x="918591" y="1798558"/>
                  <a:pt x="1083473" y="1802161"/>
                  <a:pt x="1247485" y="1802161"/>
                </a:cubicBezTo>
                <a:lnTo>
                  <a:pt x="1379828" y="1802161"/>
                </a:lnTo>
                <a:cubicBezTo>
                  <a:pt x="1379265" y="1392246"/>
                  <a:pt x="1370326" y="1071506"/>
                  <a:pt x="1352997" y="839940"/>
                </a:cubicBezTo>
                <a:cubicBezTo>
                  <a:pt x="1335668" y="608375"/>
                  <a:pt x="1313313" y="431274"/>
                  <a:pt x="1285919" y="308638"/>
                </a:cubicBezTo>
                <a:cubicBezTo>
                  <a:pt x="1258532" y="186001"/>
                  <a:pt x="1229462" y="83120"/>
                  <a:pt x="1198718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>
              <a:latin typeface="A-OTF Ryumin Pro M-KL" panose="02020400000000000000" pitchFamily="18" charset="-128"/>
              <a:ea typeface="A-OTF Ryumin Pro M-KL" panose="02020400000000000000" pitchFamily="18" charset="-128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2FB7DB8-4282-4600-8083-62DD45D9D7C3}"/>
              </a:ext>
            </a:extLst>
          </p:cNvPr>
          <p:cNvSpPr txBox="1"/>
          <p:nvPr/>
        </p:nvSpPr>
        <p:spPr>
          <a:xfrm>
            <a:off x="4670864" y="91440"/>
            <a:ext cx="6583680" cy="6653581"/>
          </a:xfrm>
          <a:custGeom>
            <a:avLst/>
            <a:gdLst/>
            <a:ahLst/>
            <a:cxnLst/>
            <a:rect l="l" t="t" r="r" b="b"/>
            <a:pathLst>
              <a:path w="1053148" h="1028614">
                <a:moveTo>
                  <a:pt x="755580" y="853649"/>
                </a:moveTo>
                <a:cubicBezTo>
                  <a:pt x="825094" y="856552"/>
                  <a:pt x="878738" y="865358"/>
                  <a:pt x="916511" y="880065"/>
                </a:cubicBezTo>
                <a:cubicBezTo>
                  <a:pt x="954284" y="894773"/>
                  <a:pt x="980357" y="911338"/>
                  <a:pt x="994727" y="929760"/>
                </a:cubicBezTo>
                <a:cubicBezTo>
                  <a:pt x="1009098" y="948183"/>
                  <a:pt x="1015936" y="964418"/>
                  <a:pt x="1015241" y="978465"/>
                </a:cubicBezTo>
                <a:cubicBezTo>
                  <a:pt x="1014707" y="993626"/>
                  <a:pt x="1009646" y="1005374"/>
                  <a:pt x="1000057" y="1013709"/>
                </a:cubicBezTo>
                <a:cubicBezTo>
                  <a:pt x="990468" y="1022044"/>
                  <a:pt x="979556" y="1026269"/>
                  <a:pt x="967320" y="1026385"/>
                </a:cubicBezTo>
                <a:cubicBezTo>
                  <a:pt x="953297" y="1027476"/>
                  <a:pt x="940946" y="1023622"/>
                  <a:pt x="930266" y="1014823"/>
                </a:cubicBezTo>
                <a:cubicBezTo>
                  <a:pt x="919586" y="1006024"/>
                  <a:pt x="901105" y="985732"/>
                  <a:pt x="874823" y="953948"/>
                </a:cubicBezTo>
                <a:cubicBezTo>
                  <a:pt x="853347" y="929709"/>
                  <a:pt x="831384" y="909371"/>
                  <a:pt x="808933" y="892933"/>
                </a:cubicBezTo>
                <a:cubicBezTo>
                  <a:pt x="786482" y="876495"/>
                  <a:pt x="768697" y="865629"/>
                  <a:pt x="755580" y="860336"/>
                </a:cubicBezTo>
                <a:close/>
                <a:moveTo>
                  <a:pt x="728764" y="661899"/>
                </a:moveTo>
                <a:lnTo>
                  <a:pt x="728764" y="785739"/>
                </a:lnTo>
                <a:lnTo>
                  <a:pt x="851490" y="785739"/>
                </a:lnTo>
                <a:lnTo>
                  <a:pt x="851490" y="661899"/>
                </a:lnTo>
                <a:close/>
                <a:moveTo>
                  <a:pt x="530396" y="661899"/>
                </a:moveTo>
                <a:lnTo>
                  <a:pt x="530396" y="785739"/>
                </a:lnTo>
                <a:lnTo>
                  <a:pt x="645321" y="785739"/>
                </a:lnTo>
                <a:lnTo>
                  <a:pt x="645321" y="661899"/>
                </a:lnTo>
                <a:close/>
                <a:moveTo>
                  <a:pt x="728764" y="519252"/>
                </a:moveTo>
                <a:lnTo>
                  <a:pt x="728764" y="635292"/>
                </a:lnTo>
                <a:lnTo>
                  <a:pt x="851490" y="635292"/>
                </a:lnTo>
                <a:lnTo>
                  <a:pt x="851490" y="519252"/>
                </a:lnTo>
                <a:close/>
                <a:moveTo>
                  <a:pt x="530396" y="519252"/>
                </a:moveTo>
                <a:lnTo>
                  <a:pt x="530396" y="635292"/>
                </a:lnTo>
                <a:lnTo>
                  <a:pt x="645321" y="635292"/>
                </a:lnTo>
                <a:lnTo>
                  <a:pt x="645321" y="519252"/>
                </a:lnTo>
                <a:close/>
                <a:moveTo>
                  <a:pt x="954992" y="327601"/>
                </a:moveTo>
                <a:cubicBezTo>
                  <a:pt x="957337" y="327764"/>
                  <a:pt x="960448" y="329113"/>
                  <a:pt x="964326" y="331648"/>
                </a:cubicBezTo>
                <a:cubicBezTo>
                  <a:pt x="968203" y="334183"/>
                  <a:pt x="972150" y="336927"/>
                  <a:pt x="976166" y="339881"/>
                </a:cubicBezTo>
                <a:lnTo>
                  <a:pt x="1041917" y="387885"/>
                </a:lnTo>
                <a:cubicBezTo>
                  <a:pt x="1044332" y="389533"/>
                  <a:pt x="1046747" y="391523"/>
                  <a:pt x="1049161" y="393858"/>
                </a:cubicBezTo>
                <a:cubicBezTo>
                  <a:pt x="1051576" y="396192"/>
                  <a:pt x="1052876" y="399011"/>
                  <a:pt x="1053062" y="402313"/>
                </a:cubicBezTo>
                <a:cubicBezTo>
                  <a:pt x="1053410" y="405824"/>
                  <a:pt x="1052713" y="409057"/>
                  <a:pt x="1050972" y="412013"/>
                </a:cubicBezTo>
                <a:cubicBezTo>
                  <a:pt x="1049231" y="414970"/>
                  <a:pt x="1044355" y="416540"/>
                  <a:pt x="1036345" y="416725"/>
                </a:cubicBezTo>
                <a:lnTo>
                  <a:pt x="728764" y="416725"/>
                </a:lnTo>
                <a:lnTo>
                  <a:pt x="728764" y="492645"/>
                </a:lnTo>
                <a:lnTo>
                  <a:pt x="840332" y="492645"/>
                </a:lnTo>
                <a:lnTo>
                  <a:pt x="868178" y="456919"/>
                </a:lnTo>
                <a:cubicBezTo>
                  <a:pt x="873023" y="450894"/>
                  <a:pt x="876963" y="446754"/>
                  <a:pt x="880000" y="444498"/>
                </a:cubicBezTo>
                <a:cubicBezTo>
                  <a:pt x="883036" y="442242"/>
                  <a:pt x="886142" y="441172"/>
                  <a:pt x="889318" y="441288"/>
                </a:cubicBezTo>
                <a:cubicBezTo>
                  <a:pt x="892215" y="441427"/>
                  <a:pt x="895321" y="442544"/>
                  <a:pt x="898635" y="444637"/>
                </a:cubicBezTo>
                <a:cubicBezTo>
                  <a:pt x="901950" y="446731"/>
                  <a:pt x="904777" y="448964"/>
                  <a:pt x="907119" y="451336"/>
                </a:cubicBezTo>
                <a:lnTo>
                  <a:pt x="962793" y="495971"/>
                </a:lnTo>
                <a:cubicBezTo>
                  <a:pt x="965742" y="498281"/>
                  <a:pt x="968481" y="500867"/>
                  <a:pt x="971012" y="503731"/>
                </a:cubicBezTo>
                <a:cubicBezTo>
                  <a:pt x="973543" y="506595"/>
                  <a:pt x="974889" y="509182"/>
                  <a:pt x="975052" y="511492"/>
                </a:cubicBezTo>
                <a:cubicBezTo>
                  <a:pt x="975516" y="515536"/>
                  <a:pt x="973194" y="520216"/>
                  <a:pt x="968087" y="525534"/>
                </a:cubicBezTo>
                <a:cubicBezTo>
                  <a:pt x="962979" y="530852"/>
                  <a:pt x="952299" y="539172"/>
                  <a:pt x="936047" y="550493"/>
                </a:cubicBezTo>
                <a:cubicBezTo>
                  <a:pt x="935513" y="561953"/>
                  <a:pt x="935188" y="573901"/>
                  <a:pt x="935072" y="586337"/>
                </a:cubicBezTo>
                <a:cubicBezTo>
                  <a:pt x="934956" y="598774"/>
                  <a:pt x="934910" y="613232"/>
                  <a:pt x="934933" y="629713"/>
                </a:cubicBezTo>
                <a:cubicBezTo>
                  <a:pt x="935015" y="639327"/>
                  <a:pt x="935593" y="655436"/>
                  <a:pt x="936666" y="678040"/>
                </a:cubicBezTo>
                <a:cubicBezTo>
                  <a:pt x="937739" y="700644"/>
                  <a:pt x="938812" y="723129"/>
                  <a:pt x="939885" y="745495"/>
                </a:cubicBezTo>
                <a:cubicBezTo>
                  <a:pt x="940959" y="767861"/>
                  <a:pt x="941536" y="783493"/>
                  <a:pt x="941619" y="792391"/>
                </a:cubicBezTo>
                <a:cubicBezTo>
                  <a:pt x="942848" y="801199"/>
                  <a:pt x="940390" y="813013"/>
                  <a:pt x="934247" y="827833"/>
                </a:cubicBezTo>
                <a:cubicBezTo>
                  <a:pt x="928104" y="842652"/>
                  <a:pt x="910902" y="850863"/>
                  <a:pt x="882642" y="852465"/>
                </a:cubicBezTo>
                <a:cubicBezTo>
                  <a:pt x="871122" y="851885"/>
                  <a:pt x="863010" y="848309"/>
                  <a:pt x="858305" y="841739"/>
                </a:cubicBezTo>
                <a:cubicBezTo>
                  <a:pt x="853599" y="835168"/>
                  <a:pt x="851328" y="829086"/>
                  <a:pt x="851490" y="823490"/>
                </a:cubicBezTo>
                <a:lnTo>
                  <a:pt x="851490" y="812346"/>
                </a:lnTo>
                <a:lnTo>
                  <a:pt x="573912" y="812346"/>
                </a:lnTo>
                <a:lnTo>
                  <a:pt x="654222" y="871410"/>
                </a:lnTo>
                <a:cubicBezTo>
                  <a:pt x="656586" y="873129"/>
                  <a:pt x="658811" y="875543"/>
                  <a:pt x="660897" y="878654"/>
                </a:cubicBezTo>
                <a:cubicBezTo>
                  <a:pt x="662984" y="881765"/>
                  <a:pt x="664096" y="885294"/>
                  <a:pt x="664235" y="889241"/>
                </a:cubicBezTo>
                <a:cubicBezTo>
                  <a:pt x="664351" y="894558"/>
                  <a:pt x="662450" y="899526"/>
                  <a:pt x="658531" y="904147"/>
                </a:cubicBezTo>
                <a:cubicBezTo>
                  <a:pt x="654612" y="908767"/>
                  <a:pt x="647977" y="911228"/>
                  <a:pt x="638628" y="911530"/>
                </a:cubicBezTo>
                <a:cubicBezTo>
                  <a:pt x="636814" y="911576"/>
                  <a:pt x="634583" y="911483"/>
                  <a:pt x="631933" y="911251"/>
                </a:cubicBezTo>
                <a:cubicBezTo>
                  <a:pt x="629283" y="911019"/>
                  <a:pt x="623704" y="910369"/>
                  <a:pt x="615196" y="909301"/>
                </a:cubicBezTo>
                <a:cubicBezTo>
                  <a:pt x="570629" y="938044"/>
                  <a:pt x="525112" y="961633"/>
                  <a:pt x="478645" y="980067"/>
                </a:cubicBezTo>
                <a:cubicBezTo>
                  <a:pt x="432178" y="998501"/>
                  <a:pt x="377739" y="1013175"/>
                  <a:pt x="315327" y="1024087"/>
                </a:cubicBezTo>
                <a:lnTo>
                  <a:pt x="315327" y="1017400"/>
                </a:lnTo>
                <a:cubicBezTo>
                  <a:pt x="341821" y="1003415"/>
                  <a:pt x="372718" y="984456"/>
                  <a:pt x="408021" y="960523"/>
                </a:cubicBezTo>
                <a:cubicBezTo>
                  <a:pt x="443324" y="936591"/>
                  <a:pt x="475777" y="911358"/>
                  <a:pt x="505379" y="884825"/>
                </a:cubicBezTo>
                <a:cubicBezTo>
                  <a:pt x="534981" y="858292"/>
                  <a:pt x="554478" y="834132"/>
                  <a:pt x="563870" y="812346"/>
                </a:cubicBezTo>
                <a:lnTo>
                  <a:pt x="531512" y="812346"/>
                </a:lnTo>
                <a:cubicBezTo>
                  <a:pt x="531563" y="834379"/>
                  <a:pt x="524795" y="848263"/>
                  <a:pt x="511210" y="853998"/>
                </a:cubicBezTo>
                <a:cubicBezTo>
                  <a:pt x="497625" y="859732"/>
                  <a:pt x="486961" y="862193"/>
                  <a:pt x="479218" y="861381"/>
                </a:cubicBezTo>
                <a:cubicBezTo>
                  <a:pt x="461039" y="861009"/>
                  <a:pt x="449816" y="857294"/>
                  <a:pt x="445549" y="850236"/>
                </a:cubicBezTo>
                <a:cubicBezTo>
                  <a:pt x="441282" y="843178"/>
                  <a:pt x="439519" y="835006"/>
                  <a:pt x="440261" y="825719"/>
                </a:cubicBezTo>
                <a:cubicBezTo>
                  <a:pt x="440296" y="821561"/>
                  <a:pt x="440644" y="809338"/>
                  <a:pt x="441306" y="789050"/>
                </a:cubicBezTo>
                <a:cubicBezTo>
                  <a:pt x="441969" y="768763"/>
                  <a:pt x="442736" y="745298"/>
                  <a:pt x="443607" y="718656"/>
                </a:cubicBezTo>
                <a:cubicBezTo>
                  <a:pt x="444479" y="692015"/>
                  <a:pt x="445246" y="667085"/>
                  <a:pt x="445908" y="643866"/>
                </a:cubicBezTo>
                <a:cubicBezTo>
                  <a:pt x="446570" y="620647"/>
                  <a:pt x="446919" y="604028"/>
                  <a:pt x="446954" y="594008"/>
                </a:cubicBezTo>
                <a:cubicBezTo>
                  <a:pt x="447140" y="560287"/>
                  <a:pt x="446768" y="529861"/>
                  <a:pt x="445838" y="502731"/>
                </a:cubicBezTo>
                <a:cubicBezTo>
                  <a:pt x="444909" y="475601"/>
                  <a:pt x="442306" y="453259"/>
                  <a:pt x="438030" y="435706"/>
                </a:cubicBezTo>
                <a:lnTo>
                  <a:pt x="553828" y="492645"/>
                </a:lnTo>
                <a:lnTo>
                  <a:pt x="645321" y="492645"/>
                </a:lnTo>
                <a:lnTo>
                  <a:pt x="645321" y="416725"/>
                </a:lnTo>
                <a:lnTo>
                  <a:pt x="521496" y="416725"/>
                </a:lnTo>
                <a:cubicBezTo>
                  <a:pt x="488072" y="416702"/>
                  <a:pt x="462843" y="417307"/>
                  <a:pt x="445808" y="418540"/>
                </a:cubicBezTo>
                <a:cubicBezTo>
                  <a:pt x="428774" y="419773"/>
                  <a:pt x="413539" y="421773"/>
                  <a:pt x="400103" y="424541"/>
                </a:cubicBezTo>
                <a:lnTo>
                  <a:pt x="382256" y="383420"/>
                </a:lnTo>
                <a:cubicBezTo>
                  <a:pt x="434851" y="387885"/>
                  <a:pt x="487951" y="390118"/>
                  <a:pt x="541554" y="390118"/>
                </a:cubicBezTo>
                <a:lnTo>
                  <a:pt x="906006" y="390118"/>
                </a:lnTo>
                <a:lnTo>
                  <a:pt x="938276" y="342114"/>
                </a:lnTo>
                <a:cubicBezTo>
                  <a:pt x="940017" y="339067"/>
                  <a:pt x="942385" y="335951"/>
                  <a:pt x="945380" y="332764"/>
                </a:cubicBezTo>
                <a:cubicBezTo>
                  <a:pt x="948375" y="329578"/>
                  <a:pt x="951579" y="327857"/>
                  <a:pt x="954992" y="327601"/>
                </a:cubicBezTo>
                <a:close/>
                <a:moveTo>
                  <a:pt x="624078" y="202755"/>
                </a:moveTo>
                <a:lnTo>
                  <a:pt x="624078" y="284248"/>
                </a:lnTo>
                <a:lnTo>
                  <a:pt x="737749" y="284248"/>
                </a:lnTo>
                <a:lnTo>
                  <a:pt x="737749" y="202755"/>
                </a:lnTo>
                <a:close/>
                <a:moveTo>
                  <a:pt x="530466" y="15671"/>
                </a:moveTo>
                <a:lnTo>
                  <a:pt x="634108" y="45761"/>
                </a:lnTo>
                <a:cubicBezTo>
                  <a:pt x="642349" y="47920"/>
                  <a:pt x="648154" y="50567"/>
                  <a:pt x="651520" y="53701"/>
                </a:cubicBezTo>
                <a:cubicBezTo>
                  <a:pt x="654887" y="56835"/>
                  <a:pt x="656512" y="60875"/>
                  <a:pt x="656396" y="65821"/>
                </a:cubicBezTo>
                <a:cubicBezTo>
                  <a:pt x="656860" y="71277"/>
                  <a:pt x="655096" y="76245"/>
                  <a:pt x="651102" y="80726"/>
                </a:cubicBezTo>
                <a:cubicBezTo>
                  <a:pt x="647109" y="85207"/>
                  <a:pt x="638101" y="93240"/>
                  <a:pt x="624078" y="104825"/>
                </a:cubicBezTo>
                <a:lnTo>
                  <a:pt x="624078" y="176149"/>
                </a:lnTo>
                <a:lnTo>
                  <a:pt x="737749" y="176149"/>
                </a:lnTo>
                <a:cubicBezTo>
                  <a:pt x="737763" y="140349"/>
                  <a:pt x="737364" y="112640"/>
                  <a:pt x="736552" y="93021"/>
                </a:cubicBezTo>
                <a:cubicBezTo>
                  <a:pt x="735740" y="73401"/>
                  <a:pt x="734433" y="58240"/>
                  <a:pt x="732631" y="47536"/>
                </a:cubicBezTo>
                <a:cubicBezTo>
                  <a:pt x="730829" y="36832"/>
                  <a:pt x="728448" y="26953"/>
                  <a:pt x="725490" y="17900"/>
                </a:cubicBezTo>
                <a:lnTo>
                  <a:pt x="831361" y="45761"/>
                </a:lnTo>
                <a:cubicBezTo>
                  <a:pt x="836724" y="46666"/>
                  <a:pt x="841878" y="48756"/>
                  <a:pt x="846823" y="52029"/>
                </a:cubicBezTo>
                <a:cubicBezTo>
                  <a:pt x="851769" y="55303"/>
                  <a:pt x="854415" y="61015"/>
                  <a:pt x="854764" y="69164"/>
                </a:cubicBezTo>
                <a:cubicBezTo>
                  <a:pt x="854972" y="74898"/>
                  <a:pt x="852604" y="79867"/>
                  <a:pt x="847659" y="84069"/>
                </a:cubicBezTo>
                <a:cubicBezTo>
                  <a:pt x="842714" y="88272"/>
                  <a:pt x="833938" y="94076"/>
                  <a:pt x="821331" y="101482"/>
                </a:cubicBezTo>
                <a:lnTo>
                  <a:pt x="821331" y="176149"/>
                </a:lnTo>
                <a:lnTo>
                  <a:pt x="869251" y="176149"/>
                </a:lnTo>
                <a:lnTo>
                  <a:pt x="902684" y="124885"/>
                </a:lnTo>
                <a:cubicBezTo>
                  <a:pt x="904425" y="121844"/>
                  <a:pt x="906793" y="118733"/>
                  <a:pt x="909788" y="115552"/>
                </a:cubicBezTo>
                <a:cubicBezTo>
                  <a:pt x="912783" y="112371"/>
                  <a:pt x="915987" y="110653"/>
                  <a:pt x="919400" y="110398"/>
                </a:cubicBezTo>
                <a:cubicBezTo>
                  <a:pt x="923417" y="110630"/>
                  <a:pt x="927364" y="112116"/>
                  <a:pt x="931241" y="114855"/>
                </a:cubicBezTo>
                <a:cubicBezTo>
                  <a:pt x="935118" y="117595"/>
                  <a:pt x="938229" y="120195"/>
                  <a:pt x="940574" y="122656"/>
                </a:cubicBezTo>
                <a:lnTo>
                  <a:pt x="996296" y="173920"/>
                </a:lnTo>
                <a:cubicBezTo>
                  <a:pt x="1000173" y="177113"/>
                  <a:pt x="1003005" y="179887"/>
                  <a:pt x="1004793" y="182244"/>
                </a:cubicBezTo>
                <a:cubicBezTo>
                  <a:pt x="1006581" y="184601"/>
                  <a:pt x="1007463" y="187373"/>
                  <a:pt x="1007440" y="190561"/>
                </a:cubicBezTo>
                <a:cubicBezTo>
                  <a:pt x="1007161" y="195919"/>
                  <a:pt x="1005211" y="199337"/>
                  <a:pt x="1001589" y="200815"/>
                </a:cubicBezTo>
                <a:cubicBezTo>
                  <a:pt x="997967" y="202294"/>
                  <a:pt x="994345" y="202940"/>
                  <a:pt x="990724" y="202755"/>
                </a:cubicBezTo>
                <a:lnTo>
                  <a:pt x="821331" y="202755"/>
                </a:lnTo>
                <a:cubicBezTo>
                  <a:pt x="821345" y="217892"/>
                  <a:pt x="821317" y="234854"/>
                  <a:pt x="821248" y="253639"/>
                </a:cubicBezTo>
                <a:cubicBezTo>
                  <a:pt x="821180" y="272425"/>
                  <a:pt x="820987" y="289287"/>
                  <a:pt x="820670" y="304226"/>
                </a:cubicBezTo>
                <a:cubicBezTo>
                  <a:pt x="820354" y="319165"/>
                  <a:pt x="819831" y="328432"/>
                  <a:pt x="819102" y="332029"/>
                </a:cubicBezTo>
                <a:cubicBezTo>
                  <a:pt x="815202" y="343568"/>
                  <a:pt x="807679" y="351694"/>
                  <a:pt x="796535" y="356407"/>
                </a:cubicBezTo>
                <a:cubicBezTo>
                  <a:pt x="785391" y="361120"/>
                  <a:pt x="773968" y="363395"/>
                  <a:pt x="762266" y="363233"/>
                </a:cubicBezTo>
                <a:cubicBezTo>
                  <a:pt x="756857" y="363465"/>
                  <a:pt x="751517" y="362443"/>
                  <a:pt x="746247" y="360168"/>
                </a:cubicBezTo>
                <a:cubicBezTo>
                  <a:pt x="740976" y="357893"/>
                  <a:pt x="738144" y="352971"/>
                  <a:pt x="737749" y="345402"/>
                </a:cubicBezTo>
                <a:lnTo>
                  <a:pt x="737749" y="310855"/>
                </a:lnTo>
                <a:lnTo>
                  <a:pt x="624078" y="310855"/>
                </a:lnTo>
                <a:cubicBezTo>
                  <a:pt x="625006" y="321813"/>
                  <a:pt x="623149" y="333050"/>
                  <a:pt x="618505" y="344566"/>
                </a:cubicBezTo>
                <a:cubicBezTo>
                  <a:pt x="613862" y="356082"/>
                  <a:pt x="600860" y="362304"/>
                  <a:pt x="579501" y="363233"/>
                </a:cubicBezTo>
                <a:cubicBezTo>
                  <a:pt x="569726" y="363349"/>
                  <a:pt x="561415" y="361445"/>
                  <a:pt x="554566" y="357521"/>
                </a:cubicBezTo>
                <a:cubicBezTo>
                  <a:pt x="547716" y="353598"/>
                  <a:pt x="544141" y="346957"/>
                  <a:pt x="543839" y="337601"/>
                </a:cubicBezTo>
                <a:cubicBezTo>
                  <a:pt x="543894" y="329622"/>
                  <a:pt x="544279" y="316237"/>
                  <a:pt x="544995" y="297448"/>
                </a:cubicBezTo>
                <a:cubicBezTo>
                  <a:pt x="545710" y="278658"/>
                  <a:pt x="546426" y="259990"/>
                  <a:pt x="547141" y="241445"/>
                </a:cubicBezTo>
                <a:cubicBezTo>
                  <a:pt x="547857" y="222899"/>
                  <a:pt x="548242" y="210003"/>
                  <a:pt x="548297" y="202755"/>
                </a:cubicBezTo>
                <a:cubicBezTo>
                  <a:pt x="513030" y="202802"/>
                  <a:pt x="487166" y="203546"/>
                  <a:pt x="470705" y="204988"/>
                </a:cubicBezTo>
                <a:cubicBezTo>
                  <a:pt x="454244" y="206430"/>
                  <a:pt x="441474" y="208291"/>
                  <a:pt x="432397" y="210570"/>
                </a:cubicBezTo>
                <a:lnTo>
                  <a:pt x="414566" y="169462"/>
                </a:lnTo>
                <a:cubicBezTo>
                  <a:pt x="438735" y="171644"/>
                  <a:pt x="460605" y="173130"/>
                  <a:pt x="480178" y="173920"/>
                </a:cubicBezTo>
                <a:cubicBezTo>
                  <a:pt x="499750" y="174709"/>
                  <a:pt x="522456" y="175081"/>
                  <a:pt x="548297" y="175034"/>
                </a:cubicBezTo>
                <a:cubicBezTo>
                  <a:pt x="547994" y="138375"/>
                  <a:pt x="547361" y="110900"/>
                  <a:pt x="546398" y="92608"/>
                </a:cubicBezTo>
                <a:cubicBezTo>
                  <a:pt x="545435" y="74316"/>
                  <a:pt x="543729" y="60049"/>
                  <a:pt x="541280" y="49806"/>
                </a:cubicBezTo>
                <a:cubicBezTo>
                  <a:pt x="538831" y="39563"/>
                  <a:pt x="535226" y="28185"/>
                  <a:pt x="530466" y="15671"/>
                </a:cubicBezTo>
                <a:close/>
                <a:moveTo>
                  <a:pt x="191751" y="0"/>
                </a:moveTo>
                <a:lnTo>
                  <a:pt x="310855" y="35661"/>
                </a:lnTo>
                <a:cubicBezTo>
                  <a:pt x="313060" y="36126"/>
                  <a:pt x="316450" y="37704"/>
                  <a:pt x="321024" y="40398"/>
                </a:cubicBezTo>
                <a:cubicBezTo>
                  <a:pt x="325598" y="43091"/>
                  <a:pt x="328152" y="47456"/>
                  <a:pt x="328685" y="53492"/>
                </a:cubicBezTo>
                <a:cubicBezTo>
                  <a:pt x="329011" y="59691"/>
                  <a:pt x="327246" y="64845"/>
                  <a:pt x="323392" y="68955"/>
                </a:cubicBezTo>
                <a:cubicBezTo>
                  <a:pt x="319538" y="73064"/>
                  <a:pt x="311644" y="79054"/>
                  <a:pt x="299710" y="86925"/>
                </a:cubicBezTo>
                <a:cubicBezTo>
                  <a:pt x="299683" y="98248"/>
                  <a:pt x="299491" y="117207"/>
                  <a:pt x="299134" y="143802"/>
                </a:cubicBezTo>
                <a:cubicBezTo>
                  <a:pt x="298776" y="170397"/>
                  <a:pt x="298420" y="196868"/>
                  <a:pt x="298062" y="223215"/>
                </a:cubicBezTo>
                <a:cubicBezTo>
                  <a:pt x="297705" y="249562"/>
                  <a:pt x="297513" y="268026"/>
                  <a:pt x="297485" y="278606"/>
                </a:cubicBezTo>
                <a:lnTo>
                  <a:pt x="315312" y="278606"/>
                </a:lnTo>
                <a:lnTo>
                  <a:pt x="343173" y="229571"/>
                </a:lnTo>
                <a:cubicBezTo>
                  <a:pt x="344914" y="226089"/>
                  <a:pt x="347282" y="223024"/>
                  <a:pt x="350277" y="220377"/>
                </a:cubicBezTo>
                <a:cubicBezTo>
                  <a:pt x="353273" y="217731"/>
                  <a:pt x="356476" y="216338"/>
                  <a:pt x="359889" y="216198"/>
                </a:cubicBezTo>
                <a:cubicBezTo>
                  <a:pt x="363349" y="216314"/>
                  <a:pt x="367017" y="217475"/>
                  <a:pt x="370894" y="219681"/>
                </a:cubicBezTo>
                <a:cubicBezTo>
                  <a:pt x="374771" y="221887"/>
                  <a:pt x="378161" y="224440"/>
                  <a:pt x="381063" y="227342"/>
                </a:cubicBezTo>
                <a:lnTo>
                  <a:pt x="428984" y="276377"/>
                </a:lnTo>
                <a:cubicBezTo>
                  <a:pt x="431886" y="279163"/>
                  <a:pt x="434440" y="281949"/>
                  <a:pt x="436645" y="284735"/>
                </a:cubicBezTo>
                <a:cubicBezTo>
                  <a:pt x="438851" y="287521"/>
                  <a:pt x="440012" y="290308"/>
                  <a:pt x="440128" y="293094"/>
                </a:cubicBezTo>
                <a:cubicBezTo>
                  <a:pt x="439873" y="297992"/>
                  <a:pt x="437876" y="301289"/>
                  <a:pt x="434138" y="302984"/>
                </a:cubicBezTo>
                <a:cubicBezTo>
                  <a:pt x="430400" y="304679"/>
                  <a:pt x="426453" y="305468"/>
                  <a:pt x="422297" y="305352"/>
                </a:cubicBezTo>
                <a:lnTo>
                  <a:pt x="297485" y="305352"/>
                </a:lnTo>
                <a:cubicBezTo>
                  <a:pt x="297472" y="311213"/>
                  <a:pt x="297376" y="320913"/>
                  <a:pt x="297197" y="334451"/>
                </a:cubicBezTo>
                <a:cubicBezTo>
                  <a:pt x="297019" y="347989"/>
                  <a:pt x="296840" y="361404"/>
                  <a:pt x="296661" y="374694"/>
                </a:cubicBezTo>
                <a:cubicBezTo>
                  <a:pt x="296483" y="387985"/>
                  <a:pt x="296387" y="397189"/>
                  <a:pt x="296373" y="402307"/>
                </a:cubicBezTo>
                <a:cubicBezTo>
                  <a:pt x="303271" y="403814"/>
                  <a:pt x="317207" y="408973"/>
                  <a:pt x="338180" y="417785"/>
                </a:cubicBezTo>
                <a:cubicBezTo>
                  <a:pt x="359154" y="426598"/>
                  <a:pt x="379200" y="438939"/>
                  <a:pt x="398317" y="454809"/>
                </a:cubicBezTo>
                <a:cubicBezTo>
                  <a:pt x="417433" y="470679"/>
                  <a:pt x="427656" y="489955"/>
                  <a:pt x="428984" y="512635"/>
                </a:cubicBezTo>
                <a:cubicBezTo>
                  <a:pt x="428960" y="524964"/>
                  <a:pt x="425107" y="536247"/>
                  <a:pt x="417421" y="546486"/>
                </a:cubicBezTo>
                <a:cubicBezTo>
                  <a:pt x="409737" y="556725"/>
                  <a:pt x="398360" y="562158"/>
                  <a:pt x="383292" y="562784"/>
                </a:cubicBezTo>
                <a:cubicBezTo>
                  <a:pt x="363302" y="561763"/>
                  <a:pt x="349790" y="555169"/>
                  <a:pt x="342755" y="543003"/>
                </a:cubicBezTo>
                <a:cubicBezTo>
                  <a:pt x="335720" y="530838"/>
                  <a:pt x="331402" y="519229"/>
                  <a:pt x="329800" y="508178"/>
                </a:cubicBezTo>
                <a:cubicBezTo>
                  <a:pt x="324019" y="481664"/>
                  <a:pt x="318865" y="462254"/>
                  <a:pt x="314338" y="449949"/>
                </a:cubicBezTo>
                <a:cubicBezTo>
                  <a:pt x="309811" y="437644"/>
                  <a:pt x="303823" y="427707"/>
                  <a:pt x="296373" y="420138"/>
                </a:cubicBezTo>
                <a:cubicBezTo>
                  <a:pt x="296390" y="440450"/>
                  <a:pt x="296564" y="472821"/>
                  <a:pt x="296894" y="517250"/>
                </a:cubicBezTo>
                <a:cubicBezTo>
                  <a:pt x="297225" y="561679"/>
                  <a:pt x="297607" y="609965"/>
                  <a:pt x="298042" y="662108"/>
                </a:cubicBezTo>
                <a:cubicBezTo>
                  <a:pt x="298476" y="714250"/>
                  <a:pt x="298859" y="762049"/>
                  <a:pt x="299189" y="805503"/>
                </a:cubicBezTo>
                <a:cubicBezTo>
                  <a:pt x="299519" y="848957"/>
                  <a:pt x="299693" y="879864"/>
                  <a:pt x="299710" y="898226"/>
                </a:cubicBezTo>
                <a:cubicBezTo>
                  <a:pt x="299704" y="904218"/>
                  <a:pt x="299594" y="914399"/>
                  <a:pt x="299381" y="928770"/>
                </a:cubicBezTo>
                <a:cubicBezTo>
                  <a:pt x="299168" y="943140"/>
                  <a:pt x="298893" y="956954"/>
                  <a:pt x="298557" y="970210"/>
                </a:cubicBezTo>
                <a:cubicBezTo>
                  <a:pt x="298220" y="983466"/>
                  <a:pt x="297863" y="991418"/>
                  <a:pt x="297485" y="994067"/>
                </a:cubicBezTo>
                <a:cubicBezTo>
                  <a:pt x="296211" y="1000382"/>
                  <a:pt x="291251" y="1007533"/>
                  <a:pt x="282606" y="1015520"/>
                </a:cubicBezTo>
                <a:cubicBezTo>
                  <a:pt x="273961" y="1023506"/>
                  <a:pt x="259266" y="1027871"/>
                  <a:pt x="238522" y="1028614"/>
                </a:cubicBezTo>
                <a:cubicBezTo>
                  <a:pt x="220383" y="1028057"/>
                  <a:pt x="209341" y="1024714"/>
                  <a:pt x="205398" y="1018584"/>
                </a:cubicBezTo>
                <a:cubicBezTo>
                  <a:pt x="201454" y="1012455"/>
                  <a:pt x="199877" y="1006883"/>
                  <a:pt x="200666" y="1001868"/>
                </a:cubicBezTo>
                <a:cubicBezTo>
                  <a:pt x="200728" y="995567"/>
                  <a:pt x="201223" y="985014"/>
                  <a:pt x="202152" y="970210"/>
                </a:cubicBezTo>
                <a:cubicBezTo>
                  <a:pt x="203081" y="955406"/>
                  <a:pt x="204071" y="940726"/>
                  <a:pt x="205123" y="926170"/>
                </a:cubicBezTo>
                <a:cubicBezTo>
                  <a:pt x="206176" y="911613"/>
                  <a:pt x="206919" y="901556"/>
                  <a:pt x="207353" y="895997"/>
                </a:cubicBezTo>
                <a:cubicBezTo>
                  <a:pt x="208068" y="877300"/>
                  <a:pt x="208866" y="856869"/>
                  <a:pt x="209746" y="834704"/>
                </a:cubicBezTo>
                <a:cubicBezTo>
                  <a:pt x="210627" y="812539"/>
                  <a:pt x="211755" y="778240"/>
                  <a:pt x="213131" y="731806"/>
                </a:cubicBezTo>
                <a:cubicBezTo>
                  <a:pt x="214507" y="685371"/>
                  <a:pt x="216295" y="616401"/>
                  <a:pt x="218497" y="524894"/>
                </a:cubicBezTo>
                <a:cubicBezTo>
                  <a:pt x="191077" y="580368"/>
                  <a:pt x="165059" y="625316"/>
                  <a:pt x="140443" y="659739"/>
                </a:cubicBezTo>
                <a:cubicBezTo>
                  <a:pt x="115827" y="694163"/>
                  <a:pt x="92198" y="721776"/>
                  <a:pt x="69556" y="742578"/>
                </a:cubicBezTo>
                <a:cubicBezTo>
                  <a:pt x="46914" y="763381"/>
                  <a:pt x="24843" y="781088"/>
                  <a:pt x="3343" y="795699"/>
                </a:cubicBezTo>
                <a:lnTo>
                  <a:pt x="0" y="789013"/>
                </a:lnTo>
                <a:cubicBezTo>
                  <a:pt x="30487" y="751163"/>
                  <a:pt x="58458" y="708525"/>
                  <a:pt x="83913" y="661098"/>
                </a:cubicBezTo>
                <a:cubicBezTo>
                  <a:pt x="109367" y="613671"/>
                  <a:pt x="131592" y="566226"/>
                  <a:pt x="150586" y="518765"/>
                </a:cubicBezTo>
                <a:cubicBezTo>
                  <a:pt x="169581" y="471303"/>
                  <a:pt x="184632" y="428595"/>
                  <a:pt x="195738" y="390641"/>
                </a:cubicBezTo>
                <a:cubicBezTo>
                  <a:pt x="206844" y="352686"/>
                  <a:pt x="213293" y="324257"/>
                  <a:pt x="215084" y="305352"/>
                </a:cubicBezTo>
                <a:lnTo>
                  <a:pt x="179422" y="305352"/>
                </a:lnTo>
                <a:cubicBezTo>
                  <a:pt x="146406" y="305352"/>
                  <a:pt x="121334" y="305909"/>
                  <a:pt x="104207" y="307024"/>
                </a:cubicBezTo>
                <a:cubicBezTo>
                  <a:pt x="87080" y="308138"/>
                  <a:pt x="72056" y="309810"/>
                  <a:pt x="59134" y="312039"/>
                </a:cubicBezTo>
                <a:lnTo>
                  <a:pt x="41303" y="271919"/>
                </a:lnTo>
                <a:cubicBezTo>
                  <a:pt x="67539" y="274148"/>
                  <a:pt x="93913" y="275820"/>
                  <a:pt x="120427" y="276934"/>
                </a:cubicBezTo>
                <a:cubicBezTo>
                  <a:pt x="146941" y="278049"/>
                  <a:pt x="173316" y="278606"/>
                  <a:pt x="199552" y="278606"/>
                </a:cubicBezTo>
                <a:lnTo>
                  <a:pt x="220722" y="278606"/>
                </a:lnTo>
                <a:cubicBezTo>
                  <a:pt x="220632" y="215235"/>
                  <a:pt x="219202" y="165650"/>
                  <a:pt x="216430" y="129851"/>
                </a:cubicBezTo>
                <a:cubicBezTo>
                  <a:pt x="213658" y="94052"/>
                  <a:pt x="210082" y="66673"/>
                  <a:pt x="205700" y="47714"/>
                </a:cubicBezTo>
                <a:cubicBezTo>
                  <a:pt x="201319" y="28755"/>
                  <a:pt x="196669" y="12850"/>
                  <a:pt x="191751" y="0"/>
                </a:cubicBezTo>
                <a:close/>
              </a:path>
            </a:pathLst>
          </a:custGeom>
          <a:gradFill>
            <a:gsLst>
              <a:gs pos="3000">
                <a:srgbClr val="B98CC4"/>
              </a:gs>
              <a:gs pos="100000">
                <a:srgbClr val="EADDE9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8800">
                <a:latin typeface="A-OTF Ryumin Pro M-KL" panose="02020400000000000000" pitchFamily="18" charset="-128"/>
                <a:ea typeface="A-OTF Ryumin Pro M-KL" panose="02020400000000000000" pitchFamily="18" charset="-128"/>
              </a:defRPr>
            </a:lvl1pPr>
          </a:lstStyle>
          <a:p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56E9FFD9-9847-43AF-A62E-242C5DC573BC}"/>
              </a:ext>
            </a:extLst>
          </p:cNvPr>
          <p:cNvSpPr/>
          <p:nvPr/>
        </p:nvSpPr>
        <p:spPr>
          <a:xfrm>
            <a:off x="7242937" y="7239782"/>
            <a:ext cx="83820" cy="4826000"/>
          </a:xfrm>
          <a:prstGeom prst="roundRect">
            <a:avLst>
              <a:gd name="adj" fmla="val 3009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7925E9C-ACFD-4235-9C66-D97A96A85398}"/>
              </a:ext>
            </a:extLst>
          </p:cNvPr>
          <p:cNvSpPr txBox="1"/>
          <p:nvPr/>
        </p:nvSpPr>
        <p:spPr>
          <a:xfrm>
            <a:off x="-3351627" y="91440"/>
            <a:ext cx="2751429" cy="6653581"/>
          </a:xfrm>
          <a:custGeom>
            <a:avLst/>
            <a:gdLst>
              <a:gd name="connsiteX0" fmla="*/ 1198718 w 2751429"/>
              <a:gd name="connsiteY0" fmla="*/ 0 h 6653581"/>
              <a:gd name="connsiteX1" fmla="*/ 1943288 w 2751429"/>
              <a:gd name="connsiteY1" fmla="*/ 230673 h 6653581"/>
              <a:gd name="connsiteX2" fmla="*/ 2006859 w 2751429"/>
              <a:gd name="connsiteY2" fmla="*/ 261314 h 6653581"/>
              <a:gd name="connsiteX3" fmla="*/ 2054751 w 2751429"/>
              <a:gd name="connsiteY3" fmla="*/ 346013 h 6653581"/>
              <a:gd name="connsiteX4" fmla="*/ 2021662 w 2751429"/>
              <a:gd name="connsiteY4" fmla="*/ 446035 h 6653581"/>
              <a:gd name="connsiteX5" fmla="*/ 1873616 w 2751429"/>
              <a:gd name="connsiteY5" fmla="*/ 562274 h 6653581"/>
              <a:gd name="connsiteX6" fmla="*/ 1870015 w 2751429"/>
              <a:gd name="connsiteY6" fmla="*/ 930182 h 6653581"/>
              <a:gd name="connsiteX7" fmla="*/ 1863314 w 2751429"/>
              <a:gd name="connsiteY7" fmla="*/ 1443864 h 6653581"/>
              <a:gd name="connsiteX8" fmla="*/ 1859707 w 2751429"/>
              <a:gd name="connsiteY8" fmla="*/ 1802161 h 6653581"/>
              <a:gd name="connsiteX9" fmla="*/ 1971151 w 2751429"/>
              <a:gd name="connsiteY9" fmla="*/ 1802161 h 6653581"/>
              <a:gd name="connsiteX10" fmla="*/ 2145322 w 2751429"/>
              <a:gd name="connsiteY10" fmla="*/ 1484978 h 6653581"/>
              <a:gd name="connsiteX11" fmla="*/ 2189732 w 2751429"/>
              <a:gd name="connsiteY11" fmla="*/ 1425507 h 6653581"/>
              <a:gd name="connsiteX12" fmla="*/ 2249821 w 2751429"/>
              <a:gd name="connsiteY12" fmla="*/ 1398475 h 6653581"/>
              <a:gd name="connsiteX13" fmla="*/ 2318618 w 2751429"/>
              <a:gd name="connsiteY13" fmla="*/ 1421005 h 6653581"/>
              <a:gd name="connsiteX14" fmla="*/ 2382188 w 2751429"/>
              <a:gd name="connsiteY14" fmla="*/ 1470560 h 6653581"/>
              <a:gd name="connsiteX15" fmla="*/ 2681763 w 2751429"/>
              <a:gd name="connsiteY15" fmla="*/ 1787742 h 6653581"/>
              <a:gd name="connsiteX16" fmla="*/ 2729655 w 2751429"/>
              <a:gd name="connsiteY16" fmla="*/ 1841806 h 6653581"/>
              <a:gd name="connsiteX17" fmla="*/ 2751429 w 2751429"/>
              <a:gd name="connsiteY17" fmla="*/ 1895876 h 6653581"/>
              <a:gd name="connsiteX18" fmla="*/ 2713983 w 2751429"/>
              <a:gd name="connsiteY18" fmla="*/ 1959850 h 6653581"/>
              <a:gd name="connsiteX19" fmla="*/ 2639960 w 2751429"/>
              <a:gd name="connsiteY19" fmla="*/ 1975167 h 6653581"/>
              <a:gd name="connsiteX20" fmla="*/ 1859707 w 2751429"/>
              <a:gd name="connsiteY20" fmla="*/ 1975167 h 6653581"/>
              <a:gd name="connsiteX21" fmla="*/ 1857906 w 2751429"/>
              <a:gd name="connsiteY21" fmla="*/ 2163394 h 6653581"/>
              <a:gd name="connsiteX22" fmla="*/ 1854555 w 2751429"/>
              <a:gd name="connsiteY22" fmla="*/ 2423705 h 6653581"/>
              <a:gd name="connsiteX23" fmla="*/ 1852755 w 2751429"/>
              <a:gd name="connsiteY23" fmla="*/ 2602320 h 6653581"/>
              <a:gd name="connsiteX24" fmla="*/ 2114108 w 2751429"/>
              <a:gd name="connsiteY24" fmla="*/ 2702439 h 6653581"/>
              <a:gd name="connsiteX25" fmla="*/ 2490051 w 2751429"/>
              <a:gd name="connsiteY25" fmla="*/ 2941928 h 6653581"/>
              <a:gd name="connsiteX26" fmla="*/ 2681763 w 2751429"/>
              <a:gd name="connsiteY26" fmla="*/ 3315975 h 6653581"/>
              <a:gd name="connsiteX27" fmla="*/ 2609478 w 2751429"/>
              <a:gd name="connsiteY27" fmla="*/ 3534940 h 6653581"/>
              <a:gd name="connsiteX28" fmla="*/ 2396123 w 2751429"/>
              <a:gd name="connsiteY28" fmla="*/ 3640364 h 6653581"/>
              <a:gd name="connsiteX29" fmla="*/ 2142709 w 2751429"/>
              <a:gd name="connsiteY29" fmla="*/ 3512410 h 6653581"/>
              <a:gd name="connsiteX30" fmla="*/ 2061721 w 2751429"/>
              <a:gd name="connsiteY30" fmla="*/ 3287145 h 6653581"/>
              <a:gd name="connsiteX31" fmla="*/ 1965062 w 2751429"/>
              <a:gd name="connsiteY31" fmla="*/ 2910491 h 6653581"/>
              <a:gd name="connsiteX32" fmla="*/ 1852755 w 2751429"/>
              <a:gd name="connsiteY32" fmla="*/ 2717659 h 6653581"/>
              <a:gd name="connsiteX33" fmla="*/ 1856012 w 2751429"/>
              <a:gd name="connsiteY33" fmla="*/ 3345827 h 6653581"/>
              <a:gd name="connsiteX34" fmla="*/ 1863189 w 2751429"/>
              <a:gd name="connsiteY34" fmla="*/ 4282840 h 6653581"/>
              <a:gd name="connsiteX35" fmla="*/ 1870359 w 2751429"/>
              <a:gd name="connsiteY35" fmla="*/ 5210390 h 6653581"/>
              <a:gd name="connsiteX36" fmla="*/ 1873616 w 2751429"/>
              <a:gd name="connsiteY36" fmla="*/ 5810168 h 6653581"/>
              <a:gd name="connsiteX37" fmla="*/ 1871559 w 2751429"/>
              <a:gd name="connsiteY37" fmla="*/ 6007741 h 6653581"/>
              <a:gd name="connsiteX38" fmla="*/ 1866408 w 2751429"/>
              <a:gd name="connsiteY38" fmla="*/ 6275795 h 6653581"/>
              <a:gd name="connsiteX39" fmla="*/ 1859707 w 2751429"/>
              <a:gd name="connsiteY39" fmla="*/ 6430114 h 6653581"/>
              <a:gd name="connsiteX40" fmla="*/ 1766691 w 2751429"/>
              <a:gd name="connsiteY40" fmla="*/ 6568883 h 6653581"/>
              <a:gd name="connsiteX41" fmla="*/ 1491103 w 2751429"/>
              <a:gd name="connsiteY41" fmla="*/ 6653581 h 6653581"/>
              <a:gd name="connsiteX42" fmla="*/ 1284031 w 2751429"/>
              <a:gd name="connsiteY42" fmla="*/ 6588702 h 6653581"/>
              <a:gd name="connsiteX43" fmla="*/ 1254449 w 2751429"/>
              <a:gd name="connsiteY43" fmla="*/ 6480575 h 6653581"/>
              <a:gd name="connsiteX44" fmla="*/ 1263739 w 2751429"/>
              <a:gd name="connsiteY44" fmla="*/ 6275795 h 6653581"/>
              <a:gd name="connsiteX45" fmla="*/ 1282312 w 2751429"/>
              <a:gd name="connsiteY45" fmla="*/ 5990923 h 6653581"/>
              <a:gd name="connsiteX46" fmla="*/ 1296253 w 2751429"/>
              <a:gd name="connsiteY46" fmla="*/ 5795749 h 6653581"/>
              <a:gd name="connsiteX47" fmla="*/ 1311212 w 2751429"/>
              <a:gd name="connsiteY47" fmla="*/ 5399276 h 6653581"/>
              <a:gd name="connsiteX48" fmla="*/ 1332373 w 2751429"/>
              <a:gd name="connsiteY48" fmla="*/ 4733681 h 6653581"/>
              <a:gd name="connsiteX49" fmla="*/ 1365919 w 2751429"/>
              <a:gd name="connsiteY49" fmla="*/ 3395273 h 6653581"/>
              <a:gd name="connsiteX50" fmla="*/ 877970 w 2751429"/>
              <a:gd name="connsiteY50" fmla="*/ 4267516 h 6653581"/>
              <a:gd name="connsiteX51" fmla="*/ 434824 w 2751429"/>
              <a:gd name="connsiteY51" fmla="*/ 4803360 h 6653581"/>
              <a:gd name="connsiteX52" fmla="*/ 20899 w 2751429"/>
              <a:gd name="connsiteY52" fmla="*/ 5146973 h 6653581"/>
              <a:gd name="connsiteX53" fmla="*/ 0 w 2751429"/>
              <a:gd name="connsiteY53" fmla="*/ 5103724 h 6653581"/>
              <a:gd name="connsiteX54" fmla="*/ 524576 w 2751429"/>
              <a:gd name="connsiteY54" fmla="*/ 4276307 h 6653581"/>
              <a:gd name="connsiteX55" fmla="*/ 941378 w 2751429"/>
              <a:gd name="connsiteY55" fmla="*/ 3355627 h 6653581"/>
              <a:gd name="connsiteX56" fmla="*/ 1223642 w 2751429"/>
              <a:gd name="connsiteY56" fmla="*/ 2526858 h 6653581"/>
              <a:gd name="connsiteX57" fmla="*/ 1344582 w 2751429"/>
              <a:gd name="connsiteY57" fmla="*/ 1975167 h 6653581"/>
              <a:gd name="connsiteX58" fmla="*/ 1121644 w 2751429"/>
              <a:gd name="connsiteY58" fmla="*/ 1975167 h 6653581"/>
              <a:gd name="connsiteX59" fmla="*/ 651443 w 2751429"/>
              <a:gd name="connsiteY59" fmla="*/ 1985982 h 6653581"/>
              <a:gd name="connsiteX60" fmla="*/ 369672 w 2751429"/>
              <a:gd name="connsiteY60" fmla="*/ 2018422 h 6653581"/>
              <a:gd name="connsiteX61" fmla="*/ 258203 w 2751429"/>
              <a:gd name="connsiteY61" fmla="*/ 1758906 h 6653581"/>
              <a:gd name="connsiteX62" fmla="*/ 752841 w 2751429"/>
              <a:gd name="connsiteY62" fmla="*/ 1791345 h 6653581"/>
              <a:gd name="connsiteX63" fmla="*/ 1247485 w 2751429"/>
              <a:gd name="connsiteY63" fmla="*/ 1802161 h 6653581"/>
              <a:gd name="connsiteX64" fmla="*/ 1379828 w 2751429"/>
              <a:gd name="connsiteY64" fmla="*/ 1802161 h 6653581"/>
              <a:gd name="connsiteX65" fmla="*/ 1352997 w 2751429"/>
              <a:gd name="connsiteY65" fmla="*/ 839940 h 6653581"/>
              <a:gd name="connsiteX66" fmla="*/ 1285919 w 2751429"/>
              <a:gd name="connsiteY66" fmla="*/ 308638 h 6653581"/>
              <a:gd name="connsiteX67" fmla="*/ 1198718 w 2751429"/>
              <a:gd name="connsiteY67" fmla="*/ 0 h 6653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751429" h="6653581">
                <a:moveTo>
                  <a:pt x="1198718" y="0"/>
                </a:moveTo>
                <a:lnTo>
                  <a:pt x="1943288" y="230673"/>
                </a:lnTo>
                <a:cubicBezTo>
                  <a:pt x="1957073" y="233681"/>
                  <a:pt x="1978265" y="243888"/>
                  <a:pt x="2006859" y="261314"/>
                </a:cubicBezTo>
                <a:cubicBezTo>
                  <a:pt x="2035453" y="278734"/>
                  <a:pt x="2051419" y="306969"/>
                  <a:pt x="2054751" y="346013"/>
                </a:cubicBezTo>
                <a:cubicBezTo>
                  <a:pt x="2056789" y="386111"/>
                  <a:pt x="2045755" y="419449"/>
                  <a:pt x="2021662" y="446035"/>
                </a:cubicBezTo>
                <a:cubicBezTo>
                  <a:pt x="1997569" y="472614"/>
                  <a:pt x="1948221" y="511360"/>
                  <a:pt x="1873616" y="562274"/>
                </a:cubicBezTo>
                <a:cubicBezTo>
                  <a:pt x="1873447" y="635516"/>
                  <a:pt x="1872247" y="758153"/>
                  <a:pt x="1870015" y="930182"/>
                </a:cubicBezTo>
                <a:cubicBezTo>
                  <a:pt x="1867777" y="1102212"/>
                  <a:pt x="1865552" y="1273439"/>
                  <a:pt x="1863314" y="1443864"/>
                </a:cubicBezTo>
                <a:cubicBezTo>
                  <a:pt x="1861082" y="1614290"/>
                  <a:pt x="1859882" y="1733724"/>
                  <a:pt x="1859707" y="1802161"/>
                </a:cubicBezTo>
                <a:lnTo>
                  <a:pt x="1971151" y="1802161"/>
                </a:lnTo>
                <a:lnTo>
                  <a:pt x="2145322" y="1484978"/>
                </a:lnTo>
                <a:cubicBezTo>
                  <a:pt x="2156206" y="1462455"/>
                  <a:pt x="2171009" y="1442629"/>
                  <a:pt x="2189732" y="1425507"/>
                </a:cubicBezTo>
                <a:cubicBezTo>
                  <a:pt x="2208461" y="1408391"/>
                  <a:pt x="2228485" y="1399381"/>
                  <a:pt x="2249821" y="1398475"/>
                </a:cubicBezTo>
                <a:cubicBezTo>
                  <a:pt x="2271451" y="1399225"/>
                  <a:pt x="2294381" y="1406735"/>
                  <a:pt x="2318618" y="1421005"/>
                </a:cubicBezTo>
                <a:cubicBezTo>
                  <a:pt x="2342854" y="1435274"/>
                  <a:pt x="2364047" y="1451788"/>
                  <a:pt x="2382188" y="1470560"/>
                </a:cubicBezTo>
                <a:lnTo>
                  <a:pt x="2681763" y="1787742"/>
                </a:lnTo>
                <a:cubicBezTo>
                  <a:pt x="2699905" y="1805764"/>
                  <a:pt x="2715871" y="1823785"/>
                  <a:pt x="2729655" y="1841806"/>
                </a:cubicBezTo>
                <a:cubicBezTo>
                  <a:pt x="2743446" y="1859827"/>
                  <a:pt x="2750704" y="1877855"/>
                  <a:pt x="2751429" y="1895876"/>
                </a:cubicBezTo>
                <a:cubicBezTo>
                  <a:pt x="2749835" y="1927559"/>
                  <a:pt x="2737351" y="1948885"/>
                  <a:pt x="2713983" y="1959850"/>
                </a:cubicBezTo>
                <a:cubicBezTo>
                  <a:pt x="2690615" y="1970814"/>
                  <a:pt x="2665941" y="1975917"/>
                  <a:pt x="2639960" y="1975167"/>
                </a:cubicBezTo>
                <a:lnTo>
                  <a:pt x="1859707" y="1975167"/>
                </a:lnTo>
                <a:cubicBezTo>
                  <a:pt x="1859625" y="2013079"/>
                  <a:pt x="1859025" y="2075823"/>
                  <a:pt x="1857906" y="2163394"/>
                </a:cubicBezTo>
                <a:cubicBezTo>
                  <a:pt x="1856793" y="2250964"/>
                  <a:pt x="1855674" y="2337739"/>
                  <a:pt x="1854555" y="2423705"/>
                </a:cubicBezTo>
                <a:cubicBezTo>
                  <a:pt x="1853443" y="2509678"/>
                  <a:pt x="1852842" y="2569214"/>
                  <a:pt x="1852755" y="2602320"/>
                </a:cubicBezTo>
                <a:cubicBezTo>
                  <a:pt x="1895877" y="2612068"/>
                  <a:pt x="1982997" y="2645439"/>
                  <a:pt x="2114108" y="2702439"/>
                </a:cubicBezTo>
                <a:cubicBezTo>
                  <a:pt x="2245226" y="2759446"/>
                  <a:pt x="2370542" y="2839273"/>
                  <a:pt x="2490051" y="2941928"/>
                </a:cubicBezTo>
                <a:cubicBezTo>
                  <a:pt x="2609553" y="3044583"/>
                  <a:pt x="2673461" y="3169270"/>
                  <a:pt x="2681763" y="3315975"/>
                </a:cubicBezTo>
                <a:cubicBezTo>
                  <a:pt x="2681613" y="3395725"/>
                  <a:pt x="2657526" y="3468709"/>
                  <a:pt x="2609478" y="3534940"/>
                </a:cubicBezTo>
                <a:cubicBezTo>
                  <a:pt x="2561442" y="3601171"/>
                  <a:pt x="2490319" y="3636314"/>
                  <a:pt x="2396123" y="3640364"/>
                </a:cubicBezTo>
                <a:cubicBezTo>
                  <a:pt x="2271157" y="3633759"/>
                  <a:pt x="2186687" y="3591106"/>
                  <a:pt x="2142709" y="3512410"/>
                </a:cubicBezTo>
                <a:cubicBezTo>
                  <a:pt x="2098730" y="3433721"/>
                  <a:pt x="2071736" y="3358629"/>
                  <a:pt x="2061721" y="3287145"/>
                </a:cubicBezTo>
                <a:cubicBezTo>
                  <a:pt x="2025582" y="3115640"/>
                  <a:pt x="1993362" y="2990086"/>
                  <a:pt x="1965062" y="2910491"/>
                </a:cubicBezTo>
                <a:cubicBezTo>
                  <a:pt x="1936762" y="2830897"/>
                  <a:pt x="1899328" y="2766619"/>
                  <a:pt x="1852755" y="2717659"/>
                </a:cubicBezTo>
                <a:cubicBezTo>
                  <a:pt x="1852861" y="2849047"/>
                  <a:pt x="1853949" y="3058439"/>
                  <a:pt x="1856012" y="3345827"/>
                </a:cubicBezTo>
                <a:cubicBezTo>
                  <a:pt x="1858081" y="3633216"/>
                  <a:pt x="1860469" y="3945554"/>
                  <a:pt x="1863189" y="4282840"/>
                </a:cubicBezTo>
                <a:cubicBezTo>
                  <a:pt x="1865902" y="4620120"/>
                  <a:pt x="1868296" y="4929308"/>
                  <a:pt x="1870359" y="5210390"/>
                </a:cubicBezTo>
                <a:cubicBezTo>
                  <a:pt x="1872422" y="5491471"/>
                  <a:pt x="1873510" y="5691393"/>
                  <a:pt x="1873616" y="5810168"/>
                </a:cubicBezTo>
                <a:cubicBezTo>
                  <a:pt x="1873578" y="5848927"/>
                  <a:pt x="1872891" y="5914782"/>
                  <a:pt x="1871559" y="6007741"/>
                </a:cubicBezTo>
                <a:cubicBezTo>
                  <a:pt x="1870228" y="6100693"/>
                  <a:pt x="1868509" y="6190049"/>
                  <a:pt x="1866408" y="6275795"/>
                </a:cubicBezTo>
                <a:cubicBezTo>
                  <a:pt x="1864301" y="6361542"/>
                  <a:pt x="1862070" y="6412979"/>
                  <a:pt x="1859707" y="6430114"/>
                </a:cubicBezTo>
                <a:cubicBezTo>
                  <a:pt x="1851742" y="6470963"/>
                  <a:pt x="1820735" y="6517219"/>
                  <a:pt x="1766691" y="6568883"/>
                </a:cubicBezTo>
                <a:cubicBezTo>
                  <a:pt x="1712648" y="6620540"/>
                  <a:pt x="1620783" y="6648775"/>
                  <a:pt x="1491103" y="6653581"/>
                </a:cubicBezTo>
                <a:cubicBezTo>
                  <a:pt x="1377709" y="6649978"/>
                  <a:pt x="1308680" y="6628354"/>
                  <a:pt x="1284031" y="6588702"/>
                </a:cubicBezTo>
                <a:cubicBezTo>
                  <a:pt x="1259375" y="6549057"/>
                  <a:pt x="1249517" y="6513014"/>
                  <a:pt x="1254449" y="6480575"/>
                </a:cubicBezTo>
                <a:cubicBezTo>
                  <a:pt x="1254837" y="6439817"/>
                  <a:pt x="1257931" y="6371555"/>
                  <a:pt x="1263739" y="6275795"/>
                </a:cubicBezTo>
                <a:cubicBezTo>
                  <a:pt x="1269547" y="6180036"/>
                  <a:pt x="1275735" y="6085078"/>
                  <a:pt x="1282312" y="5990923"/>
                </a:cubicBezTo>
                <a:cubicBezTo>
                  <a:pt x="1288895" y="5896761"/>
                  <a:pt x="1293540" y="5831708"/>
                  <a:pt x="1296253" y="5795749"/>
                </a:cubicBezTo>
                <a:cubicBezTo>
                  <a:pt x="1300722" y="5674808"/>
                  <a:pt x="1305711" y="5542650"/>
                  <a:pt x="1311212" y="5399276"/>
                </a:cubicBezTo>
                <a:cubicBezTo>
                  <a:pt x="1316720" y="5255902"/>
                  <a:pt x="1323771" y="5034039"/>
                  <a:pt x="1332373" y="4733681"/>
                </a:cubicBezTo>
                <a:cubicBezTo>
                  <a:pt x="1340975" y="4433317"/>
                  <a:pt x="1352153" y="3987185"/>
                  <a:pt x="1365919" y="3395273"/>
                </a:cubicBezTo>
                <a:cubicBezTo>
                  <a:pt x="1194504" y="3754106"/>
                  <a:pt x="1031855" y="4044851"/>
                  <a:pt x="877970" y="4267516"/>
                </a:cubicBezTo>
                <a:cubicBezTo>
                  <a:pt x="724084" y="4490188"/>
                  <a:pt x="576369" y="4668802"/>
                  <a:pt x="434824" y="4803360"/>
                </a:cubicBezTo>
                <a:cubicBezTo>
                  <a:pt x="293280" y="4937924"/>
                  <a:pt x="155304" y="5052461"/>
                  <a:pt x="20899" y="5146973"/>
                </a:cubicBezTo>
                <a:lnTo>
                  <a:pt x="0" y="5103724"/>
                </a:lnTo>
                <a:cubicBezTo>
                  <a:pt x="190587" y="4858892"/>
                  <a:pt x="365446" y="4583088"/>
                  <a:pt x="524576" y="4276307"/>
                </a:cubicBezTo>
                <a:cubicBezTo>
                  <a:pt x="683700" y="3969526"/>
                  <a:pt x="822638" y="3662628"/>
                  <a:pt x="941378" y="3355627"/>
                </a:cubicBezTo>
                <a:cubicBezTo>
                  <a:pt x="1060124" y="3048620"/>
                  <a:pt x="1154214" y="2772363"/>
                  <a:pt x="1223642" y="2526858"/>
                </a:cubicBezTo>
                <a:cubicBezTo>
                  <a:pt x="1293071" y="2281347"/>
                  <a:pt x="1333386" y="2097454"/>
                  <a:pt x="1344582" y="1975167"/>
                </a:cubicBezTo>
                <a:lnTo>
                  <a:pt x="1121644" y="1975167"/>
                </a:lnTo>
                <a:cubicBezTo>
                  <a:pt x="915247" y="1975167"/>
                  <a:pt x="758511" y="1978770"/>
                  <a:pt x="651443" y="1985982"/>
                </a:cubicBezTo>
                <a:cubicBezTo>
                  <a:pt x="544374" y="1993188"/>
                  <a:pt x="450453" y="2004003"/>
                  <a:pt x="369672" y="2018422"/>
                </a:cubicBezTo>
                <a:lnTo>
                  <a:pt x="258203" y="1758906"/>
                </a:lnTo>
                <a:cubicBezTo>
                  <a:pt x="422215" y="1773324"/>
                  <a:pt x="587090" y="1784139"/>
                  <a:pt x="752841" y="1791345"/>
                </a:cubicBezTo>
                <a:cubicBezTo>
                  <a:pt x="918591" y="1798558"/>
                  <a:pt x="1083473" y="1802161"/>
                  <a:pt x="1247485" y="1802161"/>
                </a:cubicBezTo>
                <a:lnTo>
                  <a:pt x="1379828" y="1802161"/>
                </a:lnTo>
                <a:cubicBezTo>
                  <a:pt x="1379265" y="1392246"/>
                  <a:pt x="1370326" y="1071506"/>
                  <a:pt x="1352997" y="839940"/>
                </a:cubicBezTo>
                <a:cubicBezTo>
                  <a:pt x="1335668" y="608375"/>
                  <a:pt x="1313313" y="431274"/>
                  <a:pt x="1285919" y="308638"/>
                </a:cubicBezTo>
                <a:cubicBezTo>
                  <a:pt x="1258532" y="186001"/>
                  <a:pt x="1229462" y="83120"/>
                  <a:pt x="119871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>
              <a:latin typeface="A-OTF Ryumin Pro M-KL" panose="02020400000000000000" pitchFamily="18" charset="-128"/>
              <a:ea typeface="A-OTF Ryumin Pro M-KL" panose="02020400000000000000" pitchFamily="18" charset="-128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37CA42C-2CA2-48C1-9EDC-928B2AFE82CA}"/>
              </a:ext>
            </a:extLst>
          </p:cNvPr>
          <p:cNvSpPr txBox="1"/>
          <p:nvPr/>
        </p:nvSpPr>
        <p:spPr>
          <a:xfrm>
            <a:off x="-759998" y="192808"/>
            <a:ext cx="3706312" cy="2248410"/>
          </a:xfrm>
          <a:custGeom>
            <a:avLst/>
            <a:gdLst>
              <a:gd name="connsiteX0" fmla="*/ 724541 w 3706312"/>
              <a:gd name="connsiteY0" fmla="*/ 0 h 2248410"/>
              <a:gd name="connsiteX1" fmla="*/ 1372451 w 3706312"/>
              <a:gd name="connsiteY1" fmla="*/ 194637 h 2248410"/>
              <a:gd name="connsiteX2" fmla="*/ 1481301 w 3706312"/>
              <a:gd name="connsiteY2" fmla="*/ 245996 h 2248410"/>
              <a:gd name="connsiteX3" fmla="*/ 1511783 w 3706312"/>
              <a:gd name="connsiteY3" fmla="*/ 324395 h 2248410"/>
              <a:gd name="connsiteX4" fmla="*/ 1478688 w 3706312"/>
              <a:gd name="connsiteY4" fmla="*/ 420807 h 2248410"/>
              <a:gd name="connsiteX5" fmla="*/ 1309749 w 3706312"/>
              <a:gd name="connsiteY5" fmla="*/ 576692 h 2248410"/>
              <a:gd name="connsiteX6" fmla="*/ 1309749 w 3706312"/>
              <a:gd name="connsiteY6" fmla="*/ 1038050 h 2248410"/>
              <a:gd name="connsiteX7" fmla="*/ 2020356 w 3706312"/>
              <a:gd name="connsiteY7" fmla="*/ 1038050 h 2248410"/>
              <a:gd name="connsiteX8" fmla="*/ 2012873 w 3706312"/>
              <a:gd name="connsiteY8" fmla="*/ 500338 h 2248410"/>
              <a:gd name="connsiteX9" fmla="*/ 1988361 w 3706312"/>
              <a:gd name="connsiteY9" fmla="*/ 206118 h 2248410"/>
              <a:gd name="connsiteX10" fmla="*/ 1943720 w 3706312"/>
              <a:gd name="connsiteY10" fmla="*/ 14418 h 2248410"/>
              <a:gd name="connsiteX11" fmla="*/ 2605565 w 3706312"/>
              <a:gd name="connsiteY11" fmla="*/ 194637 h 2248410"/>
              <a:gd name="connsiteX12" fmla="*/ 2702224 w 3706312"/>
              <a:gd name="connsiteY12" fmla="*/ 235181 h 2248410"/>
              <a:gd name="connsiteX13" fmla="*/ 2751867 w 3706312"/>
              <a:gd name="connsiteY13" fmla="*/ 346019 h 2248410"/>
              <a:gd name="connsiteX14" fmla="*/ 2707450 w 3706312"/>
              <a:gd name="connsiteY14" fmla="*/ 442432 h 2248410"/>
              <a:gd name="connsiteX15" fmla="*/ 2542863 w 3706312"/>
              <a:gd name="connsiteY15" fmla="*/ 555067 h 2248410"/>
              <a:gd name="connsiteX16" fmla="*/ 2542863 w 3706312"/>
              <a:gd name="connsiteY16" fmla="*/ 1038050 h 2248410"/>
              <a:gd name="connsiteX17" fmla="*/ 2842431 w 3706312"/>
              <a:gd name="connsiteY17" fmla="*/ 1038050 h 2248410"/>
              <a:gd name="connsiteX18" fmla="*/ 3051435 w 3706312"/>
              <a:gd name="connsiteY18" fmla="*/ 706450 h 2248410"/>
              <a:gd name="connsiteX19" fmla="*/ 3095845 w 3706312"/>
              <a:gd name="connsiteY19" fmla="*/ 646079 h 2248410"/>
              <a:gd name="connsiteX20" fmla="*/ 3155934 w 3706312"/>
              <a:gd name="connsiteY20" fmla="*/ 612741 h 2248410"/>
              <a:gd name="connsiteX21" fmla="*/ 3229957 w 3706312"/>
              <a:gd name="connsiteY21" fmla="*/ 641571 h 2248410"/>
              <a:gd name="connsiteX22" fmla="*/ 3288302 w 3706312"/>
              <a:gd name="connsiteY22" fmla="*/ 692031 h 2248410"/>
              <a:gd name="connsiteX23" fmla="*/ 3636644 w 3706312"/>
              <a:gd name="connsiteY23" fmla="*/ 1023632 h 2248410"/>
              <a:gd name="connsiteX24" fmla="*/ 3689762 w 3706312"/>
              <a:gd name="connsiteY24" fmla="*/ 1077476 h 2248410"/>
              <a:gd name="connsiteX25" fmla="*/ 3706310 w 3706312"/>
              <a:gd name="connsiteY25" fmla="*/ 1131274 h 2248410"/>
              <a:gd name="connsiteX26" fmla="*/ 3669733 w 3706312"/>
              <a:gd name="connsiteY26" fmla="*/ 1197602 h 2248410"/>
              <a:gd name="connsiteX27" fmla="*/ 3601811 w 3706312"/>
              <a:gd name="connsiteY27" fmla="*/ 1210151 h 2248410"/>
              <a:gd name="connsiteX28" fmla="*/ 2542863 w 3706312"/>
              <a:gd name="connsiteY28" fmla="*/ 1210151 h 2248410"/>
              <a:gd name="connsiteX29" fmla="*/ 2542344 w 3706312"/>
              <a:gd name="connsiteY29" fmla="*/ 1539294 h 2248410"/>
              <a:gd name="connsiteX30" fmla="*/ 2538731 w 3706312"/>
              <a:gd name="connsiteY30" fmla="*/ 1866515 h 2248410"/>
              <a:gd name="connsiteX31" fmla="*/ 2528928 w 3706312"/>
              <a:gd name="connsiteY31" fmla="*/ 2046359 h 2248410"/>
              <a:gd name="connsiteX32" fmla="*/ 2387852 w 3706312"/>
              <a:gd name="connsiteY32" fmla="*/ 2204048 h 2248410"/>
              <a:gd name="connsiteX33" fmla="*/ 2173622 w 3706312"/>
              <a:gd name="connsiteY33" fmla="*/ 2248202 h 2248410"/>
              <a:gd name="connsiteX34" fmla="*/ 2073480 w 3706312"/>
              <a:gd name="connsiteY34" fmla="*/ 2228376 h 2248410"/>
              <a:gd name="connsiteX35" fmla="*/ 2020356 w 3706312"/>
              <a:gd name="connsiteY35" fmla="*/ 2132862 h 2248410"/>
              <a:gd name="connsiteX36" fmla="*/ 2020356 w 3706312"/>
              <a:gd name="connsiteY36" fmla="*/ 1909395 h 2248410"/>
              <a:gd name="connsiteX37" fmla="*/ 1309749 w 3706312"/>
              <a:gd name="connsiteY37" fmla="*/ 1909395 h 2248410"/>
              <a:gd name="connsiteX38" fmla="*/ 1274910 w 3706312"/>
              <a:gd name="connsiteY38" fmla="*/ 2127454 h 2248410"/>
              <a:gd name="connsiteX39" fmla="*/ 1031080 w 3706312"/>
              <a:gd name="connsiteY39" fmla="*/ 2248202 h 2248410"/>
              <a:gd name="connsiteX40" fmla="*/ 875200 w 3706312"/>
              <a:gd name="connsiteY40" fmla="*/ 2211254 h 2248410"/>
              <a:gd name="connsiteX41" fmla="*/ 808141 w 3706312"/>
              <a:gd name="connsiteY41" fmla="*/ 2082401 h 2248410"/>
              <a:gd name="connsiteX42" fmla="*/ 815368 w 3706312"/>
              <a:gd name="connsiteY42" fmla="*/ 1822672 h 2248410"/>
              <a:gd name="connsiteX43" fmla="*/ 828783 w 3706312"/>
              <a:gd name="connsiteY43" fmla="*/ 1460417 h 2248410"/>
              <a:gd name="connsiteX44" fmla="*/ 836010 w 3706312"/>
              <a:gd name="connsiteY44" fmla="*/ 1210151 h 2248410"/>
              <a:gd name="connsiteX45" fmla="*/ 350949 w 3706312"/>
              <a:gd name="connsiteY45" fmla="*/ 1224595 h 2248410"/>
              <a:gd name="connsiteX46" fmla="*/ 111469 w 3706312"/>
              <a:gd name="connsiteY46" fmla="*/ 1260702 h 2248410"/>
              <a:gd name="connsiteX47" fmla="*/ 0 w 3706312"/>
              <a:gd name="connsiteY47" fmla="*/ 994796 h 2248410"/>
              <a:gd name="connsiteX48" fmla="*/ 410169 w 3706312"/>
              <a:gd name="connsiteY48" fmla="*/ 1023632 h 2248410"/>
              <a:gd name="connsiteX49" fmla="*/ 836010 w 3706312"/>
              <a:gd name="connsiteY49" fmla="*/ 1030838 h 2248410"/>
              <a:gd name="connsiteX50" fmla="*/ 824138 w 3706312"/>
              <a:gd name="connsiteY50" fmla="*/ 497666 h 2248410"/>
              <a:gd name="connsiteX51" fmla="*/ 792144 w 3706312"/>
              <a:gd name="connsiteY51" fmla="*/ 220802 h 2248410"/>
              <a:gd name="connsiteX52" fmla="*/ 724541 w 3706312"/>
              <a:gd name="connsiteY52" fmla="*/ 0 h 2248410"/>
              <a:gd name="connsiteX53" fmla="*/ 1309749 w 3706312"/>
              <a:gd name="connsiteY53" fmla="*/ 1210151 h 2248410"/>
              <a:gd name="connsiteX54" fmla="*/ 1309749 w 3706312"/>
              <a:gd name="connsiteY54" fmla="*/ 1737288 h 2248410"/>
              <a:gd name="connsiteX55" fmla="*/ 2020356 w 3706312"/>
              <a:gd name="connsiteY55" fmla="*/ 1737288 h 2248410"/>
              <a:gd name="connsiteX56" fmla="*/ 2020356 w 3706312"/>
              <a:gd name="connsiteY56" fmla="*/ 1210151 h 2248410"/>
              <a:gd name="connsiteX57" fmla="*/ 1309749 w 3706312"/>
              <a:gd name="connsiteY57" fmla="*/ 1210151 h 224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3706312" h="2248410">
                <a:moveTo>
                  <a:pt x="724541" y="0"/>
                </a:moveTo>
                <a:lnTo>
                  <a:pt x="1372451" y="194637"/>
                </a:lnTo>
                <a:cubicBezTo>
                  <a:pt x="1423969" y="208602"/>
                  <a:pt x="1460259" y="225724"/>
                  <a:pt x="1481301" y="245996"/>
                </a:cubicBezTo>
                <a:cubicBezTo>
                  <a:pt x="1502350" y="266269"/>
                  <a:pt x="1512508" y="292401"/>
                  <a:pt x="1511783" y="324395"/>
                </a:cubicBezTo>
                <a:cubicBezTo>
                  <a:pt x="1514684" y="359687"/>
                  <a:pt x="1503656" y="391822"/>
                  <a:pt x="1478688" y="420807"/>
                </a:cubicBezTo>
                <a:cubicBezTo>
                  <a:pt x="1453726" y="449793"/>
                  <a:pt x="1397413" y="501754"/>
                  <a:pt x="1309749" y="576692"/>
                </a:cubicBezTo>
                <a:lnTo>
                  <a:pt x="1309749" y="1038050"/>
                </a:lnTo>
                <a:lnTo>
                  <a:pt x="2020356" y="1038050"/>
                </a:lnTo>
                <a:cubicBezTo>
                  <a:pt x="2020443" y="806478"/>
                  <a:pt x="2017949" y="627243"/>
                  <a:pt x="2012873" y="500338"/>
                </a:cubicBezTo>
                <a:cubicBezTo>
                  <a:pt x="2007797" y="373426"/>
                  <a:pt x="1999626" y="275357"/>
                  <a:pt x="1988361" y="206118"/>
                </a:cubicBezTo>
                <a:cubicBezTo>
                  <a:pt x="1977096" y="136880"/>
                  <a:pt x="1962211" y="72977"/>
                  <a:pt x="1943720" y="14418"/>
                </a:cubicBezTo>
                <a:lnTo>
                  <a:pt x="2605565" y="194637"/>
                </a:lnTo>
                <a:cubicBezTo>
                  <a:pt x="2639091" y="200491"/>
                  <a:pt x="2671311" y="214010"/>
                  <a:pt x="2702224" y="235181"/>
                </a:cubicBezTo>
                <a:cubicBezTo>
                  <a:pt x="2733144" y="256359"/>
                  <a:pt x="2749685" y="293307"/>
                  <a:pt x="2751867" y="346019"/>
                </a:cubicBezTo>
                <a:cubicBezTo>
                  <a:pt x="2753167" y="383109"/>
                  <a:pt x="2738364" y="415251"/>
                  <a:pt x="2707450" y="442432"/>
                </a:cubicBezTo>
                <a:cubicBezTo>
                  <a:pt x="2676537" y="469619"/>
                  <a:pt x="2621674" y="507162"/>
                  <a:pt x="2542863" y="555067"/>
                </a:cubicBezTo>
                <a:lnTo>
                  <a:pt x="2542863" y="1038050"/>
                </a:lnTo>
                <a:lnTo>
                  <a:pt x="2842431" y="1038050"/>
                </a:lnTo>
                <a:lnTo>
                  <a:pt x="3051435" y="706450"/>
                </a:lnTo>
                <a:cubicBezTo>
                  <a:pt x="3062319" y="686779"/>
                  <a:pt x="3077122" y="666655"/>
                  <a:pt x="3095845" y="646079"/>
                </a:cubicBezTo>
                <a:cubicBezTo>
                  <a:pt x="3114568" y="625503"/>
                  <a:pt x="3134598" y="614390"/>
                  <a:pt x="3155934" y="612741"/>
                </a:cubicBezTo>
                <a:cubicBezTo>
                  <a:pt x="3181046" y="614241"/>
                  <a:pt x="3205720" y="623853"/>
                  <a:pt x="3229957" y="641571"/>
                </a:cubicBezTo>
                <a:cubicBezTo>
                  <a:pt x="3254194" y="659294"/>
                  <a:pt x="3273642" y="676112"/>
                  <a:pt x="3288302" y="692031"/>
                </a:cubicBezTo>
                <a:lnTo>
                  <a:pt x="3636644" y="1023632"/>
                </a:lnTo>
                <a:cubicBezTo>
                  <a:pt x="3660881" y="1044286"/>
                  <a:pt x="3678585" y="1062230"/>
                  <a:pt x="3689762" y="1077476"/>
                </a:cubicBezTo>
                <a:cubicBezTo>
                  <a:pt x="3700940" y="1092722"/>
                  <a:pt x="3706454" y="1110653"/>
                  <a:pt x="3706310" y="1131274"/>
                </a:cubicBezTo>
                <a:cubicBezTo>
                  <a:pt x="3704566" y="1165932"/>
                  <a:pt x="3692375" y="1188042"/>
                  <a:pt x="3669733" y="1197602"/>
                </a:cubicBezTo>
                <a:cubicBezTo>
                  <a:pt x="3647090" y="1207169"/>
                  <a:pt x="3624447" y="1211348"/>
                  <a:pt x="3601811" y="1210151"/>
                </a:cubicBezTo>
                <a:lnTo>
                  <a:pt x="2542863" y="1210151"/>
                </a:lnTo>
                <a:cubicBezTo>
                  <a:pt x="2542950" y="1308065"/>
                  <a:pt x="2542775" y="1417783"/>
                  <a:pt x="2542344" y="1539294"/>
                </a:cubicBezTo>
                <a:cubicBezTo>
                  <a:pt x="2541919" y="1660811"/>
                  <a:pt x="2540712" y="1769883"/>
                  <a:pt x="2538731" y="1866515"/>
                </a:cubicBezTo>
                <a:cubicBezTo>
                  <a:pt x="2536755" y="1963148"/>
                  <a:pt x="2533486" y="2023092"/>
                  <a:pt x="2528928" y="2046359"/>
                </a:cubicBezTo>
                <a:cubicBezTo>
                  <a:pt x="2504548" y="2120999"/>
                  <a:pt x="2457518" y="2173562"/>
                  <a:pt x="2387852" y="2204048"/>
                </a:cubicBezTo>
                <a:cubicBezTo>
                  <a:pt x="2318186" y="2234534"/>
                  <a:pt x="2246776" y="2249250"/>
                  <a:pt x="2173622" y="2248202"/>
                </a:cubicBezTo>
                <a:cubicBezTo>
                  <a:pt x="2139808" y="2249702"/>
                  <a:pt x="2106425" y="2243092"/>
                  <a:pt x="2073480" y="2228376"/>
                </a:cubicBezTo>
                <a:cubicBezTo>
                  <a:pt x="2040529" y="2213660"/>
                  <a:pt x="2022825" y="2181822"/>
                  <a:pt x="2020356" y="2132862"/>
                </a:cubicBezTo>
                <a:lnTo>
                  <a:pt x="2020356" y="1909395"/>
                </a:lnTo>
                <a:lnTo>
                  <a:pt x="1309749" y="1909395"/>
                </a:lnTo>
                <a:cubicBezTo>
                  <a:pt x="1315551" y="1980277"/>
                  <a:pt x="1303942" y="2052963"/>
                  <a:pt x="1274910" y="2127454"/>
                </a:cubicBezTo>
                <a:cubicBezTo>
                  <a:pt x="1245885" y="2201946"/>
                  <a:pt x="1164604" y="2242192"/>
                  <a:pt x="1031080" y="2248202"/>
                </a:cubicBezTo>
                <a:cubicBezTo>
                  <a:pt x="969972" y="2248952"/>
                  <a:pt x="918016" y="2236636"/>
                  <a:pt x="875200" y="2211254"/>
                </a:cubicBezTo>
                <a:cubicBezTo>
                  <a:pt x="832378" y="2185878"/>
                  <a:pt x="810029" y="2142921"/>
                  <a:pt x="808141" y="2082401"/>
                </a:cubicBezTo>
                <a:cubicBezTo>
                  <a:pt x="808485" y="2030789"/>
                  <a:pt x="810892" y="1944209"/>
                  <a:pt x="815368" y="1822672"/>
                </a:cubicBezTo>
                <a:cubicBezTo>
                  <a:pt x="819837" y="1701129"/>
                  <a:pt x="824313" y="1580375"/>
                  <a:pt x="828783" y="1460417"/>
                </a:cubicBezTo>
                <a:cubicBezTo>
                  <a:pt x="833259" y="1340452"/>
                  <a:pt x="835666" y="1257035"/>
                  <a:pt x="836010" y="1210151"/>
                </a:cubicBezTo>
                <a:cubicBezTo>
                  <a:pt x="615541" y="1210455"/>
                  <a:pt x="453854" y="1215268"/>
                  <a:pt x="350949" y="1224595"/>
                </a:cubicBezTo>
                <a:cubicBezTo>
                  <a:pt x="248044" y="1233923"/>
                  <a:pt x="168214" y="1245961"/>
                  <a:pt x="111469" y="1260702"/>
                </a:cubicBezTo>
                <a:lnTo>
                  <a:pt x="0" y="994796"/>
                </a:lnTo>
                <a:cubicBezTo>
                  <a:pt x="151091" y="1008910"/>
                  <a:pt x="287810" y="1018522"/>
                  <a:pt x="410169" y="1023632"/>
                </a:cubicBezTo>
                <a:cubicBezTo>
                  <a:pt x="532522" y="1028736"/>
                  <a:pt x="674467" y="1031142"/>
                  <a:pt x="836010" y="1030838"/>
                </a:cubicBezTo>
                <a:cubicBezTo>
                  <a:pt x="834116" y="793710"/>
                  <a:pt x="830159" y="615988"/>
                  <a:pt x="824138" y="497666"/>
                </a:cubicBezTo>
                <a:cubicBezTo>
                  <a:pt x="818118" y="379344"/>
                  <a:pt x="807453" y="287058"/>
                  <a:pt x="792144" y="220802"/>
                </a:cubicBezTo>
                <a:cubicBezTo>
                  <a:pt x="776834" y="154545"/>
                  <a:pt x="754297" y="80946"/>
                  <a:pt x="724541" y="0"/>
                </a:cubicBezTo>
                <a:close/>
                <a:moveTo>
                  <a:pt x="1309749" y="1210151"/>
                </a:moveTo>
                <a:lnTo>
                  <a:pt x="1309749" y="1737288"/>
                </a:lnTo>
                <a:lnTo>
                  <a:pt x="2020356" y="1737288"/>
                </a:lnTo>
                <a:lnTo>
                  <a:pt x="2020356" y="1210151"/>
                </a:lnTo>
                <a:lnTo>
                  <a:pt x="1309749" y="121015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>
              <a:latin typeface="A-OTF Ryumin Pro M-KL" panose="02020400000000000000" pitchFamily="18" charset="-128"/>
              <a:ea typeface="A-OTF Ryumin Pro M-KL" panose="02020400000000000000" pitchFamily="18" charset="-128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8DA2A94-4582-4DE2-9E63-B5610A890AA7}"/>
              </a:ext>
            </a:extLst>
          </p:cNvPr>
          <p:cNvSpPr txBox="1"/>
          <p:nvPr/>
        </p:nvSpPr>
        <p:spPr>
          <a:xfrm>
            <a:off x="-1380382" y="2210524"/>
            <a:ext cx="4612441" cy="4505214"/>
          </a:xfrm>
          <a:custGeom>
            <a:avLst/>
            <a:gdLst>
              <a:gd name="connsiteX0" fmla="*/ 3998820 w 4612441"/>
              <a:gd name="connsiteY0" fmla="*/ 0 h 4505214"/>
              <a:gd name="connsiteX1" fmla="*/ 4057171 w 4612441"/>
              <a:gd name="connsiteY1" fmla="*/ 26178 h 4505214"/>
              <a:gd name="connsiteX2" fmla="*/ 4131188 w 4612441"/>
              <a:gd name="connsiteY2" fmla="*/ 79434 h 4505214"/>
              <a:gd name="connsiteX3" fmla="*/ 4542225 w 4612441"/>
              <a:gd name="connsiteY3" fmla="*/ 389947 h 4505214"/>
              <a:gd name="connsiteX4" fmla="*/ 4587511 w 4612441"/>
              <a:gd name="connsiteY4" fmla="*/ 428583 h 4505214"/>
              <a:gd name="connsiteX5" fmla="*/ 4611898 w 4612441"/>
              <a:gd name="connsiteY5" fmla="*/ 483274 h 4505214"/>
              <a:gd name="connsiteX6" fmla="*/ 4598832 w 4612441"/>
              <a:gd name="connsiteY6" fmla="*/ 546019 h 4505214"/>
              <a:gd name="connsiteX7" fmla="*/ 4507392 w 4612441"/>
              <a:gd name="connsiteY7" fmla="*/ 576498 h 4505214"/>
              <a:gd name="connsiteX8" fmla="*/ 2584572 w 4612441"/>
              <a:gd name="connsiteY8" fmla="*/ 576498 h 4505214"/>
              <a:gd name="connsiteX9" fmla="*/ 2584572 w 4612441"/>
              <a:gd name="connsiteY9" fmla="*/ 1067586 h 4505214"/>
              <a:gd name="connsiteX10" fmla="*/ 3282031 w 4612441"/>
              <a:gd name="connsiteY10" fmla="*/ 1067586 h 4505214"/>
              <a:gd name="connsiteX11" fmla="*/ 3456108 w 4612441"/>
              <a:gd name="connsiteY11" fmla="*/ 836493 h 4505214"/>
              <a:gd name="connsiteX12" fmla="*/ 3530013 w 4612441"/>
              <a:gd name="connsiteY12" fmla="*/ 756148 h 4505214"/>
              <a:gd name="connsiteX13" fmla="*/ 3588264 w 4612441"/>
              <a:gd name="connsiteY13" fmla="*/ 735384 h 4505214"/>
              <a:gd name="connsiteX14" fmla="*/ 3646508 w 4612441"/>
              <a:gd name="connsiteY14" fmla="*/ 757047 h 4505214"/>
              <a:gd name="connsiteX15" fmla="*/ 3699545 w 4612441"/>
              <a:gd name="connsiteY15" fmla="*/ 800379 h 4505214"/>
              <a:gd name="connsiteX16" fmla="*/ 4047587 w 4612441"/>
              <a:gd name="connsiteY16" fmla="*/ 1089100 h 4505214"/>
              <a:gd name="connsiteX17" fmla="*/ 4098968 w 4612441"/>
              <a:gd name="connsiteY17" fmla="*/ 1139296 h 4505214"/>
              <a:gd name="connsiteX18" fmla="*/ 4124224 w 4612441"/>
              <a:gd name="connsiteY18" fmla="*/ 1189498 h 4505214"/>
              <a:gd name="connsiteX19" fmla="*/ 4080682 w 4612441"/>
              <a:gd name="connsiteY19" fmla="*/ 1280328 h 4505214"/>
              <a:gd name="connsiteX20" fmla="*/ 3880387 w 4612441"/>
              <a:gd name="connsiteY20" fmla="*/ 1441775 h 4505214"/>
              <a:gd name="connsiteX21" fmla="*/ 3874292 w 4612441"/>
              <a:gd name="connsiteY21" fmla="*/ 1673632 h 4505214"/>
              <a:gd name="connsiteX22" fmla="*/ 3873423 w 4612441"/>
              <a:gd name="connsiteY22" fmla="*/ 1954209 h 4505214"/>
              <a:gd name="connsiteX23" fmla="*/ 3884256 w 4612441"/>
              <a:gd name="connsiteY23" fmla="*/ 2266812 h 4505214"/>
              <a:gd name="connsiteX24" fmla="*/ 3904380 w 4612441"/>
              <a:gd name="connsiteY24" fmla="*/ 2703144 h 4505214"/>
              <a:gd name="connsiteX25" fmla="*/ 3915220 w 4612441"/>
              <a:gd name="connsiteY25" fmla="*/ 3006491 h 4505214"/>
              <a:gd name="connsiteX26" fmla="*/ 3869134 w 4612441"/>
              <a:gd name="connsiteY26" fmla="*/ 3235747 h 4505214"/>
              <a:gd name="connsiteX27" fmla="*/ 3546529 w 4612441"/>
              <a:gd name="connsiteY27" fmla="*/ 3395079 h 4505214"/>
              <a:gd name="connsiteX28" fmla="*/ 3394388 w 4612441"/>
              <a:gd name="connsiteY28" fmla="*/ 3325698 h 4505214"/>
              <a:gd name="connsiteX29" fmla="*/ 3351785 w 4612441"/>
              <a:gd name="connsiteY29" fmla="*/ 3207654 h 4505214"/>
              <a:gd name="connsiteX30" fmla="*/ 3351785 w 4612441"/>
              <a:gd name="connsiteY30" fmla="*/ 3135570 h 4505214"/>
              <a:gd name="connsiteX31" fmla="*/ 1616525 w 4612441"/>
              <a:gd name="connsiteY31" fmla="*/ 3135570 h 4505214"/>
              <a:gd name="connsiteX32" fmla="*/ 2118578 w 4612441"/>
              <a:gd name="connsiteY32" fmla="*/ 3517624 h 4505214"/>
              <a:gd name="connsiteX33" fmla="*/ 2160306 w 4612441"/>
              <a:gd name="connsiteY33" fmla="*/ 3564482 h 4505214"/>
              <a:gd name="connsiteX34" fmla="*/ 2181173 w 4612441"/>
              <a:gd name="connsiteY34" fmla="*/ 3632964 h 4505214"/>
              <a:gd name="connsiteX35" fmla="*/ 2145515 w 4612441"/>
              <a:gd name="connsiteY35" fmla="*/ 3729384 h 4505214"/>
              <a:gd name="connsiteX36" fmla="*/ 2021093 w 4612441"/>
              <a:gd name="connsiteY36" fmla="*/ 3777140 h 4505214"/>
              <a:gd name="connsiteX37" fmla="*/ 1979239 w 4612441"/>
              <a:gd name="connsiteY37" fmla="*/ 3775336 h 4505214"/>
              <a:gd name="connsiteX38" fmla="*/ 1874609 w 4612441"/>
              <a:gd name="connsiteY38" fmla="*/ 3762722 h 4505214"/>
              <a:gd name="connsiteX39" fmla="*/ 1020970 w 4612441"/>
              <a:gd name="connsiteY39" fmla="*/ 4220471 h 4505214"/>
              <a:gd name="connsiteX40" fmla="*/ 0 w 4612441"/>
              <a:gd name="connsiteY40" fmla="*/ 4505214 h 4505214"/>
              <a:gd name="connsiteX41" fmla="*/ 0 w 4612441"/>
              <a:gd name="connsiteY41" fmla="*/ 4461960 h 4505214"/>
              <a:gd name="connsiteX42" fmla="*/ 579469 w 4612441"/>
              <a:gd name="connsiteY42" fmla="*/ 4094051 h 4505214"/>
              <a:gd name="connsiteX43" fmla="*/ 1188096 w 4612441"/>
              <a:gd name="connsiteY43" fmla="*/ 3604399 h 4505214"/>
              <a:gd name="connsiteX44" fmla="*/ 1553748 w 4612441"/>
              <a:gd name="connsiteY44" fmla="*/ 3135570 h 4505214"/>
              <a:gd name="connsiteX45" fmla="*/ 1351465 w 4612441"/>
              <a:gd name="connsiteY45" fmla="*/ 3135570 h 4505214"/>
              <a:gd name="connsiteX46" fmla="*/ 1224548 w 4612441"/>
              <a:gd name="connsiteY46" fmla="*/ 3404995 h 4505214"/>
              <a:gd name="connsiteX47" fmla="*/ 1024552 w 4612441"/>
              <a:gd name="connsiteY47" fmla="*/ 3452752 h 4505214"/>
              <a:gd name="connsiteX48" fmla="*/ 814073 w 4612441"/>
              <a:gd name="connsiteY48" fmla="*/ 3380661 h 4505214"/>
              <a:gd name="connsiteX49" fmla="*/ 781016 w 4612441"/>
              <a:gd name="connsiteY49" fmla="*/ 3222073 h 4505214"/>
              <a:gd name="connsiteX50" fmla="*/ 787548 w 4612441"/>
              <a:gd name="connsiteY50" fmla="*/ 2984880 h 4505214"/>
              <a:gd name="connsiteX51" fmla="*/ 801933 w 4612441"/>
              <a:gd name="connsiteY51" fmla="*/ 2529537 h 4505214"/>
              <a:gd name="connsiteX52" fmla="*/ 816317 w 4612441"/>
              <a:gd name="connsiteY52" fmla="*/ 2045758 h 4505214"/>
              <a:gd name="connsiteX53" fmla="*/ 822856 w 4612441"/>
              <a:gd name="connsiteY53" fmla="*/ 1723252 h 4505214"/>
              <a:gd name="connsiteX54" fmla="*/ 815880 w 4612441"/>
              <a:gd name="connsiteY54" fmla="*/ 1132827 h 4505214"/>
              <a:gd name="connsiteX55" fmla="*/ 767069 w 4612441"/>
              <a:gd name="connsiteY55" fmla="*/ 699277 h 4505214"/>
              <a:gd name="connsiteX56" fmla="*/ 1490972 w 4612441"/>
              <a:gd name="connsiteY56" fmla="*/ 1067586 h 4505214"/>
              <a:gd name="connsiteX57" fmla="*/ 2062934 w 4612441"/>
              <a:gd name="connsiteY57" fmla="*/ 1067586 h 4505214"/>
              <a:gd name="connsiteX58" fmla="*/ 2062934 w 4612441"/>
              <a:gd name="connsiteY58" fmla="*/ 576498 h 4505214"/>
              <a:gd name="connsiteX59" fmla="*/ 1288850 w 4612441"/>
              <a:gd name="connsiteY59" fmla="*/ 576498 h 4505214"/>
              <a:gd name="connsiteX60" fmla="*/ 815692 w 4612441"/>
              <a:gd name="connsiteY60" fmla="*/ 588239 h 4505214"/>
              <a:gd name="connsiteX61" fmla="*/ 529971 w 4612441"/>
              <a:gd name="connsiteY61" fmla="*/ 627056 h 4505214"/>
              <a:gd name="connsiteX62" fmla="*/ 418401 w 4612441"/>
              <a:gd name="connsiteY62" fmla="*/ 361065 h 4505214"/>
              <a:gd name="connsiteX63" fmla="*/ 1414242 w 4612441"/>
              <a:gd name="connsiteY63" fmla="*/ 404391 h 4505214"/>
              <a:gd name="connsiteX64" fmla="*/ 3692587 w 4612441"/>
              <a:gd name="connsiteY64" fmla="*/ 404391 h 4505214"/>
              <a:gd name="connsiteX65" fmla="*/ 3894321 w 4612441"/>
              <a:gd name="connsiteY65" fmla="*/ 93878 h 4505214"/>
              <a:gd name="connsiteX66" fmla="*/ 3938731 w 4612441"/>
              <a:gd name="connsiteY66" fmla="*/ 33397 h 4505214"/>
              <a:gd name="connsiteX67" fmla="*/ 3998820 w 4612441"/>
              <a:gd name="connsiteY67" fmla="*/ 0 h 4505214"/>
              <a:gd name="connsiteX68" fmla="*/ 1344488 w 4612441"/>
              <a:gd name="connsiteY68" fmla="*/ 1239693 h 4505214"/>
              <a:gd name="connsiteX69" fmla="*/ 1344488 w 4612441"/>
              <a:gd name="connsiteY69" fmla="*/ 1990297 h 4505214"/>
              <a:gd name="connsiteX70" fmla="*/ 2062934 w 4612441"/>
              <a:gd name="connsiteY70" fmla="*/ 1990297 h 4505214"/>
              <a:gd name="connsiteX71" fmla="*/ 2062934 w 4612441"/>
              <a:gd name="connsiteY71" fmla="*/ 1239693 h 4505214"/>
              <a:gd name="connsiteX72" fmla="*/ 1344488 w 4612441"/>
              <a:gd name="connsiteY72" fmla="*/ 1239693 h 4505214"/>
              <a:gd name="connsiteX73" fmla="*/ 2584572 w 4612441"/>
              <a:gd name="connsiteY73" fmla="*/ 1239693 h 4505214"/>
              <a:gd name="connsiteX74" fmla="*/ 2584572 w 4612441"/>
              <a:gd name="connsiteY74" fmla="*/ 1990297 h 4505214"/>
              <a:gd name="connsiteX75" fmla="*/ 3351785 w 4612441"/>
              <a:gd name="connsiteY75" fmla="*/ 1990297 h 4505214"/>
              <a:gd name="connsiteX76" fmla="*/ 3351785 w 4612441"/>
              <a:gd name="connsiteY76" fmla="*/ 1239693 h 4505214"/>
              <a:gd name="connsiteX77" fmla="*/ 2584572 w 4612441"/>
              <a:gd name="connsiteY77" fmla="*/ 1239693 h 4505214"/>
              <a:gd name="connsiteX78" fmla="*/ 1344488 w 4612441"/>
              <a:gd name="connsiteY78" fmla="*/ 2162404 h 4505214"/>
              <a:gd name="connsiteX79" fmla="*/ 1344488 w 4612441"/>
              <a:gd name="connsiteY79" fmla="*/ 2963462 h 4505214"/>
              <a:gd name="connsiteX80" fmla="*/ 2062934 w 4612441"/>
              <a:gd name="connsiteY80" fmla="*/ 2963462 h 4505214"/>
              <a:gd name="connsiteX81" fmla="*/ 2062934 w 4612441"/>
              <a:gd name="connsiteY81" fmla="*/ 2162404 h 4505214"/>
              <a:gd name="connsiteX82" fmla="*/ 1344488 w 4612441"/>
              <a:gd name="connsiteY82" fmla="*/ 2162404 h 4505214"/>
              <a:gd name="connsiteX83" fmla="*/ 2584572 w 4612441"/>
              <a:gd name="connsiteY83" fmla="*/ 2162404 h 4505214"/>
              <a:gd name="connsiteX84" fmla="*/ 2584572 w 4612441"/>
              <a:gd name="connsiteY84" fmla="*/ 2963462 h 4505214"/>
              <a:gd name="connsiteX85" fmla="*/ 3351785 w 4612441"/>
              <a:gd name="connsiteY85" fmla="*/ 2963462 h 4505214"/>
              <a:gd name="connsiteX86" fmla="*/ 3351785 w 4612441"/>
              <a:gd name="connsiteY86" fmla="*/ 2162404 h 4505214"/>
              <a:gd name="connsiteX87" fmla="*/ 2584572 w 4612441"/>
              <a:gd name="connsiteY87" fmla="*/ 2162404 h 450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612441" h="4505214">
                <a:moveTo>
                  <a:pt x="3998820" y="0"/>
                </a:moveTo>
                <a:cubicBezTo>
                  <a:pt x="4013480" y="1055"/>
                  <a:pt x="4032928" y="9781"/>
                  <a:pt x="4057171" y="26178"/>
                </a:cubicBezTo>
                <a:cubicBezTo>
                  <a:pt x="4081408" y="42576"/>
                  <a:pt x="4106082" y="60326"/>
                  <a:pt x="4131188" y="79434"/>
                </a:cubicBezTo>
                <a:lnTo>
                  <a:pt x="4542225" y="389947"/>
                </a:lnTo>
                <a:cubicBezTo>
                  <a:pt x="4557323" y="400607"/>
                  <a:pt x="4572420" y="413479"/>
                  <a:pt x="4587511" y="428583"/>
                </a:cubicBezTo>
                <a:cubicBezTo>
                  <a:pt x="4602608" y="443681"/>
                  <a:pt x="4610735" y="461915"/>
                  <a:pt x="4611898" y="483274"/>
                </a:cubicBezTo>
                <a:cubicBezTo>
                  <a:pt x="4614073" y="505985"/>
                  <a:pt x="4609716" y="526898"/>
                  <a:pt x="4598832" y="546019"/>
                </a:cubicBezTo>
                <a:cubicBezTo>
                  <a:pt x="4587948" y="565146"/>
                  <a:pt x="4557466" y="575302"/>
                  <a:pt x="4507392" y="576498"/>
                </a:cubicBezTo>
                <a:lnTo>
                  <a:pt x="2584572" y="576498"/>
                </a:lnTo>
                <a:lnTo>
                  <a:pt x="2584572" y="1067586"/>
                </a:lnTo>
                <a:lnTo>
                  <a:pt x="3282031" y="1067586"/>
                </a:lnTo>
                <a:lnTo>
                  <a:pt x="3456108" y="836493"/>
                </a:lnTo>
                <a:cubicBezTo>
                  <a:pt x="3486397" y="797520"/>
                  <a:pt x="3511027" y="770741"/>
                  <a:pt x="3530013" y="756148"/>
                </a:cubicBezTo>
                <a:cubicBezTo>
                  <a:pt x="3548992" y="741555"/>
                  <a:pt x="3568409" y="734633"/>
                  <a:pt x="3588264" y="735384"/>
                </a:cubicBezTo>
                <a:cubicBezTo>
                  <a:pt x="3606374" y="736283"/>
                  <a:pt x="3625791" y="743508"/>
                  <a:pt x="3646508" y="757047"/>
                </a:cubicBezTo>
                <a:cubicBezTo>
                  <a:pt x="3667232" y="770592"/>
                  <a:pt x="3684904" y="785036"/>
                  <a:pt x="3699545" y="800379"/>
                </a:cubicBezTo>
                <a:lnTo>
                  <a:pt x="4047587" y="1089100"/>
                </a:lnTo>
                <a:cubicBezTo>
                  <a:pt x="4066023" y="1104043"/>
                  <a:pt x="4083146" y="1120770"/>
                  <a:pt x="4098968" y="1139296"/>
                </a:cubicBezTo>
                <a:cubicBezTo>
                  <a:pt x="4114790" y="1157822"/>
                  <a:pt x="4123205" y="1174556"/>
                  <a:pt x="4124224" y="1189498"/>
                </a:cubicBezTo>
                <a:cubicBezTo>
                  <a:pt x="4127124" y="1215656"/>
                  <a:pt x="4112608" y="1245929"/>
                  <a:pt x="4080682" y="1280328"/>
                </a:cubicBezTo>
                <a:cubicBezTo>
                  <a:pt x="4048750" y="1314728"/>
                  <a:pt x="3981985" y="1368546"/>
                  <a:pt x="3880387" y="1441775"/>
                </a:cubicBezTo>
                <a:cubicBezTo>
                  <a:pt x="3877048" y="1515904"/>
                  <a:pt x="3875017" y="1593190"/>
                  <a:pt x="3874292" y="1673632"/>
                </a:cubicBezTo>
                <a:cubicBezTo>
                  <a:pt x="3873566" y="1754081"/>
                  <a:pt x="3873279" y="1847602"/>
                  <a:pt x="3873423" y="1954209"/>
                </a:cubicBezTo>
                <a:cubicBezTo>
                  <a:pt x="3873935" y="2016397"/>
                  <a:pt x="3877549" y="2120598"/>
                  <a:pt x="3884256" y="2266812"/>
                </a:cubicBezTo>
                <a:cubicBezTo>
                  <a:pt x="3890964" y="2413026"/>
                  <a:pt x="3897672" y="2558470"/>
                  <a:pt x="3904380" y="2703144"/>
                </a:cubicBezTo>
                <a:cubicBezTo>
                  <a:pt x="3911094" y="2847819"/>
                  <a:pt x="3914701" y="2948934"/>
                  <a:pt x="3915220" y="3006491"/>
                </a:cubicBezTo>
                <a:cubicBezTo>
                  <a:pt x="3922903" y="3063465"/>
                  <a:pt x="3907537" y="3139884"/>
                  <a:pt x="3869134" y="3235747"/>
                </a:cubicBezTo>
                <a:cubicBezTo>
                  <a:pt x="3830732" y="3331604"/>
                  <a:pt x="3723194" y="3384716"/>
                  <a:pt x="3546529" y="3395079"/>
                </a:cubicBezTo>
                <a:cubicBezTo>
                  <a:pt x="3474513" y="3391327"/>
                  <a:pt x="3423801" y="3368196"/>
                  <a:pt x="3394388" y="3325698"/>
                </a:cubicBezTo>
                <a:cubicBezTo>
                  <a:pt x="3364969" y="3283193"/>
                  <a:pt x="3350772" y="3243852"/>
                  <a:pt x="3351785" y="3207654"/>
                </a:cubicBezTo>
                <a:lnTo>
                  <a:pt x="3351785" y="3135570"/>
                </a:lnTo>
                <a:lnTo>
                  <a:pt x="1616525" y="3135570"/>
                </a:lnTo>
                <a:lnTo>
                  <a:pt x="2118578" y="3517624"/>
                </a:lnTo>
                <a:cubicBezTo>
                  <a:pt x="2133356" y="3528744"/>
                  <a:pt x="2147265" y="3544359"/>
                  <a:pt x="2160306" y="3564482"/>
                </a:cubicBezTo>
                <a:cubicBezTo>
                  <a:pt x="2173353" y="3584606"/>
                  <a:pt x="2180304" y="3607433"/>
                  <a:pt x="2181173" y="3632964"/>
                </a:cubicBezTo>
                <a:cubicBezTo>
                  <a:pt x="2181898" y="3667357"/>
                  <a:pt x="2170014" y="3699493"/>
                  <a:pt x="2145515" y="3729384"/>
                </a:cubicBezTo>
                <a:cubicBezTo>
                  <a:pt x="2121016" y="3759268"/>
                  <a:pt x="2079537" y="3775187"/>
                  <a:pt x="2021093" y="3777140"/>
                </a:cubicBezTo>
                <a:cubicBezTo>
                  <a:pt x="2009753" y="3777438"/>
                  <a:pt x="1995806" y="3776836"/>
                  <a:pt x="1979239" y="3775336"/>
                </a:cubicBezTo>
                <a:cubicBezTo>
                  <a:pt x="1962673" y="3773835"/>
                  <a:pt x="1927796" y="3769630"/>
                  <a:pt x="1874609" y="3762722"/>
                </a:cubicBezTo>
                <a:cubicBezTo>
                  <a:pt x="1596002" y="3948646"/>
                  <a:pt x="1311456" y="4101231"/>
                  <a:pt x="1020970" y="4220471"/>
                </a:cubicBezTo>
                <a:cubicBezTo>
                  <a:pt x="730485" y="4339712"/>
                  <a:pt x="390164" y="4434630"/>
                  <a:pt x="0" y="4505214"/>
                </a:cubicBezTo>
                <a:lnTo>
                  <a:pt x="0" y="4461960"/>
                </a:lnTo>
                <a:cubicBezTo>
                  <a:pt x="165625" y="4371498"/>
                  <a:pt x="358775" y="4248862"/>
                  <a:pt x="579469" y="4094051"/>
                </a:cubicBezTo>
                <a:cubicBezTo>
                  <a:pt x="800164" y="3939247"/>
                  <a:pt x="1003041" y="3776028"/>
                  <a:pt x="1188096" y="3604399"/>
                </a:cubicBezTo>
                <a:cubicBezTo>
                  <a:pt x="1373151" y="3432771"/>
                  <a:pt x="1495035" y="3276492"/>
                  <a:pt x="1553748" y="3135570"/>
                </a:cubicBezTo>
                <a:lnTo>
                  <a:pt x="1351465" y="3135570"/>
                </a:lnTo>
                <a:cubicBezTo>
                  <a:pt x="1351784" y="3278090"/>
                  <a:pt x="1309474" y="3367898"/>
                  <a:pt x="1224548" y="3404995"/>
                </a:cubicBezTo>
                <a:cubicBezTo>
                  <a:pt x="1139623" y="3442085"/>
                  <a:pt x="1072957" y="3458004"/>
                  <a:pt x="1024552" y="3452752"/>
                </a:cubicBezTo>
                <a:cubicBezTo>
                  <a:pt x="910908" y="3450346"/>
                  <a:pt x="840748" y="3426315"/>
                  <a:pt x="814073" y="3380661"/>
                </a:cubicBezTo>
                <a:cubicBezTo>
                  <a:pt x="787398" y="3335006"/>
                  <a:pt x="776377" y="3282146"/>
                  <a:pt x="781016" y="3222073"/>
                </a:cubicBezTo>
                <a:cubicBezTo>
                  <a:pt x="781234" y="3195177"/>
                  <a:pt x="783410" y="3116112"/>
                  <a:pt x="787548" y="2984880"/>
                </a:cubicBezTo>
                <a:cubicBezTo>
                  <a:pt x="791693" y="2853653"/>
                  <a:pt x="796488" y="2701870"/>
                  <a:pt x="801933" y="2529537"/>
                </a:cubicBezTo>
                <a:cubicBezTo>
                  <a:pt x="807384" y="2357209"/>
                  <a:pt x="812179" y="2195950"/>
                  <a:pt x="816317" y="2045758"/>
                </a:cubicBezTo>
                <a:cubicBezTo>
                  <a:pt x="820456" y="1895566"/>
                  <a:pt x="822638" y="1788066"/>
                  <a:pt x="822856" y="1723252"/>
                </a:cubicBezTo>
                <a:cubicBezTo>
                  <a:pt x="824019" y="1505128"/>
                  <a:pt x="821694" y="1308318"/>
                  <a:pt x="815880" y="1132827"/>
                </a:cubicBezTo>
                <a:cubicBezTo>
                  <a:pt x="810072" y="957337"/>
                  <a:pt x="793800" y="812818"/>
                  <a:pt x="767069" y="699277"/>
                </a:cubicBezTo>
                <a:lnTo>
                  <a:pt x="1490972" y="1067586"/>
                </a:lnTo>
                <a:lnTo>
                  <a:pt x="2062934" y="1067586"/>
                </a:lnTo>
                <a:lnTo>
                  <a:pt x="2062934" y="576498"/>
                </a:lnTo>
                <a:lnTo>
                  <a:pt x="1288850" y="576498"/>
                </a:lnTo>
                <a:cubicBezTo>
                  <a:pt x="1079903" y="576350"/>
                  <a:pt x="922185" y="580263"/>
                  <a:pt x="815692" y="588239"/>
                </a:cubicBezTo>
                <a:cubicBezTo>
                  <a:pt x="709205" y="596214"/>
                  <a:pt x="613965" y="609151"/>
                  <a:pt x="529971" y="627056"/>
                </a:cubicBezTo>
                <a:lnTo>
                  <a:pt x="418401" y="361065"/>
                </a:lnTo>
                <a:cubicBezTo>
                  <a:pt x="747195" y="389947"/>
                  <a:pt x="1079146" y="404391"/>
                  <a:pt x="1414242" y="404391"/>
                </a:cubicBezTo>
                <a:lnTo>
                  <a:pt x="3692587" y="404391"/>
                </a:lnTo>
                <a:lnTo>
                  <a:pt x="3894321" y="93878"/>
                </a:lnTo>
                <a:cubicBezTo>
                  <a:pt x="3905205" y="74168"/>
                  <a:pt x="3920008" y="54012"/>
                  <a:pt x="3938731" y="33397"/>
                </a:cubicBezTo>
                <a:cubicBezTo>
                  <a:pt x="3957454" y="12789"/>
                  <a:pt x="3977484" y="1656"/>
                  <a:pt x="3998820" y="0"/>
                </a:cubicBezTo>
                <a:close/>
                <a:moveTo>
                  <a:pt x="1344488" y="1239693"/>
                </a:moveTo>
                <a:lnTo>
                  <a:pt x="1344488" y="1990297"/>
                </a:lnTo>
                <a:lnTo>
                  <a:pt x="2062934" y="1990297"/>
                </a:lnTo>
                <a:lnTo>
                  <a:pt x="2062934" y="1239693"/>
                </a:lnTo>
                <a:lnTo>
                  <a:pt x="1344488" y="1239693"/>
                </a:lnTo>
                <a:close/>
                <a:moveTo>
                  <a:pt x="2584572" y="1239693"/>
                </a:moveTo>
                <a:lnTo>
                  <a:pt x="2584572" y="1990297"/>
                </a:lnTo>
                <a:lnTo>
                  <a:pt x="3351785" y="1990297"/>
                </a:lnTo>
                <a:lnTo>
                  <a:pt x="3351785" y="1239693"/>
                </a:lnTo>
                <a:lnTo>
                  <a:pt x="2584572" y="1239693"/>
                </a:lnTo>
                <a:close/>
                <a:moveTo>
                  <a:pt x="1344488" y="2162404"/>
                </a:moveTo>
                <a:lnTo>
                  <a:pt x="1344488" y="2963462"/>
                </a:lnTo>
                <a:lnTo>
                  <a:pt x="2062934" y="2963462"/>
                </a:lnTo>
                <a:lnTo>
                  <a:pt x="2062934" y="2162404"/>
                </a:lnTo>
                <a:lnTo>
                  <a:pt x="1344488" y="2162404"/>
                </a:lnTo>
                <a:close/>
                <a:moveTo>
                  <a:pt x="2584572" y="2162404"/>
                </a:moveTo>
                <a:lnTo>
                  <a:pt x="2584572" y="2963462"/>
                </a:lnTo>
                <a:lnTo>
                  <a:pt x="3351785" y="2963462"/>
                </a:lnTo>
                <a:lnTo>
                  <a:pt x="3351785" y="2162404"/>
                </a:lnTo>
                <a:lnTo>
                  <a:pt x="2584572" y="216240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>
              <a:latin typeface="A-OTF Ryumin Pro M-KL" panose="02020400000000000000" pitchFamily="18" charset="-128"/>
              <a:ea typeface="A-OTF Ryumin Pro M-KL" panose="02020400000000000000" pitchFamily="18" charset="-128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95A74E6-D342-4BB8-A8F3-2A9EFF4F9D14}"/>
              </a:ext>
            </a:extLst>
          </p:cNvPr>
          <p:cNvSpPr txBox="1"/>
          <p:nvPr/>
        </p:nvSpPr>
        <p:spPr>
          <a:xfrm>
            <a:off x="1371827" y="5613262"/>
            <a:ext cx="1623552" cy="1118508"/>
          </a:xfrm>
          <a:custGeom>
            <a:avLst/>
            <a:gdLst>
              <a:gd name="connsiteX0" fmla="*/ 0 w 1623552"/>
              <a:gd name="connsiteY0" fmla="*/ 0 h 1118508"/>
              <a:gd name="connsiteX1" fmla="*/ 1006049 w 1623552"/>
              <a:gd name="connsiteY1" fmla="*/ 170871 h 1118508"/>
              <a:gd name="connsiteX2" fmla="*/ 1495011 w 1623552"/>
              <a:gd name="connsiteY2" fmla="*/ 492323 h 1118508"/>
              <a:gd name="connsiteX3" fmla="*/ 1623252 w 1623552"/>
              <a:gd name="connsiteY3" fmla="*/ 807371 h 1118508"/>
              <a:gd name="connsiteX4" fmla="*/ 1528331 w 1623552"/>
              <a:gd name="connsiteY4" fmla="*/ 1035346 h 1118508"/>
              <a:gd name="connsiteX5" fmla="*/ 1323678 w 1623552"/>
              <a:gd name="connsiteY5" fmla="*/ 1117341 h 1118508"/>
              <a:gd name="connsiteX6" fmla="*/ 1092037 w 1623552"/>
              <a:gd name="connsiteY6" fmla="*/ 1042552 h 1118508"/>
              <a:gd name="connsiteX7" fmla="*/ 745439 w 1623552"/>
              <a:gd name="connsiteY7" fmla="*/ 648783 h 1118508"/>
              <a:gd name="connsiteX8" fmla="*/ 333533 w 1623552"/>
              <a:gd name="connsiteY8" fmla="*/ 254108 h 1118508"/>
              <a:gd name="connsiteX9" fmla="*/ 0 w 1623552"/>
              <a:gd name="connsiteY9" fmla="*/ 43254 h 1118508"/>
              <a:gd name="connsiteX10" fmla="*/ 0 w 1623552"/>
              <a:gd name="connsiteY10" fmla="*/ 0 h 111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23552" h="1118508">
                <a:moveTo>
                  <a:pt x="0" y="0"/>
                </a:moveTo>
                <a:cubicBezTo>
                  <a:pt x="434562" y="18778"/>
                  <a:pt x="769914" y="75739"/>
                  <a:pt x="1006049" y="170871"/>
                </a:cubicBezTo>
                <a:cubicBezTo>
                  <a:pt x="1242184" y="266010"/>
                  <a:pt x="1405177" y="373160"/>
                  <a:pt x="1495011" y="492323"/>
                </a:cubicBezTo>
                <a:cubicBezTo>
                  <a:pt x="1584850" y="611492"/>
                  <a:pt x="1627597" y="716508"/>
                  <a:pt x="1623252" y="807371"/>
                </a:cubicBezTo>
                <a:cubicBezTo>
                  <a:pt x="1619914" y="905440"/>
                  <a:pt x="1588276" y="981432"/>
                  <a:pt x="1528331" y="1035346"/>
                </a:cubicBezTo>
                <a:cubicBezTo>
                  <a:pt x="1468386" y="1089261"/>
                  <a:pt x="1400170" y="1116591"/>
                  <a:pt x="1323678" y="1117341"/>
                </a:cubicBezTo>
                <a:cubicBezTo>
                  <a:pt x="1236014" y="1124398"/>
                  <a:pt x="1158802" y="1099469"/>
                  <a:pt x="1092037" y="1042552"/>
                </a:cubicBezTo>
                <a:cubicBezTo>
                  <a:pt x="1025272" y="985636"/>
                  <a:pt x="909739" y="854377"/>
                  <a:pt x="745439" y="648783"/>
                </a:cubicBezTo>
                <a:cubicBezTo>
                  <a:pt x="611183" y="491993"/>
                  <a:pt x="473883" y="360437"/>
                  <a:pt x="333533" y="254108"/>
                </a:cubicBezTo>
                <a:cubicBezTo>
                  <a:pt x="193182" y="147779"/>
                  <a:pt x="82000" y="77492"/>
                  <a:pt x="0" y="4325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>
              <a:latin typeface="A-OTF Ryumin Pro M-KL" panose="02020400000000000000" pitchFamily="18" charset="-128"/>
              <a:ea typeface="A-OTF Ryumin Pro M-KL" panose="02020400000000000000" pitchFamily="18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641E32-7926-4EE0-8290-7130062DBC30}"/>
              </a:ext>
            </a:extLst>
          </p:cNvPr>
          <p:cNvSpPr txBox="1"/>
          <p:nvPr/>
        </p:nvSpPr>
        <p:spPr>
          <a:xfrm rot="16200000">
            <a:off x="5406444" y="-1019338"/>
            <a:ext cx="4717028" cy="350670"/>
          </a:xfrm>
          <a:custGeom>
            <a:avLst/>
            <a:gdLst/>
            <a:ahLst/>
            <a:cxnLst/>
            <a:rect l="l" t="t" r="r" b="b"/>
            <a:pathLst>
              <a:path w="4717028" h="350670">
                <a:moveTo>
                  <a:pt x="3711964" y="23273"/>
                </a:moveTo>
                <a:cubicBezTo>
                  <a:pt x="3707104" y="22816"/>
                  <a:pt x="3701044" y="24988"/>
                  <a:pt x="3693782" y="29791"/>
                </a:cubicBezTo>
                <a:cubicBezTo>
                  <a:pt x="3686520" y="34593"/>
                  <a:pt x="3682518" y="44770"/>
                  <a:pt x="3681775" y="60321"/>
                </a:cubicBezTo>
                <a:lnTo>
                  <a:pt x="3681775" y="167348"/>
                </a:lnTo>
                <a:lnTo>
                  <a:pt x="3725687" y="167348"/>
                </a:lnTo>
                <a:cubicBezTo>
                  <a:pt x="3732872" y="167663"/>
                  <a:pt x="3740915" y="166348"/>
                  <a:pt x="3749816" y="163403"/>
                </a:cubicBezTo>
                <a:cubicBezTo>
                  <a:pt x="3758716" y="160459"/>
                  <a:pt x="3769274" y="153999"/>
                  <a:pt x="3781492" y="144022"/>
                </a:cubicBezTo>
                <a:cubicBezTo>
                  <a:pt x="3787714" y="138571"/>
                  <a:pt x="3792536" y="131406"/>
                  <a:pt x="3795958" y="122525"/>
                </a:cubicBezTo>
                <a:cubicBezTo>
                  <a:pt x="3799379" y="113644"/>
                  <a:pt x="3801113" y="104192"/>
                  <a:pt x="3801161" y="94167"/>
                </a:cubicBezTo>
                <a:cubicBezTo>
                  <a:pt x="3801271" y="83501"/>
                  <a:pt x="3799018" y="72766"/>
                  <a:pt x="3794401" y="61964"/>
                </a:cubicBezTo>
                <a:cubicBezTo>
                  <a:pt x="3789784" y="51162"/>
                  <a:pt x="3782144" y="42088"/>
                  <a:pt x="3771479" y="34742"/>
                </a:cubicBezTo>
                <a:cubicBezTo>
                  <a:pt x="3760814" y="27395"/>
                  <a:pt x="3746465" y="23572"/>
                  <a:pt x="3728431" y="23273"/>
                </a:cubicBezTo>
                <a:close/>
                <a:moveTo>
                  <a:pt x="4434535" y="8243"/>
                </a:moveTo>
                <a:lnTo>
                  <a:pt x="4678623" y="8243"/>
                </a:lnTo>
                <a:lnTo>
                  <a:pt x="4708341" y="84106"/>
                </a:lnTo>
                <a:lnTo>
                  <a:pt x="4695540" y="90967"/>
                </a:lnTo>
                <a:cubicBezTo>
                  <a:pt x="4691844" y="84430"/>
                  <a:pt x="4687805" y="78179"/>
                  <a:pt x="4683424" y="72214"/>
                </a:cubicBezTo>
                <a:cubicBezTo>
                  <a:pt x="4679042" y="66248"/>
                  <a:pt x="4673175" y="59998"/>
                  <a:pt x="4665822" y="53461"/>
                </a:cubicBezTo>
                <a:cubicBezTo>
                  <a:pt x="4652432" y="42197"/>
                  <a:pt x="4638990" y="34308"/>
                  <a:pt x="4625498" y="29791"/>
                </a:cubicBezTo>
                <a:cubicBezTo>
                  <a:pt x="4612005" y="25274"/>
                  <a:pt x="4599246" y="23102"/>
                  <a:pt x="4587220" y="23273"/>
                </a:cubicBezTo>
                <a:lnTo>
                  <a:pt x="4553368" y="23273"/>
                </a:lnTo>
                <a:cubicBezTo>
                  <a:pt x="4545162" y="23368"/>
                  <a:pt x="4538357" y="25922"/>
                  <a:pt x="4532953" y="30934"/>
                </a:cubicBezTo>
                <a:cubicBezTo>
                  <a:pt x="4527548" y="35947"/>
                  <a:pt x="4524747" y="42845"/>
                  <a:pt x="4524546" y="51631"/>
                </a:cubicBezTo>
                <a:lnTo>
                  <a:pt x="4524546" y="162319"/>
                </a:lnTo>
                <a:lnTo>
                  <a:pt x="4568921" y="162319"/>
                </a:lnTo>
                <a:cubicBezTo>
                  <a:pt x="4576318" y="162299"/>
                  <a:pt x="4583891" y="160459"/>
                  <a:pt x="4591643" y="156797"/>
                </a:cubicBezTo>
                <a:cubicBezTo>
                  <a:pt x="4599394" y="153135"/>
                  <a:pt x="4605952" y="147770"/>
                  <a:pt x="4611314" y="140703"/>
                </a:cubicBezTo>
                <a:cubicBezTo>
                  <a:pt x="4616676" y="133636"/>
                  <a:pt x="4619473" y="124985"/>
                  <a:pt x="4619702" y="114751"/>
                </a:cubicBezTo>
                <a:lnTo>
                  <a:pt x="4619702" y="105146"/>
                </a:lnTo>
                <a:lnTo>
                  <a:pt x="4634732" y="105146"/>
                </a:lnTo>
                <a:lnTo>
                  <a:pt x="4634732" y="234521"/>
                </a:lnTo>
                <a:lnTo>
                  <a:pt x="4619702" y="234521"/>
                </a:lnTo>
                <a:lnTo>
                  <a:pt x="4619702" y="221715"/>
                </a:lnTo>
                <a:cubicBezTo>
                  <a:pt x="4619387" y="210042"/>
                  <a:pt x="4615098" y="199770"/>
                  <a:pt x="4606835" y="190899"/>
                </a:cubicBezTo>
                <a:cubicBezTo>
                  <a:pt x="4598572" y="182028"/>
                  <a:pt x="4588221" y="177359"/>
                  <a:pt x="4575784" y="176892"/>
                </a:cubicBezTo>
                <a:lnTo>
                  <a:pt x="4524546" y="176892"/>
                </a:lnTo>
                <a:lnTo>
                  <a:pt x="4524546" y="300841"/>
                </a:lnTo>
                <a:cubicBezTo>
                  <a:pt x="4524632" y="307349"/>
                  <a:pt x="4527206" y="313314"/>
                  <a:pt x="4532267" y="318735"/>
                </a:cubicBezTo>
                <a:cubicBezTo>
                  <a:pt x="4537327" y="324157"/>
                  <a:pt x="4544361" y="327035"/>
                  <a:pt x="4553368" y="327368"/>
                </a:cubicBezTo>
                <a:lnTo>
                  <a:pt x="4591795" y="327368"/>
                </a:lnTo>
                <a:cubicBezTo>
                  <a:pt x="4600246" y="327397"/>
                  <a:pt x="4610205" y="325510"/>
                  <a:pt x="4621670" y="321708"/>
                </a:cubicBezTo>
                <a:cubicBezTo>
                  <a:pt x="4633135" y="317906"/>
                  <a:pt x="4644804" y="312018"/>
                  <a:pt x="4656677" y="304042"/>
                </a:cubicBezTo>
                <a:cubicBezTo>
                  <a:pt x="4668946" y="295486"/>
                  <a:pt x="4678928" y="286529"/>
                  <a:pt x="4686624" y="277171"/>
                </a:cubicBezTo>
                <a:cubicBezTo>
                  <a:pt x="4694320" y="267814"/>
                  <a:pt x="4700188" y="260001"/>
                  <a:pt x="4704226" y="253731"/>
                </a:cubicBezTo>
                <a:lnTo>
                  <a:pt x="4717028" y="261049"/>
                </a:lnTo>
                <a:lnTo>
                  <a:pt x="4685938" y="341942"/>
                </a:lnTo>
                <a:lnTo>
                  <a:pt x="4434078" y="341942"/>
                </a:lnTo>
                <a:lnTo>
                  <a:pt x="4434078" y="327368"/>
                </a:lnTo>
                <a:lnTo>
                  <a:pt x="4451909" y="327368"/>
                </a:lnTo>
                <a:cubicBezTo>
                  <a:pt x="4462272" y="327540"/>
                  <a:pt x="4469550" y="324338"/>
                  <a:pt x="4473740" y="317763"/>
                </a:cubicBezTo>
                <a:cubicBezTo>
                  <a:pt x="4477932" y="311189"/>
                  <a:pt x="4479951" y="300212"/>
                  <a:pt x="4479798" y="284832"/>
                </a:cubicBezTo>
                <a:lnTo>
                  <a:pt x="4479798" y="56205"/>
                </a:lnTo>
                <a:cubicBezTo>
                  <a:pt x="4479694" y="46028"/>
                  <a:pt x="4476931" y="38024"/>
                  <a:pt x="4471512" y="32192"/>
                </a:cubicBezTo>
                <a:cubicBezTo>
                  <a:pt x="4466092" y="26361"/>
                  <a:pt x="4458643" y="23388"/>
                  <a:pt x="4449166" y="23273"/>
                </a:cubicBezTo>
                <a:lnTo>
                  <a:pt x="4434535" y="23273"/>
                </a:lnTo>
                <a:close/>
                <a:moveTo>
                  <a:pt x="4066642" y="8243"/>
                </a:moveTo>
                <a:lnTo>
                  <a:pt x="4216546" y="8243"/>
                </a:lnTo>
                <a:lnTo>
                  <a:pt x="4216546" y="23273"/>
                </a:lnTo>
                <a:lnTo>
                  <a:pt x="4195972" y="23273"/>
                </a:lnTo>
                <a:cubicBezTo>
                  <a:pt x="4183238" y="23578"/>
                  <a:pt x="4174646" y="26970"/>
                  <a:pt x="4170198" y="33448"/>
                </a:cubicBezTo>
                <a:cubicBezTo>
                  <a:pt x="4165750" y="39927"/>
                  <a:pt x="4163673" y="47663"/>
                  <a:pt x="4163968" y="56656"/>
                </a:cubicBezTo>
                <a:lnTo>
                  <a:pt x="4163968" y="293987"/>
                </a:lnTo>
                <a:cubicBezTo>
                  <a:pt x="4164216" y="306981"/>
                  <a:pt x="4167378" y="315860"/>
                  <a:pt x="4173455" y="320623"/>
                </a:cubicBezTo>
                <a:cubicBezTo>
                  <a:pt x="4179532" y="325387"/>
                  <a:pt x="4187038" y="327635"/>
                  <a:pt x="4195972" y="327368"/>
                </a:cubicBezTo>
                <a:lnTo>
                  <a:pt x="4216546" y="327368"/>
                </a:lnTo>
                <a:lnTo>
                  <a:pt x="4216546" y="341942"/>
                </a:lnTo>
                <a:lnTo>
                  <a:pt x="4066642" y="341942"/>
                </a:lnTo>
                <a:lnTo>
                  <a:pt x="4066642" y="327368"/>
                </a:lnTo>
                <a:lnTo>
                  <a:pt x="4087674" y="327368"/>
                </a:lnTo>
                <a:cubicBezTo>
                  <a:pt x="4100389" y="327035"/>
                  <a:pt x="4108904" y="323586"/>
                  <a:pt x="4113219" y="317022"/>
                </a:cubicBezTo>
                <a:cubicBezTo>
                  <a:pt x="4117534" y="310458"/>
                  <a:pt x="4119534" y="302780"/>
                  <a:pt x="4119220" y="293987"/>
                </a:cubicBezTo>
                <a:lnTo>
                  <a:pt x="4119220" y="56656"/>
                </a:lnTo>
                <a:cubicBezTo>
                  <a:pt x="4118963" y="43662"/>
                  <a:pt x="4115820" y="34783"/>
                  <a:pt x="4109790" y="30019"/>
                </a:cubicBezTo>
                <a:cubicBezTo>
                  <a:pt x="4103761" y="25255"/>
                  <a:pt x="4096388" y="23006"/>
                  <a:pt x="4087674" y="23273"/>
                </a:cubicBezTo>
                <a:lnTo>
                  <a:pt x="4066642" y="23273"/>
                </a:lnTo>
                <a:close/>
                <a:moveTo>
                  <a:pt x="3589478" y="8243"/>
                </a:moveTo>
                <a:lnTo>
                  <a:pt x="3743068" y="8243"/>
                </a:lnTo>
                <a:cubicBezTo>
                  <a:pt x="3775414" y="8574"/>
                  <a:pt x="3801491" y="16472"/>
                  <a:pt x="3821300" y="31938"/>
                </a:cubicBezTo>
                <a:cubicBezTo>
                  <a:pt x="3841109" y="47404"/>
                  <a:pt x="3851294" y="68452"/>
                  <a:pt x="3851853" y="95082"/>
                </a:cubicBezTo>
                <a:cubicBezTo>
                  <a:pt x="3851614" y="113439"/>
                  <a:pt x="3846206" y="129114"/>
                  <a:pt x="3835627" y="142108"/>
                </a:cubicBezTo>
                <a:cubicBezTo>
                  <a:pt x="3825049" y="155102"/>
                  <a:pt x="3810735" y="165047"/>
                  <a:pt x="3792686" y="171943"/>
                </a:cubicBezTo>
                <a:cubicBezTo>
                  <a:pt x="3774636" y="178839"/>
                  <a:pt x="3754286" y="182317"/>
                  <a:pt x="3731633" y="182379"/>
                </a:cubicBezTo>
                <a:lnTo>
                  <a:pt x="3681775" y="182379"/>
                </a:lnTo>
                <a:lnTo>
                  <a:pt x="3681775" y="289863"/>
                </a:lnTo>
                <a:cubicBezTo>
                  <a:pt x="3681946" y="302031"/>
                  <a:pt x="3684805" y="311312"/>
                  <a:pt x="3690351" y="317706"/>
                </a:cubicBezTo>
                <a:cubicBezTo>
                  <a:pt x="3695898" y="324100"/>
                  <a:pt x="3703102" y="327321"/>
                  <a:pt x="3711964" y="327368"/>
                </a:cubicBezTo>
                <a:lnTo>
                  <a:pt x="3729804" y="327368"/>
                </a:lnTo>
                <a:lnTo>
                  <a:pt x="3729804" y="341942"/>
                </a:lnTo>
                <a:lnTo>
                  <a:pt x="3589478" y="341942"/>
                </a:lnTo>
                <a:lnTo>
                  <a:pt x="3589478" y="327368"/>
                </a:lnTo>
                <a:lnTo>
                  <a:pt x="3606851" y="327368"/>
                </a:lnTo>
                <a:cubicBezTo>
                  <a:pt x="3616309" y="327264"/>
                  <a:pt x="3623682" y="323928"/>
                  <a:pt x="3628968" y="317363"/>
                </a:cubicBezTo>
                <a:cubicBezTo>
                  <a:pt x="3634254" y="310798"/>
                  <a:pt x="3636940" y="301631"/>
                  <a:pt x="3637026" y="289863"/>
                </a:cubicBezTo>
                <a:lnTo>
                  <a:pt x="3637026" y="60321"/>
                </a:lnTo>
                <a:cubicBezTo>
                  <a:pt x="3636883" y="48372"/>
                  <a:pt x="3634083" y="39224"/>
                  <a:pt x="3628625" y="32878"/>
                </a:cubicBezTo>
                <a:cubicBezTo>
                  <a:pt x="3623167" y="26532"/>
                  <a:pt x="3615909" y="23330"/>
                  <a:pt x="3606851" y="23273"/>
                </a:cubicBezTo>
                <a:lnTo>
                  <a:pt x="3589478" y="23273"/>
                </a:lnTo>
                <a:close/>
                <a:moveTo>
                  <a:pt x="3062936" y="8243"/>
                </a:moveTo>
                <a:lnTo>
                  <a:pt x="3200054" y="8243"/>
                </a:lnTo>
                <a:lnTo>
                  <a:pt x="3200054" y="23273"/>
                </a:lnTo>
                <a:lnTo>
                  <a:pt x="3188163" y="23273"/>
                </a:lnTo>
                <a:cubicBezTo>
                  <a:pt x="3176529" y="23197"/>
                  <a:pt x="3167896" y="25865"/>
                  <a:pt x="3162265" y="31276"/>
                </a:cubicBezTo>
                <a:cubicBezTo>
                  <a:pt x="3156634" y="36687"/>
                  <a:pt x="3153832" y="45299"/>
                  <a:pt x="3153861" y="57113"/>
                </a:cubicBezTo>
                <a:lnTo>
                  <a:pt x="3153861" y="234996"/>
                </a:lnTo>
                <a:cubicBezTo>
                  <a:pt x="3153766" y="263081"/>
                  <a:pt x="3160474" y="286250"/>
                  <a:pt x="3173985" y="304503"/>
                </a:cubicBezTo>
                <a:cubicBezTo>
                  <a:pt x="3187496" y="322756"/>
                  <a:pt x="3208382" y="332207"/>
                  <a:pt x="3236643" y="332855"/>
                </a:cubicBezTo>
                <a:cubicBezTo>
                  <a:pt x="3262227" y="332521"/>
                  <a:pt x="3282065" y="323700"/>
                  <a:pt x="3296157" y="306389"/>
                </a:cubicBezTo>
                <a:cubicBezTo>
                  <a:pt x="3310250" y="289079"/>
                  <a:pt x="3317396" y="265282"/>
                  <a:pt x="3317596" y="234996"/>
                </a:cubicBezTo>
                <a:lnTo>
                  <a:pt x="3317596" y="57113"/>
                </a:lnTo>
                <a:cubicBezTo>
                  <a:pt x="3317596" y="45099"/>
                  <a:pt x="3314737" y="36430"/>
                  <a:pt x="3309020" y="31104"/>
                </a:cubicBezTo>
                <a:cubicBezTo>
                  <a:pt x="3303304" y="25779"/>
                  <a:pt x="3294728" y="23168"/>
                  <a:pt x="3283294" y="23273"/>
                </a:cubicBezTo>
                <a:lnTo>
                  <a:pt x="3270946" y="23273"/>
                </a:lnTo>
                <a:lnTo>
                  <a:pt x="3270946" y="8243"/>
                </a:lnTo>
                <a:lnTo>
                  <a:pt x="3378804" y="8243"/>
                </a:lnTo>
                <a:lnTo>
                  <a:pt x="3378804" y="23273"/>
                </a:lnTo>
                <a:lnTo>
                  <a:pt x="3366459" y="23273"/>
                </a:lnTo>
                <a:cubicBezTo>
                  <a:pt x="3354629" y="23197"/>
                  <a:pt x="3345942" y="25865"/>
                  <a:pt x="3340399" y="31276"/>
                </a:cubicBezTo>
                <a:cubicBezTo>
                  <a:pt x="3334855" y="36687"/>
                  <a:pt x="3332112" y="45299"/>
                  <a:pt x="3332169" y="57113"/>
                </a:cubicBezTo>
                <a:lnTo>
                  <a:pt x="3332169" y="230423"/>
                </a:lnTo>
                <a:cubicBezTo>
                  <a:pt x="3332534" y="266241"/>
                  <a:pt x="3324045" y="295078"/>
                  <a:pt x="3306702" y="316934"/>
                </a:cubicBezTo>
                <a:cubicBezTo>
                  <a:pt x="3289360" y="338790"/>
                  <a:pt x="3260976" y="350021"/>
                  <a:pt x="3221550" y="350628"/>
                </a:cubicBezTo>
                <a:cubicBezTo>
                  <a:pt x="3180060" y="349878"/>
                  <a:pt x="3150804" y="338361"/>
                  <a:pt x="3133784" y="316076"/>
                </a:cubicBezTo>
                <a:cubicBezTo>
                  <a:pt x="3116763" y="293792"/>
                  <a:pt x="3108540" y="265241"/>
                  <a:pt x="3109113" y="230423"/>
                </a:cubicBezTo>
                <a:lnTo>
                  <a:pt x="3109113" y="57113"/>
                </a:lnTo>
                <a:cubicBezTo>
                  <a:pt x="3109142" y="45299"/>
                  <a:pt x="3106341" y="36687"/>
                  <a:pt x="3100712" y="31276"/>
                </a:cubicBezTo>
                <a:cubicBezTo>
                  <a:pt x="3095082" y="25865"/>
                  <a:pt x="3086453" y="23197"/>
                  <a:pt x="3074822" y="23273"/>
                </a:cubicBezTo>
                <a:lnTo>
                  <a:pt x="3062936" y="23273"/>
                </a:lnTo>
                <a:close/>
                <a:moveTo>
                  <a:pt x="2533650" y="8243"/>
                </a:moveTo>
                <a:lnTo>
                  <a:pt x="2668944" y="8243"/>
                </a:lnTo>
                <a:lnTo>
                  <a:pt x="2668944" y="23273"/>
                </a:lnTo>
                <a:lnTo>
                  <a:pt x="2649276" y="23273"/>
                </a:lnTo>
                <a:cubicBezTo>
                  <a:pt x="2641005" y="23435"/>
                  <a:pt x="2634677" y="26542"/>
                  <a:pt x="2630294" y="32593"/>
                </a:cubicBezTo>
                <a:cubicBezTo>
                  <a:pt x="2625911" y="38644"/>
                  <a:pt x="2623700" y="46667"/>
                  <a:pt x="2623662" y="56663"/>
                </a:cubicBezTo>
                <a:lnTo>
                  <a:pt x="2623662" y="165977"/>
                </a:lnTo>
                <a:lnTo>
                  <a:pt x="2751735" y="165977"/>
                </a:lnTo>
                <a:lnTo>
                  <a:pt x="2751735" y="56663"/>
                </a:lnTo>
                <a:cubicBezTo>
                  <a:pt x="2751706" y="47067"/>
                  <a:pt x="2749476" y="39158"/>
                  <a:pt x="2745045" y="32936"/>
                </a:cubicBezTo>
                <a:cubicBezTo>
                  <a:pt x="2740614" y="26713"/>
                  <a:pt x="2734153" y="23492"/>
                  <a:pt x="2725662" y="23273"/>
                </a:cubicBezTo>
                <a:lnTo>
                  <a:pt x="2706451" y="23273"/>
                </a:lnTo>
                <a:lnTo>
                  <a:pt x="2706451" y="8243"/>
                </a:lnTo>
                <a:lnTo>
                  <a:pt x="2841746" y="8243"/>
                </a:lnTo>
                <a:lnTo>
                  <a:pt x="2841746" y="23273"/>
                </a:lnTo>
                <a:lnTo>
                  <a:pt x="2820257" y="23273"/>
                </a:lnTo>
                <a:cubicBezTo>
                  <a:pt x="2810866" y="23635"/>
                  <a:pt x="2804503" y="27142"/>
                  <a:pt x="2801169" y="33793"/>
                </a:cubicBezTo>
                <a:cubicBezTo>
                  <a:pt x="2797836" y="40444"/>
                  <a:pt x="2796274" y="48068"/>
                  <a:pt x="2796483" y="56663"/>
                </a:cubicBezTo>
                <a:lnTo>
                  <a:pt x="2796483" y="293979"/>
                </a:lnTo>
                <a:cubicBezTo>
                  <a:pt x="2796188" y="301574"/>
                  <a:pt x="2797579" y="308911"/>
                  <a:pt x="2800655" y="315991"/>
                </a:cubicBezTo>
                <a:cubicBezTo>
                  <a:pt x="2803732" y="323071"/>
                  <a:pt x="2810266" y="326863"/>
                  <a:pt x="2820257" y="327368"/>
                </a:cubicBezTo>
                <a:lnTo>
                  <a:pt x="2841746" y="327368"/>
                </a:lnTo>
                <a:lnTo>
                  <a:pt x="2841746" y="341942"/>
                </a:lnTo>
                <a:lnTo>
                  <a:pt x="2706451" y="341942"/>
                </a:lnTo>
                <a:lnTo>
                  <a:pt x="2706451" y="327368"/>
                </a:lnTo>
                <a:lnTo>
                  <a:pt x="2725662" y="327368"/>
                </a:lnTo>
                <a:cubicBezTo>
                  <a:pt x="2734153" y="327149"/>
                  <a:pt x="2740614" y="323928"/>
                  <a:pt x="2745045" y="317706"/>
                </a:cubicBezTo>
                <a:cubicBezTo>
                  <a:pt x="2749476" y="311484"/>
                  <a:pt x="2751706" y="303575"/>
                  <a:pt x="2751735" y="293979"/>
                </a:cubicBezTo>
                <a:lnTo>
                  <a:pt x="2751735" y="180550"/>
                </a:lnTo>
                <a:lnTo>
                  <a:pt x="2623662" y="180550"/>
                </a:lnTo>
                <a:lnTo>
                  <a:pt x="2623662" y="293979"/>
                </a:lnTo>
                <a:cubicBezTo>
                  <a:pt x="2623643" y="303175"/>
                  <a:pt x="2625739" y="310969"/>
                  <a:pt x="2629951" y="317363"/>
                </a:cubicBezTo>
                <a:cubicBezTo>
                  <a:pt x="2634163" y="323757"/>
                  <a:pt x="2640604" y="327092"/>
                  <a:pt x="2649276" y="327368"/>
                </a:cubicBezTo>
                <a:lnTo>
                  <a:pt x="2668944" y="327368"/>
                </a:lnTo>
                <a:lnTo>
                  <a:pt x="2668944" y="341942"/>
                </a:lnTo>
                <a:lnTo>
                  <a:pt x="2533650" y="341942"/>
                </a:lnTo>
                <a:lnTo>
                  <a:pt x="2533650" y="327368"/>
                </a:lnTo>
                <a:lnTo>
                  <a:pt x="2555139" y="327368"/>
                </a:lnTo>
                <a:cubicBezTo>
                  <a:pt x="2564330" y="327006"/>
                  <a:pt x="2570636" y="323500"/>
                  <a:pt x="2574055" y="316849"/>
                </a:cubicBezTo>
                <a:cubicBezTo>
                  <a:pt x="2577475" y="310197"/>
                  <a:pt x="2579094" y="302574"/>
                  <a:pt x="2578913" y="293979"/>
                </a:cubicBezTo>
                <a:lnTo>
                  <a:pt x="2578913" y="56663"/>
                </a:lnTo>
                <a:cubicBezTo>
                  <a:pt x="2579180" y="49268"/>
                  <a:pt x="2577732" y="41988"/>
                  <a:pt x="2574570" y="34822"/>
                </a:cubicBezTo>
                <a:cubicBezTo>
                  <a:pt x="2571408" y="27656"/>
                  <a:pt x="2564931" y="23807"/>
                  <a:pt x="2555139" y="23273"/>
                </a:cubicBezTo>
                <a:lnTo>
                  <a:pt x="2533650" y="23273"/>
                </a:lnTo>
                <a:close/>
                <a:moveTo>
                  <a:pt x="1029081" y="8243"/>
                </a:moveTo>
                <a:lnTo>
                  <a:pt x="1104923" y="8243"/>
                </a:lnTo>
                <a:lnTo>
                  <a:pt x="1294257" y="262891"/>
                </a:lnTo>
                <a:lnTo>
                  <a:pt x="1294257" y="56656"/>
                </a:lnTo>
                <a:cubicBezTo>
                  <a:pt x="1294048" y="46863"/>
                  <a:pt x="1291037" y="38898"/>
                  <a:pt x="1285225" y="32763"/>
                </a:cubicBezTo>
                <a:cubicBezTo>
                  <a:pt x="1279412" y="26627"/>
                  <a:pt x="1272057" y="23464"/>
                  <a:pt x="1263158" y="23273"/>
                </a:cubicBezTo>
                <a:lnTo>
                  <a:pt x="1247609" y="23273"/>
                </a:lnTo>
                <a:lnTo>
                  <a:pt x="1247609" y="8243"/>
                </a:lnTo>
                <a:lnTo>
                  <a:pt x="1355008" y="8243"/>
                </a:lnTo>
                <a:lnTo>
                  <a:pt x="1355008" y="23273"/>
                </a:lnTo>
                <a:lnTo>
                  <a:pt x="1340377" y="23273"/>
                </a:lnTo>
                <a:cubicBezTo>
                  <a:pt x="1331462" y="23378"/>
                  <a:pt x="1324033" y="26370"/>
                  <a:pt x="1318089" y="32248"/>
                </a:cubicBezTo>
                <a:cubicBezTo>
                  <a:pt x="1312145" y="38127"/>
                  <a:pt x="1309059" y="46263"/>
                  <a:pt x="1308831" y="56656"/>
                </a:cubicBezTo>
                <a:lnTo>
                  <a:pt x="1308831" y="341942"/>
                </a:lnTo>
                <a:lnTo>
                  <a:pt x="1294257" y="341942"/>
                </a:lnTo>
                <a:lnTo>
                  <a:pt x="1090289" y="61229"/>
                </a:lnTo>
                <a:lnTo>
                  <a:pt x="1090289" y="293987"/>
                </a:lnTo>
                <a:cubicBezTo>
                  <a:pt x="1090346" y="302980"/>
                  <a:pt x="1093090" y="310716"/>
                  <a:pt x="1098521" y="317194"/>
                </a:cubicBezTo>
                <a:cubicBezTo>
                  <a:pt x="1103952" y="323672"/>
                  <a:pt x="1111726" y="327063"/>
                  <a:pt x="1121845" y="327368"/>
                </a:cubicBezTo>
                <a:lnTo>
                  <a:pt x="1136479" y="327368"/>
                </a:lnTo>
                <a:lnTo>
                  <a:pt x="1136479" y="341942"/>
                </a:lnTo>
                <a:lnTo>
                  <a:pt x="1029081" y="341942"/>
                </a:lnTo>
                <a:lnTo>
                  <a:pt x="1029081" y="327368"/>
                </a:lnTo>
                <a:lnTo>
                  <a:pt x="1043712" y="327368"/>
                </a:lnTo>
                <a:cubicBezTo>
                  <a:pt x="1052827" y="327235"/>
                  <a:pt x="1060314" y="324186"/>
                  <a:pt x="1066172" y="318223"/>
                </a:cubicBezTo>
                <a:cubicBezTo>
                  <a:pt x="1072030" y="312259"/>
                  <a:pt x="1075059" y="304180"/>
                  <a:pt x="1075259" y="293987"/>
                </a:cubicBezTo>
                <a:lnTo>
                  <a:pt x="1075259" y="56656"/>
                </a:lnTo>
                <a:cubicBezTo>
                  <a:pt x="1075343" y="53365"/>
                  <a:pt x="1074463" y="49125"/>
                  <a:pt x="1072617" y="43937"/>
                </a:cubicBezTo>
                <a:cubicBezTo>
                  <a:pt x="1070771" y="38748"/>
                  <a:pt x="1067452" y="34068"/>
                  <a:pt x="1062660" y="29896"/>
                </a:cubicBezTo>
                <a:cubicBezTo>
                  <a:pt x="1057868" y="25723"/>
                  <a:pt x="1051095" y="23516"/>
                  <a:pt x="1042340" y="23273"/>
                </a:cubicBezTo>
                <a:lnTo>
                  <a:pt x="1029081" y="23273"/>
                </a:lnTo>
                <a:close/>
                <a:moveTo>
                  <a:pt x="529286" y="8243"/>
                </a:moveTo>
                <a:lnTo>
                  <a:pt x="773373" y="8243"/>
                </a:lnTo>
                <a:lnTo>
                  <a:pt x="803091" y="84106"/>
                </a:lnTo>
                <a:lnTo>
                  <a:pt x="790290" y="90967"/>
                </a:lnTo>
                <a:cubicBezTo>
                  <a:pt x="786594" y="84430"/>
                  <a:pt x="782555" y="78179"/>
                  <a:pt x="778174" y="72214"/>
                </a:cubicBezTo>
                <a:cubicBezTo>
                  <a:pt x="773792" y="66248"/>
                  <a:pt x="767925" y="59998"/>
                  <a:pt x="760572" y="53461"/>
                </a:cubicBezTo>
                <a:cubicBezTo>
                  <a:pt x="747182" y="42197"/>
                  <a:pt x="733741" y="34308"/>
                  <a:pt x="720248" y="29791"/>
                </a:cubicBezTo>
                <a:cubicBezTo>
                  <a:pt x="706755" y="25274"/>
                  <a:pt x="693996" y="23102"/>
                  <a:pt x="681971" y="23273"/>
                </a:cubicBezTo>
                <a:lnTo>
                  <a:pt x="648118" y="23273"/>
                </a:lnTo>
                <a:cubicBezTo>
                  <a:pt x="639912" y="23368"/>
                  <a:pt x="633107" y="25922"/>
                  <a:pt x="627703" y="30934"/>
                </a:cubicBezTo>
                <a:cubicBezTo>
                  <a:pt x="622299" y="35947"/>
                  <a:pt x="619497" y="42845"/>
                  <a:pt x="619297" y="51631"/>
                </a:cubicBezTo>
                <a:lnTo>
                  <a:pt x="619297" y="162319"/>
                </a:lnTo>
                <a:lnTo>
                  <a:pt x="663672" y="162319"/>
                </a:lnTo>
                <a:cubicBezTo>
                  <a:pt x="671067" y="162299"/>
                  <a:pt x="678641" y="160459"/>
                  <a:pt x="686393" y="156797"/>
                </a:cubicBezTo>
                <a:cubicBezTo>
                  <a:pt x="694145" y="153135"/>
                  <a:pt x="700702" y="147770"/>
                  <a:pt x="706065" y="140703"/>
                </a:cubicBezTo>
                <a:cubicBezTo>
                  <a:pt x="711427" y="133636"/>
                  <a:pt x="714223" y="124985"/>
                  <a:pt x="714452" y="114751"/>
                </a:cubicBezTo>
                <a:lnTo>
                  <a:pt x="714452" y="105146"/>
                </a:lnTo>
                <a:lnTo>
                  <a:pt x="729482" y="105146"/>
                </a:lnTo>
                <a:lnTo>
                  <a:pt x="729482" y="234521"/>
                </a:lnTo>
                <a:lnTo>
                  <a:pt x="714452" y="234521"/>
                </a:lnTo>
                <a:lnTo>
                  <a:pt x="714452" y="221715"/>
                </a:lnTo>
                <a:cubicBezTo>
                  <a:pt x="714137" y="210042"/>
                  <a:pt x="709848" y="199770"/>
                  <a:pt x="701585" y="190899"/>
                </a:cubicBezTo>
                <a:cubicBezTo>
                  <a:pt x="693322" y="182028"/>
                  <a:pt x="682971" y="177359"/>
                  <a:pt x="670534" y="176892"/>
                </a:cubicBezTo>
                <a:lnTo>
                  <a:pt x="619297" y="176892"/>
                </a:lnTo>
                <a:lnTo>
                  <a:pt x="619297" y="300841"/>
                </a:lnTo>
                <a:cubicBezTo>
                  <a:pt x="619383" y="307349"/>
                  <a:pt x="621956" y="313314"/>
                  <a:pt x="627017" y="318735"/>
                </a:cubicBezTo>
                <a:cubicBezTo>
                  <a:pt x="632078" y="324157"/>
                  <a:pt x="639111" y="327035"/>
                  <a:pt x="648118" y="327368"/>
                </a:cubicBezTo>
                <a:lnTo>
                  <a:pt x="686545" y="327368"/>
                </a:lnTo>
                <a:cubicBezTo>
                  <a:pt x="694997" y="327397"/>
                  <a:pt x="704955" y="325510"/>
                  <a:pt x="716420" y="321708"/>
                </a:cubicBezTo>
                <a:cubicBezTo>
                  <a:pt x="727886" y="317906"/>
                  <a:pt x="739555" y="312018"/>
                  <a:pt x="751428" y="304042"/>
                </a:cubicBezTo>
                <a:cubicBezTo>
                  <a:pt x="763696" y="295486"/>
                  <a:pt x="773678" y="286529"/>
                  <a:pt x="781374" y="277171"/>
                </a:cubicBezTo>
                <a:cubicBezTo>
                  <a:pt x="789070" y="267814"/>
                  <a:pt x="794938" y="260001"/>
                  <a:pt x="798976" y="253731"/>
                </a:cubicBezTo>
                <a:lnTo>
                  <a:pt x="811778" y="261049"/>
                </a:lnTo>
                <a:lnTo>
                  <a:pt x="780688" y="341942"/>
                </a:lnTo>
                <a:lnTo>
                  <a:pt x="528828" y="341942"/>
                </a:lnTo>
                <a:lnTo>
                  <a:pt x="528828" y="327368"/>
                </a:lnTo>
                <a:lnTo>
                  <a:pt x="546659" y="327368"/>
                </a:lnTo>
                <a:cubicBezTo>
                  <a:pt x="557022" y="327540"/>
                  <a:pt x="564300" y="324338"/>
                  <a:pt x="568491" y="317763"/>
                </a:cubicBezTo>
                <a:cubicBezTo>
                  <a:pt x="572682" y="311189"/>
                  <a:pt x="574701" y="300212"/>
                  <a:pt x="574548" y="284832"/>
                </a:cubicBezTo>
                <a:lnTo>
                  <a:pt x="574548" y="56205"/>
                </a:lnTo>
                <a:cubicBezTo>
                  <a:pt x="574444" y="46028"/>
                  <a:pt x="571681" y="38024"/>
                  <a:pt x="566262" y="32192"/>
                </a:cubicBezTo>
                <a:cubicBezTo>
                  <a:pt x="560842" y="26361"/>
                  <a:pt x="553394" y="23388"/>
                  <a:pt x="543916" y="23273"/>
                </a:cubicBezTo>
                <a:lnTo>
                  <a:pt x="529286" y="23273"/>
                </a:lnTo>
                <a:close/>
                <a:moveTo>
                  <a:pt x="0" y="8243"/>
                </a:moveTo>
                <a:lnTo>
                  <a:pt x="135295" y="8243"/>
                </a:lnTo>
                <a:lnTo>
                  <a:pt x="135295" y="23273"/>
                </a:lnTo>
                <a:lnTo>
                  <a:pt x="115626" y="23273"/>
                </a:lnTo>
                <a:cubicBezTo>
                  <a:pt x="107355" y="23435"/>
                  <a:pt x="101028" y="26542"/>
                  <a:pt x="96644" y="32593"/>
                </a:cubicBezTo>
                <a:cubicBezTo>
                  <a:pt x="92261" y="38644"/>
                  <a:pt x="90050" y="46667"/>
                  <a:pt x="90012" y="56663"/>
                </a:cubicBezTo>
                <a:lnTo>
                  <a:pt x="90012" y="165977"/>
                </a:lnTo>
                <a:lnTo>
                  <a:pt x="218085" y="165977"/>
                </a:lnTo>
                <a:lnTo>
                  <a:pt x="218085" y="56663"/>
                </a:lnTo>
                <a:cubicBezTo>
                  <a:pt x="218056" y="47067"/>
                  <a:pt x="215826" y="39158"/>
                  <a:pt x="211395" y="32936"/>
                </a:cubicBezTo>
                <a:cubicBezTo>
                  <a:pt x="206964" y="26713"/>
                  <a:pt x="200503" y="23492"/>
                  <a:pt x="192012" y="23273"/>
                </a:cubicBezTo>
                <a:lnTo>
                  <a:pt x="172802" y="23273"/>
                </a:lnTo>
                <a:lnTo>
                  <a:pt x="172802" y="8243"/>
                </a:lnTo>
                <a:lnTo>
                  <a:pt x="308096" y="8243"/>
                </a:lnTo>
                <a:lnTo>
                  <a:pt x="308096" y="23273"/>
                </a:lnTo>
                <a:lnTo>
                  <a:pt x="286608" y="23273"/>
                </a:lnTo>
                <a:cubicBezTo>
                  <a:pt x="277216" y="23635"/>
                  <a:pt x="270853" y="27142"/>
                  <a:pt x="267520" y="33793"/>
                </a:cubicBezTo>
                <a:cubicBezTo>
                  <a:pt x="264186" y="40444"/>
                  <a:pt x="262624" y="48068"/>
                  <a:pt x="262833" y="56663"/>
                </a:cubicBezTo>
                <a:lnTo>
                  <a:pt x="262833" y="293979"/>
                </a:lnTo>
                <a:cubicBezTo>
                  <a:pt x="262538" y="301574"/>
                  <a:pt x="263929" y="308911"/>
                  <a:pt x="267005" y="315991"/>
                </a:cubicBezTo>
                <a:cubicBezTo>
                  <a:pt x="270082" y="323071"/>
                  <a:pt x="276616" y="326863"/>
                  <a:pt x="286608" y="327368"/>
                </a:cubicBezTo>
                <a:lnTo>
                  <a:pt x="308096" y="327368"/>
                </a:lnTo>
                <a:lnTo>
                  <a:pt x="308096" y="341942"/>
                </a:lnTo>
                <a:lnTo>
                  <a:pt x="172802" y="341942"/>
                </a:lnTo>
                <a:lnTo>
                  <a:pt x="172802" y="327368"/>
                </a:lnTo>
                <a:lnTo>
                  <a:pt x="192012" y="327368"/>
                </a:lnTo>
                <a:cubicBezTo>
                  <a:pt x="200503" y="327149"/>
                  <a:pt x="206964" y="323928"/>
                  <a:pt x="211395" y="317706"/>
                </a:cubicBezTo>
                <a:cubicBezTo>
                  <a:pt x="215826" y="311484"/>
                  <a:pt x="218056" y="303575"/>
                  <a:pt x="218085" y="293979"/>
                </a:cubicBezTo>
                <a:lnTo>
                  <a:pt x="218085" y="180550"/>
                </a:lnTo>
                <a:lnTo>
                  <a:pt x="90012" y="180550"/>
                </a:lnTo>
                <a:lnTo>
                  <a:pt x="90012" y="293979"/>
                </a:lnTo>
                <a:cubicBezTo>
                  <a:pt x="89993" y="303175"/>
                  <a:pt x="92089" y="310969"/>
                  <a:pt x="96301" y="317363"/>
                </a:cubicBezTo>
                <a:cubicBezTo>
                  <a:pt x="100513" y="323757"/>
                  <a:pt x="106955" y="327092"/>
                  <a:pt x="115626" y="327368"/>
                </a:cubicBezTo>
                <a:lnTo>
                  <a:pt x="135295" y="327368"/>
                </a:lnTo>
                <a:lnTo>
                  <a:pt x="135295" y="341942"/>
                </a:lnTo>
                <a:lnTo>
                  <a:pt x="0" y="341942"/>
                </a:lnTo>
                <a:lnTo>
                  <a:pt x="0" y="327368"/>
                </a:lnTo>
                <a:lnTo>
                  <a:pt x="21489" y="327368"/>
                </a:lnTo>
                <a:cubicBezTo>
                  <a:pt x="30680" y="327006"/>
                  <a:pt x="36986" y="323500"/>
                  <a:pt x="40406" y="316849"/>
                </a:cubicBezTo>
                <a:cubicBezTo>
                  <a:pt x="43825" y="310197"/>
                  <a:pt x="45444" y="302574"/>
                  <a:pt x="45263" y="293979"/>
                </a:cubicBezTo>
                <a:lnTo>
                  <a:pt x="45263" y="56663"/>
                </a:lnTo>
                <a:cubicBezTo>
                  <a:pt x="45530" y="49268"/>
                  <a:pt x="44082" y="41988"/>
                  <a:pt x="40920" y="34822"/>
                </a:cubicBezTo>
                <a:cubicBezTo>
                  <a:pt x="37758" y="27656"/>
                  <a:pt x="31281" y="23807"/>
                  <a:pt x="21489" y="23273"/>
                </a:cubicBezTo>
                <a:lnTo>
                  <a:pt x="0" y="23273"/>
                </a:lnTo>
                <a:close/>
                <a:moveTo>
                  <a:pt x="2181116" y="13"/>
                </a:moveTo>
                <a:cubicBezTo>
                  <a:pt x="2186680" y="-63"/>
                  <a:pt x="2192131" y="203"/>
                  <a:pt x="2197467" y="813"/>
                </a:cubicBezTo>
                <a:cubicBezTo>
                  <a:pt x="2202803" y="1422"/>
                  <a:pt x="2211684" y="2832"/>
                  <a:pt x="2224109" y="5042"/>
                </a:cubicBezTo>
                <a:cubicBezTo>
                  <a:pt x="2226720" y="5538"/>
                  <a:pt x="2229616" y="6033"/>
                  <a:pt x="2232799" y="6528"/>
                </a:cubicBezTo>
                <a:cubicBezTo>
                  <a:pt x="2235981" y="7023"/>
                  <a:pt x="2238878" y="7290"/>
                  <a:pt x="2241489" y="7328"/>
                </a:cubicBezTo>
                <a:cubicBezTo>
                  <a:pt x="2246530" y="7281"/>
                  <a:pt x="2251542" y="6576"/>
                  <a:pt x="2256524" y="5214"/>
                </a:cubicBezTo>
                <a:cubicBezTo>
                  <a:pt x="2261507" y="3852"/>
                  <a:pt x="2266402" y="2118"/>
                  <a:pt x="2271210" y="13"/>
                </a:cubicBezTo>
                <a:lnTo>
                  <a:pt x="2296774" y="81806"/>
                </a:lnTo>
                <a:lnTo>
                  <a:pt x="2283079" y="86378"/>
                </a:lnTo>
                <a:cubicBezTo>
                  <a:pt x="2276545" y="73267"/>
                  <a:pt x="2269516" y="61383"/>
                  <a:pt x="2261994" y="50728"/>
                </a:cubicBezTo>
                <a:cubicBezTo>
                  <a:pt x="2254471" y="40072"/>
                  <a:pt x="2244559" y="31576"/>
                  <a:pt x="2232256" y="25239"/>
                </a:cubicBezTo>
                <a:cubicBezTo>
                  <a:pt x="2219953" y="18902"/>
                  <a:pt x="2203363" y="15656"/>
                  <a:pt x="2182488" y="15501"/>
                </a:cubicBezTo>
                <a:cubicBezTo>
                  <a:pt x="2165438" y="15811"/>
                  <a:pt x="2152326" y="19153"/>
                  <a:pt x="2143153" y="25527"/>
                </a:cubicBezTo>
                <a:cubicBezTo>
                  <a:pt x="2133981" y="31900"/>
                  <a:pt x="2127679" y="39442"/>
                  <a:pt x="2124249" y="48153"/>
                </a:cubicBezTo>
                <a:cubicBezTo>
                  <a:pt x="2120818" y="56864"/>
                  <a:pt x="2119192" y="64880"/>
                  <a:pt x="2119370" y="72203"/>
                </a:cubicBezTo>
                <a:cubicBezTo>
                  <a:pt x="2119008" y="88741"/>
                  <a:pt x="2125221" y="102421"/>
                  <a:pt x="2138008" y="113244"/>
                </a:cubicBezTo>
                <a:cubicBezTo>
                  <a:pt x="2150796" y="124066"/>
                  <a:pt x="2172330" y="135689"/>
                  <a:pt x="2202612" y="148112"/>
                </a:cubicBezTo>
                <a:cubicBezTo>
                  <a:pt x="2225449" y="157596"/>
                  <a:pt x="2244302" y="166776"/>
                  <a:pt x="2259169" y="175650"/>
                </a:cubicBezTo>
                <a:cubicBezTo>
                  <a:pt x="2274037" y="184525"/>
                  <a:pt x="2285094" y="194721"/>
                  <a:pt x="2292340" y="206238"/>
                </a:cubicBezTo>
                <a:cubicBezTo>
                  <a:pt x="2299585" y="217754"/>
                  <a:pt x="2303194" y="232218"/>
                  <a:pt x="2303164" y="249629"/>
                </a:cubicBezTo>
                <a:cubicBezTo>
                  <a:pt x="2303010" y="268151"/>
                  <a:pt x="2298550" y="285009"/>
                  <a:pt x="2289783" y="300202"/>
                </a:cubicBezTo>
                <a:cubicBezTo>
                  <a:pt x="2281017" y="315396"/>
                  <a:pt x="2268871" y="327541"/>
                  <a:pt x="2253346" y="336638"/>
                </a:cubicBezTo>
                <a:cubicBezTo>
                  <a:pt x="2237820" y="345734"/>
                  <a:pt x="2219842" y="350398"/>
                  <a:pt x="2199410" y="350628"/>
                </a:cubicBezTo>
                <a:cubicBezTo>
                  <a:pt x="2192274" y="350590"/>
                  <a:pt x="2184937" y="349869"/>
                  <a:pt x="2177399" y="348464"/>
                </a:cubicBezTo>
                <a:cubicBezTo>
                  <a:pt x="2169862" y="347060"/>
                  <a:pt x="2162411" y="345200"/>
                  <a:pt x="2155045" y="342884"/>
                </a:cubicBezTo>
                <a:cubicBezTo>
                  <a:pt x="2147384" y="340663"/>
                  <a:pt x="2142239" y="339182"/>
                  <a:pt x="2139609" y="338442"/>
                </a:cubicBezTo>
                <a:cubicBezTo>
                  <a:pt x="2136979" y="337702"/>
                  <a:pt x="2134807" y="337360"/>
                  <a:pt x="2133091" y="337417"/>
                </a:cubicBezTo>
                <a:cubicBezTo>
                  <a:pt x="2130061" y="337370"/>
                  <a:pt x="2124578" y="338261"/>
                  <a:pt x="2116642" y="340093"/>
                </a:cubicBezTo>
                <a:cubicBezTo>
                  <a:pt x="2108706" y="341924"/>
                  <a:pt x="2100032" y="344979"/>
                  <a:pt x="2090619" y="349257"/>
                </a:cubicBezTo>
                <a:lnTo>
                  <a:pt x="2063649" y="256945"/>
                </a:lnTo>
                <a:lnTo>
                  <a:pt x="2076450" y="253287"/>
                </a:lnTo>
                <a:cubicBezTo>
                  <a:pt x="2096582" y="284487"/>
                  <a:pt x="2117753" y="305998"/>
                  <a:pt x="2139965" y="317821"/>
                </a:cubicBezTo>
                <a:cubicBezTo>
                  <a:pt x="2162176" y="329644"/>
                  <a:pt x="2181077" y="335265"/>
                  <a:pt x="2196666" y="334684"/>
                </a:cubicBezTo>
                <a:cubicBezTo>
                  <a:pt x="2205018" y="334813"/>
                  <a:pt x="2214589" y="332775"/>
                  <a:pt x="2225380" y="328569"/>
                </a:cubicBezTo>
                <a:cubicBezTo>
                  <a:pt x="2236170" y="324364"/>
                  <a:pt x="2245640" y="317211"/>
                  <a:pt x="2253788" y="307111"/>
                </a:cubicBezTo>
                <a:cubicBezTo>
                  <a:pt x="2261936" y="297011"/>
                  <a:pt x="2266222" y="283185"/>
                  <a:pt x="2266646" y="265634"/>
                </a:cubicBezTo>
                <a:cubicBezTo>
                  <a:pt x="2267379" y="250086"/>
                  <a:pt x="2262024" y="237282"/>
                  <a:pt x="2250580" y="227222"/>
                </a:cubicBezTo>
                <a:cubicBezTo>
                  <a:pt x="2239136" y="217162"/>
                  <a:pt x="2217201" y="205730"/>
                  <a:pt x="2184775" y="192926"/>
                </a:cubicBezTo>
                <a:cubicBezTo>
                  <a:pt x="2165148" y="185423"/>
                  <a:pt x="2148101" y="177615"/>
                  <a:pt x="2133634" y="169502"/>
                </a:cubicBezTo>
                <a:cubicBezTo>
                  <a:pt x="2119167" y="161390"/>
                  <a:pt x="2107953" y="151347"/>
                  <a:pt x="2099991" y="139373"/>
                </a:cubicBezTo>
                <a:cubicBezTo>
                  <a:pt x="2092030" y="127398"/>
                  <a:pt x="2087993" y="111868"/>
                  <a:pt x="2087880" y="92780"/>
                </a:cubicBezTo>
                <a:cubicBezTo>
                  <a:pt x="2087820" y="77671"/>
                  <a:pt x="2091034" y="63083"/>
                  <a:pt x="2097520" y="49016"/>
                </a:cubicBezTo>
                <a:cubicBezTo>
                  <a:pt x="2104006" y="34948"/>
                  <a:pt x="2114126" y="23346"/>
                  <a:pt x="2127878" y="14207"/>
                </a:cubicBezTo>
                <a:cubicBezTo>
                  <a:pt x="2141631" y="5068"/>
                  <a:pt x="2159377" y="337"/>
                  <a:pt x="2181116" y="13"/>
                </a:cubicBezTo>
                <a:close/>
                <a:moveTo>
                  <a:pt x="1709218" y="13"/>
                </a:moveTo>
                <a:cubicBezTo>
                  <a:pt x="1717041" y="79"/>
                  <a:pt x="1724264" y="744"/>
                  <a:pt x="1730886" y="2009"/>
                </a:cubicBezTo>
                <a:cubicBezTo>
                  <a:pt x="1737508" y="3274"/>
                  <a:pt x="1743244" y="4742"/>
                  <a:pt x="1748094" y="6414"/>
                </a:cubicBezTo>
                <a:cubicBezTo>
                  <a:pt x="1753773" y="8386"/>
                  <a:pt x="1757737" y="9586"/>
                  <a:pt x="1759986" y="10014"/>
                </a:cubicBezTo>
                <a:cubicBezTo>
                  <a:pt x="1762234" y="10443"/>
                  <a:pt x="1764369" y="10614"/>
                  <a:pt x="1766389" y="10529"/>
                </a:cubicBezTo>
                <a:cubicBezTo>
                  <a:pt x="1775871" y="10348"/>
                  <a:pt x="1783524" y="9109"/>
                  <a:pt x="1789348" y="6814"/>
                </a:cubicBezTo>
                <a:cubicBezTo>
                  <a:pt x="1795171" y="4518"/>
                  <a:pt x="1799852" y="2251"/>
                  <a:pt x="1803391" y="13"/>
                </a:cubicBezTo>
                <a:lnTo>
                  <a:pt x="1832629" y="86846"/>
                </a:lnTo>
                <a:lnTo>
                  <a:pt x="1818459" y="92334"/>
                </a:lnTo>
                <a:cubicBezTo>
                  <a:pt x="1807253" y="65522"/>
                  <a:pt x="1792442" y="45971"/>
                  <a:pt x="1774028" y="33680"/>
                </a:cubicBezTo>
                <a:cubicBezTo>
                  <a:pt x="1755614" y="21389"/>
                  <a:pt x="1736450" y="15329"/>
                  <a:pt x="1716536" y="15501"/>
                </a:cubicBezTo>
                <a:cubicBezTo>
                  <a:pt x="1693328" y="16190"/>
                  <a:pt x="1675141" y="23701"/>
                  <a:pt x="1661973" y="38032"/>
                </a:cubicBezTo>
                <a:cubicBezTo>
                  <a:pt x="1648806" y="52363"/>
                  <a:pt x="1639266" y="69378"/>
                  <a:pt x="1633352" y="89076"/>
                </a:cubicBezTo>
                <a:cubicBezTo>
                  <a:pt x="1627439" y="108774"/>
                  <a:pt x="1623758" y="127017"/>
                  <a:pt x="1622311" y="143807"/>
                </a:cubicBezTo>
                <a:cubicBezTo>
                  <a:pt x="1620864" y="160596"/>
                  <a:pt x="1620256" y="171794"/>
                  <a:pt x="1620489" y="177400"/>
                </a:cubicBezTo>
                <a:cubicBezTo>
                  <a:pt x="1620588" y="207401"/>
                  <a:pt x="1624557" y="234197"/>
                  <a:pt x="1632397" y="257790"/>
                </a:cubicBezTo>
                <a:cubicBezTo>
                  <a:pt x="1640237" y="281382"/>
                  <a:pt x="1651355" y="300023"/>
                  <a:pt x="1665751" y="313713"/>
                </a:cubicBezTo>
                <a:cubicBezTo>
                  <a:pt x="1680147" y="327402"/>
                  <a:pt x="1697228" y="334392"/>
                  <a:pt x="1716993" y="334684"/>
                </a:cubicBezTo>
                <a:cubicBezTo>
                  <a:pt x="1730968" y="334325"/>
                  <a:pt x="1742301" y="330417"/>
                  <a:pt x="1750991" y="322960"/>
                </a:cubicBezTo>
                <a:cubicBezTo>
                  <a:pt x="1759681" y="315503"/>
                  <a:pt x="1766033" y="306648"/>
                  <a:pt x="1770048" y="296396"/>
                </a:cubicBezTo>
                <a:cubicBezTo>
                  <a:pt x="1774063" y="286144"/>
                  <a:pt x="1776045" y="276645"/>
                  <a:pt x="1775994" y="267901"/>
                </a:cubicBezTo>
                <a:lnTo>
                  <a:pt x="1775994" y="244115"/>
                </a:lnTo>
                <a:cubicBezTo>
                  <a:pt x="1775937" y="235396"/>
                  <a:pt x="1773650" y="228020"/>
                  <a:pt x="1769133" y="221988"/>
                </a:cubicBezTo>
                <a:cubicBezTo>
                  <a:pt x="1764617" y="215956"/>
                  <a:pt x="1758214" y="212811"/>
                  <a:pt x="1749924" y="212554"/>
                </a:cubicBezTo>
                <a:lnTo>
                  <a:pt x="1725683" y="212554"/>
                </a:lnTo>
                <a:lnTo>
                  <a:pt x="1725683" y="197523"/>
                </a:lnTo>
                <a:lnTo>
                  <a:pt x="1854575" y="197523"/>
                </a:lnTo>
                <a:lnTo>
                  <a:pt x="1854575" y="212554"/>
                </a:lnTo>
                <a:lnTo>
                  <a:pt x="1843145" y="212554"/>
                </a:lnTo>
                <a:cubicBezTo>
                  <a:pt x="1837611" y="212830"/>
                  <a:pt x="1832563" y="215594"/>
                  <a:pt x="1828000" y="220844"/>
                </a:cubicBezTo>
                <a:cubicBezTo>
                  <a:pt x="1823438" y="226095"/>
                  <a:pt x="1821018" y="232175"/>
                  <a:pt x="1820742" y="239083"/>
                </a:cubicBezTo>
                <a:lnTo>
                  <a:pt x="1820742" y="331939"/>
                </a:lnTo>
                <a:cubicBezTo>
                  <a:pt x="1815986" y="330405"/>
                  <a:pt x="1811572" y="329471"/>
                  <a:pt x="1807500" y="329137"/>
                </a:cubicBezTo>
                <a:cubicBezTo>
                  <a:pt x="1803429" y="328804"/>
                  <a:pt x="1800841" y="328670"/>
                  <a:pt x="1799738" y="328737"/>
                </a:cubicBezTo>
                <a:cubicBezTo>
                  <a:pt x="1797750" y="328566"/>
                  <a:pt x="1794648" y="328908"/>
                  <a:pt x="1790433" y="329765"/>
                </a:cubicBezTo>
                <a:cubicBezTo>
                  <a:pt x="1786218" y="330622"/>
                  <a:pt x="1779118" y="333021"/>
                  <a:pt x="1769133" y="336961"/>
                </a:cubicBezTo>
                <a:cubicBezTo>
                  <a:pt x="1753421" y="343111"/>
                  <a:pt x="1740938" y="346984"/>
                  <a:pt x="1731686" y="348578"/>
                </a:cubicBezTo>
                <a:cubicBezTo>
                  <a:pt x="1722434" y="350173"/>
                  <a:pt x="1714640" y="350856"/>
                  <a:pt x="1708303" y="350628"/>
                </a:cubicBezTo>
                <a:cubicBezTo>
                  <a:pt x="1676935" y="349957"/>
                  <a:pt x="1651009" y="340888"/>
                  <a:pt x="1630524" y="323423"/>
                </a:cubicBezTo>
                <a:cubicBezTo>
                  <a:pt x="1610039" y="305958"/>
                  <a:pt x="1594788" y="284125"/>
                  <a:pt x="1584771" y="257926"/>
                </a:cubicBezTo>
                <a:cubicBezTo>
                  <a:pt x="1574753" y="231726"/>
                  <a:pt x="1569762" y="205189"/>
                  <a:pt x="1569797" y="178315"/>
                </a:cubicBezTo>
                <a:cubicBezTo>
                  <a:pt x="1570154" y="144726"/>
                  <a:pt x="1576749" y="114547"/>
                  <a:pt x="1589579" y="87777"/>
                </a:cubicBezTo>
                <a:cubicBezTo>
                  <a:pt x="1602410" y="61007"/>
                  <a:pt x="1619332" y="39776"/>
                  <a:pt x="1640344" y="24084"/>
                </a:cubicBezTo>
                <a:cubicBezTo>
                  <a:pt x="1661357" y="8392"/>
                  <a:pt x="1684315" y="368"/>
                  <a:pt x="1709218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en-US" altLang="zh-CN" sz="3600">
              <a:latin typeface="A-OTF Ryumin Pro M-KL" panose="02020400000000000000" pitchFamily="18" charset="-128"/>
              <a:ea typeface="A-OTF Ryumin Pro M-KL" panose="02020400000000000000" pitchFamily="18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906C9B1-FAC0-4DF8-A032-B01E6E43E99D}"/>
              </a:ext>
            </a:extLst>
          </p:cNvPr>
          <p:cNvSpPr txBox="1"/>
          <p:nvPr/>
        </p:nvSpPr>
        <p:spPr>
          <a:xfrm rot="16200000">
            <a:off x="6768850" y="-292885"/>
            <a:ext cx="3282867" cy="341929"/>
          </a:xfrm>
          <a:custGeom>
            <a:avLst/>
            <a:gdLst/>
            <a:ahLst/>
            <a:cxnLst/>
            <a:rect l="l" t="t" r="r" b="b"/>
            <a:pathLst>
              <a:path w="3282867" h="341929">
                <a:moveTo>
                  <a:pt x="1045711" y="34290"/>
                </a:moveTo>
                <a:lnTo>
                  <a:pt x="994962" y="209398"/>
                </a:lnTo>
                <a:lnTo>
                  <a:pt x="1104233" y="209398"/>
                </a:lnTo>
                <a:close/>
                <a:moveTo>
                  <a:pt x="124312" y="23260"/>
                </a:moveTo>
                <a:cubicBezTo>
                  <a:pt x="117976" y="23279"/>
                  <a:pt x="111211" y="25985"/>
                  <a:pt x="104017" y="31378"/>
                </a:cubicBezTo>
                <a:cubicBezTo>
                  <a:pt x="96823" y="36770"/>
                  <a:pt x="92916" y="44735"/>
                  <a:pt x="92297" y="55271"/>
                </a:cubicBezTo>
                <a:lnTo>
                  <a:pt x="92297" y="297632"/>
                </a:lnTo>
                <a:cubicBezTo>
                  <a:pt x="92268" y="305472"/>
                  <a:pt x="94727" y="312313"/>
                  <a:pt x="99672" y="318152"/>
                </a:cubicBezTo>
                <a:cubicBezTo>
                  <a:pt x="104617" y="323992"/>
                  <a:pt x="112221" y="327060"/>
                  <a:pt x="122483" y="327355"/>
                </a:cubicBezTo>
                <a:lnTo>
                  <a:pt x="139862" y="327355"/>
                </a:lnTo>
                <a:cubicBezTo>
                  <a:pt x="165046" y="326996"/>
                  <a:pt x="185255" y="321599"/>
                  <a:pt x="200491" y="311165"/>
                </a:cubicBezTo>
                <a:cubicBezTo>
                  <a:pt x="215727" y="300730"/>
                  <a:pt x="227190" y="287417"/>
                  <a:pt x="234879" y="271224"/>
                </a:cubicBezTo>
                <a:cubicBezTo>
                  <a:pt x="242569" y="255031"/>
                  <a:pt x="247685" y="238116"/>
                  <a:pt x="250230" y="220480"/>
                </a:cubicBezTo>
                <a:cubicBezTo>
                  <a:pt x="252774" y="202843"/>
                  <a:pt x="253946" y="186643"/>
                  <a:pt x="253746" y="171879"/>
                </a:cubicBezTo>
                <a:cubicBezTo>
                  <a:pt x="254090" y="149314"/>
                  <a:pt x="251368" y="126715"/>
                  <a:pt x="245581" y="104082"/>
                </a:cubicBezTo>
                <a:cubicBezTo>
                  <a:pt x="239793" y="81449"/>
                  <a:pt x="228873" y="62474"/>
                  <a:pt x="212820" y="47158"/>
                </a:cubicBezTo>
                <a:cubicBezTo>
                  <a:pt x="196767" y="31841"/>
                  <a:pt x="173515" y="23876"/>
                  <a:pt x="143064" y="23260"/>
                </a:cubicBezTo>
                <a:close/>
                <a:moveTo>
                  <a:pt x="3000374" y="8230"/>
                </a:moveTo>
                <a:lnTo>
                  <a:pt x="3244462" y="8230"/>
                </a:lnTo>
                <a:lnTo>
                  <a:pt x="3274180" y="84093"/>
                </a:lnTo>
                <a:lnTo>
                  <a:pt x="3261378" y="90954"/>
                </a:lnTo>
                <a:cubicBezTo>
                  <a:pt x="3257683" y="84417"/>
                  <a:pt x="3253644" y="78166"/>
                  <a:pt x="3249263" y="72201"/>
                </a:cubicBezTo>
                <a:cubicBezTo>
                  <a:pt x="3244881" y="66235"/>
                  <a:pt x="3239014" y="59985"/>
                  <a:pt x="3231660" y="53448"/>
                </a:cubicBezTo>
                <a:cubicBezTo>
                  <a:pt x="3218271" y="42184"/>
                  <a:pt x="3204830" y="34295"/>
                  <a:pt x="3191336" y="29778"/>
                </a:cubicBezTo>
                <a:cubicBezTo>
                  <a:pt x="3177843" y="25261"/>
                  <a:pt x="3165084" y="23089"/>
                  <a:pt x="3153060" y="23260"/>
                </a:cubicBezTo>
                <a:lnTo>
                  <a:pt x="3119206" y="23260"/>
                </a:lnTo>
                <a:cubicBezTo>
                  <a:pt x="3111000" y="23355"/>
                  <a:pt x="3104196" y="25909"/>
                  <a:pt x="3098792" y="30921"/>
                </a:cubicBezTo>
                <a:cubicBezTo>
                  <a:pt x="3093388" y="35934"/>
                  <a:pt x="3090586" y="42832"/>
                  <a:pt x="3090386" y="51618"/>
                </a:cubicBezTo>
                <a:lnTo>
                  <a:pt x="3090386" y="162306"/>
                </a:lnTo>
                <a:lnTo>
                  <a:pt x="3134760" y="162306"/>
                </a:lnTo>
                <a:cubicBezTo>
                  <a:pt x="3142156" y="162286"/>
                  <a:pt x="3149730" y="160446"/>
                  <a:pt x="3157482" y="156784"/>
                </a:cubicBezTo>
                <a:cubicBezTo>
                  <a:pt x="3165233" y="153122"/>
                  <a:pt x="3171790" y="147757"/>
                  <a:pt x="3177153" y="140690"/>
                </a:cubicBezTo>
                <a:cubicBezTo>
                  <a:pt x="3182516" y="133623"/>
                  <a:pt x="3185312" y="124972"/>
                  <a:pt x="3185540" y="114738"/>
                </a:cubicBezTo>
                <a:lnTo>
                  <a:pt x="3185540" y="105133"/>
                </a:lnTo>
                <a:lnTo>
                  <a:pt x="3200571" y="105133"/>
                </a:lnTo>
                <a:lnTo>
                  <a:pt x="3200571" y="234508"/>
                </a:lnTo>
                <a:lnTo>
                  <a:pt x="3185540" y="234508"/>
                </a:lnTo>
                <a:lnTo>
                  <a:pt x="3185540" y="221702"/>
                </a:lnTo>
                <a:cubicBezTo>
                  <a:pt x="3185226" y="210029"/>
                  <a:pt x="3180937" y="199757"/>
                  <a:pt x="3172674" y="190886"/>
                </a:cubicBezTo>
                <a:cubicBezTo>
                  <a:pt x="3164410" y="182015"/>
                  <a:pt x="3154060" y="177346"/>
                  <a:pt x="3141622" y="176879"/>
                </a:cubicBezTo>
                <a:lnTo>
                  <a:pt x="3090386" y="176879"/>
                </a:lnTo>
                <a:lnTo>
                  <a:pt x="3090386" y="300828"/>
                </a:lnTo>
                <a:cubicBezTo>
                  <a:pt x="3090471" y="307336"/>
                  <a:pt x="3093045" y="313301"/>
                  <a:pt x="3098106" y="318722"/>
                </a:cubicBezTo>
                <a:cubicBezTo>
                  <a:pt x="3103166" y="324144"/>
                  <a:pt x="3110200" y="327022"/>
                  <a:pt x="3119206" y="327355"/>
                </a:cubicBezTo>
                <a:lnTo>
                  <a:pt x="3157634" y="327355"/>
                </a:lnTo>
                <a:cubicBezTo>
                  <a:pt x="3166086" y="327384"/>
                  <a:pt x="3176044" y="325497"/>
                  <a:pt x="3187509" y="321695"/>
                </a:cubicBezTo>
                <a:cubicBezTo>
                  <a:pt x="3198974" y="317893"/>
                  <a:pt x="3210644" y="312005"/>
                  <a:pt x="3222516" y="304029"/>
                </a:cubicBezTo>
                <a:cubicBezTo>
                  <a:pt x="3234785" y="295473"/>
                  <a:pt x="3244767" y="286516"/>
                  <a:pt x="3252463" y="277158"/>
                </a:cubicBezTo>
                <a:cubicBezTo>
                  <a:pt x="3260159" y="267801"/>
                  <a:pt x="3266026" y="259988"/>
                  <a:pt x="3270065" y="253718"/>
                </a:cubicBezTo>
                <a:lnTo>
                  <a:pt x="3282867" y="261036"/>
                </a:lnTo>
                <a:lnTo>
                  <a:pt x="3251777" y="341929"/>
                </a:lnTo>
                <a:lnTo>
                  <a:pt x="2999917" y="341929"/>
                </a:lnTo>
                <a:lnTo>
                  <a:pt x="2999917" y="327355"/>
                </a:lnTo>
                <a:lnTo>
                  <a:pt x="3017748" y="327355"/>
                </a:lnTo>
                <a:cubicBezTo>
                  <a:pt x="3028111" y="327527"/>
                  <a:pt x="3035388" y="324325"/>
                  <a:pt x="3039580" y="317750"/>
                </a:cubicBezTo>
                <a:cubicBezTo>
                  <a:pt x="3043770" y="311176"/>
                  <a:pt x="3045790" y="300199"/>
                  <a:pt x="3045637" y="284819"/>
                </a:cubicBezTo>
                <a:lnTo>
                  <a:pt x="3045637" y="56192"/>
                </a:lnTo>
                <a:cubicBezTo>
                  <a:pt x="3045532" y="46015"/>
                  <a:pt x="3042770" y="38011"/>
                  <a:pt x="3037350" y="32179"/>
                </a:cubicBezTo>
                <a:cubicBezTo>
                  <a:pt x="3031931" y="26348"/>
                  <a:pt x="3024482" y="23375"/>
                  <a:pt x="3015005" y="23260"/>
                </a:cubicBezTo>
                <a:lnTo>
                  <a:pt x="3000374" y="23260"/>
                </a:lnTo>
                <a:close/>
                <a:moveTo>
                  <a:pt x="2471090" y="8230"/>
                </a:moveTo>
                <a:lnTo>
                  <a:pt x="2606383" y="8230"/>
                </a:lnTo>
                <a:lnTo>
                  <a:pt x="2606383" y="23260"/>
                </a:lnTo>
                <a:lnTo>
                  <a:pt x="2586715" y="23260"/>
                </a:lnTo>
                <a:cubicBezTo>
                  <a:pt x="2578444" y="23422"/>
                  <a:pt x="2572116" y="26529"/>
                  <a:pt x="2567733" y="32580"/>
                </a:cubicBezTo>
                <a:cubicBezTo>
                  <a:pt x="2563349" y="38631"/>
                  <a:pt x="2561138" y="46654"/>
                  <a:pt x="2561100" y="56650"/>
                </a:cubicBezTo>
                <a:lnTo>
                  <a:pt x="2561100" y="165964"/>
                </a:lnTo>
                <a:lnTo>
                  <a:pt x="2689174" y="165964"/>
                </a:lnTo>
                <a:lnTo>
                  <a:pt x="2689174" y="56650"/>
                </a:lnTo>
                <a:cubicBezTo>
                  <a:pt x="2689145" y="47054"/>
                  <a:pt x="2686915" y="39145"/>
                  <a:pt x="2682484" y="32923"/>
                </a:cubicBezTo>
                <a:cubicBezTo>
                  <a:pt x="2678053" y="26700"/>
                  <a:pt x="2671592" y="23479"/>
                  <a:pt x="2663101" y="23260"/>
                </a:cubicBezTo>
                <a:lnTo>
                  <a:pt x="2643890" y="23260"/>
                </a:lnTo>
                <a:lnTo>
                  <a:pt x="2643890" y="8230"/>
                </a:lnTo>
                <a:lnTo>
                  <a:pt x="2779185" y="8230"/>
                </a:lnTo>
                <a:lnTo>
                  <a:pt x="2779185" y="23260"/>
                </a:lnTo>
                <a:lnTo>
                  <a:pt x="2757696" y="23260"/>
                </a:lnTo>
                <a:cubicBezTo>
                  <a:pt x="2748305" y="23622"/>
                  <a:pt x="2741942" y="27129"/>
                  <a:pt x="2738608" y="33780"/>
                </a:cubicBezTo>
                <a:cubicBezTo>
                  <a:pt x="2735274" y="40431"/>
                  <a:pt x="2733712" y="48055"/>
                  <a:pt x="2733922" y="56650"/>
                </a:cubicBezTo>
                <a:lnTo>
                  <a:pt x="2733922" y="293966"/>
                </a:lnTo>
                <a:cubicBezTo>
                  <a:pt x="2733627" y="301561"/>
                  <a:pt x="2735018" y="308898"/>
                  <a:pt x="2738094" y="315978"/>
                </a:cubicBezTo>
                <a:cubicBezTo>
                  <a:pt x="2741170" y="323058"/>
                  <a:pt x="2747705" y="326850"/>
                  <a:pt x="2757696" y="327355"/>
                </a:cubicBezTo>
                <a:lnTo>
                  <a:pt x="2779185" y="327355"/>
                </a:lnTo>
                <a:lnTo>
                  <a:pt x="2779185" y="341929"/>
                </a:lnTo>
                <a:lnTo>
                  <a:pt x="2643890" y="341929"/>
                </a:lnTo>
                <a:lnTo>
                  <a:pt x="2643890" y="327355"/>
                </a:lnTo>
                <a:lnTo>
                  <a:pt x="2663101" y="327355"/>
                </a:lnTo>
                <a:cubicBezTo>
                  <a:pt x="2671592" y="327136"/>
                  <a:pt x="2678053" y="323915"/>
                  <a:pt x="2682484" y="317693"/>
                </a:cubicBezTo>
                <a:cubicBezTo>
                  <a:pt x="2686915" y="311471"/>
                  <a:pt x="2689145" y="303562"/>
                  <a:pt x="2689174" y="293966"/>
                </a:cubicBezTo>
                <a:lnTo>
                  <a:pt x="2689174" y="180537"/>
                </a:lnTo>
                <a:lnTo>
                  <a:pt x="2561100" y="180537"/>
                </a:lnTo>
                <a:lnTo>
                  <a:pt x="2561100" y="293966"/>
                </a:lnTo>
                <a:cubicBezTo>
                  <a:pt x="2561081" y="303162"/>
                  <a:pt x="2563178" y="310956"/>
                  <a:pt x="2567390" y="317350"/>
                </a:cubicBezTo>
                <a:cubicBezTo>
                  <a:pt x="2571602" y="323744"/>
                  <a:pt x="2578044" y="327079"/>
                  <a:pt x="2586715" y="327355"/>
                </a:cubicBezTo>
                <a:lnTo>
                  <a:pt x="2606383" y="327355"/>
                </a:lnTo>
                <a:lnTo>
                  <a:pt x="2606383" y="341929"/>
                </a:lnTo>
                <a:lnTo>
                  <a:pt x="2471090" y="341929"/>
                </a:lnTo>
                <a:lnTo>
                  <a:pt x="2471090" y="327355"/>
                </a:lnTo>
                <a:lnTo>
                  <a:pt x="2492578" y="327355"/>
                </a:lnTo>
                <a:cubicBezTo>
                  <a:pt x="2501769" y="326993"/>
                  <a:pt x="2508075" y="323487"/>
                  <a:pt x="2511494" y="316836"/>
                </a:cubicBezTo>
                <a:cubicBezTo>
                  <a:pt x="2514914" y="310184"/>
                  <a:pt x="2516533" y="302561"/>
                  <a:pt x="2516352" y="293966"/>
                </a:cubicBezTo>
                <a:lnTo>
                  <a:pt x="2516352" y="56650"/>
                </a:lnTo>
                <a:cubicBezTo>
                  <a:pt x="2516618" y="49255"/>
                  <a:pt x="2515171" y="41975"/>
                  <a:pt x="2512009" y="34809"/>
                </a:cubicBezTo>
                <a:cubicBezTo>
                  <a:pt x="2508846" y="27643"/>
                  <a:pt x="2502370" y="23794"/>
                  <a:pt x="2492578" y="23260"/>
                </a:cubicBezTo>
                <a:lnTo>
                  <a:pt x="2471090" y="23260"/>
                </a:lnTo>
                <a:close/>
                <a:moveTo>
                  <a:pt x="2033692" y="8230"/>
                </a:moveTo>
                <a:lnTo>
                  <a:pt x="2240300" y="8230"/>
                </a:lnTo>
                <a:lnTo>
                  <a:pt x="2240300" y="14606"/>
                </a:lnTo>
                <a:lnTo>
                  <a:pt x="2051976" y="327355"/>
                </a:lnTo>
                <a:lnTo>
                  <a:pt x="2124198" y="327355"/>
                </a:lnTo>
                <a:cubicBezTo>
                  <a:pt x="2136310" y="327070"/>
                  <a:pt x="2148309" y="324326"/>
                  <a:pt x="2160194" y="319124"/>
                </a:cubicBezTo>
                <a:cubicBezTo>
                  <a:pt x="2172078" y="313923"/>
                  <a:pt x="2182477" y="307978"/>
                  <a:pt x="2191390" y="301290"/>
                </a:cubicBezTo>
                <a:cubicBezTo>
                  <a:pt x="2203256" y="292249"/>
                  <a:pt x="2212436" y="283123"/>
                  <a:pt x="2218930" y="273910"/>
                </a:cubicBezTo>
                <a:cubicBezTo>
                  <a:pt x="2225425" y="264698"/>
                  <a:pt x="2230720" y="256143"/>
                  <a:pt x="2234814" y="248245"/>
                </a:cubicBezTo>
                <a:lnTo>
                  <a:pt x="2248071" y="254190"/>
                </a:lnTo>
                <a:lnTo>
                  <a:pt x="2216531" y="341929"/>
                </a:lnTo>
                <a:lnTo>
                  <a:pt x="1995754" y="341929"/>
                </a:lnTo>
                <a:lnTo>
                  <a:pt x="1995754" y="336008"/>
                </a:lnTo>
                <a:lnTo>
                  <a:pt x="2183163" y="23260"/>
                </a:lnTo>
                <a:lnTo>
                  <a:pt x="2129225" y="23260"/>
                </a:lnTo>
                <a:cubicBezTo>
                  <a:pt x="2105770" y="23726"/>
                  <a:pt x="2086453" y="28231"/>
                  <a:pt x="2071276" y="36776"/>
                </a:cubicBezTo>
                <a:cubicBezTo>
                  <a:pt x="2056098" y="45320"/>
                  <a:pt x="2044096" y="55110"/>
                  <a:pt x="2035267" y="66144"/>
                </a:cubicBezTo>
                <a:cubicBezTo>
                  <a:pt x="2026438" y="77179"/>
                  <a:pt x="2019819" y="86663"/>
                  <a:pt x="2015409" y="94598"/>
                </a:cubicBezTo>
                <a:lnTo>
                  <a:pt x="2002610" y="87281"/>
                </a:lnTo>
                <a:close/>
                <a:moveTo>
                  <a:pt x="1452295" y="8230"/>
                </a:moveTo>
                <a:lnTo>
                  <a:pt x="1528138" y="8230"/>
                </a:lnTo>
                <a:lnTo>
                  <a:pt x="1717471" y="262878"/>
                </a:lnTo>
                <a:lnTo>
                  <a:pt x="1717471" y="56643"/>
                </a:lnTo>
                <a:cubicBezTo>
                  <a:pt x="1717262" y="46850"/>
                  <a:pt x="1714250" y="38885"/>
                  <a:pt x="1708438" y="32750"/>
                </a:cubicBezTo>
                <a:cubicBezTo>
                  <a:pt x="1702626" y="26614"/>
                  <a:pt x="1695271" y="23451"/>
                  <a:pt x="1686372" y="23260"/>
                </a:cubicBezTo>
                <a:lnTo>
                  <a:pt x="1670823" y="23260"/>
                </a:lnTo>
                <a:lnTo>
                  <a:pt x="1670823" y="8230"/>
                </a:lnTo>
                <a:lnTo>
                  <a:pt x="1778222" y="8230"/>
                </a:lnTo>
                <a:lnTo>
                  <a:pt x="1778222" y="23260"/>
                </a:lnTo>
                <a:lnTo>
                  <a:pt x="1763591" y="23260"/>
                </a:lnTo>
                <a:cubicBezTo>
                  <a:pt x="1754676" y="23365"/>
                  <a:pt x="1747246" y="26357"/>
                  <a:pt x="1741303" y="32235"/>
                </a:cubicBezTo>
                <a:cubicBezTo>
                  <a:pt x="1735359" y="38114"/>
                  <a:pt x="1732273" y="46250"/>
                  <a:pt x="1732044" y="56643"/>
                </a:cubicBezTo>
                <a:lnTo>
                  <a:pt x="1732044" y="341929"/>
                </a:lnTo>
                <a:lnTo>
                  <a:pt x="1717471" y="341929"/>
                </a:lnTo>
                <a:lnTo>
                  <a:pt x="1513503" y="61216"/>
                </a:lnTo>
                <a:lnTo>
                  <a:pt x="1513503" y="293974"/>
                </a:lnTo>
                <a:cubicBezTo>
                  <a:pt x="1513560" y="302967"/>
                  <a:pt x="1516304" y="310703"/>
                  <a:pt x="1521735" y="317181"/>
                </a:cubicBezTo>
                <a:cubicBezTo>
                  <a:pt x="1527166" y="323659"/>
                  <a:pt x="1534940" y="327050"/>
                  <a:pt x="1545059" y="327355"/>
                </a:cubicBezTo>
                <a:lnTo>
                  <a:pt x="1559693" y="327355"/>
                </a:lnTo>
                <a:lnTo>
                  <a:pt x="1559693" y="341929"/>
                </a:lnTo>
                <a:lnTo>
                  <a:pt x="1452295" y="341929"/>
                </a:lnTo>
                <a:lnTo>
                  <a:pt x="1452295" y="327355"/>
                </a:lnTo>
                <a:lnTo>
                  <a:pt x="1466926" y="327355"/>
                </a:lnTo>
                <a:cubicBezTo>
                  <a:pt x="1476041" y="327222"/>
                  <a:pt x="1483528" y="324173"/>
                  <a:pt x="1489386" y="318210"/>
                </a:cubicBezTo>
                <a:cubicBezTo>
                  <a:pt x="1495244" y="312246"/>
                  <a:pt x="1498273" y="304167"/>
                  <a:pt x="1498473" y="293974"/>
                </a:cubicBezTo>
                <a:lnTo>
                  <a:pt x="1498473" y="56643"/>
                </a:lnTo>
                <a:cubicBezTo>
                  <a:pt x="1498557" y="53352"/>
                  <a:pt x="1497677" y="49112"/>
                  <a:pt x="1495831" y="43924"/>
                </a:cubicBezTo>
                <a:cubicBezTo>
                  <a:pt x="1493985" y="38735"/>
                  <a:pt x="1490666" y="34055"/>
                  <a:pt x="1485874" y="29883"/>
                </a:cubicBezTo>
                <a:cubicBezTo>
                  <a:pt x="1481082" y="25710"/>
                  <a:pt x="1474309" y="23503"/>
                  <a:pt x="1465554" y="23260"/>
                </a:cubicBezTo>
                <a:lnTo>
                  <a:pt x="1452295" y="23260"/>
                </a:lnTo>
                <a:close/>
                <a:moveTo>
                  <a:pt x="527456" y="8230"/>
                </a:moveTo>
                <a:lnTo>
                  <a:pt x="677360" y="8230"/>
                </a:lnTo>
                <a:lnTo>
                  <a:pt x="677360" y="23260"/>
                </a:lnTo>
                <a:lnTo>
                  <a:pt x="656786" y="23260"/>
                </a:lnTo>
                <a:cubicBezTo>
                  <a:pt x="644052" y="23565"/>
                  <a:pt x="635460" y="26957"/>
                  <a:pt x="631012" y="33435"/>
                </a:cubicBezTo>
                <a:cubicBezTo>
                  <a:pt x="626564" y="39914"/>
                  <a:pt x="624487" y="47650"/>
                  <a:pt x="624782" y="56643"/>
                </a:cubicBezTo>
                <a:lnTo>
                  <a:pt x="624782" y="293974"/>
                </a:lnTo>
                <a:cubicBezTo>
                  <a:pt x="625030" y="306968"/>
                  <a:pt x="628192" y="315847"/>
                  <a:pt x="634269" y="320610"/>
                </a:cubicBezTo>
                <a:cubicBezTo>
                  <a:pt x="640346" y="325374"/>
                  <a:pt x="647852" y="327622"/>
                  <a:pt x="656786" y="327355"/>
                </a:cubicBezTo>
                <a:lnTo>
                  <a:pt x="677360" y="327355"/>
                </a:lnTo>
                <a:lnTo>
                  <a:pt x="677360" y="341929"/>
                </a:lnTo>
                <a:lnTo>
                  <a:pt x="527456" y="341929"/>
                </a:lnTo>
                <a:lnTo>
                  <a:pt x="527456" y="327355"/>
                </a:lnTo>
                <a:lnTo>
                  <a:pt x="548487" y="327355"/>
                </a:lnTo>
                <a:cubicBezTo>
                  <a:pt x="561203" y="327022"/>
                  <a:pt x="569718" y="323573"/>
                  <a:pt x="574033" y="317009"/>
                </a:cubicBezTo>
                <a:cubicBezTo>
                  <a:pt x="578348" y="310445"/>
                  <a:pt x="580348" y="302767"/>
                  <a:pt x="580034" y="293974"/>
                </a:cubicBezTo>
                <a:lnTo>
                  <a:pt x="580034" y="56643"/>
                </a:lnTo>
                <a:cubicBezTo>
                  <a:pt x="579777" y="43649"/>
                  <a:pt x="576634" y="34770"/>
                  <a:pt x="570604" y="30006"/>
                </a:cubicBezTo>
                <a:cubicBezTo>
                  <a:pt x="564575" y="25242"/>
                  <a:pt x="557203" y="22993"/>
                  <a:pt x="548487" y="23260"/>
                </a:cubicBezTo>
                <a:lnTo>
                  <a:pt x="527456" y="23260"/>
                </a:lnTo>
                <a:close/>
                <a:moveTo>
                  <a:pt x="0" y="8230"/>
                </a:moveTo>
                <a:lnTo>
                  <a:pt x="140777" y="8230"/>
                </a:lnTo>
                <a:cubicBezTo>
                  <a:pt x="168427" y="8291"/>
                  <a:pt x="194631" y="14767"/>
                  <a:pt x="219390" y="27658"/>
                </a:cubicBezTo>
                <a:cubicBezTo>
                  <a:pt x="244149" y="40548"/>
                  <a:pt x="264385" y="59485"/>
                  <a:pt x="280098" y="84468"/>
                </a:cubicBezTo>
                <a:cubicBezTo>
                  <a:pt x="295812" y="109451"/>
                  <a:pt x="303925" y="140112"/>
                  <a:pt x="304438" y="176452"/>
                </a:cubicBezTo>
                <a:cubicBezTo>
                  <a:pt x="304134" y="208150"/>
                  <a:pt x="297026" y="236406"/>
                  <a:pt x="283114" y="261220"/>
                </a:cubicBezTo>
                <a:cubicBezTo>
                  <a:pt x="269201" y="286034"/>
                  <a:pt x="250309" y="305614"/>
                  <a:pt x="226437" y="319961"/>
                </a:cubicBezTo>
                <a:cubicBezTo>
                  <a:pt x="202564" y="334307"/>
                  <a:pt x="175536" y="341630"/>
                  <a:pt x="145351" y="341929"/>
                </a:cubicBezTo>
                <a:lnTo>
                  <a:pt x="914" y="341929"/>
                </a:lnTo>
                <a:lnTo>
                  <a:pt x="914" y="327355"/>
                </a:lnTo>
                <a:lnTo>
                  <a:pt x="20574" y="327355"/>
                </a:lnTo>
                <a:cubicBezTo>
                  <a:pt x="27298" y="327365"/>
                  <a:pt x="33394" y="324716"/>
                  <a:pt x="38862" y="319410"/>
                </a:cubicBezTo>
                <a:cubicBezTo>
                  <a:pt x="44329" y="314104"/>
                  <a:pt x="47225" y="306082"/>
                  <a:pt x="47548" y="295345"/>
                </a:cubicBezTo>
                <a:lnTo>
                  <a:pt x="47548" y="58930"/>
                </a:lnTo>
                <a:cubicBezTo>
                  <a:pt x="47501" y="48841"/>
                  <a:pt x="44967" y="40438"/>
                  <a:pt x="39948" y="33721"/>
                </a:cubicBezTo>
                <a:cubicBezTo>
                  <a:pt x="34928" y="27004"/>
                  <a:pt x="27708" y="23517"/>
                  <a:pt x="18288" y="23260"/>
                </a:cubicBezTo>
                <a:lnTo>
                  <a:pt x="0" y="23260"/>
                </a:lnTo>
                <a:close/>
                <a:moveTo>
                  <a:pt x="1081400" y="0"/>
                </a:moveTo>
                <a:lnTo>
                  <a:pt x="1181510" y="297621"/>
                </a:lnTo>
                <a:cubicBezTo>
                  <a:pt x="1185367" y="307666"/>
                  <a:pt x="1191252" y="315138"/>
                  <a:pt x="1199166" y="320036"/>
                </a:cubicBezTo>
                <a:cubicBezTo>
                  <a:pt x="1207080" y="324935"/>
                  <a:pt x="1214451" y="327374"/>
                  <a:pt x="1221279" y="327355"/>
                </a:cubicBezTo>
                <a:lnTo>
                  <a:pt x="1231792" y="327355"/>
                </a:lnTo>
                <a:lnTo>
                  <a:pt x="1231792" y="341929"/>
                </a:lnTo>
                <a:lnTo>
                  <a:pt x="1094199" y="341929"/>
                </a:lnTo>
                <a:lnTo>
                  <a:pt x="1094199" y="327355"/>
                </a:lnTo>
                <a:lnTo>
                  <a:pt x="1116141" y="327355"/>
                </a:lnTo>
                <a:cubicBezTo>
                  <a:pt x="1121960" y="327088"/>
                  <a:pt x="1126664" y="324992"/>
                  <a:pt x="1130255" y="321065"/>
                </a:cubicBezTo>
                <a:cubicBezTo>
                  <a:pt x="1133845" y="317139"/>
                  <a:pt x="1135693" y="312984"/>
                  <a:pt x="1135797" y="308600"/>
                </a:cubicBezTo>
                <a:cubicBezTo>
                  <a:pt x="1135778" y="306446"/>
                  <a:pt x="1135473" y="303892"/>
                  <a:pt x="1134883" y="300938"/>
                </a:cubicBezTo>
                <a:cubicBezTo>
                  <a:pt x="1134293" y="297983"/>
                  <a:pt x="1133531" y="295200"/>
                  <a:pt x="1132597" y="292589"/>
                </a:cubicBezTo>
                <a:lnTo>
                  <a:pt x="1109284" y="223971"/>
                </a:lnTo>
                <a:lnTo>
                  <a:pt x="990847" y="223971"/>
                </a:lnTo>
                <a:lnTo>
                  <a:pt x="971645" y="288929"/>
                </a:lnTo>
                <a:cubicBezTo>
                  <a:pt x="970749" y="291731"/>
                  <a:pt x="970140" y="294590"/>
                  <a:pt x="969816" y="297507"/>
                </a:cubicBezTo>
                <a:cubicBezTo>
                  <a:pt x="969492" y="300423"/>
                  <a:pt x="969340" y="303053"/>
                  <a:pt x="969359" y="305398"/>
                </a:cubicBezTo>
                <a:cubicBezTo>
                  <a:pt x="969064" y="311916"/>
                  <a:pt x="970911" y="317177"/>
                  <a:pt x="974902" y="321180"/>
                </a:cubicBezTo>
                <a:cubicBezTo>
                  <a:pt x="978893" y="325182"/>
                  <a:pt x="986799" y="327241"/>
                  <a:pt x="998620" y="327355"/>
                </a:cubicBezTo>
                <a:lnTo>
                  <a:pt x="1011878" y="327355"/>
                </a:lnTo>
                <a:lnTo>
                  <a:pt x="1011878" y="341929"/>
                </a:lnTo>
                <a:lnTo>
                  <a:pt x="900379" y="341929"/>
                </a:lnTo>
                <a:lnTo>
                  <a:pt x="900379" y="327355"/>
                </a:lnTo>
                <a:lnTo>
                  <a:pt x="920479" y="327355"/>
                </a:lnTo>
                <a:cubicBezTo>
                  <a:pt x="928053" y="327098"/>
                  <a:pt x="934223" y="324918"/>
                  <a:pt x="938990" y="320815"/>
                </a:cubicBezTo>
                <a:cubicBezTo>
                  <a:pt x="943757" y="316713"/>
                  <a:pt x="947358" y="312228"/>
                  <a:pt x="949794" y="307363"/>
                </a:cubicBezTo>
                <a:cubicBezTo>
                  <a:pt x="952230" y="302498"/>
                  <a:pt x="953738" y="298793"/>
                  <a:pt x="954319" y="296249"/>
                </a:cubicBezTo>
                <a:lnTo>
                  <a:pt x="1038430" y="73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en-US" altLang="zh-CN" sz="3600">
              <a:latin typeface="A-OTF Ryumin Pro M-KL" panose="02020400000000000000" pitchFamily="18" charset="-128"/>
              <a:ea typeface="A-OTF Ryumin Pro M-KL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0316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994C6"/>
            </a:gs>
            <a:gs pos="100000">
              <a:srgbClr val="EADB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468A4E8-5062-4359-843F-9CC982D9B133}"/>
              </a:ext>
            </a:extLst>
          </p:cNvPr>
          <p:cNvSpPr/>
          <p:nvPr/>
        </p:nvSpPr>
        <p:spPr>
          <a:xfrm rot="2700000">
            <a:off x="4817461" y="2154611"/>
            <a:ext cx="3361921" cy="3362133"/>
          </a:xfrm>
          <a:custGeom>
            <a:avLst/>
            <a:gdLst>
              <a:gd name="connsiteX0" fmla="*/ 2390927 w 3361921"/>
              <a:gd name="connsiteY0" fmla="*/ 2390927 h 3362133"/>
              <a:gd name="connsiteX1" fmla="*/ 2390927 w 3361921"/>
              <a:gd name="connsiteY1" fmla="*/ 2939467 h 3362133"/>
              <a:gd name="connsiteX2" fmla="*/ 2939467 w 3361921"/>
              <a:gd name="connsiteY2" fmla="*/ 2939467 h 3362133"/>
              <a:gd name="connsiteX3" fmla="*/ 2939467 w 3361921"/>
              <a:gd name="connsiteY3" fmla="*/ 2390927 h 3362133"/>
              <a:gd name="connsiteX4" fmla="*/ 425541 w 3361921"/>
              <a:gd name="connsiteY4" fmla="*/ 2391139 h 3362133"/>
              <a:gd name="connsiteX5" fmla="*/ 425541 w 3361921"/>
              <a:gd name="connsiteY5" fmla="*/ 2939679 h 3362133"/>
              <a:gd name="connsiteX6" fmla="*/ 974081 w 3361921"/>
              <a:gd name="connsiteY6" fmla="*/ 2939679 h 3362133"/>
              <a:gd name="connsiteX7" fmla="*/ 974080 w 3361921"/>
              <a:gd name="connsiteY7" fmla="*/ 2391139 h 3362133"/>
              <a:gd name="connsiteX8" fmla="*/ 1408339 w 3361921"/>
              <a:gd name="connsiteY8" fmla="*/ 1408339 h 3362133"/>
              <a:gd name="connsiteX9" fmla="*/ 1408339 w 3361921"/>
              <a:gd name="connsiteY9" fmla="*/ 1956879 h 3362133"/>
              <a:gd name="connsiteX10" fmla="*/ 1956879 w 3361921"/>
              <a:gd name="connsiteY10" fmla="*/ 1956879 h 3362133"/>
              <a:gd name="connsiteX11" fmla="*/ 1956879 w 3361921"/>
              <a:gd name="connsiteY11" fmla="*/ 1408339 h 3362133"/>
              <a:gd name="connsiteX12" fmla="*/ 422454 w 3361921"/>
              <a:gd name="connsiteY12" fmla="*/ 422454 h 3362133"/>
              <a:gd name="connsiteX13" fmla="*/ 422454 w 3361921"/>
              <a:gd name="connsiteY13" fmla="*/ 970994 h 3362133"/>
              <a:gd name="connsiteX14" fmla="*/ 970994 w 3361921"/>
              <a:gd name="connsiteY14" fmla="*/ 970994 h 3362133"/>
              <a:gd name="connsiteX15" fmla="*/ 970994 w 3361921"/>
              <a:gd name="connsiteY15" fmla="*/ 422454 h 3362133"/>
              <a:gd name="connsiteX16" fmla="*/ 0 w 3361921"/>
              <a:gd name="connsiteY16" fmla="*/ 0 h 3362133"/>
              <a:gd name="connsiteX17" fmla="*/ 1393448 w 3361921"/>
              <a:gd name="connsiteY17" fmla="*/ 0 h 3362133"/>
              <a:gd name="connsiteX18" fmla="*/ 1393448 w 3361921"/>
              <a:gd name="connsiteY18" fmla="*/ 985885 h 3362133"/>
              <a:gd name="connsiteX19" fmla="*/ 2379333 w 3361921"/>
              <a:gd name="connsiteY19" fmla="*/ 985885 h 3362133"/>
              <a:gd name="connsiteX20" fmla="*/ 2379333 w 3361921"/>
              <a:gd name="connsiteY20" fmla="*/ 1968473 h 3362133"/>
              <a:gd name="connsiteX21" fmla="*/ 3361921 w 3361921"/>
              <a:gd name="connsiteY21" fmla="*/ 1968473 h 3362133"/>
              <a:gd name="connsiteX22" fmla="*/ 3361921 w 3361921"/>
              <a:gd name="connsiteY22" fmla="*/ 3361921 h 3362133"/>
              <a:gd name="connsiteX23" fmla="*/ 1968473 w 3361921"/>
              <a:gd name="connsiteY23" fmla="*/ 3361921 h 3362133"/>
              <a:gd name="connsiteX24" fmla="*/ 1968473 w 3361921"/>
              <a:gd name="connsiteY24" fmla="*/ 2379333 h 3362133"/>
              <a:gd name="connsiteX25" fmla="*/ 1396534 w 3361921"/>
              <a:gd name="connsiteY25" fmla="*/ 2379333 h 3362133"/>
              <a:gd name="connsiteX26" fmla="*/ 1396534 w 3361921"/>
              <a:gd name="connsiteY26" fmla="*/ 3362133 h 3362133"/>
              <a:gd name="connsiteX27" fmla="*/ 3086 w 3361921"/>
              <a:gd name="connsiteY27" fmla="*/ 3362133 h 3362133"/>
              <a:gd name="connsiteX28" fmla="*/ 3086 w 3361921"/>
              <a:gd name="connsiteY28" fmla="*/ 1968685 h 3362133"/>
              <a:gd name="connsiteX29" fmla="*/ 985885 w 3361921"/>
              <a:gd name="connsiteY29" fmla="*/ 1968685 h 3362133"/>
              <a:gd name="connsiteX30" fmla="*/ 985885 w 3361921"/>
              <a:gd name="connsiteY30" fmla="*/ 1393448 h 3362133"/>
              <a:gd name="connsiteX31" fmla="*/ 0 w 3361921"/>
              <a:gd name="connsiteY31" fmla="*/ 1393448 h 3362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61921" h="3362133">
                <a:moveTo>
                  <a:pt x="2390927" y="2390927"/>
                </a:moveTo>
                <a:lnTo>
                  <a:pt x="2390927" y="2939467"/>
                </a:lnTo>
                <a:lnTo>
                  <a:pt x="2939467" y="2939467"/>
                </a:lnTo>
                <a:lnTo>
                  <a:pt x="2939467" y="2390927"/>
                </a:lnTo>
                <a:close/>
                <a:moveTo>
                  <a:pt x="425541" y="2391139"/>
                </a:moveTo>
                <a:lnTo>
                  <a:pt x="425541" y="2939679"/>
                </a:lnTo>
                <a:lnTo>
                  <a:pt x="974081" y="2939679"/>
                </a:lnTo>
                <a:lnTo>
                  <a:pt x="974080" y="2391139"/>
                </a:lnTo>
                <a:close/>
                <a:moveTo>
                  <a:pt x="1408339" y="1408339"/>
                </a:moveTo>
                <a:lnTo>
                  <a:pt x="1408339" y="1956879"/>
                </a:lnTo>
                <a:lnTo>
                  <a:pt x="1956879" y="1956879"/>
                </a:lnTo>
                <a:lnTo>
                  <a:pt x="1956879" y="1408339"/>
                </a:lnTo>
                <a:close/>
                <a:moveTo>
                  <a:pt x="422454" y="422454"/>
                </a:moveTo>
                <a:lnTo>
                  <a:pt x="422454" y="970994"/>
                </a:lnTo>
                <a:lnTo>
                  <a:pt x="970994" y="970994"/>
                </a:lnTo>
                <a:lnTo>
                  <a:pt x="970994" y="422454"/>
                </a:lnTo>
                <a:close/>
                <a:moveTo>
                  <a:pt x="0" y="0"/>
                </a:moveTo>
                <a:lnTo>
                  <a:pt x="1393448" y="0"/>
                </a:lnTo>
                <a:lnTo>
                  <a:pt x="1393448" y="985885"/>
                </a:lnTo>
                <a:lnTo>
                  <a:pt x="2379333" y="985885"/>
                </a:lnTo>
                <a:lnTo>
                  <a:pt x="2379333" y="1968473"/>
                </a:lnTo>
                <a:lnTo>
                  <a:pt x="3361921" y="1968473"/>
                </a:lnTo>
                <a:lnTo>
                  <a:pt x="3361921" y="3361921"/>
                </a:lnTo>
                <a:lnTo>
                  <a:pt x="1968473" y="3361921"/>
                </a:lnTo>
                <a:lnTo>
                  <a:pt x="1968473" y="2379333"/>
                </a:lnTo>
                <a:lnTo>
                  <a:pt x="1396534" y="2379333"/>
                </a:lnTo>
                <a:lnTo>
                  <a:pt x="1396534" y="3362133"/>
                </a:lnTo>
                <a:lnTo>
                  <a:pt x="3086" y="3362133"/>
                </a:lnTo>
                <a:lnTo>
                  <a:pt x="3086" y="1968685"/>
                </a:lnTo>
                <a:lnTo>
                  <a:pt x="985885" y="1968685"/>
                </a:lnTo>
                <a:lnTo>
                  <a:pt x="985885" y="1393448"/>
                </a:lnTo>
                <a:lnTo>
                  <a:pt x="0" y="1393448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>
            <a:glow rad="635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2DBC0CD7-29D1-4709-A458-4D2253519A50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88"/>
          <a:stretch>
            <a:fillRect/>
          </a:stretch>
        </p:blipFill>
        <p:spPr>
          <a:xfrm>
            <a:off x="7665179" y="792855"/>
            <a:ext cx="4268061" cy="6498899"/>
          </a:xfrm>
          <a:custGeom>
            <a:avLst/>
            <a:gdLst>
              <a:gd name="connsiteX0" fmla="*/ 0 w 4268061"/>
              <a:gd name="connsiteY0" fmla="*/ 0 h 6498899"/>
              <a:gd name="connsiteX1" fmla="*/ 4268061 w 4268061"/>
              <a:gd name="connsiteY1" fmla="*/ 0 h 6498899"/>
              <a:gd name="connsiteX2" fmla="*/ 4268061 w 4268061"/>
              <a:gd name="connsiteY2" fmla="*/ 6498899 h 6498899"/>
              <a:gd name="connsiteX3" fmla="*/ 1302147 w 4268061"/>
              <a:gd name="connsiteY3" fmla="*/ 6498899 h 649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8061" h="6498899">
                <a:moveTo>
                  <a:pt x="0" y="0"/>
                </a:moveTo>
                <a:lnTo>
                  <a:pt x="4268061" y="0"/>
                </a:lnTo>
                <a:lnTo>
                  <a:pt x="4268061" y="6498899"/>
                </a:lnTo>
                <a:lnTo>
                  <a:pt x="1302147" y="6498899"/>
                </a:lnTo>
                <a:close/>
              </a:path>
            </a:pathLst>
          </a:cu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5FE0C1C4-E378-4660-9426-3D23DC5FC2B1}"/>
              </a:ext>
            </a:extLst>
          </p:cNvPr>
          <p:cNvSpPr txBox="1">
            <a:spLocks/>
          </p:cNvSpPr>
          <p:nvPr/>
        </p:nvSpPr>
        <p:spPr>
          <a:xfrm>
            <a:off x="1540690" y="0"/>
            <a:ext cx="4464000" cy="3295457"/>
          </a:xfrm>
          <a:custGeom>
            <a:avLst/>
            <a:gdLst>
              <a:gd name="connsiteX0" fmla="*/ 289659 w 4464000"/>
              <a:gd name="connsiteY0" fmla="*/ 2623503 h 3295457"/>
              <a:gd name="connsiteX1" fmla="*/ 312691 w 4464000"/>
              <a:gd name="connsiteY1" fmla="*/ 2623503 h 3295457"/>
              <a:gd name="connsiteX2" fmla="*/ 355464 w 4464000"/>
              <a:gd name="connsiteY2" fmla="*/ 2754847 h 3295457"/>
              <a:gd name="connsiteX3" fmla="*/ 378496 w 4464000"/>
              <a:gd name="connsiteY3" fmla="*/ 2933129 h 3295457"/>
              <a:gd name="connsiteX4" fmla="*/ 322150 w 4464000"/>
              <a:gd name="connsiteY4" fmla="*/ 3148467 h 3295457"/>
              <a:gd name="connsiteX5" fmla="*/ 154755 w 4464000"/>
              <a:gd name="connsiteY5" fmla="*/ 3232873 h 3295457"/>
              <a:gd name="connsiteX6" fmla="*/ 42884 w 4464000"/>
              <a:gd name="connsiteY6" fmla="*/ 3190465 h 3295457"/>
              <a:gd name="connsiteX7" fmla="*/ 110 w 4464000"/>
              <a:gd name="connsiteY7" fmla="*/ 3091236 h 3295457"/>
              <a:gd name="connsiteX8" fmla="*/ 24376 w 4464000"/>
              <a:gd name="connsiteY8" fmla="*/ 3012182 h 3295457"/>
              <a:gd name="connsiteX9" fmla="*/ 125143 w 4464000"/>
              <a:gd name="connsiteY9" fmla="*/ 2913366 h 3295457"/>
              <a:gd name="connsiteX10" fmla="*/ 239481 w 4464000"/>
              <a:gd name="connsiteY10" fmla="*/ 2759788 h 3295457"/>
              <a:gd name="connsiteX11" fmla="*/ 289659 w 4464000"/>
              <a:gd name="connsiteY11" fmla="*/ 2623503 h 3295457"/>
              <a:gd name="connsiteX12" fmla="*/ 563265 w 4464000"/>
              <a:gd name="connsiteY12" fmla="*/ 2554126 h 3295457"/>
              <a:gd name="connsiteX13" fmla="*/ 723218 w 4464000"/>
              <a:gd name="connsiteY13" fmla="*/ 2733643 h 3295457"/>
              <a:gd name="connsiteX14" fmla="*/ 796820 w 4464000"/>
              <a:gd name="connsiteY14" fmla="*/ 2962568 h 3295457"/>
              <a:gd name="connsiteX15" fmla="*/ 742955 w 4464000"/>
              <a:gd name="connsiteY15" fmla="*/ 3128910 h 3295457"/>
              <a:gd name="connsiteX16" fmla="*/ 622477 w 4464000"/>
              <a:gd name="connsiteY16" fmla="*/ 3186553 h 3295457"/>
              <a:gd name="connsiteX17" fmla="*/ 539005 w 4464000"/>
              <a:gd name="connsiteY17" fmla="*/ 3160202 h 3295457"/>
              <a:gd name="connsiteX18" fmla="*/ 487606 w 4464000"/>
              <a:gd name="connsiteY18" fmla="*/ 3035034 h 3295457"/>
              <a:gd name="connsiteX19" fmla="*/ 501495 w 4464000"/>
              <a:gd name="connsiteY19" fmla="*/ 2948051 h 3295457"/>
              <a:gd name="connsiteX20" fmla="*/ 528542 w 4464000"/>
              <a:gd name="connsiteY20" fmla="*/ 2826665 h 3295457"/>
              <a:gd name="connsiteX21" fmla="*/ 546818 w 4464000"/>
              <a:gd name="connsiteY21" fmla="*/ 2741878 h 3295457"/>
              <a:gd name="connsiteX22" fmla="*/ 550518 w 4464000"/>
              <a:gd name="connsiteY22" fmla="*/ 2647178 h 3295457"/>
              <a:gd name="connsiteX23" fmla="*/ 546818 w 4464000"/>
              <a:gd name="connsiteY23" fmla="*/ 2567301 h 3295457"/>
              <a:gd name="connsiteX24" fmla="*/ 859404 w 4464000"/>
              <a:gd name="connsiteY24" fmla="*/ 2534362 h 3295457"/>
              <a:gd name="connsiteX25" fmla="*/ 1115505 w 4464000"/>
              <a:gd name="connsiteY25" fmla="*/ 2689587 h 3295457"/>
              <a:gd name="connsiteX26" fmla="*/ 1238202 w 4464000"/>
              <a:gd name="connsiteY26" fmla="*/ 2916454 h 3295457"/>
              <a:gd name="connsiteX27" fmla="*/ 1199087 w 4464000"/>
              <a:gd name="connsiteY27" fmla="*/ 3032975 h 3295457"/>
              <a:gd name="connsiteX28" fmla="*/ 1083389 w 4464000"/>
              <a:gd name="connsiteY28" fmla="*/ 3087736 h 3295457"/>
              <a:gd name="connsiteX29" fmla="*/ 969338 w 4464000"/>
              <a:gd name="connsiteY29" fmla="*/ 3021447 h 3295457"/>
              <a:gd name="connsiteX30" fmla="*/ 941752 w 4464000"/>
              <a:gd name="connsiteY30" fmla="*/ 2853870 h 3295457"/>
              <a:gd name="connsiteX31" fmla="*/ 909224 w 4464000"/>
              <a:gd name="connsiteY31" fmla="*/ 2683823 h 3295457"/>
              <a:gd name="connsiteX32" fmla="*/ 849523 w 4464000"/>
              <a:gd name="connsiteY32" fmla="*/ 2540950 h 3295457"/>
              <a:gd name="connsiteX33" fmla="*/ 1221733 w 4464000"/>
              <a:gd name="connsiteY33" fmla="*/ 2445427 h 3295457"/>
              <a:gd name="connsiteX34" fmla="*/ 1390697 w 4464000"/>
              <a:gd name="connsiteY34" fmla="*/ 2498618 h 3295457"/>
              <a:gd name="connsiteX35" fmla="*/ 1569909 w 4464000"/>
              <a:gd name="connsiteY35" fmla="*/ 2611830 h 3295457"/>
              <a:gd name="connsiteX36" fmla="*/ 1653233 w 4464000"/>
              <a:gd name="connsiteY36" fmla="*/ 2814343 h 3295457"/>
              <a:gd name="connsiteX37" fmla="*/ 1594766 w 4464000"/>
              <a:gd name="connsiteY37" fmla="*/ 2951452 h 3295457"/>
              <a:gd name="connsiteX38" fmla="*/ 1501714 w 4464000"/>
              <a:gd name="connsiteY38" fmla="*/ 2982332 h 3295457"/>
              <a:gd name="connsiteX39" fmla="*/ 1383133 w 4464000"/>
              <a:gd name="connsiteY39" fmla="*/ 2916454 h 3295457"/>
              <a:gd name="connsiteX40" fmla="*/ 1333725 w 4464000"/>
              <a:gd name="connsiteY40" fmla="*/ 2722114 h 3295457"/>
              <a:gd name="connsiteX41" fmla="*/ 1291316 w 4464000"/>
              <a:gd name="connsiteY41" fmla="*/ 2587476 h 3295457"/>
              <a:gd name="connsiteX42" fmla="*/ 1211851 w 4464000"/>
              <a:gd name="connsiteY42" fmla="*/ 2455309 h 3295457"/>
              <a:gd name="connsiteX43" fmla="*/ 1962858 w 4464000"/>
              <a:gd name="connsiteY43" fmla="*/ 1961431 h 3295457"/>
              <a:gd name="connsiteX44" fmla="*/ 1962858 w 4464000"/>
              <a:gd name="connsiteY44" fmla="*/ 2992419 h 3295457"/>
              <a:gd name="connsiteX45" fmla="*/ 2585816 w 4464000"/>
              <a:gd name="connsiteY45" fmla="*/ 2992419 h 3295457"/>
              <a:gd name="connsiteX46" fmla="*/ 2585816 w 4464000"/>
              <a:gd name="connsiteY46" fmla="*/ 1961431 h 3295457"/>
              <a:gd name="connsiteX47" fmla="*/ 474297 w 4464000"/>
              <a:gd name="connsiteY47" fmla="*/ 788806 h 3295457"/>
              <a:gd name="connsiteX48" fmla="*/ 585511 w 4464000"/>
              <a:gd name="connsiteY48" fmla="*/ 851755 h 3295457"/>
              <a:gd name="connsiteX49" fmla="*/ 698821 w 4464000"/>
              <a:gd name="connsiteY49" fmla="*/ 954232 h 3295457"/>
              <a:gd name="connsiteX50" fmla="*/ 750706 w 4464000"/>
              <a:gd name="connsiteY50" fmla="*/ 1105019 h 3295457"/>
              <a:gd name="connsiteX51" fmla="*/ 711665 w 4464000"/>
              <a:gd name="connsiteY51" fmla="*/ 1217849 h 3295457"/>
              <a:gd name="connsiteX52" fmla="*/ 635656 w 4464000"/>
              <a:gd name="connsiteY52" fmla="*/ 1246769 h 3295457"/>
              <a:gd name="connsiteX53" fmla="*/ 544546 w 4464000"/>
              <a:gd name="connsiteY53" fmla="*/ 1198967 h 3295457"/>
              <a:gd name="connsiteX54" fmla="*/ 520222 w 4464000"/>
              <a:gd name="connsiteY54" fmla="*/ 1101726 h 3295457"/>
              <a:gd name="connsiteX55" fmla="*/ 513214 w 4464000"/>
              <a:gd name="connsiteY55" fmla="*/ 927502 h 3295457"/>
              <a:gd name="connsiteX56" fmla="*/ 464154 w 4464000"/>
              <a:gd name="connsiteY56" fmla="*/ 805162 h 3295457"/>
              <a:gd name="connsiteX57" fmla="*/ 1093417 w 4464000"/>
              <a:gd name="connsiteY57" fmla="*/ 709753 h 3295457"/>
              <a:gd name="connsiteX58" fmla="*/ 1324088 w 4464000"/>
              <a:gd name="connsiteY58" fmla="*/ 844802 h 3295457"/>
              <a:gd name="connsiteX59" fmla="*/ 1361160 w 4464000"/>
              <a:gd name="connsiteY59" fmla="*/ 869918 h 3295457"/>
              <a:gd name="connsiteX60" fmla="*/ 1373518 w 4464000"/>
              <a:gd name="connsiteY60" fmla="*/ 897504 h 3295457"/>
              <a:gd name="connsiteX61" fmla="*/ 1360748 w 4464000"/>
              <a:gd name="connsiteY61" fmla="*/ 925502 h 3295457"/>
              <a:gd name="connsiteX62" fmla="*/ 1310907 w 4464000"/>
              <a:gd name="connsiteY62" fmla="*/ 943619 h 3295457"/>
              <a:gd name="connsiteX63" fmla="*/ 1164266 w 4464000"/>
              <a:gd name="connsiteY63" fmla="*/ 1111195 h 3295457"/>
              <a:gd name="connsiteX64" fmla="*/ 1027511 w 4464000"/>
              <a:gd name="connsiteY64" fmla="*/ 1246657 h 3295457"/>
              <a:gd name="connsiteX65" fmla="*/ 1004444 w 4464000"/>
              <a:gd name="connsiteY65" fmla="*/ 1246657 h 3295457"/>
              <a:gd name="connsiteX66" fmla="*/ 1067467 w 4464000"/>
              <a:gd name="connsiteY66" fmla="*/ 997968 h 3295457"/>
              <a:gd name="connsiteX67" fmla="*/ 1093417 w 4464000"/>
              <a:gd name="connsiteY67" fmla="*/ 709753 h 3295457"/>
              <a:gd name="connsiteX68" fmla="*/ 997748 w 4464000"/>
              <a:gd name="connsiteY68" fmla="*/ 604142 h 3295457"/>
              <a:gd name="connsiteX69" fmla="*/ 997748 w 4464000"/>
              <a:gd name="connsiteY69" fmla="*/ 1348973 h 3295457"/>
              <a:gd name="connsiteX70" fmla="*/ 1383545 w 4464000"/>
              <a:gd name="connsiteY70" fmla="*/ 1348973 h 3295457"/>
              <a:gd name="connsiteX71" fmla="*/ 1383545 w 4464000"/>
              <a:gd name="connsiteY71" fmla="*/ 604142 h 3295457"/>
              <a:gd name="connsiteX72" fmla="*/ 450962 w 4464000"/>
              <a:gd name="connsiteY72" fmla="*/ 604142 h 3295457"/>
              <a:gd name="connsiteX73" fmla="*/ 450962 w 4464000"/>
              <a:gd name="connsiteY73" fmla="*/ 1348973 h 3295457"/>
              <a:gd name="connsiteX74" fmla="*/ 770881 w 4464000"/>
              <a:gd name="connsiteY74" fmla="*/ 1348973 h 3295457"/>
              <a:gd name="connsiteX75" fmla="*/ 770881 w 4464000"/>
              <a:gd name="connsiteY75" fmla="*/ 604142 h 3295457"/>
              <a:gd name="connsiteX76" fmla="*/ 210920 w 4464000"/>
              <a:gd name="connsiteY76" fmla="*/ 344337 h 3295457"/>
              <a:gd name="connsiteX77" fmla="*/ 513626 w 4464000"/>
              <a:gd name="connsiteY77" fmla="*/ 525501 h 3295457"/>
              <a:gd name="connsiteX78" fmla="*/ 1363761 w 4464000"/>
              <a:gd name="connsiteY78" fmla="*/ 525501 h 3295457"/>
              <a:gd name="connsiteX79" fmla="*/ 1439444 w 4464000"/>
              <a:gd name="connsiteY79" fmla="*/ 429978 h 3295457"/>
              <a:gd name="connsiteX80" fmla="*/ 1457118 w 4464000"/>
              <a:gd name="connsiteY80" fmla="*/ 410215 h 3295457"/>
              <a:gd name="connsiteX81" fmla="*/ 1482190 w 4464000"/>
              <a:gd name="connsiteY81" fmla="*/ 400332 h 3295457"/>
              <a:gd name="connsiteX82" fmla="*/ 1510139 w 4464000"/>
              <a:gd name="connsiteY82" fmla="*/ 409803 h 3295457"/>
              <a:gd name="connsiteX83" fmla="*/ 1538089 w 4464000"/>
              <a:gd name="connsiteY83" fmla="*/ 426684 h 3295457"/>
              <a:gd name="connsiteX84" fmla="*/ 1673074 w 4464000"/>
              <a:gd name="connsiteY84" fmla="*/ 522206 h 3295457"/>
              <a:gd name="connsiteX85" fmla="*/ 1700289 w 4464000"/>
              <a:gd name="connsiteY85" fmla="*/ 548026 h 3295457"/>
              <a:gd name="connsiteX86" fmla="*/ 1712659 w 4464000"/>
              <a:gd name="connsiteY86" fmla="*/ 581205 h 3295457"/>
              <a:gd name="connsiteX87" fmla="*/ 1687925 w 4464000"/>
              <a:gd name="connsiteY87" fmla="*/ 629695 h 3295457"/>
              <a:gd name="connsiteX88" fmla="*/ 1603852 w 4464000"/>
              <a:gd name="connsiteY88" fmla="*/ 693116 h 3295457"/>
              <a:gd name="connsiteX89" fmla="*/ 1608114 w 4464000"/>
              <a:gd name="connsiteY89" fmla="*/ 912322 h 3295457"/>
              <a:gd name="connsiteX90" fmla="*/ 1616031 w 4464000"/>
              <a:gd name="connsiteY90" fmla="*/ 1218588 h 3295457"/>
              <a:gd name="connsiteX91" fmla="*/ 1620294 w 4464000"/>
              <a:gd name="connsiteY91" fmla="*/ 1430911 h 3295457"/>
              <a:gd name="connsiteX92" fmla="*/ 1583027 w 4464000"/>
              <a:gd name="connsiteY92" fmla="*/ 1537892 h 3295457"/>
              <a:gd name="connsiteX93" fmla="*/ 1510687 w 4464000"/>
              <a:gd name="connsiteY93" fmla="*/ 1581124 h 3295457"/>
              <a:gd name="connsiteX94" fmla="*/ 1462461 w 4464000"/>
              <a:gd name="connsiteY94" fmla="*/ 1589185 h 3295457"/>
              <a:gd name="connsiteX95" fmla="*/ 1390937 w 4464000"/>
              <a:gd name="connsiteY95" fmla="*/ 1559096 h 3295457"/>
              <a:gd name="connsiteX96" fmla="*/ 1383545 w 4464000"/>
              <a:gd name="connsiteY96" fmla="*/ 1427615 h 3295457"/>
              <a:gd name="connsiteX97" fmla="*/ 997748 w 4464000"/>
              <a:gd name="connsiteY97" fmla="*/ 1427615 h 3295457"/>
              <a:gd name="connsiteX98" fmla="*/ 997748 w 4464000"/>
              <a:gd name="connsiteY98" fmla="*/ 1820000 h 3295457"/>
              <a:gd name="connsiteX99" fmla="*/ 1179106 w 4464000"/>
              <a:gd name="connsiteY99" fmla="*/ 1820000 h 3295457"/>
              <a:gd name="connsiteX100" fmla="*/ 1297812 w 4464000"/>
              <a:gd name="connsiteY100" fmla="*/ 1678213 h 3295457"/>
              <a:gd name="connsiteX101" fmla="*/ 1322543 w 4464000"/>
              <a:gd name="connsiteY101" fmla="*/ 1649361 h 3295457"/>
              <a:gd name="connsiteX102" fmla="*/ 1347274 w 4464000"/>
              <a:gd name="connsiteY102" fmla="*/ 1635348 h 3295457"/>
              <a:gd name="connsiteX103" fmla="*/ 1376935 w 4464000"/>
              <a:gd name="connsiteY103" fmla="*/ 1648537 h 3295457"/>
              <a:gd name="connsiteX104" fmla="*/ 1406562 w 4464000"/>
              <a:gd name="connsiteY104" fmla="*/ 1671619 h 3295457"/>
              <a:gd name="connsiteX105" fmla="*/ 1557818 w 4464000"/>
              <a:gd name="connsiteY105" fmla="*/ 1816703 h 3295457"/>
              <a:gd name="connsiteX106" fmla="*/ 1582890 w 4464000"/>
              <a:gd name="connsiteY106" fmla="*/ 1842524 h 3295457"/>
              <a:gd name="connsiteX107" fmla="*/ 1590699 w 4464000"/>
              <a:gd name="connsiteY107" fmla="*/ 1865874 h 3295457"/>
              <a:gd name="connsiteX108" fmla="*/ 1573437 w 4464000"/>
              <a:gd name="connsiteY108" fmla="*/ 1893317 h 3295457"/>
              <a:gd name="connsiteX109" fmla="*/ 1541377 w 4464000"/>
              <a:gd name="connsiteY109" fmla="*/ 1898641 h 3295457"/>
              <a:gd name="connsiteX110" fmla="*/ 997748 w 4464000"/>
              <a:gd name="connsiteY110" fmla="*/ 1898641 h 3295457"/>
              <a:gd name="connsiteX111" fmla="*/ 997748 w 4464000"/>
              <a:gd name="connsiteY111" fmla="*/ 2337141 h 3295457"/>
              <a:gd name="connsiteX112" fmla="*/ 1245054 w 4464000"/>
              <a:gd name="connsiteY112" fmla="*/ 2337141 h 3295457"/>
              <a:gd name="connsiteX113" fmla="*/ 1334084 w 4464000"/>
              <a:gd name="connsiteY113" fmla="*/ 2192072 h 3295457"/>
              <a:gd name="connsiteX114" fmla="*/ 1352632 w 4464000"/>
              <a:gd name="connsiteY114" fmla="*/ 2167345 h 3295457"/>
              <a:gd name="connsiteX115" fmla="*/ 1383545 w 4464000"/>
              <a:gd name="connsiteY115" fmla="*/ 2152508 h 3295457"/>
              <a:gd name="connsiteX116" fmla="*/ 1413550 w 4464000"/>
              <a:gd name="connsiteY116" fmla="*/ 2164460 h 3295457"/>
              <a:gd name="connsiteX117" fmla="*/ 1446020 w 4464000"/>
              <a:gd name="connsiteY117" fmla="*/ 2188775 h 3295457"/>
              <a:gd name="connsiteX118" fmla="*/ 1620294 w 4464000"/>
              <a:gd name="connsiteY118" fmla="*/ 2330547 h 3295457"/>
              <a:gd name="connsiteX119" fmla="*/ 1642973 w 4464000"/>
              <a:gd name="connsiteY119" fmla="*/ 2352700 h 3295457"/>
              <a:gd name="connsiteX120" fmla="*/ 1653281 w 4464000"/>
              <a:gd name="connsiteY120" fmla="*/ 2379738 h 3295457"/>
              <a:gd name="connsiteX121" fmla="*/ 1637207 w 4464000"/>
              <a:gd name="connsiteY121" fmla="*/ 2410048 h 3295457"/>
              <a:gd name="connsiteX122" fmla="*/ 1603852 w 4464000"/>
              <a:gd name="connsiteY122" fmla="*/ 2415782 h 3295457"/>
              <a:gd name="connsiteX123" fmla="*/ 447674 w 4464000"/>
              <a:gd name="connsiteY123" fmla="*/ 2415782 h 3295457"/>
              <a:gd name="connsiteX124" fmla="*/ 225682 w 4464000"/>
              <a:gd name="connsiteY124" fmla="*/ 2421139 h 3295457"/>
              <a:gd name="connsiteX125" fmla="*/ 92339 w 4464000"/>
              <a:gd name="connsiteY125" fmla="*/ 2438851 h 3295457"/>
              <a:gd name="connsiteX126" fmla="*/ 36343 w 4464000"/>
              <a:gd name="connsiteY126" fmla="*/ 2317359 h 3295457"/>
              <a:gd name="connsiteX127" fmla="*/ 333427 w 4464000"/>
              <a:gd name="connsiteY127" fmla="*/ 2333432 h 3295457"/>
              <a:gd name="connsiteX128" fmla="*/ 507030 w 4464000"/>
              <a:gd name="connsiteY128" fmla="*/ 2337141 h 3295457"/>
              <a:gd name="connsiteX129" fmla="*/ 770881 w 4464000"/>
              <a:gd name="connsiteY129" fmla="*/ 2337141 h 3295457"/>
              <a:gd name="connsiteX130" fmla="*/ 770881 w 4464000"/>
              <a:gd name="connsiteY130" fmla="*/ 1898641 h 3295457"/>
              <a:gd name="connsiteX131" fmla="*/ 543309 w 4464000"/>
              <a:gd name="connsiteY131" fmla="*/ 1898641 h 3295457"/>
              <a:gd name="connsiteX132" fmla="*/ 321125 w 4464000"/>
              <a:gd name="connsiteY132" fmla="*/ 1905234 h 3295457"/>
              <a:gd name="connsiteX133" fmla="*/ 187862 w 4464000"/>
              <a:gd name="connsiteY133" fmla="*/ 1921718 h 3295457"/>
              <a:gd name="connsiteX134" fmla="*/ 135160 w 4464000"/>
              <a:gd name="connsiteY134" fmla="*/ 1800215 h 3295457"/>
              <a:gd name="connsiteX135" fmla="*/ 429355 w 4464000"/>
              <a:gd name="connsiteY135" fmla="*/ 1817527 h 3295457"/>
              <a:gd name="connsiteX136" fmla="*/ 602675 w 4464000"/>
              <a:gd name="connsiteY136" fmla="*/ 1820000 h 3295457"/>
              <a:gd name="connsiteX137" fmla="*/ 770881 w 4464000"/>
              <a:gd name="connsiteY137" fmla="*/ 1820000 h 3295457"/>
              <a:gd name="connsiteX138" fmla="*/ 770881 w 4464000"/>
              <a:gd name="connsiteY138" fmla="*/ 1427615 h 3295457"/>
              <a:gd name="connsiteX139" fmla="*/ 454260 w 4464000"/>
              <a:gd name="connsiteY139" fmla="*/ 1427615 h 3295457"/>
              <a:gd name="connsiteX140" fmla="*/ 435770 w 4464000"/>
              <a:gd name="connsiteY140" fmla="*/ 1573934 h 3295457"/>
              <a:gd name="connsiteX141" fmla="*/ 296442 w 4464000"/>
              <a:gd name="connsiteY141" fmla="*/ 1638645 h 3295457"/>
              <a:gd name="connsiteX142" fmla="*/ 211316 w 4464000"/>
              <a:gd name="connsiteY142" fmla="*/ 1606083 h 3295457"/>
              <a:gd name="connsiteX143" fmla="*/ 197744 w 4464000"/>
              <a:gd name="connsiteY143" fmla="*/ 1546319 h 3295457"/>
              <a:gd name="connsiteX144" fmla="*/ 204332 w 4464000"/>
              <a:gd name="connsiteY144" fmla="*/ 1447986 h 3295457"/>
              <a:gd name="connsiteX145" fmla="*/ 210920 w 4464000"/>
              <a:gd name="connsiteY145" fmla="*/ 1352250 h 3295457"/>
              <a:gd name="connsiteX146" fmla="*/ 227389 w 4464000"/>
              <a:gd name="connsiteY146" fmla="*/ 972400 h 3295457"/>
              <a:gd name="connsiteX147" fmla="*/ 233977 w 4464000"/>
              <a:gd name="connsiteY147" fmla="*/ 617321 h 3295457"/>
              <a:gd name="connsiteX148" fmla="*/ 228624 w 4464000"/>
              <a:gd name="connsiteY148" fmla="*/ 462454 h 3295457"/>
              <a:gd name="connsiteX149" fmla="*/ 210920 w 4464000"/>
              <a:gd name="connsiteY149" fmla="*/ 344337 h 3295457"/>
              <a:gd name="connsiteX150" fmla="*/ 3786083 w 4464000"/>
              <a:gd name="connsiteY150" fmla="*/ 0 h 3295457"/>
              <a:gd name="connsiteX151" fmla="*/ 3903921 w 4464000"/>
              <a:gd name="connsiteY151" fmla="*/ 0 h 3295457"/>
              <a:gd name="connsiteX152" fmla="*/ 3934230 w 4464000"/>
              <a:gd name="connsiteY152" fmla="*/ 75047 h 3295457"/>
              <a:gd name="connsiteX153" fmla="*/ 3955499 w 4464000"/>
              <a:gd name="connsiteY153" fmla="*/ 0 h 3295457"/>
              <a:gd name="connsiteX154" fmla="*/ 4102514 w 4464000"/>
              <a:gd name="connsiteY154" fmla="*/ 0 h 3295457"/>
              <a:gd name="connsiteX155" fmla="*/ 4064097 w 4464000"/>
              <a:gd name="connsiteY155" fmla="*/ 122583 h 3295457"/>
              <a:gd name="connsiteX156" fmla="*/ 4016640 w 4464000"/>
              <a:gd name="connsiteY156" fmla="*/ 248542 h 3295457"/>
              <a:gd name="connsiteX157" fmla="*/ 4199115 w 4464000"/>
              <a:gd name="connsiteY157" fmla="*/ 479855 h 3295457"/>
              <a:gd name="connsiteX158" fmla="*/ 4464000 w 4464000"/>
              <a:gd name="connsiteY158" fmla="*/ 641784 h 3295457"/>
              <a:gd name="connsiteX159" fmla="*/ 4464000 w 4464000"/>
              <a:gd name="connsiteY159" fmla="*/ 688049 h 3295457"/>
              <a:gd name="connsiteX160" fmla="*/ 4263859 w 4464000"/>
              <a:gd name="connsiteY160" fmla="*/ 803699 h 3295457"/>
              <a:gd name="connsiteX161" fmla="*/ 3934230 w 4464000"/>
              <a:gd name="connsiteY161" fmla="*/ 364205 h 3295457"/>
              <a:gd name="connsiteX162" fmla="*/ 3251423 w 4464000"/>
              <a:gd name="connsiteY162" fmla="*/ 907796 h 3295457"/>
              <a:gd name="connsiteX163" fmla="*/ 3227877 w 4464000"/>
              <a:gd name="connsiteY163" fmla="*/ 873097 h 3295457"/>
              <a:gd name="connsiteX164" fmla="*/ 3863591 w 4464000"/>
              <a:gd name="connsiteY164" fmla="*/ 236976 h 3295457"/>
              <a:gd name="connsiteX165" fmla="*/ 3298515 w 4464000"/>
              <a:gd name="connsiteY165" fmla="*/ 0 h 3295457"/>
              <a:gd name="connsiteX166" fmla="*/ 3439778 w 4464000"/>
              <a:gd name="connsiteY166" fmla="*/ 0 h 3295457"/>
              <a:gd name="connsiteX167" fmla="*/ 3439778 w 4464000"/>
              <a:gd name="connsiteY167" fmla="*/ 502988 h 3295457"/>
              <a:gd name="connsiteX168" fmla="*/ 3251423 w 4464000"/>
              <a:gd name="connsiteY168" fmla="*/ 734314 h 3295457"/>
              <a:gd name="connsiteX169" fmla="*/ 3086601 w 4464000"/>
              <a:gd name="connsiteY169" fmla="*/ 572386 h 3295457"/>
              <a:gd name="connsiteX170" fmla="*/ 3086601 w 4464000"/>
              <a:gd name="connsiteY170" fmla="*/ 526121 h 3295457"/>
              <a:gd name="connsiteX171" fmla="*/ 3239650 w 4464000"/>
              <a:gd name="connsiteY171" fmla="*/ 537687 h 3295457"/>
              <a:gd name="connsiteX172" fmla="*/ 3298515 w 4464000"/>
              <a:gd name="connsiteY172" fmla="*/ 468289 h 3295457"/>
              <a:gd name="connsiteX173" fmla="*/ 3144793 w 4464000"/>
              <a:gd name="connsiteY173" fmla="*/ 0 h 3295457"/>
              <a:gd name="connsiteX174" fmla="*/ 3230759 w 4464000"/>
              <a:gd name="connsiteY174" fmla="*/ 0 h 3295457"/>
              <a:gd name="connsiteX175" fmla="*/ 3227877 w 4464000"/>
              <a:gd name="connsiteY175" fmla="*/ 5662 h 3295457"/>
              <a:gd name="connsiteX176" fmla="*/ 3180786 w 4464000"/>
              <a:gd name="connsiteY176" fmla="*/ 51928 h 3295457"/>
              <a:gd name="connsiteX177" fmla="*/ 3151351 w 4464000"/>
              <a:gd name="connsiteY177" fmla="*/ 23011 h 3295457"/>
              <a:gd name="connsiteX178" fmla="*/ 2897967 w 4464000"/>
              <a:gd name="connsiteY178" fmla="*/ 0 h 3295457"/>
              <a:gd name="connsiteX179" fmla="*/ 3028415 w 4464000"/>
              <a:gd name="connsiteY179" fmla="*/ 0 h 3295457"/>
              <a:gd name="connsiteX180" fmla="*/ 3028473 w 4464000"/>
              <a:gd name="connsiteY180" fmla="*/ 20838 h 3295457"/>
              <a:gd name="connsiteX181" fmla="*/ 3039509 w 4464000"/>
              <a:gd name="connsiteY181" fmla="*/ 699615 h 3295457"/>
              <a:gd name="connsiteX182" fmla="*/ 2886474 w 4464000"/>
              <a:gd name="connsiteY182" fmla="*/ 780580 h 3295457"/>
              <a:gd name="connsiteX183" fmla="*/ 2897511 w 4464000"/>
              <a:gd name="connsiteY183" fmla="*/ 119146 h 3295457"/>
              <a:gd name="connsiteX184" fmla="*/ 2509751 w 4464000"/>
              <a:gd name="connsiteY184" fmla="*/ 0 h 3295457"/>
              <a:gd name="connsiteX185" fmla="*/ 2651014 w 4464000"/>
              <a:gd name="connsiteY185" fmla="*/ 0 h 3295457"/>
              <a:gd name="connsiteX186" fmla="*/ 2651014 w 4464000"/>
              <a:gd name="connsiteY186" fmla="*/ 98180 h 3295457"/>
              <a:gd name="connsiteX187" fmla="*/ 2698903 w 4464000"/>
              <a:gd name="connsiteY187" fmla="*/ 0 h 3295457"/>
              <a:gd name="connsiteX188" fmla="*/ 2790946 w 4464000"/>
              <a:gd name="connsiteY188" fmla="*/ 0 h 3295457"/>
              <a:gd name="connsiteX189" fmla="*/ 2783461 w 4464000"/>
              <a:gd name="connsiteY189" fmla="*/ 11439 h 3295457"/>
              <a:gd name="connsiteX190" fmla="*/ 2651014 w 4464000"/>
              <a:gd name="connsiteY190" fmla="*/ 167578 h 3295457"/>
              <a:gd name="connsiteX191" fmla="*/ 2651014 w 4464000"/>
              <a:gd name="connsiteY191" fmla="*/ 780580 h 3295457"/>
              <a:gd name="connsiteX192" fmla="*/ 2497978 w 4464000"/>
              <a:gd name="connsiteY192" fmla="*/ 873097 h 3295457"/>
              <a:gd name="connsiteX193" fmla="*/ 2509015 w 4464000"/>
              <a:gd name="connsiteY193" fmla="*/ 243118 h 3295457"/>
              <a:gd name="connsiteX194" fmla="*/ 2115091 w 4464000"/>
              <a:gd name="connsiteY194" fmla="*/ 0 h 3295457"/>
              <a:gd name="connsiteX195" fmla="*/ 2364820 w 4464000"/>
              <a:gd name="connsiteY195" fmla="*/ 0 h 3295457"/>
              <a:gd name="connsiteX196" fmla="*/ 2364601 w 4464000"/>
              <a:gd name="connsiteY196" fmla="*/ 14754 h 3295457"/>
              <a:gd name="connsiteX197" fmla="*/ 2353677 w 4464000"/>
              <a:gd name="connsiteY197" fmla="*/ 751338 h 3295457"/>
              <a:gd name="connsiteX198" fmla="*/ 2349575 w 4464000"/>
              <a:gd name="connsiteY198" fmla="*/ 1045729 h 3295457"/>
              <a:gd name="connsiteX199" fmla="*/ 2605546 w 4464000"/>
              <a:gd name="connsiteY199" fmla="*/ 1045729 h 3295457"/>
              <a:gd name="connsiteX200" fmla="*/ 2710772 w 4464000"/>
              <a:gd name="connsiteY200" fmla="*/ 874447 h 3295457"/>
              <a:gd name="connsiteX201" fmla="*/ 2729269 w 4464000"/>
              <a:gd name="connsiteY201" fmla="*/ 849743 h 3295457"/>
              <a:gd name="connsiteX202" fmla="*/ 2760096 w 4464000"/>
              <a:gd name="connsiteY202" fmla="*/ 834920 h 3295457"/>
              <a:gd name="connsiteX203" fmla="*/ 2792568 w 4464000"/>
              <a:gd name="connsiteY203" fmla="*/ 846449 h 3295457"/>
              <a:gd name="connsiteX204" fmla="*/ 2822574 w 4464000"/>
              <a:gd name="connsiteY204" fmla="*/ 867859 h 3295457"/>
              <a:gd name="connsiteX205" fmla="*/ 3013610 w 4464000"/>
              <a:gd name="connsiteY205" fmla="*/ 1039142 h 3295457"/>
              <a:gd name="connsiteX206" fmla="*/ 3037491 w 4464000"/>
              <a:gd name="connsiteY206" fmla="*/ 1062611 h 3295457"/>
              <a:gd name="connsiteX207" fmla="*/ 3046550 w 4464000"/>
              <a:gd name="connsiteY207" fmla="*/ 1088550 h 3295457"/>
              <a:gd name="connsiteX208" fmla="*/ 3029256 w 4464000"/>
              <a:gd name="connsiteY208" fmla="*/ 1117783 h 3295457"/>
              <a:gd name="connsiteX209" fmla="*/ 2997141 w 4464000"/>
              <a:gd name="connsiteY209" fmla="*/ 1124783 h 3295457"/>
              <a:gd name="connsiteX210" fmla="*/ 2349575 w 4464000"/>
              <a:gd name="connsiteY210" fmla="*/ 1124783 h 3295457"/>
              <a:gd name="connsiteX211" fmla="*/ 2347929 w 4464000"/>
              <a:gd name="connsiteY211" fmla="*/ 1503580 h 3295457"/>
              <a:gd name="connsiteX212" fmla="*/ 2346282 w 4464000"/>
              <a:gd name="connsiteY212" fmla="*/ 1882378 h 3295457"/>
              <a:gd name="connsiteX213" fmla="*/ 2526756 w 4464000"/>
              <a:gd name="connsiteY213" fmla="*/ 1882378 h 3295457"/>
              <a:gd name="connsiteX214" fmla="*/ 2664737 w 4464000"/>
              <a:gd name="connsiteY214" fmla="*/ 1753916 h 3295457"/>
              <a:gd name="connsiteX215" fmla="*/ 2695974 w 4464000"/>
              <a:gd name="connsiteY215" fmla="*/ 1725506 h 3295457"/>
              <a:gd name="connsiteX216" fmla="*/ 2717348 w 4464000"/>
              <a:gd name="connsiteY216" fmla="*/ 1714389 h 3295457"/>
              <a:gd name="connsiteX217" fmla="*/ 2748176 w 4464000"/>
              <a:gd name="connsiteY217" fmla="*/ 1727977 h 3295457"/>
              <a:gd name="connsiteX218" fmla="*/ 2776538 w 4464000"/>
              <a:gd name="connsiteY218" fmla="*/ 1753916 h 3295457"/>
              <a:gd name="connsiteX219" fmla="*/ 2911501 w 4464000"/>
              <a:gd name="connsiteY219" fmla="*/ 1875790 h 3295457"/>
              <a:gd name="connsiteX220" fmla="*/ 2934968 w 4464000"/>
              <a:gd name="connsiteY220" fmla="*/ 1898024 h 3295457"/>
              <a:gd name="connsiteX221" fmla="*/ 2951026 w 4464000"/>
              <a:gd name="connsiteY221" fmla="*/ 1935080 h 3295457"/>
              <a:gd name="connsiteX222" fmla="*/ 2932910 w 4464000"/>
              <a:gd name="connsiteY222" fmla="*/ 1976254 h 3295457"/>
              <a:gd name="connsiteX223" fmla="*/ 2835740 w 4464000"/>
              <a:gd name="connsiteY223" fmla="*/ 2056954 h 3295457"/>
              <a:gd name="connsiteX224" fmla="*/ 2831211 w 4464000"/>
              <a:gd name="connsiteY224" fmla="*/ 2173887 h 3295457"/>
              <a:gd name="connsiteX225" fmla="*/ 2829152 w 4464000"/>
              <a:gd name="connsiteY225" fmla="*/ 2290820 h 3295457"/>
              <a:gd name="connsiteX226" fmla="*/ 2831727 w 4464000"/>
              <a:gd name="connsiteY226" fmla="*/ 2456441 h 3295457"/>
              <a:gd name="connsiteX227" fmla="*/ 2837387 w 4464000"/>
              <a:gd name="connsiteY227" fmla="*/ 2704204 h 3295457"/>
              <a:gd name="connsiteX228" fmla="*/ 2843048 w 4464000"/>
              <a:gd name="connsiteY228" fmla="*/ 2949496 h 3295457"/>
              <a:gd name="connsiteX229" fmla="*/ 2845622 w 4464000"/>
              <a:gd name="connsiteY229" fmla="*/ 3107705 h 3295457"/>
              <a:gd name="connsiteX230" fmla="*/ 2801404 w 4464000"/>
              <a:gd name="connsiteY230" fmla="*/ 3230555 h 3295457"/>
              <a:gd name="connsiteX231" fmla="*/ 2715529 w 4464000"/>
              <a:gd name="connsiteY231" fmla="*/ 3275816 h 3295457"/>
              <a:gd name="connsiteX232" fmla="*/ 2658160 w 4464000"/>
              <a:gd name="connsiteY232" fmla="*/ 3282282 h 3295457"/>
              <a:gd name="connsiteX233" fmla="*/ 2586246 w 4464000"/>
              <a:gd name="connsiteY233" fmla="*/ 3246461 h 3295457"/>
              <a:gd name="connsiteX234" fmla="*/ 2575973 w 4464000"/>
              <a:gd name="connsiteY234" fmla="*/ 3183465 h 3295457"/>
              <a:gd name="connsiteX235" fmla="*/ 2578024 w 4464000"/>
              <a:gd name="connsiteY235" fmla="*/ 3138586 h 3295457"/>
              <a:gd name="connsiteX236" fmla="*/ 2582536 w 4464000"/>
              <a:gd name="connsiteY236" fmla="*/ 3071473 h 3295457"/>
              <a:gd name="connsiteX237" fmla="*/ 1959569 w 4464000"/>
              <a:gd name="connsiteY237" fmla="*/ 3071473 h 3295457"/>
              <a:gd name="connsiteX238" fmla="*/ 1936551 w 4464000"/>
              <a:gd name="connsiteY238" fmla="*/ 3219286 h 3295457"/>
              <a:gd name="connsiteX239" fmla="*/ 1785288 w 4464000"/>
              <a:gd name="connsiteY239" fmla="*/ 3295457 h 3295457"/>
              <a:gd name="connsiteX240" fmla="*/ 1696027 w 4464000"/>
              <a:gd name="connsiteY240" fmla="*/ 3251813 h 3295457"/>
              <a:gd name="connsiteX241" fmla="*/ 1683276 w 4464000"/>
              <a:gd name="connsiteY241" fmla="*/ 3183465 h 3295457"/>
              <a:gd name="connsiteX242" fmla="*/ 1686815 w 4464000"/>
              <a:gd name="connsiteY242" fmla="*/ 3104899 h 3295457"/>
              <a:gd name="connsiteX243" fmla="*/ 1694016 w 4464000"/>
              <a:gd name="connsiteY243" fmla="*/ 2996323 h 3295457"/>
              <a:gd name="connsiteX244" fmla="*/ 1699753 w 4464000"/>
              <a:gd name="connsiteY244" fmla="*/ 2919954 h 3295457"/>
              <a:gd name="connsiteX245" fmla="*/ 1713344 w 4464000"/>
              <a:gd name="connsiteY245" fmla="*/ 2542391 h 3295457"/>
              <a:gd name="connsiteX246" fmla="*/ 1719522 w 4464000"/>
              <a:gd name="connsiteY246" fmla="*/ 2162359 h 3295457"/>
              <a:gd name="connsiteX247" fmla="*/ 1712109 w 4464000"/>
              <a:gd name="connsiteY247" fmla="*/ 1870849 h 3295457"/>
              <a:gd name="connsiteX248" fmla="*/ 1689867 w 4464000"/>
              <a:gd name="connsiteY248" fmla="*/ 1688038 h 3295457"/>
              <a:gd name="connsiteX249" fmla="*/ 2029064 w 4464000"/>
              <a:gd name="connsiteY249" fmla="*/ 1882378 h 3295457"/>
              <a:gd name="connsiteX250" fmla="*/ 2098580 w 4464000"/>
              <a:gd name="connsiteY250" fmla="*/ 1882378 h 3295457"/>
              <a:gd name="connsiteX251" fmla="*/ 2097338 w 4464000"/>
              <a:gd name="connsiteY251" fmla="*/ 1703684 h 3295457"/>
              <a:gd name="connsiteX252" fmla="*/ 2101062 w 4464000"/>
              <a:gd name="connsiteY252" fmla="*/ 1436055 h 3295457"/>
              <a:gd name="connsiteX253" fmla="*/ 2106027 w 4464000"/>
              <a:gd name="connsiteY253" fmla="*/ 1170897 h 3295457"/>
              <a:gd name="connsiteX254" fmla="*/ 2108510 w 4464000"/>
              <a:gd name="connsiteY254" fmla="*/ 999615 h 3295457"/>
              <a:gd name="connsiteX255" fmla="*/ 2106803 w 4464000"/>
              <a:gd name="connsiteY255" fmla="*/ 829774 h 3295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</a:cxnLst>
            <a:rect l="l" t="t" r="r" b="b"/>
            <a:pathLst>
              <a:path w="4464000" h="3295457">
                <a:moveTo>
                  <a:pt x="289659" y="2623503"/>
                </a:moveTo>
                <a:lnTo>
                  <a:pt x="312691" y="2623503"/>
                </a:lnTo>
                <a:cubicBezTo>
                  <a:pt x="326949" y="2658432"/>
                  <a:pt x="341207" y="2702213"/>
                  <a:pt x="355464" y="2754847"/>
                </a:cubicBezTo>
                <a:cubicBezTo>
                  <a:pt x="369722" y="2807481"/>
                  <a:pt x="377399" y="2866908"/>
                  <a:pt x="378496" y="2933129"/>
                </a:cubicBezTo>
                <a:cubicBezTo>
                  <a:pt x="378428" y="3021995"/>
                  <a:pt x="359646" y="3093775"/>
                  <a:pt x="322150" y="3148467"/>
                </a:cubicBezTo>
                <a:cubicBezTo>
                  <a:pt x="284654" y="3203159"/>
                  <a:pt x="228856" y="3231295"/>
                  <a:pt x="154755" y="3232873"/>
                </a:cubicBezTo>
                <a:cubicBezTo>
                  <a:pt x="108005" y="3231707"/>
                  <a:pt x="70715" y="3217570"/>
                  <a:pt x="42884" y="3190465"/>
                </a:cubicBezTo>
                <a:cubicBezTo>
                  <a:pt x="15054" y="3163358"/>
                  <a:pt x="796" y="3130282"/>
                  <a:pt x="110" y="3091236"/>
                </a:cubicBezTo>
                <a:cubicBezTo>
                  <a:pt x="-1055" y="3060767"/>
                  <a:pt x="7034" y="3034416"/>
                  <a:pt x="24376" y="3012182"/>
                </a:cubicBezTo>
                <a:cubicBezTo>
                  <a:pt x="41719" y="2989949"/>
                  <a:pt x="75308" y="2957010"/>
                  <a:pt x="125143" y="2913366"/>
                </a:cubicBezTo>
                <a:cubicBezTo>
                  <a:pt x="178062" y="2862791"/>
                  <a:pt x="216175" y="2811598"/>
                  <a:pt x="239481" y="2759788"/>
                </a:cubicBezTo>
                <a:cubicBezTo>
                  <a:pt x="262788" y="2707978"/>
                  <a:pt x="279514" y="2662550"/>
                  <a:pt x="289659" y="2623503"/>
                </a:cubicBezTo>
                <a:close/>
                <a:moveTo>
                  <a:pt x="563265" y="2554126"/>
                </a:moveTo>
                <a:cubicBezTo>
                  <a:pt x="623368" y="2602848"/>
                  <a:pt x="676685" y="2662687"/>
                  <a:pt x="723218" y="2733643"/>
                </a:cubicBezTo>
                <a:cubicBezTo>
                  <a:pt x="769750" y="2804599"/>
                  <a:pt x="794285" y="2880907"/>
                  <a:pt x="796820" y="2962568"/>
                </a:cubicBezTo>
                <a:cubicBezTo>
                  <a:pt x="795107" y="3035308"/>
                  <a:pt x="777152" y="3090756"/>
                  <a:pt x="742955" y="3128910"/>
                </a:cubicBezTo>
                <a:cubicBezTo>
                  <a:pt x="708758" y="3167064"/>
                  <a:pt x="668599" y="3186278"/>
                  <a:pt x="622477" y="3186553"/>
                </a:cubicBezTo>
                <a:cubicBezTo>
                  <a:pt x="598148" y="3188474"/>
                  <a:pt x="570324" y="3179691"/>
                  <a:pt x="539005" y="3160202"/>
                </a:cubicBezTo>
                <a:cubicBezTo>
                  <a:pt x="507686" y="3140713"/>
                  <a:pt x="490553" y="3098990"/>
                  <a:pt x="487606" y="3035034"/>
                </a:cubicBezTo>
                <a:cubicBezTo>
                  <a:pt x="488215" y="3017690"/>
                  <a:pt x="492845" y="2988696"/>
                  <a:pt x="501495" y="2948051"/>
                </a:cubicBezTo>
                <a:cubicBezTo>
                  <a:pt x="510145" y="2907406"/>
                  <a:pt x="519161" y="2866944"/>
                  <a:pt x="528542" y="2826665"/>
                </a:cubicBezTo>
                <a:cubicBezTo>
                  <a:pt x="537924" y="2786386"/>
                  <a:pt x="544015" y="2758124"/>
                  <a:pt x="546818" y="2741878"/>
                </a:cubicBezTo>
                <a:cubicBezTo>
                  <a:pt x="549902" y="2708664"/>
                  <a:pt x="551135" y="2677098"/>
                  <a:pt x="550518" y="2647178"/>
                </a:cubicBezTo>
                <a:cubicBezTo>
                  <a:pt x="549902" y="2617259"/>
                  <a:pt x="548668" y="2590633"/>
                  <a:pt x="546818" y="2567301"/>
                </a:cubicBezTo>
                <a:close/>
                <a:moveTo>
                  <a:pt x="859404" y="2534362"/>
                </a:moveTo>
                <a:cubicBezTo>
                  <a:pt x="953006" y="2576428"/>
                  <a:pt x="1038373" y="2628170"/>
                  <a:pt x="1115505" y="2689587"/>
                </a:cubicBezTo>
                <a:cubicBezTo>
                  <a:pt x="1192637" y="2751005"/>
                  <a:pt x="1233536" y="2826627"/>
                  <a:pt x="1238202" y="2916454"/>
                </a:cubicBezTo>
                <a:cubicBezTo>
                  <a:pt x="1238133" y="2959618"/>
                  <a:pt x="1225095" y="2998458"/>
                  <a:pt x="1199087" y="3032975"/>
                </a:cubicBezTo>
                <a:cubicBezTo>
                  <a:pt x="1173079" y="3067493"/>
                  <a:pt x="1134513" y="3085746"/>
                  <a:pt x="1083389" y="3087736"/>
                </a:cubicBezTo>
                <a:cubicBezTo>
                  <a:pt x="1023344" y="3086432"/>
                  <a:pt x="985327" y="3064336"/>
                  <a:pt x="969338" y="3021447"/>
                </a:cubicBezTo>
                <a:cubicBezTo>
                  <a:pt x="953349" y="2978558"/>
                  <a:pt x="944153" y="2922698"/>
                  <a:pt x="941752" y="2853870"/>
                </a:cubicBezTo>
                <a:cubicBezTo>
                  <a:pt x="936468" y="2787923"/>
                  <a:pt x="925625" y="2731241"/>
                  <a:pt x="909224" y="2683823"/>
                </a:cubicBezTo>
                <a:cubicBezTo>
                  <a:pt x="892824" y="2636404"/>
                  <a:pt x="872923" y="2588780"/>
                  <a:pt x="849523" y="2540950"/>
                </a:cubicBezTo>
                <a:close/>
                <a:moveTo>
                  <a:pt x="1221733" y="2445427"/>
                </a:moveTo>
                <a:cubicBezTo>
                  <a:pt x="1267501" y="2455594"/>
                  <a:pt x="1323823" y="2473324"/>
                  <a:pt x="1390697" y="2498618"/>
                </a:cubicBezTo>
                <a:cubicBezTo>
                  <a:pt x="1457571" y="2523912"/>
                  <a:pt x="1517309" y="2561649"/>
                  <a:pt x="1569909" y="2611830"/>
                </a:cubicBezTo>
                <a:cubicBezTo>
                  <a:pt x="1622510" y="2662011"/>
                  <a:pt x="1650285" y="2729516"/>
                  <a:pt x="1653233" y="2814343"/>
                </a:cubicBezTo>
                <a:cubicBezTo>
                  <a:pt x="1649801" y="2883309"/>
                  <a:pt x="1630313" y="2929012"/>
                  <a:pt x="1594766" y="2951452"/>
                </a:cubicBezTo>
                <a:cubicBezTo>
                  <a:pt x="1559219" y="2973891"/>
                  <a:pt x="1528202" y="2984184"/>
                  <a:pt x="1501714" y="2982332"/>
                </a:cubicBezTo>
                <a:cubicBezTo>
                  <a:pt x="1443247" y="2982194"/>
                  <a:pt x="1403720" y="2960235"/>
                  <a:pt x="1383133" y="2916454"/>
                </a:cubicBezTo>
                <a:cubicBezTo>
                  <a:pt x="1362547" y="2872672"/>
                  <a:pt x="1346077" y="2807892"/>
                  <a:pt x="1333725" y="2722114"/>
                </a:cubicBezTo>
                <a:cubicBezTo>
                  <a:pt x="1325559" y="2672500"/>
                  <a:pt x="1311422" y="2627621"/>
                  <a:pt x="1291316" y="2587476"/>
                </a:cubicBezTo>
                <a:cubicBezTo>
                  <a:pt x="1271210" y="2547332"/>
                  <a:pt x="1244721" y="2503276"/>
                  <a:pt x="1211851" y="2455309"/>
                </a:cubicBezTo>
                <a:close/>
                <a:moveTo>
                  <a:pt x="1962858" y="1961431"/>
                </a:moveTo>
                <a:lnTo>
                  <a:pt x="1962858" y="2992419"/>
                </a:lnTo>
                <a:lnTo>
                  <a:pt x="2585816" y="2992419"/>
                </a:lnTo>
                <a:lnTo>
                  <a:pt x="2585816" y="1961431"/>
                </a:lnTo>
                <a:close/>
                <a:moveTo>
                  <a:pt x="474297" y="788806"/>
                </a:moveTo>
                <a:cubicBezTo>
                  <a:pt x="505726" y="803933"/>
                  <a:pt x="542797" y="824917"/>
                  <a:pt x="585511" y="851755"/>
                </a:cubicBezTo>
                <a:cubicBezTo>
                  <a:pt x="628225" y="878595"/>
                  <a:pt x="665995" y="912754"/>
                  <a:pt x="698821" y="954232"/>
                </a:cubicBezTo>
                <a:cubicBezTo>
                  <a:pt x="731646" y="995711"/>
                  <a:pt x="748941" y="1045974"/>
                  <a:pt x="750706" y="1105019"/>
                </a:cubicBezTo>
                <a:cubicBezTo>
                  <a:pt x="748993" y="1159915"/>
                  <a:pt x="735979" y="1197525"/>
                  <a:pt x="711665" y="1217849"/>
                </a:cubicBezTo>
                <a:cubicBezTo>
                  <a:pt x="687350" y="1238173"/>
                  <a:pt x="662014" y="1247813"/>
                  <a:pt x="635656" y="1246769"/>
                </a:cubicBezTo>
                <a:cubicBezTo>
                  <a:pt x="591888" y="1244846"/>
                  <a:pt x="561517" y="1228911"/>
                  <a:pt x="544546" y="1198967"/>
                </a:cubicBezTo>
                <a:cubicBezTo>
                  <a:pt x="527574" y="1169022"/>
                  <a:pt x="519466" y="1136608"/>
                  <a:pt x="520222" y="1101726"/>
                </a:cubicBezTo>
                <a:cubicBezTo>
                  <a:pt x="521391" y="1019558"/>
                  <a:pt x="519054" y="961484"/>
                  <a:pt x="513214" y="927502"/>
                </a:cubicBezTo>
                <a:cubicBezTo>
                  <a:pt x="507373" y="893520"/>
                  <a:pt x="491020" y="852740"/>
                  <a:pt x="464154" y="805162"/>
                </a:cubicBezTo>
                <a:close/>
                <a:moveTo>
                  <a:pt x="1093417" y="709753"/>
                </a:moveTo>
                <a:lnTo>
                  <a:pt x="1324088" y="844802"/>
                </a:lnTo>
                <a:cubicBezTo>
                  <a:pt x="1340565" y="854203"/>
                  <a:pt x="1352922" y="862575"/>
                  <a:pt x="1361160" y="869918"/>
                </a:cubicBezTo>
                <a:cubicBezTo>
                  <a:pt x="1369398" y="877261"/>
                  <a:pt x="1373518" y="886456"/>
                  <a:pt x="1373518" y="897504"/>
                </a:cubicBezTo>
                <a:cubicBezTo>
                  <a:pt x="1373998" y="908895"/>
                  <a:pt x="1369742" y="918228"/>
                  <a:pt x="1360748" y="925502"/>
                </a:cubicBezTo>
                <a:cubicBezTo>
                  <a:pt x="1351755" y="932776"/>
                  <a:pt x="1335141" y="938815"/>
                  <a:pt x="1310907" y="943619"/>
                </a:cubicBezTo>
                <a:cubicBezTo>
                  <a:pt x="1273560" y="992272"/>
                  <a:pt x="1224680" y="1048131"/>
                  <a:pt x="1164266" y="1111195"/>
                </a:cubicBezTo>
                <a:cubicBezTo>
                  <a:pt x="1103852" y="1174260"/>
                  <a:pt x="1058267" y="1219413"/>
                  <a:pt x="1027511" y="1246657"/>
                </a:cubicBezTo>
                <a:lnTo>
                  <a:pt x="1004444" y="1246657"/>
                </a:lnTo>
                <a:cubicBezTo>
                  <a:pt x="1027305" y="1173230"/>
                  <a:pt x="1048313" y="1090334"/>
                  <a:pt x="1067467" y="997968"/>
                </a:cubicBezTo>
                <a:cubicBezTo>
                  <a:pt x="1086621" y="905602"/>
                  <a:pt x="1095271" y="809530"/>
                  <a:pt x="1093417" y="709753"/>
                </a:cubicBezTo>
                <a:close/>
                <a:moveTo>
                  <a:pt x="997748" y="604142"/>
                </a:moveTo>
                <a:lnTo>
                  <a:pt x="997748" y="1348973"/>
                </a:lnTo>
                <a:lnTo>
                  <a:pt x="1383545" y="1348973"/>
                </a:lnTo>
                <a:lnTo>
                  <a:pt x="1383545" y="604142"/>
                </a:lnTo>
                <a:close/>
                <a:moveTo>
                  <a:pt x="450962" y="604142"/>
                </a:moveTo>
                <a:lnTo>
                  <a:pt x="450962" y="1348973"/>
                </a:lnTo>
                <a:lnTo>
                  <a:pt x="770881" y="1348973"/>
                </a:lnTo>
                <a:lnTo>
                  <a:pt x="770881" y="604142"/>
                </a:lnTo>
                <a:close/>
                <a:moveTo>
                  <a:pt x="210920" y="344337"/>
                </a:moveTo>
                <a:lnTo>
                  <a:pt x="513626" y="525501"/>
                </a:lnTo>
                <a:lnTo>
                  <a:pt x="1363761" y="525501"/>
                </a:lnTo>
                <a:lnTo>
                  <a:pt x="1439444" y="429978"/>
                </a:lnTo>
                <a:cubicBezTo>
                  <a:pt x="1444308" y="422978"/>
                  <a:pt x="1450199" y="416390"/>
                  <a:pt x="1457118" y="410215"/>
                </a:cubicBezTo>
                <a:cubicBezTo>
                  <a:pt x="1464036" y="404038"/>
                  <a:pt x="1472394" y="400744"/>
                  <a:pt x="1482190" y="400332"/>
                </a:cubicBezTo>
                <a:cubicBezTo>
                  <a:pt x="1490684" y="400813"/>
                  <a:pt x="1500001" y="403970"/>
                  <a:pt x="1510139" y="409803"/>
                </a:cubicBezTo>
                <a:cubicBezTo>
                  <a:pt x="1520278" y="415636"/>
                  <a:pt x="1529594" y="421263"/>
                  <a:pt x="1538089" y="426684"/>
                </a:cubicBezTo>
                <a:lnTo>
                  <a:pt x="1673074" y="522206"/>
                </a:lnTo>
                <a:cubicBezTo>
                  <a:pt x="1683383" y="530202"/>
                  <a:pt x="1692454" y="538808"/>
                  <a:pt x="1700289" y="548026"/>
                </a:cubicBezTo>
                <a:cubicBezTo>
                  <a:pt x="1708123" y="557244"/>
                  <a:pt x="1712247" y="568303"/>
                  <a:pt x="1712659" y="581205"/>
                </a:cubicBezTo>
                <a:cubicBezTo>
                  <a:pt x="1713070" y="598167"/>
                  <a:pt x="1704826" y="614331"/>
                  <a:pt x="1687925" y="629695"/>
                </a:cubicBezTo>
                <a:cubicBezTo>
                  <a:pt x="1671024" y="645060"/>
                  <a:pt x="1643000" y="666201"/>
                  <a:pt x="1603852" y="693116"/>
                </a:cubicBezTo>
                <a:cubicBezTo>
                  <a:pt x="1604055" y="736591"/>
                  <a:pt x="1605476" y="809660"/>
                  <a:pt x="1608114" y="912322"/>
                </a:cubicBezTo>
                <a:cubicBezTo>
                  <a:pt x="1610753" y="1014985"/>
                  <a:pt x="1613392" y="1117073"/>
                  <a:pt x="1616031" y="1218588"/>
                </a:cubicBezTo>
                <a:cubicBezTo>
                  <a:pt x="1618670" y="1320104"/>
                  <a:pt x="1620090" y="1390878"/>
                  <a:pt x="1620294" y="1430911"/>
                </a:cubicBezTo>
                <a:cubicBezTo>
                  <a:pt x="1618650" y="1479578"/>
                  <a:pt x="1606228" y="1515238"/>
                  <a:pt x="1583027" y="1537892"/>
                </a:cubicBezTo>
                <a:cubicBezTo>
                  <a:pt x="1559827" y="1560546"/>
                  <a:pt x="1535714" y="1574957"/>
                  <a:pt x="1510687" y="1581124"/>
                </a:cubicBezTo>
                <a:cubicBezTo>
                  <a:pt x="1485661" y="1587292"/>
                  <a:pt x="1469586" y="1589978"/>
                  <a:pt x="1462461" y="1589185"/>
                </a:cubicBezTo>
                <a:cubicBezTo>
                  <a:pt x="1422999" y="1590902"/>
                  <a:pt x="1399157" y="1580873"/>
                  <a:pt x="1390937" y="1559096"/>
                </a:cubicBezTo>
                <a:cubicBezTo>
                  <a:pt x="1382716" y="1537320"/>
                  <a:pt x="1380252" y="1493493"/>
                  <a:pt x="1383545" y="1427615"/>
                </a:cubicBezTo>
                <a:lnTo>
                  <a:pt x="997748" y="1427615"/>
                </a:lnTo>
                <a:lnTo>
                  <a:pt x="997748" y="1820000"/>
                </a:lnTo>
                <a:lnTo>
                  <a:pt x="1179106" y="1820000"/>
                </a:lnTo>
                <a:lnTo>
                  <a:pt x="1297812" y="1678213"/>
                </a:lnTo>
                <a:cubicBezTo>
                  <a:pt x="1306056" y="1667772"/>
                  <a:pt x="1314299" y="1658155"/>
                  <a:pt x="1322543" y="1649361"/>
                </a:cubicBezTo>
                <a:cubicBezTo>
                  <a:pt x="1330786" y="1640569"/>
                  <a:pt x="1339030" y="1635897"/>
                  <a:pt x="1347274" y="1635348"/>
                </a:cubicBezTo>
                <a:cubicBezTo>
                  <a:pt x="1355929" y="1636034"/>
                  <a:pt x="1365817" y="1640431"/>
                  <a:pt x="1376935" y="1648537"/>
                </a:cubicBezTo>
                <a:cubicBezTo>
                  <a:pt x="1388054" y="1656643"/>
                  <a:pt x="1397930" y="1664337"/>
                  <a:pt x="1406562" y="1671619"/>
                </a:cubicBezTo>
                <a:lnTo>
                  <a:pt x="1557818" y="1816703"/>
                </a:lnTo>
                <a:cubicBezTo>
                  <a:pt x="1569258" y="1827566"/>
                  <a:pt x="1577615" y="1836174"/>
                  <a:pt x="1582890" y="1842524"/>
                </a:cubicBezTo>
                <a:cubicBezTo>
                  <a:pt x="1588165" y="1848875"/>
                  <a:pt x="1590768" y="1856659"/>
                  <a:pt x="1590699" y="1865874"/>
                </a:cubicBezTo>
                <a:cubicBezTo>
                  <a:pt x="1589877" y="1880141"/>
                  <a:pt x="1584123" y="1889289"/>
                  <a:pt x="1573437" y="1893317"/>
                </a:cubicBezTo>
                <a:cubicBezTo>
                  <a:pt x="1562750" y="1897344"/>
                  <a:pt x="1552063" y="1899119"/>
                  <a:pt x="1541377" y="1898641"/>
                </a:cubicBezTo>
                <a:lnTo>
                  <a:pt x="997748" y="1898641"/>
                </a:lnTo>
                <a:lnTo>
                  <a:pt x="997748" y="2337141"/>
                </a:lnTo>
                <a:lnTo>
                  <a:pt x="1245054" y="2337141"/>
                </a:lnTo>
                <a:lnTo>
                  <a:pt x="1334084" y="2192072"/>
                </a:lnTo>
                <a:cubicBezTo>
                  <a:pt x="1337587" y="2184654"/>
                  <a:pt x="1343770" y="2176412"/>
                  <a:pt x="1352632" y="2167345"/>
                </a:cubicBezTo>
                <a:cubicBezTo>
                  <a:pt x="1361494" y="2158278"/>
                  <a:pt x="1371798" y="2153333"/>
                  <a:pt x="1383545" y="2152508"/>
                </a:cubicBezTo>
                <a:cubicBezTo>
                  <a:pt x="1393341" y="2152989"/>
                  <a:pt x="1403342" y="2156973"/>
                  <a:pt x="1413550" y="2164460"/>
                </a:cubicBezTo>
                <a:cubicBezTo>
                  <a:pt x="1423757" y="2171947"/>
                  <a:pt x="1434580" y="2180052"/>
                  <a:pt x="1446020" y="2188775"/>
                </a:cubicBezTo>
                <a:lnTo>
                  <a:pt x="1620294" y="2330547"/>
                </a:lnTo>
                <a:cubicBezTo>
                  <a:pt x="1628884" y="2337119"/>
                  <a:pt x="1636444" y="2344504"/>
                  <a:pt x="1642973" y="2352700"/>
                </a:cubicBezTo>
                <a:cubicBezTo>
                  <a:pt x="1649501" y="2360896"/>
                  <a:pt x="1652938" y="2369909"/>
                  <a:pt x="1653281" y="2379738"/>
                </a:cubicBezTo>
                <a:cubicBezTo>
                  <a:pt x="1652662" y="2395576"/>
                  <a:pt x="1647303" y="2405679"/>
                  <a:pt x="1637207" y="2410048"/>
                </a:cubicBezTo>
                <a:cubicBezTo>
                  <a:pt x="1627109" y="2414417"/>
                  <a:pt x="1615991" y="2416328"/>
                  <a:pt x="1603852" y="2415782"/>
                </a:cubicBezTo>
                <a:lnTo>
                  <a:pt x="447674" y="2415782"/>
                </a:lnTo>
                <a:cubicBezTo>
                  <a:pt x="350276" y="2415714"/>
                  <a:pt x="276279" y="2417499"/>
                  <a:pt x="225682" y="2421139"/>
                </a:cubicBezTo>
                <a:cubicBezTo>
                  <a:pt x="175085" y="2424778"/>
                  <a:pt x="130638" y="2430682"/>
                  <a:pt x="92339" y="2438851"/>
                </a:cubicBezTo>
                <a:lnTo>
                  <a:pt x="36343" y="2317359"/>
                </a:lnTo>
                <a:cubicBezTo>
                  <a:pt x="141590" y="2325395"/>
                  <a:pt x="240618" y="2330753"/>
                  <a:pt x="333427" y="2333432"/>
                </a:cubicBezTo>
                <a:lnTo>
                  <a:pt x="507030" y="2337141"/>
                </a:lnTo>
                <a:lnTo>
                  <a:pt x="770881" y="2337141"/>
                </a:lnTo>
                <a:lnTo>
                  <a:pt x="770881" y="1898641"/>
                </a:lnTo>
                <a:lnTo>
                  <a:pt x="543309" y="1898641"/>
                </a:lnTo>
                <a:cubicBezTo>
                  <a:pt x="445774" y="1898778"/>
                  <a:pt x="371712" y="1900976"/>
                  <a:pt x="321125" y="1905234"/>
                </a:cubicBezTo>
                <a:cubicBezTo>
                  <a:pt x="270538" y="1909492"/>
                  <a:pt x="226117" y="1914986"/>
                  <a:pt x="187862" y="1921718"/>
                </a:cubicBezTo>
                <a:lnTo>
                  <a:pt x="135160" y="1800215"/>
                </a:lnTo>
                <a:cubicBezTo>
                  <a:pt x="238755" y="1809696"/>
                  <a:pt x="336820" y="1815466"/>
                  <a:pt x="429355" y="1817527"/>
                </a:cubicBezTo>
                <a:lnTo>
                  <a:pt x="602675" y="1820000"/>
                </a:lnTo>
                <a:lnTo>
                  <a:pt x="770881" y="1820000"/>
                </a:lnTo>
                <a:lnTo>
                  <a:pt x="770881" y="1427615"/>
                </a:lnTo>
                <a:lnTo>
                  <a:pt x="454260" y="1427615"/>
                </a:lnTo>
                <a:cubicBezTo>
                  <a:pt x="457754" y="1484013"/>
                  <a:pt x="451590" y="1532786"/>
                  <a:pt x="435770" y="1573934"/>
                </a:cubicBezTo>
                <a:cubicBezTo>
                  <a:pt x="419949" y="1615082"/>
                  <a:pt x="373506" y="1636653"/>
                  <a:pt x="296442" y="1638645"/>
                </a:cubicBezTo>
                <a:cubicBezTo>
                  <a:pt x="250590" y="1637065"/>
                  <a:pt x="222215" y="1626211"/>
                  <a:pt x="211316" y="1606083"/>
                </a:cubicBezTo>
                <a:cubicBezTo>
                  <a:pt x="200418" y="1585956"/>
                  <a:pt x="195893" y="1566034"/>
                  <a:pt x="197744" y="1546319"/>
                </a:cubicBezTo>
                <a:cubicBezTo>
                  <a:pt x="198293" y="1526888"/>
                  <a:pt x="200489" y="1494110"/>
                  <a:pt x="204332" y="1447986"/>
                </a:cubicBezTo>
                <a:cubicBezTo>
                  <a:pt x="208175" y="1401862"/>
                  <a:pt x="210371" y="1369950"/>
                  <a:pt x="210920" y="1352250"/>
                </a:cubicBezTo>
                <a:cubicBezTo>
                  <a:pt x="217644" y="1228087"/>
                  <a:pt x="223134" y="1101470"/>
                  <a:pt x="227389" y="972400"/>
                </a:cubicBezTo>
                <a:cubicBezTo>
                  <a:pt x="231643" y="843329"/>
                  <a:pt x="233839" y="724970"/>
                  <a:pt x="233977" y="617321"/>
                </a:cubicBezTo>
                <a:cubicBezTo>
                  <a:pt x="234045" y="552394"/>
                  <a:pt x="232261" y="500772"/>
                  <a:pt x="228624" y="462454"/>
                </a:cubicBezTo>
                <a:cubicBezTo>
                  <a:pt x="224987" y="424136"/>
                  <a:pt x="219085" y="384764"/>
                  <a:pt x="210920" y="344337"/>
                </a:cubicBezTo>
                <a:close/>
                <a:moveTo>
                  <a:pt x="3786083" y="0"/>
                </a:moveTo>
                <a:lnTo>
                  <a:pt x="3903921" y="0"/>
                </a:lnTo>
                <a:lnTo>
                  <a:pt x="3934230" y="75047"/>
                </a:lnTo>
                <a:lnTo>
                  <a:pt x="3955499" y="0"/>
                </a:lnTo>
                <a:lnTo>
                  <a:pt x="4102514" y="0"/>
                </a:lnTo>
                <a:lnTo>
                  <a:pt x="4064097" y="122583"/>
                </a:lnTo>
                <a:cubicBezTo>
                  <a:pt x="4049137" y="166075"/>
                  <a:pt x="4033318" y="208062"/>
                  <a:pt x="4016640" y="248542"/>
                </a:cubicBezTo>
                <a:cubicBezTo>
                  <a:pt x="4055875" y="317940"/>
                  <a:pt x="4116704" y="395044"/>
                  <a:pt x="4199115" y="479855"/>
                </a:cubicBezTo>
                <a:cubicBezTo>
                  <a:pt x="4281526" y="564679"/>
                  <a:pt x="4369816" y="618651"/>
                  <a:pt x="4464000" y="641784"/>
                </a:cubicBezTo>
                <a:lnTo>
                  <a:pt x="4464000" y="688049"/>
                </a:lnTo>
                <a:cubicBezTo>
                  <a:pt x="4354115" y="703462"/>
                  <a:pt x="4287405" y="742021"/>
                  <a:pt x="4263859" y="803699"/>
                </a:cubicBezTo>
                <a:cubicBezTo>
                  <a:pt x="4122584" y="664916"/>
                  <a:pt x="4012711" y="518414"/>
                  <a:pt x="3934230" y="364205"/>
                </a:cubicBezTo>
                <a:cubicBezTo>
                  <a:pt x="3738017" y="603225"/>
                  <a:pt x="3510415" y="784426"/>
                  <a:pt x="3251423" y="907796"/>
                </a:cubicBezTo>
                <a:lnTo>
                  <a:pt x="3227877" y="873097"/>
                </a:lnTo>
                <a:cubicBezTo>
                  <a:pt x="3471181" y="726595"/>
                  <a:pt x="3683082" y="514554"/>
                  <a:pt x="3863591" y="236976"/>
                </a:cubicBezTo>
                <a:close/>
                <a:moveTo>
                  <a:pt x="3298515" y="0"/>
                </a:moveTo>
                <a:lnTo>
                  <a:pt x="3439778" y="0"/>
                </a:lnTo>
                <a:lnTo>
                  <a:pt x="3439778" y="502988"/>
                </a:lnTo>
                <a:cubicBezTo>
                  <a:pt x="3447635" y="610945"/>
                  <a:pt x="3384841" y="688049"/>
                  <a:pt x="3251423" y="734314"/>
                </a:cubicBezTo>
                <a:cubicBezTo>
                  <a:pt x="3259267" y="664916"/>
                  <a:pt x="3204331" y="610945"/>
                  <a:pt x="3086601" y="572386"/>
                </a:cubicBezTo>
                <a:lnTo>
                  <a:pt x="3086601" y="526121"/>
                </a:lnTo>
                <a:cubicBezTo>
                  <a:pt x="3157240" y="533840"/>
                  <a:pt x="3208260" y="537687"/>
                  <a:pt x="3239650" y="537687"/>
                </a:cubicBezTo>
                <a:cubicBezTo>
                  <a:pt x="3271040" y="537687"/>
                  <a:pt x="3290657" y="514554"/>
                  <a:pt x="3298515" y="468289"/>
                </a:cubicBezTo>
                <a:close/>
                <a:moveTo>
                  <a:pt x="3144793" y="0"/>
                </a:moveTo>
                <a:lnTo>
                  <a:pt x="3230759" y="0"/>
                </a:lnTo>
                <a:lnTo>
                  <a:pt x="3227877" y="5662"/>
                </a:lnTo>
                <a:cubicBezTo>
                  <a:pt x="3204331" y="36502"/>
                  <a:pt x="3188629" y="51928"/>
                  <a:pt x="3180786" y="51928"/>
                </a:cubicBezTo>
                <a:cubicBezTo>
                  <a:pt x="3169013" y="51928"/>
                  <a:pt x="3159200" y="42288"/>
                  <a:pt x="3151351" y="23011"/>
                </a:cubicBezTo>
                <a:close/>
                <a:moveTo>
                  <a:pt x="2897967" y="0"/>
                </a:moveTo>
                <a:lnTo>
                  <a:pt x="3028415" y="0"/>
                </a:lnTo>
                <a:lnTo>
                  <a:pt x="3028473" y="20838"/>
                </a:lnTo>
                <a:cubicBezTo>
                  <a:pt x="3029946" y="392391"/>
                  <a:pt x="3033626" y="618648"/>
                  <a:pt x="3039509" y="699615"/>
                </a:cubicBezTo>
                <a:lnTo>
                  <a:pt x="2886474" y="780580"/>
                </a:lnTo>
                <a:cubicBezTo>
                  <a:pt x="2892357" y="618654"/>
                  <a:pt x="2896038" y="398175"/>
                  <a:pt x="2897511" y="119146"/>
                </a:cubicBezTo>
                <a:close/>
                <a:moveTo>
                  <a:pt x="2509751" y="0"/>
                </a:moveTo>
                <a:lnTo>
                  <a:pt x="2651014" y="0"/>
                </a:lnTo>
                <a:lnTo>
                  <a:pt x="2651014" y="98180"/>
                </a:lnTo>
                <a:lnTo>
                  <a:pt x="2698903" y="0"/>
                </a:lnTo>
                <a:lnTo>
                  <a:pt x="2790946" y="0"/>
                </a:lnTo>
                <a:lnTo>
                  <a:pt x="2783461" y="11439"/>
                </a:lnTo>
                <a:cubicBezTo>
                  <a:pt x="2742255" y="69267"/>
                  <a:pt x="2698106" y="121313"/>
                  <a:pt x="2651014" y="167578"/>
                </a:cubicBezTo>
                <a:lnTo>
                  <a:pt x="2651014" y="780580"/>
                </a:lnTo>
                <a:lnTo>
                  <a:pt x="2497978" y="873097"/>
                </a:lnTo>
                <a:cubicBezTo>
                  <a:pt x="2503862" y="688043"/>
                  <a:pt x="2507542" y="478050"/>
                  <a:pt x="2509015" y="243118"/>
                </a:cubicBezTo>
                <a:close/>
                <a:moveTo>
                  <a:pt x="2115091" y="0"/>
                </a:moveTo>
                <a:lnTo>
                  <a:pt x="2364820" y="0"/>
                </a:lnTo>
                <a:lnTo>
                  <a:pt x="2364601" y="14754"/>
                </a:lnTo>
                <a:cubicBezTo>
                  <a:pt x="2360690" y="277883"/>
                  <a:pt x="2356105" y="585014"/>
                  <a:pt x="2353677" y="751338"/>
                </a:cubicBezTo>
                <a:cubicBezTo>
                  <a:pt x="2350902" y="941423"/>
                  <a:pt x="2349712" y="912807"/>
                  <a:pt x="2349575" y="1045729"/>
                </a:cubicBezTo>
                <a:lnTo>
                  <a:pt x="2605546" y="1045729"/>
                </a:lnTo>
                <a:lnTo>
                  <a:pt x="2710772" y="874447"/>
                </a:lnTo>
                <a:cubicBezTo>
                  <a:pt x="2714266" y="867036"/>
                  <a:pt x="2720432" y="858801"/>
                  <a:pt x="2729269" y="849743"/>
                </a:cubicBezTo>
                <a:cubicBezTo>
                  <a:pt x="2738106" y="840685"/>
                  <a:pt x="2748382" y="835744"/>
                  <a:pt x="2760096" y="834920"/>
                </a:cubicBezTo>
                <a:cubicBezTo>
                  <a:pt x="2770304" y="835469"/>
                  <a:pt x="2781128" y="839312"/>
                  <a:pt x="2792568" y="846449"/>
                </a:cubicBezTo>
                <a:cubicBezTo>
                  <a:pt x="2804009" y="853586"/>
                  <a:pt x="2814011" y="860722"/>
                  <a:pt x="2822574" y="867859"/>
                </a:cubicBezTo>
                <a:lnTo>
                  <a:pt x="3013610" y="1039142"/>
                </a:lnTo>
                <a:cubicBezTo>
                  <a:pt x="3023629" y="1047171"/>
                  <a:pt x="3031589" y="1054993"/>
                  <a:pt x="3037491" y="1062611"/>
                </a:cubicBezTo>
                <a:cubicBezTo>
                  <a:pt x="3043393" y="1070228"/>
                  <a:pt x="3046412" y="1078874"/>
                  <a:pt x="3046550" y="1088550"/>
                </a:cubicBezTo>
                <a:cubicBezTo>
                  <a:pt x="3045727" y="1103029"/>
                  <a:pt x="3039961" y="1112774"/>
                  <a:pt x="3029256" y="1117783"/>
                </a:cubicBezTo>
                <a:cubicBezTo>
                  <a:pt x="3018551" y="1122793"/>
                  <a:pt x="3007846" y="1125126"/>
                  <a:pt x="2997141" y="1124783"/>
                </a:cubicBezTo>
                <a:lnTo>
                  <a:pt x="2349575" y="1124783"/>
                </a:lnTo>
                <a:cubicBezTo>
                  <a:pt x="2349438" y="1251460"/>
                  <a:pt x="2348889" y="1377726"/>
                  <a:pt x="2347929" y="1503580"/>
                </a:cubicBezTo>
                <a:cubicBezTo>
                  <a:pt x="2346968" y="1629434"/>
                  <a:pt x="2346419" y="1755700"/>
                  <a:pt x="2346282" y="1882378"/>
                </a:cubicBezTo>
                <a:lnTo>
                  <a:pt x="2526756" y="1882378"/>
                </a:lnTo>
                <a:lnTo>
                  <a:pt x="2664737" y="1753916"/>
                </a:lnTo>
                <a:lnTo>
                  <a:pt x="2695974" y="1725506"/>
                </a:lnTo>
                <a:cubicBezTo>
                  <a:pt x="2703921" y="1718301"/>
                  <a:pt x="2711046" y="1714595"/>
                  <a:pt x="2717348" y="1714389"/>
                </a:cubicBezTo>
                <a:cubicBezTo>
                  <a:pt x="2727419" y="1715007"/>
                  <a:pt x="2737695" y="1719536"/>
                  <a:pt x="2748176" y="1727977"/>
                </a:cubicBezTo>
                <a:cubicBezTo>
                  <a:pt x="2758658" y="1736417"/>
                  <a:pt x="2768111" y="1745064"/>
                  <a:pt x="2776538" y="1753916"/>
                </a:cubicBezTo>
                <a:lnTo>
                  <a:pt x="2911501" y="1875790"/>
                </a:lnTo>
                <a:cubicBezTo>
                  <a:pt x="2917470" y="1879496"/>
                  <a:pt x="2925293" y="1886907"/>
                  <a:pt x="2934968" y="1898024"/>
                </a:cubicBezTo>
                <a:cubicBezTo>
                  <a:pt x="2944644" y="1909141"/>
                  <a:pt x="2949997" y="1921493"/>
                  <a:pt x="2951026" y="1935080"/>
                </a:cubicBezTo>
                <a:cubicBezTo>
                  <a:pt x="2952811" y="1947981"/>
                  <a:pt x="2946771" y="1961706"/>
                  <a:pt x="2932910" y="1976254"/>
                </a:cubicBezTo>
                <a:cubicBezTo>
                  <a:pt x="2919048" y="1990802"/>
                  <a:pt x="2886658" y="2017702"/>
                  <a:pt x="2835740" y="2056954"/>
                </a:cubicBezTo>
                <a:cubicBezTo>
                  <a:pt x="2834025" y="2100049"/>
                  <a:pt x="2832514" y="2139027"/>
                  <a:pt x="2831211" y="2173887"/>
                </a:cubicBezTo>
                <a:cubicBezTo>
                  <a:pt x="2829907" y="2208748"/>
                  <a:pt x="2829221" y="2247725"/>
                  <a:pt x="2829152" y="2290820"/>
                </a:cubicBezTo>
                <a:cubicBezTo>
                  <a:pt x="2829238" y="2325286"/>
                  <a:pt x="2830097" y="2380493"/>
                  <a:pt x="2831727" y="2456441"/>
                </a:cubicBezTo>
                <a:cubicBezTo>
                  <a:pt x="2833355" y="2532390"/>
                  <a:pt x="2835242" y="2614977"/>
                  <a:pt x="2837387" y="2704204"/>
                </a:cubicBezTo>
                <a:cubicBezTo>
                  <a:pt x="2839531" y="2793430"/>
                  <a:pt x="2841418" y="2875194"/>
                  <a:pt x="2843048" y="2949496"/>
                </a:cubicBezTo>
                <a:cubicBezTo>
                  <a:pt x="2844678" y="3023797"/>
                  <a:pt x="2845536" y="3076534"/>
                  <a:pt x="2845622" y="3107705"/>
                </a:cubicBezTo>
                <a:cubicBezTo>
                  <a:pt x="2843673" y="3164820"/>
                  <a:pt x="2828933" y="3205770"/>
                  <a:pt x="2801404" y="3230555"/>
                </a:cubicBezTo>
                <a:cubicBezTo>
                  <a:pt x="2773875" y="3255341"/>
                  <a:pt x="2745250" y="3270428"/>
                  <a:pt x="2715529" y="3275816"/>
                </a:cubicBezTo>
                <a:cubicBezTo>
                  <a:pt x="2685808" y="3281204"/>
                  <a:pt x="2666684" y="3283359"/>
                  <a:pt x="2658160" y="3282282"/>
                </a:cubicBezTo>
                <a:cubicBezTo>
                  <a:pt x="2618778" y="3280429"/>
                  <a:pt x="2594807" y="3268489"/>
                  <a:pt x="2586246" y="3246461"/>
                </a:cubicBezTo>
                <a:cubicBezTo>
                  <a:pt x="2577686" y="3224433"/>
                  <a:pt x="2574261" y="3203434"/>
                  <a:pt x="2575973" y="3183465"/>
                </a:cubicBezTo>
                <a:cubicBezTo>
                  <a:pt x="2576042" y="3175710"/>
                  <a:pt x="2576725" y="3160751"/>
                  <a:pt x="2578024" y="3138586"/>
                </a:cubicBezTo>
                <a:cubicBezTo>
                  <a:pt x="2579323" y="3116421"/>
                  <a:pt x="2580827" y="3094050"/>
                  <a:pt x="2582536" y="3071473"/>
                </a:cubicBezTo>
                <a:lnTo>
                  <a:pt x="1959569" y="3071473"/>
                </a:lnTo>
                <a:cubicBezTo>
                  <a:pt x="1962995" y="3122597"/>
                  <a:pt x="1955321" y="3171868"/>
                  <a:pt x="1936551" y="3219286"/>
                </a:cubicBezTo>
                <a:cubicBezTo>
                  <a:pt x="1917780" y="3266704"/>
                  <a:pt x="1867359" y="3292095"/>
                  <a:pt x="1785288" y="3295457"/>
                </a:cubicBezTo>
                <a:cubicBezTo>
                  <a:pt x="1736407" y="3292850"/>
                  <a:pt x="1706654" y="3278302"/>
                  <a:pt x="1696027" y="3251813"/>
                </a:cubicBezTo>
                <a:cubicBezTo>
                  <a:pt x="1685401" y="3225325"/>
                  <a:pt x="1681151" y="3202542"/>
                  <a:pt x="1683276" y="3183465"/>
                </a:cubicBezTo>
                <a:cubicBezTo>
                  <a:pt x="1683418" y="3167463"/>
                  <a:pt x="1684598" y="3141275"/>
                  <a:pt x="1686815" y="3104899"/>
                </a:cubicBezTo>
                <a:cubicBezTo>
                  <a:pt x="1689032" y="3068524"/>
                  <a:pt x="1691433" y="3032332"/>
                  <a:pt x="1694016" y="2996323"/>
                </a:cubicBezTo>
                <a:cubicBezTo>
                  <a:pt x="1696600" y="2960314"/>
                  <a:pt x="1698512" y="2934857"/>
                  <a:pt x="1699753" y="2919954"/>
                </a:cubicBezTo>
                <a:cubicBezTo>
                  <a:pt x="1704901" y="2794717"/>
                  <a:pt x="1709431" y="2668863"/>
                  <a:pt x="1713344" y="2542391"/>
                </a:cubicBezTo>
                <a:cubicBezTo>
                  <a:pt x="1717257" y="2415919"/>
                  <a:pt x="1719316" y="2289242"/>
                  <a:pt x="1719522" y="2162359"/>
                </a:cubicBezTo>
                <a:cubicBezTo>
                  <a:pt x="1719522" y="2034720"/>
                  <a:pt x="1717051" y="1937550"/>
                  <a:pt x="1712109" y="1870849"/>
                </a:cubicBezTo>
                <a:cubicBezTo>
                  <a:pt x="1707166" y="1804148"/>
                  <a:pt x="1699753" y="1743211"/>
                  <a:pt x="1689867" y="1688038"/>
                </a:cubicBezTo>
                <a:lnTo>
                  <a:pt x="2029064" y="1882378"/>
                </a:lnTo>
                <a:lnTo>
                  <a:pt x="2098580" y="1882378"/>
                </a:lnTo>
                <a:cubicBezTo>
                  <a:pt x="2097028" y="1845253"/>
                  <a:pt x="2096614" y="1785688"/>
                  <a:pt x="2097338" y="1703684"/>
                </a:cubicBezTo>
                <a:cubicBezTo>
                  <a:pt x="2098062" y="1621680"/>
                  <a:pt x="2099304" y="1532471"/>
                  <a:pt x="2101062" y="1436055"/>
                </a:cubicBezTo>
                <a:cubicBezTo>
                  <a:pt x="2102821" y="1339641"/>
                  <a:pt x="2104476" y="1251254"/>
                  <a:pt x="2106027" y="1170897"/>
                </a:cubicBezTo>
                <a:cubicBezTo>
                  <a:pt x="2107579" y="1090540"/>
                  <a:pt x="2108407" y="1033446"/>
                  <a:pt x="2108510" y="999615"/>
                </a:cubicBezTo>
                <a:cubicBezTo>
                  <a:pt x="2109234" y="943619"/>
                  <a:pt x="2108665" y="887005"/>
                  <a:pt x="2106803" y="8297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-OTF Ryumin Pro M-KL" panose="02020400000000000000" pitchFamily="18" charset="-128"/>
              <a:ea typeface="A-OTF Ryumin Pro M-KL" panose="02020400000000000000" pitchFamily="18" charset="-128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8F2FD63-3DD5-49BC-BC2C-152E59504BF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26297" y="1184938"/>
            <a:ext cx="4996986" cy="4996986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FDAE758-F347-40CE-85E1-493D7FC9CD4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096000" y="0"/>
            <a:ext cx="3349538" cy="378526"/>
          </a:xfrm>
          <a:custGeom>
            <a:avLst/>
            <a:gdLst>
              <a:gd name="connsiteX0" fmla="*/ 1024690 w 3349538"/>
              <a:gd name="connsiteY0" fmla="*/ 0 h 378526"/>
              <a:gd name="connsiteX1" fmla="*/ 1312773 w 3349538"/>
              <a:gd name="connsiteY1" fmla="*/ 0 h 378526"/>
              <a:gd name="connsiteX2" fmla="*/ 1355299 w 3349538"/>
              <a:gd name="connsiteY2" fmla="*/ 60794 h 378526"/>
              <a:gd name="connsiteX3" fmla="*/ 1371787 w 3349538"/>
              <a:gd name="connsiteY3" fmla="*/ 133486 h 378526"/>
              <a:gd name="connsiteX4" fmla="*/ 1364816 w 3349538"/>
              <a:gd name="connsiteY4" fmla="*/ 185123 h 378526"/>
              <a:gd name="connsiteX5" fmla="*/ 1316023 w 3349538"/>
              <a:gd name="connsiteY5" fmla="*/ 267464 h 378526"/>
              <a:gd name="connsiteX6" fmla="*/ 1777003 w 3349538"/>
              <a:gd name="connsiteY6" fmla="*/ 267464 h 378526"/>
              <a:gd name="connsiteX7" fmla="*/ 1847288 w 3349538"/>
              <a:gd name="connsiteY7" fmla="*/ 119472 h 378526"/>
              <a:gd name="connsiteX8" fmla="*/ 1890047 w 3349538"/>
              <a:gd name="connsiteY8" fmla="*/ 0 h 378526"/>
              <a:gd name="connsiteX9" fmla="*/ 2270207 w 3349538"/>
              <a:gd name="connsiteY9" fmla="*/ 0 h 378526"/>
              <a:gd name="connsiteX10" fmla="*/ 2264934 w 3349538"/>
              <a:gd name="connsiteY10" fmla="*/ 4160 h 378526"/>
              <a:gd name="connsiteX11" fmla="*/ 2185937 w 3349538"/>
              <a:gd name="connsiteY11" fmla="*/ 21838 h 378526"/>
              <a:gd name="connsiteX12" fmla="*/ 2064651 w 3349538"/>
              <a:gd name="connsiteY12" fmla="*/ 122321 h 378526"/>
              <a:gd name="connsiteX13" fmla="*/ 1884812 w 3349538"/>
              <a:gd name="connsiteY13" fmla="*/ 267464 h 378526"/>
              <a:gd name="connsiteX14" fmla="*/ 2843948 w 3349538"/>
              <a:gd name="connsiteY14" fmla="*/ 267464 h 378526"/>
              <a:gd name="connsiteX15" fmla="*/ 2962910 w 3349538"/>
              <a:gd name="connsiteY15" fmla="*/ 77662 h 378526"/>
              <a:gd name="connsiteX16" fmla="*/ 2988003 w 3349538"/>
              <a:gd name="connsiteY16" fmla="*/ 45098 h 378526"/>
              <a:gd name="connsiteX17" fmla="*/ 3018674 w 3349538"/>
              <a:gd name="connsiteY17" fmla="*/ 29281 h 378526"/>
              <a:gd name="connsiteX18" fmla="*/ 3051202 w 3349538"/>
              <a:gd name="connsiteY18" fmla="*/ 41376 h 378526"/>
              <a:gd name="connsiteX19" fmla="*/ 3089308 w 3349538"/>
              <a:gd name="connsiteY19" fmla="*/ 70219 h 378526"/>
              <a:gd name="connsiteX20" fmla="*/ 3312362 w 3349538"/>
              <a:gd name="connsiteY20" fmla="*/ 260020 h 378526"/>
              <a:gd name="connsiteX21" fmla="*/ 3337921 w 3349538"/>
              <a:gd name="connsiteY21" fmla="*/ 283638 h 378526"/>
              <a:gd name="connsiteX22" fmla="*/ 3349538 w 3349538"/>
              <a:gd name="connsiteY22" fmla="*/ 315541 h 378526"/>
              <a:gd name="connsiteX23" fmla="*/ 3329556 w 3349538"/>
              <a:gd name="connsiteY23" fmla="*/ 348362 h 378526"/>
              <a:gd name="connsiteX24" fmla="*/ 3290057 w 3349538"/>
              <a:gd name="connsiteY24" fmla="*/ 356221 h 378526"/>
              <a:gd name="connsiteX25" fmla="*/ 460981 w 3349538"/>
              <a:gd name="connsiteY25" fmla="*/ 356221 h 378526"/>
              <a:gd name="connsiteX26" fmla="*/ 210044 w 3349538"/>
              <a:gd name="connsiteY26" fmla="*/ 361798 h 378526"/>
              <a:gd name="connsiteX27" fmla="*/ 59482 w 3349538"/>
              <a:gd name="connsiteY27" fmla="*/ 378526 h 378526"/>
              <a:gd name="connsiteX28" fmla="*/ 0 w 3349538"/>
              <a:gd name="connsiteY28" fmla="*/ 245134 h 378526"/>
              <a:gd name="connsiteX29" fmla="*/ 332259 w 3349538"/>
              <a:gd name="connsiteY29" fmla="*/ 263277 h 378526"/>
              <a:gd name="connsiteX30" fmla="*/ 527896 w 3349538"/>
              <a:gd name="connsiteY30" fmla="*/ 267464 h 378526"/>
              <a:gd name="connsiteX31" fmla="*/ 1141296 w 3349538"/>
              <a:gd name="connsiteY31" fmla="*/ 267464 h 378526"/>
              <a:gd name="connsiteX32" fmla="*/ 1089251 w 3349538"/>
              <a:gd name="connsiteY32" fmla="*/ 207918 h 378526"/>
              <a:gd name="connsiteX33" fmla="*/ 1059511 w 3349538"/>
              <a:gd name="connsiteY33" fmla="*/ 126043 h 378526"/>
              <a:gd name="connsiteX34" fmla="*/ 1027563 w 3349538"/>
              <a:gd name="connsiteY34" fmla="*/ 9568 h 378526"/>
              <a:gd name="connsiteX35" fmla="*/ 567628 w 3349538"/>
              <a:gd name="connsiteY35" fmla="*/ 0 h 378526"/>
              <a:gd name="connsiteX36" fmla="*/ 691976 w 3349538"/>
              <a:gd name="connsiteY36" fmla="*/ 0 h 378526"/>
              <a:gd name="connsiteX37" fmla="*/ 631989 w 3349538"/>
              <a:gd name="connsiteY37" fmla="*/ 10673 h 37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349538" h="378526">
                <a:moveTo>
                  <a:pt x="1024690" y="0"/>
                </a:moveTo>
                <a:lnTo>
                  <a:pt x="1312773" y="0"/>
                </a:lnTo>
                <a:lnTo>
                  <a:pt x="1355299" y="60794"/>
                </a:lnTo>
                <a:cubicBezTo>
                  <a:pt x="1365304" y="83284"/>
                  <a:pt x="1370800" y="107515"/>
                  <a:pt x="1371787" y="133486"/>
                </a:cubicBezTo>
                <a:cubicBezTo>
                  <a:pt x="1372949" y="142092"/>
                  <a:pt x="1370625" y="159304"/>
                  <a:pt x="1364816" y="185123"/>
                </a:cubicBezTo>
                <a:cubicBezTo>
                  <a:pt x="1359007" y="210942"/>
                  <a:pt x="1342743" y="238389"/>
                  <a:pt x="1316023" y="267464"/>
                </a:cubicBezTo>
                <a:lnTo>
                  <a:pt x="1777003" y="267464"/>
                </a:lnTo>
                <a:cubicBezTo>
                  <a:pt x="1804962" y="213539"/>
                  <a:pt x="1828390" y="164208"/>
                  <a:pt x="1847288" y="119472"/>
                </a:cubicBezTo>
                <a:lnTo>
                  <a:pt x="1890047" y="0"/>
                </a:lnTo>
                <a:lnTo>
                  <a:pt x="2270207" y="0"/>
                </a:lnTo>
                <a:lnTo>
                  <a:pt x="2264934" y="4160"/>
                </a:lnTo>
                <a:cubicBezTo>
                  <a:pt x="2246036" y="11448"/>
                  <a:pt x="2219705" y="17340"/>
                  <a:pt x="2185937" y="21838"/>
                </a:cubicBezTo>
                <a:cubicBezTo>
                  <a:pt x="2140629" y="60449"/>
                  <a:pt x="2100199" y="93944"/>
                  <a:pt x="2064651" y="122321"/>
                </a:cubicBezTo>
                <a:cubicBezTo>
                  <a:pt x="2029101" y="150698"/>
                  <a:pt x="1969155" y="199079"/>
                  <a:pt x="1884812" y="267464"/>
                </a:cubicBezTo>
                <a:lnTo>
                  <a:pt x="2843948" y="267464"/>
                </a:lnTo>
                <a:lnTo>
                  <a:pt x="2962910" y="77662"/>
                </a:lnTo>
                <a:cubicBezTo>
                  <a:pt x="2970345" y="65876"/>
                  <a:pt x="2978709" y="55022"/>
                  <a:pt x="2988003" y="45098"/>
                </a:cubicBezTo>
                <a:cubicBezTo>
                  <a:pt x="2997297" y="35174"/>
                  <a:pt x="3007521" y="29901"/>
                  <a:pt x="3018674" y="29281"/>
                </a:cubicBezTo>
                <a:cubicBezTo>
                  <a:pt x="3029516" y="29591"/>
                  <a:pt x="3040359" y="33622"/>
                  <a:pt x="3051202" y="41376"/>
                </a:cubicBezTo>
                <a:cubicBezTo>
                  <a:pt x="3062046" y="49129"/>
                  <a:pt x="3074747" y="58743"/>
                  <a:pt x="3089308" y="70219"/>
                </a:cubicBezTo>
                <a:lnTo>
                  <a:pt x="3312362" y="260020"/>
                </a:lnTo>
                <a:cubicBezTo>
                  <a:pt x="3322044" y="267208"/>
                  <a:pt x="3330562" y="275080"/>
                  <a:pt x="3337921" y="283638"/>
                </a:cubicBezTo>
                <a:cubicBezTo>
                  <a:pt x="3345278" y="292194"/>
                  <a:pt x="3349151" y="302828"/>
                  <a:pt x="3349538" y="315541"/>
                </a:cubicBezTo>
                <a:cubicBezTo>
                  <a:pt x="3348686" y="331797"/>
                  <a:pt x="3342026" y="342738"/>
                  <a:pt x="3329556" y="348362"/>
                </a:cubicBezTo>
                <a:cubicBezTo>
                  <a:pt x="3317086" y="353986"/>
                  <a:pt x="3303920" y="356606"/>
                  <a:pt x="3290057" y="356221"/>
                </a:cubicBezTo>
                <a:lnTo>
                  <a:pt x="460981" y="356221"/>
                </a:lnTo>
                <a:cubicBezTo>
                  <a:pt x="350847" y="356221"/>
                  <a:pt x="267201" y="358080"/>
                  <a:pt x="210044" y="361798"/>
                </a:cubicBezTo>
                <a:cubicBezTo>
                  <a:pt x="152886" y="365515"/>
                  <a:pt x="102699" y="371091"/>
                  <a:pt x="59482" y="378526"/>
                </a:cubicBezTo>
                <a:lnTo>
                  <a:pt x="0" y="245134"/>
                </a:lnTo>
                <a:cubicBezTo>
                  <a:pt x="117027" y="254205"/>
                  <a:pt x="227779" y="260253"/>
                  <a:pt x="332259" y="263277"/>
                </a:cubicBezTo>
                <a:cubicBezTo>
                  <a:pt x="436739" y="266300"/>
                  <a:pt x="501951" y="267696"/>
                  <a:pt x="527896" y="267464"/>
                </a:cubicBezTo>
                <a:lnTo>
                  <a:pt x="1141296" y="267464"/>
                </a:lnTo>
                <a:cubicBezTo>
                  <a:pt x="1117907" y="249476"/>
                  <a:pt x="1100558" y="229627"/>
                  <a:pt x="1089251" y="207918"/>
                </a:cubicBezTo>
                <a:cubicBezTo>
                  <a:pt x="1077944" y="186209"/>
                  <a:pt x="1068029" y="158917"/>
                  <a:pt x="1059511" y="126043"/>
                </a:cubicBezTo>
                <a:cubicBezTo>
                  <a:pt x="1047351" y="79949"/>
                  <a:pt x="1036702" y="41124"/>
                  <a:pt x="1027563" y="9568"/>
                </a:cubicBezTo>
                <a:close/>
                <a:moveTo>
                  <a:pt x="567628" y="0"/>
                </a:moveTo>
                <a:lnTo>
                  <a:pt x="691976" y="0"/>
                </a:lnTo>
                <a:lnTo>
                  <a:pt x="631989" y="106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scene3d>
            <a:camera prst="orthographicFront"/>
            <a:lightRig rig="threePt" dir="t"/>
          </a:scene3d>
          <a:sp3d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perspectiveContrastingRightFacing" fov="1800000">
                <a:rot lat="20765844" lon="20095154" rev="454103"/>
              </a:camera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-OTF Ryumin Pro M-KL" panose="02020400000000000000" pitchFamily="18" charset="-128"/>
              <a:ea typeface="A-OTF Ryumin Pro M-KL" panose="02020400000000000000" pitchFamily="18" charset="-128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167F539-AE7D-4DD1-8C25-FB36490271C2}"/>
              </a:ext>
            </a:extLst>
          </p:cNvPr>
          <p:cNvGrpSpPr/>
          <p:nvPr/>
        </p:nvGrpSpPr>
        <p:grpSpPr>
          <a:xfrm>
            <a:off x="7230961" y="593686"/>
            <a:ext cx="1523075" cy="1473109"/>
            <a:chOff x="7604341" y="593686"/>
            <a:chExt cx="1523075" cy="1473109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788DD30-217D-4FA5-A9F8-EFD9FFAF1899}"/>
                </a:ext>
              </a:extLst>
            </p:cNvPr>
            <p:cNvSpPr/>
            <p:nvPr/>
          </p:nvSpPr>
          <p:spPr>
            <a:xfrm rot="2594707">
              <a:off x="7604341" y="593686"/>
              <a:ext cx="1523075" cy="1473109"/>
            </a:xfrm>
            <a:custGeom>
              <a:avLst/>
              <a:gdLst>
                <a:gd name="connsiteX0" fmla="*/ 340891 w 1523075"/>
                <a:gd name="connsiteY0" fmla="*/ 39437 h 1473109"/>
                <a:gd name="connsiteX1" fmla="*/ 329223 w 1523075"/>
                <a:gd name="connsiteY1" fmla="*/ 68838 h 1473109"/>
                <a:gd name="connsiteX2" fmla="*/ 330231 w 1523075"/>
                <a:gd name="connsiteY2" fmla="*/ 86002 h 1473109"/>
                <a:gd name="connsiteX3" fmla="*/ 342261 w 1523075"/>
                <a:gd name="connsiteY3" fmla="*/ 86002 h 1473109"/>
                <a:gd name="connsiteX4" fmla="*/ 342261 w 1523075"/>
                <a:gd name="connsiteY4" fmla="*/ 106238 h 1473109"/>
                <a:gd name="connsiteX5" fmla="*/ 354778 w 1523075"/>
                <a:gd name="connsiteY5" fmla="*/ 113777 h 1473109"/>
                <a:gd name="connsiteX6" fmla="*/ 403686 w 1523075"/>
                <a:gd name="connsiteY6" fmla="*/ 106202 h 1473109"/>
                <a:gd name="connsiteX7" fmla="*/ 405670 w 1523075"/>
                <a:gd name="connsiteY7" fmla="*/ 41422 h 1473109"/>
                <a:gd name="connsiteX8" fmla="*/ 340891 w 1523075"/>
                <a:gd name="connsiteY8" fmla="*/ 39437 h 1473109"/>
                <a:gd name="connsiteX9" fmla="*/ 41280 w 1523075"/>
                <a:gd name="connsiteY9" fmla="*/ 321235 h 1473109"/>
                <a:gd name="connsiteX10" fmla="*/ 39295 w 1523075"/>
                <a:gd name="connsiteY10" fmla="*/ 386015 h 1473109"/>
                <a:gd name="connsiteX11" fmla="*/ 104075 w 1523075"/>
                <a:gd name="connsiteY11" fmla="*/ 388000 h 1473109"/>
                <a:gd name="connsiteX12" fmla="*/ 114629 w 1523075"/>
                <a:gd name="connsiteY12" fmla="*/ 339648 h 1473109"/>
                <a:gd name="connsiteX13" fmla="*/ 111026 w 1523075"/>
                <a:gd name="connsiteY13" fmla="*/ 332740 h 1473109"/>
                <a:gd name="connsiteX14" fmla="*/ 95523 w 1523075"/>
                <a:gd name="connsiteY14" fmla="*/ 332740 h 1473109"/>
                <a:gd name="connsiteX15" fmla="*/ 95523 w 1523075"/>
                <a:gd name="connsiteY15" fmla="*/ 316874 h 1473109"/>
                <a:gd name="connsiteX16" fmla="*/ 90187 w 1523075"/>
                <a:gd name="connsiteY16" fmla="*/ 313660 h 1473109"/>
                <a:gd name="connsiteX17" fmla="*/ 41280 w 1523075"/>
                <a:gd name="connsiteY17" fmla="*/ 321235 h 1473109"/>
                <a:gd name="connsiteX18" fmla="*/ 37336 w 1523075"/>
                <a:gd name="connsiteY18" fmla="*/ 24475 h 1473109"/>
                <a:gd name="connsiteX19" fmla="*/ 57907 w 1523075"/>
                <a:gd name="connsiteY19" fmla="*/ 69805 h 1473109"/>
                <a:gd name="connsiteX20" fmla="*/ 86853 w 1523075"/>
                <a:gd name="connsiteY20" fmla="*/ 84876 h 1473109"/>
                <a:gd name="connsiteX21" fmla="*/ 95523 w 1523075"/>
                <a:gd name="connsiteY21" fmla="*/ 87214 h 1473109"/>
                <a:gd name="connsiteX22" fmla="*/ 95523 w 1523075"/>
                <a:gd name="connsiteY22" fmla="*/ 86002 h 1473109"/>
                <a:gd name="connsiteX23" fmla="*/ 104338 w 1523075"/>
                <a:gd name="connsiteY23" fmla="*/ 86002 h 1473109"/>
                <a:gd name="connsiteX24" fmla="*/ 93906 w 1523075"/>
                <a:gd name="connsiteY24" fmla="*/ 74035 h 1473109"/>
                <a:gd name="connsiteX25" fmla="*/ 37336 w 1523075"/>
                <a:gd name="connsiteY25" fmla="*/ 24475 h 1473109"/>
                <a:gd name="connsiteX26" fmla="*/ 24527 w 1523075"/>
                <a:gd name="connsiteY26" fmla="*/ 12693 h 1473109"/>
                <a:gd name="connsiteX27" fmla="*/ 89220 w 1523075"/>
                <a:gd name="connsiteY27" fmla="*/ 35764 h 1473109"/>
                <a:gd name="connsiteX28" fmla="*/ 119580 w 1523075"/>
                <a:gd name="connsiteY28" fmla="*/ 85944 h 1473109"/>
                <a:gd name="connsiteX29" fmla="*/ 119570 w 1523075"/>
                <a:gd name="connsiteY29" fmla="*/ 86002 h 1473109"/>
                <a:gd name="connsiteX30" fmla="*/ 201536 w 1523075"/>
                <a:gd name="connsiteY30" fmla="*/ 86002 h 1473109"/>
                <a:gd name="connsiteX31" fmla="*/ 201544 w 1523075"/>
                <a:gd name="connsiteY31" fmla="*/ 85906 h 1473109"/>
                <a:gd name="connsiteX32" fmla="*/ 217217 w 1523075"/>
                <a:gd name="connsiteY32" fmla="*/ 34546 h 1473109"/>
                <a:gd name="connsiteX33" fmla="*/ 233871 w 1523075"/>
                <a:gd name="connsiteY33" fmla="*/ 85596 h 1473109"/>
                <a:gd name="connsiteX34" fmla="*/ 233911 w 1523075"/>
                <a:gd name="connsiteY34" fmla="*/ 86002 h 1473109"/>
                <a:gd name="connsiteX35" fmla="*/ 313965 w 1523075"/>
                <a:gd name="connsiteY35" fmla="*/ 86002 h 1473109"/>
                <a:gd name="connsiteX36" fmla="*/ 312868 w 1523075"/>
                <a:gd name="connsiteY36" fmla="*/ 67326 h 1473109"/>
                <a:gd name="connsiteX37" fmla="*/ 328967 w 1523075"/>
                <a:gd name="connsiteY37" fmla="*/ 26759 h 1473109"/>
                <a:gd name="connsiteX38" fmla="*/ 418348 w 1523075"/>
                <a:gd name="connsiteY38" fmla="*/ 29498 h 1473109"/>
                <a:gd name="connsiteX39" fmla="*/ 415610 w 1523075"/>
                <a:gd name="connsiteY39" fmla="*/ 118879 h 1473109"/>
                <a:gd name="connsiteX40" fmla="*/ 348129 w 1523075"/>
                <a:gd name="connsiteY40" fmla="*/ 129331 h 1473109"/>
                <a:gd name="connsiteX41" fmla="*/ 342261 w 1523075"/>
                <a:gd name="connsiteY41" fmla="*/ 125797 h 1473109"/>
                <a:gd name="connsiteX42" fmla="*/ 342261 w 1523075"/>
                <a:gd name="connsiteY42" fmla="*/ 201821 h 1473109"/>
                <a:gd name="connsiteX43" fmla="*/ 343352 w 1523075"/>
                <a:gd name="connsiteY43" fmla="*/ 201996 h 1473109"/>
                <a:gd name="connsiteX44" fmla="*/ 393287 w 1523075"/>
                <a:gd name="connsiteY44" fmla="*/ 221744 h 1473109"/>
                <a:gd name="connsiteX45" fmla="*/ 378953 w 1523075"/>
                <a:gd name="connsiteY45" fmla="*/ 229647 h 1473109"/>
                <a:gd name="connsiteX46" fmla="*/ 342261 w 1523075"/>
                <a:gd name="connsiteY46" fmla="*/ 234099 h 1473109"/>
                <a:gd name="connsiteX47" fmla="*/ 342261 w 1523075"/>
                <a:gd name="connsiteY47" fmla="*/ 332740 h 1473109"/>
                <a:gd name="connsiteX48" fmla="*/ 327483 w 1523075"/>
                <a:gd name="connsiteY48" fmla="*/ 332740 h 1473109"/>
                <a:gd name="connsiteX49" fmla="*/ 403365 w 1523075"/>
                <a:gd name="connsiteY49" fmla="*/ 382259 h 1473109"/>
                <a:gd name="connsiteX50" fmla="*/ 548582 w 1523075"/>
                <a:gd name="connsiteY50" fmla="*/ 481045 h 1473109"/>
                <a:gd name="connsiteX51" fmla="*/ 701630 w 1523075"/>
                <a:gd name="connsiteY51" fmla="*/ 588157 h 1473109"/>
                <a:gd name="connsiteX52" fmla="*/ 937548 w 1523075"/>
                <a:gd name="connsiteY52" fmla="*/ 805622 h 1473109"/>
                <a:gd name="connsiteX53" fmla="*/ 1073284 w 1523075"/>
                <a:gd name="connsiteY53" fmla="*/ 949939 h 1473109"/>
                <a:gd name="connsiteX54" fmla="*/ 1298926 w 1523075"/>
                <a:gd name="connsiteY54" fmla="*/ 1150916 h 1473109"/>
                <a:gd name="connsiteX55" fmla="*/ 1416060 w 1523075"/>
                <a:gd name="connsiteY55" fmla="*/ 1286577 h 1473109"/>
                <a:gd name="connsiteX56" fmla="*/ 1522753 w 1523075"/>
                <a:gd name="connsiteY56" fmla="*/ 1411136 h 1473109"/>
                <a:gd name="connsiteX57" fmla="*/ 1504315 w 1523075"/>
                <a:gd name="connsiteY57" fmla="*/ 1397094 h 1473109"/>
                <a:gd name="connsiteX58" fmla="*/ 1402348 w 1523075"/>
                <a:gd name="connsiteY58" fmla="*/ 1294243 h 1473109"/>
                <a:gd name="connsiteX59" fmla="*/ 1265622 w 1523075"/>
                <a:gd name="connsiteY59" fmla="*/ 1182240 h 1473109"/>
                <a:gd name="connsiteX60" fmla="*/ 1432352 w 1523075"/>
                <a:gd name="connsiteY60" fmla="*/ 1370631 h 1473109"/>
                <a:gd name="connsiteX61" fmla="*/ 1465626 w 1523075"/>
                <a:gd name="connsiteY61" fmla="*/ 1428253 h 1473109"/>
                <a:gd name="connsiteX62" fmla="*/ 1438533 w 1523075"/>
                <a:gd name="connsiteY62" fmla="*/ 1432814 h 1473109"/>
                <a:gd name="connsiteX63" fmla="*/ 1423831 w 1523075"/>
                <a:gd name="connsiteY63" fmla="*/ 1472793 h 1473109"/>
                <a:gd name="connsiteX64" fmla="*/ 1342252 w 1523075"/>
                <a:gd name="connsiteY64" fmla="*/ 1408301 h 1473109"/>
                <a:gd name="connsiteX65" fmla="*/ 1149884 w 1523075"/>
                <a:gd name="connsiteY65" fmla="*/ 1264945 h 1473109"/>
                <a:gd name="connsiteX66" fmla="*/ 891628 w 1523075"/>
                <a:gd name="connsiteY66" fmla="*/ 984803 h 1473109"/>
                <a:gd name="connsiteX67" fmla="*/ 490300 w 1523075"/>
                <a:gd name="connsiteY67" fmla="*/ 535862 h 1473109"/>
                <a:gd name="connsiteX68" fmla="*/ 323405 w 1523075"/>
                <a:gd name="connsiteY68" fmla="*/ 352856 h 1473109"/>
                <a:gd name="connsiteX69" fmla="*/ 307295 w 1523075"/>
                <a:gd name="connsiteY69" fmla="*/ 332740 h 1473109"/>
                <a:gd name="connsiteX70" fmla="*/ 236247 w 1523075"/>
                <a:gd name="connsiteY70" fmla="*/ 332740 h 1473109"/>
                <a:gd name="connsiteX71" fmla="*/ 236240 w 1523075"/>
                <a:gd name="connsiteY71" fmla="*/ 332836 h 1473109"/>
                <a:gd name="connsiteX72" fmla="*/ 220567 w 1523075"/>
                <a:gd name="connsiteY72" fmla="*/ 384195 h 1473109"/>
                <a:gd name="connsiteX73" fmla="*/ 203912 w 1523075"/>
                <a:gd name="connsiteY73" fmla="*/ 333145 h 1473109"/>
                <a:gd name="connsiteX74" fmla="*/ 203873 w 1523075"/>
                <a:gd name="connsiteY74" fmla="*/ 332740 h 1473109"/>
                <a:gd name="connsiteX75" fmla="*/ 129924 w 1523075"/>
                <a:gd name="connsiteY75" fmla="*/ 332740 h 1473109"/>
                <a:gd name="connsiteX76" fmla="*/ 130562 w 1523075"/>
                <a:gd name="connsiteY76" fmla="*/ 333963 h 1473109"/>
                <a:gd name="connsiteX77" fmla="*/ 115999 w 1523075"/>
                <a:gd name="connsiteY77" fmla="*/ 400677 h 1473109"/>
                <a:gd name="connsiteX78" fmla="*/ 26618 w 1523075"/>
                <a:gd name="connsiteY78" fmla="*/ 397939 h 1473109"/>
                <a:gd name="connsiteX79" fmla="*/ 29356 w 1523075"/>
                <a:gd name="connsiteY79" fmla="*/ 308558 h 1473109"/>
                <a:gd name="connsiteX80" fmla="*/ 70832 w 1523075"/>
                <a:gd name="connsiteY80" fmla="*/ 294972 h 1473109"/>
                <a:gd name="connsiteX81" fmla="*/ 95523 w 1523075"/>
                <a:gd name="connsiteY81" fmla="*/ 297948 h 1473109"/>
                <a:gd name="connsiteX82" fmla="*/ 95523 w 1523075"/>
                <a:gd name="connsiteY82" fmla="*/ 216919 h 1473109"/>
                <a:gd name="connsiteX83" fmla="*/ 94433 w 1523075"/>
                <a:gd name="connsiteY83" fmla="*/ 216744 h 1473109"/>
                <a:gd name="connsiteX84" fmla="*/ 44498 w 1523075"/>
                <a:gd name="connsiteY84" fmla="*/ 196996 h 1473109"/>
                <a:gd name="connsiteX85" fmla="*/ 58832 w 1523075"/>
                <a:gd name="connsiteY85" fmla="*/ 189093 h 1473109"/>
                <a:gd name="connsiteX86" fmla="*/ 95523 w 1523075"/>
                <a:gd name="connsiteY86" fmla="*/ 184642 h 1473109"/>
                <a:gd name="connsiteX87" fmla="*/ 95523 w 1523075"/>
                <a:gd name="connsiteY87" fmla="*/ 98519 h 1473109"/>
                <a:gd name="connsiteX88" fmla="*/ 87314 w 1523075"/>
                <a:gd name="connsiteY88" fmla="*/ 96211 h 1473109"/>
                <a:gd name="connsiteX89" fmla="*/ 52911 w 1523075"/>
                <a:gd name="connsiteY89" fmla="*/ 75237 h 1473109"/>
                <a:gd name="connsiteX90" fmla="*/ 24527 w 1523075"/>
                <a:gd name="connsiteY90" fmla="*/ 12693 h 147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523075" h="1473109">
                  <a:moveTo>
                    <a:pt x="340891" y="39437"/>
                  </a:moveTo>
                  <a:cubicBezTo>
                    <a:pt x="335327" y="44671"/>
                    <a:pt x="330495" y="56257"/>
                    <a:pt x="329223" y="68838"/>
                  </a:cubicBezTo>
                  <a:lnTo>
                    <a:pt x="330231" y="86002"/>
                  </a:lnTo>
                  <a:lnTo>
                    <a:pt x="342261" y="86002"/>
                  </a:lnTo>
                  <a:lnTo>
                    <a:pt x="342261" y="106238"/>
                  </a:lnTo>
                  <a:lnTo>
                    <a:pt x="354778" y="113777"/>
                  </a:lnTo>
                  <a:cubicBezTo>
                    <a:pt x="372828" y="119381"/>
                    <a:pt x="395340" y="114052"/>
                    <a:pt x="403686" y="106202"/>
                  </a:cubicBezTo>
                  <a:cubicBezTo>
                    <a:pt x="414814" y="95736"/>
                    <a:pt x="423011" y="59859"/>
                    <a:pt x="405670" y="41422"/>
                  </a:cubicBezTo>
                  <a:cubicBezTo>
                    <a:pt x="388330" y="22986"/>
                    <a:pt x="352019" y="28971"/>
                    <a:pt x="340891" y="39437"/>
                  </a:cubicBezTo>
                  <a:close/>
                  <a:moveTo>
                    <a:pt x="41280" y="321235"/>
                  </a:moveTo>
                  <a:cubicBezTo>
                    <a:pt x="30152" y="331701"/>
                    <a:pt x="21955" y="367578"/>
                    <a:pt x="39295" y="386015"/>
                  </a:cubicBezTo>
                  <a:cubicBezTo>
                    <a:pt x="56635" y="404451"/>
                    <a:pt x="92947" y="398466"/>
                    <a:pt x="104075" y="388000"/>
                  </a:cubicBezTo>
                  <a:cubicBezTo>
                    <a:pt x="112421" y="380150"/>
                    <a:pt x="119118" y="358007"/>
                    <a:pt x="114629" y="339648"/>
                  </a:cubicBezTo>
                  <a:lnTo>
                    <a:pt x="111026" y="332740"/>
                  </a:lnTo>
                  <a:lnTo>
                    <a:pt x="95523" y="332740"/>
                  </a:lnTo>
                  <a:lnTo>
                    <a:pt x="95523" y="316874"/>
                  </a:lnTo>
                  <a:lnTo>
                    <a:pt x="90187" y="313660"/>
                  </a:lnTo>
                  <a:cubicBezTo>
                    <a:pt x="72137" y="308056"/>
                    <a:pt x="49625" y="313386"/>
                    <a:pt x="41280" y="321235"/>
                  </a:cubicBezTo>
                  <a:close/>
                  <a:moveTo>
                    <a:pt x="37336" y="24475"/>
                  </a:moveTo>
                  <a:cubicBezTo>
                    <a:pt x="29522" y="21688"/>
                    <a:pt x="46664" y="59463"/>
                    <a:pt x="57907" y="69805"/>
                  </a:cubicBezTo>
                  <a:cubicBezTo>
                    <a:pt x="63529" y="74975"/>
                    <a:pt x="76108" y="81044"/>
                    <a:pt x="86853" y="84876"/>
                  </a:cubicBezTo>
                  <a:lnTo>
                    <a:pt x="95523" y="87214"/>
                  </a:lnTo>
                  <a:lnTo>
                    <a:pt x="95523" y="86002"/>
                  </a:lnTo>
                  <a:lnTo>
                    <a:pt x="104338" y="86002"/>
                  </a:lnTo>
                  <a:lnTo>
                    <a:pt x="93906" y="74035"/>
                  </a:lnTo>
                  <a:cubicBezTo>
                    <a:pt x="76283" y="56174"/>
                    <a:pt x="43197" y="26565"/>
                    <a:pt x="37336" y="24475"/>
                  </a:cubicBezTo>
                  <a:close/>
                  <a:moveTo>
                    <a:pt x="24527" y="12693"/>
                  </a:moveTo>
                  <a:cubicBezTo>
                    <a:pt x="48288" y="-8287"/>
                    <a:pt x="73707" y="21494"/>
                    <a:pt x="89220" y="35764"/>
                  </a:cubicBezTo>
                  <a:cubicBezTo>
                    <a:pt x="100854" y="46466"/>
                    <a:pt x="116642" y="70165"/>
                    <a:pt x="119580" y="85944"/>
                  </a:cubicBezTo>
                  <a:lnTo>
                    <a:pt x="119570" y="86002"/>
                  </a:lnTo>
                  <a:lnTo>
                    <a:pt x="201536" y="86002"/>
                  </a:lnTo>
                  <a:lnTo>
                    <a:pt x="201544" y="85906"/>
                  </a:lnTo>
                  <a:cubicBezTo>
                    <a:pt x="205378" y="54229"/>
                    <a:pt x="210905" y="34606"/>
                    <a:pt x="217217" y="34546"/>
                  </a:cubicBezTo>
                  <a:cubicBezTo>
                    <a:pt x="223529" y="34486"/>
                    <a:pt x="229431" y="53999"/>
                    <a:pt x="233871" y="85596"/>
                  </a:cubicBezTo>
                  <a:lnTo>
                    <a:pt x="233911" y="86002"/>
                  </a:lnTo>
                  <a:lnTo>
                    <a:pt x="313965" y="86002"/>
                  </a:lnTo>
                  <a:lnTo>
                    <a:pt x="312868" y="67326"/>
                  </a:lnTo>
                  <a:cubicBezTo>
                    <a:pt x="314624" y="49966"/>
                    <a:pt x="321290" y="33980"/>
                    <a:pt x="328967" y="26759"/>
                  </a:cubicBezTo>
                  <a:cubicBezTo>
                    <a:pt x="344320" y="12319"/>
                    <a:pt x="369810" y="-26903"/>
                    <a:pt x="418348" y="29498"/>
                  </a:cubicBezTo>
                  <a:cubicBezTo>
                    <a:pt x="466886" y="85900"/>
                    <a:pt x="430963" y="104439"/>
                    <a:pt x="415610" y="118879"/>
                  </a:cubicBezTo>
                  <a:cubicBezTo>
                    <a:pt x="404095" y="129710"/>
                    <a:pt x="373034" y="137063"/>
                    <a:pt x="348129" y="129331"/>
                  </a:cubicBezTo>
                  <a:lnTo>
                    <a:pt x="342261" y="125797"/>
                  </a:lnTo>
                  <a:lnTo>
                    <a:pt x="342261" y="201821"/>
                  </a:lnTo>
                  <a:lnTo>
                    <a:pt x="343352" y="201996"/>
                  </a:lnTo>
                  <a:cubicBezTo>
                    <a:pt x="374618" y="208362"/>
                    <a:pt x="393734" y="215447"/>
                    <a:pt x="393287" y="221744"/>
                  </a:cubicBezTo>
                  <a:cubicBezTo>
                    <a:pt x="393063" y="224893"/>
                    <a:pt x="387971" y="227546"/>
                    <a:pt x="378953" y="229647"/>
                  </a:cubicBezTo>
                  <a:lnTo>
                    <a:pt x="342261" y="234099"/>
                  </a:lnTo>
                  <a:lnTo>
                    <a:pt x="342261" y="332740"/>
                  </a:lnTo>
                  <a:lnTo>
                    <a:pt x="327483" y="332740"/>
                  </a:lnTo>
                  <a:lnTo>
                    <a:pt x="403365" y="382259"/>
                  </a:lnTo>
                  <a:lnTo>
                    <a:pt x="548582" y="481045"/>
                  </a:lnTo>
                  <a:cubicBezTo>
                    <a:pt x="592692" y="507553"/>
                    <a:pt x="636802" y="534061"/>
                    <a:pt x="701630" y="588157"/>
                  </a:cubicBezTo>
                  <a:cubicBezTo>
                    <a:pt x="766458" y="642254"/>
                    <a:pt x="875606" y="745325"/>
                    <a:pt x="937548" y="805622"/>
                  </a:cubicBezTo>
                  <a:cubicBezTo>
                    <a:pt x="999490" y="865919"/>
                    <a:pt x="1013054" y="892389"/>
                    <a:pt x="1073284" y="949939"/>
                  </a:cubicBezTo>
                  <a:cubicBezTo>
                    <a:pt x="1133514" y="1007488"/>
                    <a:pt x="1241797" y="1094810"/>
                    <a:pt x="1298926" y="1150916"/>
                  </a:cubicBezTo>
                  <a:cubicBezTo>
                    <a:pt x="1356055" y="1207023"/>
                    <a:pt x="1378755" y="1243207"/>
                    <a:pt x="1416060" y="1286577"/>
                  </a:cubicBezTo>
                  <a:cubicBezTo>
                    <a:pt x="1453364" y="1329947"/>
                    <a:pt x="1487188" y="1369616"/>
                    <a:pt x="1522753" y="1411136"/>
                  </a:cubicBezTo>
                  <a:cubicBezTo>
                    <a:pt x="1523568" y="1413856"/>
                    <a:pt x="1524383" y="1416577"/>
                    <a:pt x="1504315" y="1397094"/>
                  </a:cubicBezTo>
                  <a:cubicBezTo>
                    <a:pt x="1484248" y="1377612"/>
                    <a:pt x="1442130" y="1330052"/>
                    <a:pt x="1402348" y="1294243"/>
                  </a:cubicBezTo>
                  <a:cubicBezTo>
                    <a:pt x="1362566" y="1258434"/>
                    <a:pt x="1311197" y="1219574"/>
                    <a:pt x="1265622" y="1182240"/>
                  </a:cubicBezTo>
                  <a:cubicBezTo>
                    <a:pt x="1332320" y="1255934"/>
                    <a:pt x="1399018" y="1329629"/>
                    <a:pt x="1432352" y="1370631"/>
                  </a:cubicBezTo>
                  <a:cubicBezTo>
                    <a:pt x="1465686" y="1411634"/>
                    <a:pt x="1464596" y="1417889"/>
                    <a:pt x="1465626" y="1428253"/>
                  </a:cubicBezTo>
                  <a:cubicBezTo>
                    <a:pt x="1466656" y="1438617"/>
                    <a:pt x="1445499" y="1425390"/>
                    <a:pt x="1438533" y="1432814"/>
                  </a:cubicBezTo>
                  <a:cubicBezTo>
                    <a:pt x="1431567" y="1440237"/>
                    <a:pt x="1439878" y="1476879"/>
                    <a:pt x="1423831" y="1472793"/>
                  </a:cubicBezTo>
                  <a:cubicBezTo>
                    <a:pt x="1407784" y="1468708"/>
                    <a:pt x="1387909" y="1442943"/>
                    <a:pt x="1342252" y="1408301"/>
                  </a:cubicBezTo>
                  <a:cubicBezTo>
                    <a:pt x="1296594" y="1373660"/>
                    <a:pt x="1224988" y="1335528"/>
                    <a:pt x="1149884" y="1264945"/>
                  </a:cubicBezTo>
                  <a:cubicBezTo>
                    <a:pt x="1074780" y="1194362"/>
                    <a:pt x="1001559" y="1106317"/>
                    <a:pt x="891628" y="984803"/>
                  </a:cubicBezTo>
                  <a:cubicBezTo>
                    <a:pt x="781697" y="863289"/>
                    <a:pt x="585004" y="641186"/>
                    <a:pt x="490300" y="535862"/>
                  </a:cubicBezTo>
                  <a:cubicBezTo>
                    <a:pt x="395596" y="430537"/>
                    <a:pt x="355952" y="390240"/>
                    <a:pt x="323405" y="352856"/>
                  </a:cubicBezTo>
                  <a:lnTo>
                    <a:pt x="307295" y="332740"/>
                  </a:lnTo>
                  <a:lnTo>
                    <a:pt x="236247" y="332740"/>
                  </a:lnTo>
                  <a:lnTo>
                    <a:pt x="236240" y="332836"/>
                  </a:lnTo>
                  <a:cubicBezTo>
                    <a:pt x="232406" y="364512"/>
                    <a:pt x="226879" y="384135"/>
                    <a:pt x="220567" y="384195"/>
                  </a:cubicBezTo>
                  <a:cubicBezTo>
                    <a:pt x="214254" y="384256"/>
                    <a:pt x="208352" y="364743"/>
                    <a:pt x="203912" y="333145"/>
                  </a:cubicBezTo>
                  <a:lnTo>
                    <a:pt x="203873" y="332740"/>
                  </a:lnTo>
                  <a:lnTo>
                    <a:pt x="129924" y="332740"/>
                  </a:lnTo>
                  <a:lnTo>
                    <a:pt x="130562" y="333963"/>
                  </a:lnTo>
                  <a:cubicBezTo>
                    <a:pt x="136755" y="359294"/>
                    <a:pt x="127514" y="389847"/>
                    <a:pt x="115999" y="400677"/>
                  </a:cubicBezTo>
                  <a:cubicBezTo>
                    <a:pt x="100645" y="415118"/>
                    <a:pt x="79941" y="449839"/>
                    <a:pt x="26618" y="397939"/>
                  </a:cubicBezTo>
                  <a:cubicBezTo>
                    <a:pt x="-26706" y="346039"/>
                    <a:pt x="14002" y="322998"/>
                    <a:pt x="29356" y="308558"/>
                  </a:cubicBezTo>
                  <a:cubicBezTo>
                    <a:pt x="37033" y="301337"/>
                    <a:pt x="53396" y="295662"/>
                    <a:pt x="70832" y="294972"/>
                  </a:cubicBezTo>
                  <a:lnTo>
                    <a:pt x="95523" y="297948"/>
                  </a:lnTo>
                  <a:lnTo>
                    <a:pt x="95523" y="216919"/>
                  </a:lnTo>
                  <a:lnTo>
                    <a:pt x="94433" y="216744"/>
                  </a:lnTo>
                  <a:cubicBezTo>
                    <a:pt x="63166" y="210379"/>
                    <a:pt x="44051" y="203293"/>
                    <a:pt x="44498" y="196996"/>
                  </a:cubicBezTo>
                  <a:cubicBezTo>
                    <a:pt x="44721" y="193848"/>
                    <a:pt x="49814" y="191195"/>
                    <a:pt x="58832" y="189093"/>
                  </a:cubicBezTo>
                  <a:lnTo>
                    <a:pt x="95523" y="184642"/>
                  </a:lnTo>
                  <a:lnTo>
                    <a:pt x="95523" y="98519"/>
                  </a:lnTo>
                  <a:lnTo>
                    <a:pt x="87314" y="96211"/>
                  </a:lnTo>
                  <a:cubicBezTo>
                    <a:pt x="74333" y="90865"/>
                    <a:pt x="60667" y="82371"/>
                    <a:pt x="52911" y="75237"/>
                  </a:cubicBezTo>
                  <a:cubicBezTo>
                    <a:pt x="37398" y="60967"/>
                    <a:pt x="766" y="33672"/>
                    <a:pt x="24527" y="12693"/>
                  </a:cubicBezTo>
                  <a:close/>
                </a:path>
              </a:pathLst>
            </a:custGeom>
            <a:gradFill>
              <a:gsLst>
                <a:gs pos="56000">
                  <a:srgbClr val="E55377"/>
                </a:gs>
                <a:gs pos="82000">
                  <a:schemeClr val="bg1"/>
                </a:gs>
              </a:gsLst>
              <a:lin ang="0" scaled="0"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DC7B0C3-4DF6-4A56-A99D-D3E58C7934F0}"/>
                </a:ext>
              </a:extLst>
            </p:cNvPr>
            <p:cNvSpPr/>
            <p:nvPr/>
          </p:nvSpPr>
          <p:spPr>
            <a:xfrm>
              <a:off x="8296275" y="729615"/>
              <a:ext cx="89535" cy="280035"/>
            </a:xfrm>
            <a:prstGeom prst="roundRect">
              <a:avLst>
                <a:gd name="adj" fmla="val 36232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DFE778B-56D5-403C-9F1C-437B78FED3C7}"/>
              </a:ext>
            </a:extLst>
          </p:cNvPr>
          <p:cNvGrpSpPr/>
          <p:nvPr/>
        </p:nvGrpSpPr>
        <p:grpSpPr>
          <a:xfrm>
            <a:off x="5485348" y="7400925"/>
            <a:ext cx="6414230" cy="6438573"/>
            <a:chOff x="5485348" y="7400925"/>
            <a:chExt cx="6414230" cy="6438573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8E9AA56-AC5B-4812-8F46-D44C1B0AAEC7}"/>
                </a:ext>
              </a:extLst>
            </p:cNvPr>
            <p:cNvSpPr/>
            <p:nvPr/>
          </p:nvSpPr>
          <p:spPr>
            <a:xfrm>
              <a:off x="5756272" y="7711968"/>
              <a:ext cx="5856608" cy="5856606"/>
            </a:xfrm>
            <a:prstGeom prst="rect">
              <a:avLst/>
            </a:prstGeom>
            <a:gradFill>
              <a:gsLst>
                <a:gs pos="2000">
                  <a:srgbClr val="8379AB"/>
                </a:gs>
                <a:gs pos="100000">
                  <a:srgbClr val="D5B9DF"/>
                </a:gs>
              </a:gsLst>
              <a:lin ang="8400000" scaled="0"/>
            </a:gradFill>
            <a:ln w="1016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0E6CBFE-6DA1-45AF-AF6A-B0C64BC512AF}"/>
                </a:ext>
              </a:extLst>
            </p:cNvPr>
            <p:cNvSpPr/>
            <p:nvPr/>
          </p:nvSpPr>
          <p:spPr>
            <a:xfrm flipV="1">
              <a:off x="8210046" y="7488279"/>
              <a:ext cx="1228222" cy="1749960"/>
            </a:xfrm>
            <a:custGeom>
              <a:avLst/>
              <a:gdLst>
                <a:gd name="connsiteX0" fmla="*/ 614111 w 1228222"/>
                <a:gd name="connsiteY0" fmla="*/ 1749960 h 1749960"/>
                <a:gd name="connsiteX1" fmla="*/ 1228222 w 1228222"/>
                <a:gd name="connsiteY1" fmla="*/ 874980 h 1749960"/>
                <a:gd name="connsiteX2" fmla="*/ 614111 w 1228222"/>
                <a:gd name="connsiteY2" fmla="*/ 0 h 1749960"/>
                <a:gd name="connsiteX3" fmla="*/ 0 w 1228222"/>
                <a:gd name="connsiteY3" fmla="*/ 874980 h 17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222" h="1749960">
                  <a:moveTo>
                    <a:pt x="614111" y="1749960"/>
                  </a:moveTo>
                  <a:lnTo>
                    <a:pt x="1228222" y="874980"/>
                  </a:lnTo>
                  <a:lnTo>
                    <a:pt x="614111" y="0"/>
                  </a:lnTo>
                  <a:lnTo>
                    <a:pt x="0" y="87498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CFB5071-B991-4E11-A2EC-C929DEA34AC4}"/>
                </a:ext>
              </a:extLst>
            </p:cNvPr>
            <p:cNvSpPr/>
            <p:nvPr/>
          </p:nvSpPr>
          <p:spPr>
            <a:xfrm flipV="1">
              <a:off x="9438269" y="7488279"/>
              <a:ext cx="1228222" cy="1749960"/>
            </a:xfrm>
            <a:custGeom>
              <a:avLst/>
              <a:gdLst>
                <a:gd name="connsiteX0" fmla="*/ 614111 w 1228222"/>
                <a:gd name="connsiteY0" fmla="*/ 1749960 h 1749960"/>
                <a:gd name="connsiteX1" fmla="*/ 1228222 w 1228222"/>
                <a:gd name="connsiteY1" fmla="*/ 874980 h 1749960"/>
                <a:gd name="connsiteX2" fmla="*/ 614111 w 1228222"/>
                <a:gd name="connsiteY2" fmla="*/ 0 h 1749960"/>
                <a:gd name="connsiteX3" fmla="*/ 0 w 1228222"/>
                <a:gd name="connsiteY3" fmla="*/ 874980 h 17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222" h="1749960">
                  <a:moveTo>
                    <a:pt x="614111" y="1749960"/>
                  </a:moveTo>
                  <a:lnTo>
                    <a:pt x="1228222" y="874980"/>
                  </a:lnTo>
                  <a:lnTo>
                    <a:pt x="614111" y="0"/>
                  </a:lnTo>
                  <a:lnTo>
                    <a:pt x="0" y="87498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63FE9A7-CCC5-4C18-A014-EDF6977DF9E1}"/>
                </a:ext>
              </a:extLst>
            </p:cNvPr>
            <p:cNvSpPr/>
            <p:nvPr/>
          </p:nvSpPr>
          <p:spPr>
            <a:xfrm flipV="1">
              <a:off x="10666490" y="7488279"/>
              <a:ext cx="1228222" cy="1749960"/>
            </a:xfrm>
            <a:custGeom>
              <a:avLst/>
              <a:gdLst>
                <a:gd name="connsiteX0" fmla="*/ 614111 w 1228222"/>
                <a:gd name="connsiteY0" fmla="*/ 1749960 h 1749960"/>
                <a:gd name="connsiteX1" fmla="*/ 1228222 w 1228222"/>
                <a:gd name="connsiteY1" fmla="*/ 874980 h 1749960"/>
                <a:gd name="connsiteX2" fmla="*/ 614111 w 1228222"/>
                <a:gd name="connsiteY2" fmla="*/ 0 h 1749960"/>
                <a:gd name="connsiteX3" fmla="*/ 0 w 1228222"/>
                <a:gd name="connsiteY3" fmla="*/ 874980 h 17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222" h="1749960">
                  <a:moveTo>
                    <a:pt x="614111" y="1749960"/>
                  </a:moveTo>
                  <a:lnTo>
                    <a:pt x="1228222" y="874980"/>
                  </a:lnTo>
                  <a:lnTo>
                    <a:pt x="614111" y="0"/>
                  </a:lnTo>
                  <a:lnTo>
                    <a:pt x="0" y="87498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0762FC2-4789-44D5-A315-2E4BD175859D}"/>
                </a:ext>
              </a:extLst>
            </p:cNvPr>
            <p:cNvSpPr/>
            <p:nvPr/>
          </p:nvSpPr>
          <p:spPr>
            <a:xfrm flipV="1">
              <a:off x="8212480" y="9232844"/>
              <a:ext cx="1228222" cy="1749960"/>
            </a:xfrm>
            <a:custGeom>
              <a:avLst/>
              <a:gdLst>
                <a:gd name="connsiteX0" fmla="*/ 614111 w 1228222"/>
                <a:gd name="connsiteY0" fmla="*/ 1749960 h 1749960"/>
                <a:gd name="connsiteX1" fmla="*/ 1228222 w 1228222"/>
                <a:gd name="connsiteY1" fmla="*/ 874980 h 1749960"/>
                <a:gd name="connsiteX2" fmla="*/ 614111 w 1228222"/>
                <a:gd name="connsiteY2" fmla="*/ 0 h 1749960"/>
                <a:gd name="connsiteX3" fmla="*/ 0 w 1228222"/>
                <a:gd name="connsiteY3" fmla="*/ 874980 h 17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222" h="1749960">
                  <a:moveTo>
                    <a:pt x="614111" y="1749960"/>
                  </a:moveTo>
                  <a:lnTo>
                    <a:pt x="1228222" y="874980"/>
                  </a:lnTo>
                  <a:lnTo>
                    <a:pt x="614111" y="0"/>
                  </a:lnTo>
                  <a:lnTo>
                    <a:pt x="0" y="87498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64E74A9-42CE-439B-BBEA-1C08ABE0DE41}"/>
                </a:ext>
              </a:extLst>
            </p:cNvPr>
            <p:cNvSpPr/>
            <p:nvPr/>
          </p:nvSpPr>
          <p:spPr>
            <a:xfrm flipV="1">
              <a:off x="9440701" y="9232844"/>
              <a:ext cx="1228222" cy="1749960"/>
            </a:xfrm>
            <a:custGeom>
              <a:avLst/>
              <a:gdLst>
                <a:gd name="connsiteX0" fmla="*/ 614111 w 1228222"/>
                <a:gd name="connsiteY0" fmla="*/ 1749960 h 1749960"/>
                <a:gd name="connsiteX1" fmla="*/ 1228222 w 1228222"/>
                <a:gd name="connsiteY1" fmla="*/ 874980 h 1749960"/>
                <a:gd name="connsiteX2" fmla="*/ 614111 w 1228222"/>
                <a:gd name="connsiteY2" fmla="*/ 0 h 1749960"/>
                <a:gd name="connsiteX3" fmla="*/ 0 w 1228222"/>
                <a:gd name="connsiteY3" fmla="*/ 874980 h 17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222" h="1749960">
                  <a:moveTo>
                    <a:pt x="614111" y="1749960"/>
                  </a:moveTo>
                  <a:lnTo>
                    <a:pt x="1228222" y="874980"/>
                  </a:lnTo>
                  <a:lnTo>
                    <a:pt x="614111" y="0"/>
                  </a:lnTo>
                  <a:lnTo>
                    <a:pt x="0" y="87498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8169095-5673-4FEA-89A7-158A739BB9A4}"/>
                </a:ext>
              </a:extLst>
            </p:cNvPr>
            <p:cNvSpPr/>
            <p:nvPr/>
          </p:nvSpPr>
          <p:spPr>
            <a:xfrm flipV="1">
              <a:off x="10668924" y="9232844"/>
              <a:ext cx="1228222" cy="1749960"/>
            </a:xfrm>
            <a:custGeom>
              <a:avLst/>
              <a:gdLst>
                <a:gd name="connsiteX0" fmla="*/ 614111 w 1228222"/>
                <a:gd name="connsiteY0" fmla="*/ 1749960 h 1749960"/>
                <a:gd name="connsiteX1" fmla="*/ 1228222 w 1228222"/>
                <a:gd name="connsiteY1" fmla="*/ 874980 h 1749960"/>
                <a:gd name="connsiteX2" fmla="*/ 614111 w 1228222"/>
                <a:gd name="connsiteY2" fmla="*/ 0 h 1749960"/>
                <a:gd name="connsiteX3" fmla="*/ 0 w 1228222"/>
                <a:gd name="connsiteY3" fmla="*/ 874980 h 17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222" h="1749960">
                  <a:moveTo>
                    <a:pt x="614111" y="1749960"/>
                  </a:moveTo>
                  <a:lnTo>
                    <a:pt x="1228222" y="874980"/>
                  </a:lnTo>
                  <a:lnTo>
                    <a:pt x="614111" y="0"/>
                  </a:lnTo>
                  <a:lnTo>
                    <a:pt x="0" y="87498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C1F9E95-5258-4F0C-B354-96821014343E}"/>
                </a:ext>
              </a:extLst>
            </p:cNvPr>
            <p:cNvSpPr/>
            <p:nvPr/>
          </p:nvSpPr>
          <p:spPr>
            <a:xfrm flipV="1">
              <a:off x="8214912" y="10977408"/>
              <a:ext cx="1228222" cy="1749960"/>
            </a:xfrm>
            <a:custGeom>
              <a:avLst/>
              <a:gdLst>
                <a:gd name="connsiteX0" fmla="*/ 614111 w 1228222"/>
                <a:gd name="connsiteY0" fmla="*/ 1749960 h 1749960"/>
                <a:gd name="connsiteX1" fmla="*/ 1228222 w 1228222"/>
                <a:gd name="connsiteY1" fmla="*/ 874980 h 1749960"/>
                <a:gd name="connsiteX2" fmla="*/ 614111 w 1228222"/>
                <a:gd name="connsiteY2" fmla="*/ 0 h 1749960"/>
                <a:gd name="connsiteX3" fmla="*/ 0 w 1228222"/>
                <a:gd name="connsiteY3" fmla="*/ 874980 h 17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222" h="1749960">
                  <a:moveTo>
                    <a:pt x="614111" y="1749960"/>
                  </a:moveTo>
                  <a:lnTo>
                    <a:pt x="1228222" y="874980"/>
                  </a:lnTo>
                  <a:lnTo>
                    <a:pt x="614111" y="0"/>
                  </a:lnTo>
                  <a:lnTo>
                    <a:pt x="0" y="87498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99DA73D-7483-4DE7-A6F3-7EB99FBD8E69}"/>
                </a:ext>
              </a:extLst>
            </p:cNvPr>
            <p:cNvSpPr/>
            <p:nvPr/>
          </p:nvSpPr>
          <p:spPr>
            <a:xfrm flipV="1">
              <a:off x="9443133" y="10977408"/>
              <a:ext cx="1228222" cy="1749960"/>
            </a:xfrm>
            <a:custGeom>
              <a:avLst/>
              <a:gdLst>
                <a:gd name="connsiteX0" fmla="*/ 614111 w 1228222"/>
                <a:gd name="connsiteY0" fmla="*/ 1749960 h 1749960"/>
                <a:gd name="connsiteX1" fmla="*/ 1228222 w 1228222"/>
                <a:gd name="connsiteY1" fmla="*/ 874980 h 1749960"/>
                <a:gd name="connsiteX2" fmla="*/ 614111 w 1228222"/>
                <a:gd name="connsiteY2" fmla="*/ 0 h 1749960"/>
                <a:gd name="connsiteX3" fmla="*/ 0 w 1228222"/>
                <a:gd name="connsiteY3" fmla="*/ 874980 h 17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222" h="1749960">
                  <a:moveTo>
                    <a:pt x="614111" y="1749960"/>
                  </a:moveTo>
                  <a:lnTo>
                    <a:pt x="1228222" y="874980"/>
                  </a:lnTo>
                  <a:lnTo>
                    <a:pt x="614111" y="0"/>
                  </a:lnTo>
                  <a:lnTo>
                    <a:pt x="0" y="87498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DDD6D08-0200-4E71-A899-B326EE60C12A}"/>
                </a:ext>
              </a:extLst>
            </p:cNvPr>
            <p:cNvSpPr/>
            <p:nvPr/>
          </p:nvSpPr>
          <p:spPr>
            <a:xfrm flipV="1">
              <a:off x="10671356" y="10977408"/>
              <a:ext cx="1228222" cy="1749960"/>
            </a:xfrm>
            <a:custGeom>
              <a:avLst/>
              <a:gdLst>
                <a:gd name="connsiteX0" fmla="*/ 614111 w 1228222"/>
                <a:gd name="connsiteY0" fmla="*/ 1749960 h 1749960"/>
                <a:gd name="connsiteX1" fmla="*/ 1228222 w 1228222"/>
                <a:gd name="connsiteY1" fmla="*/ 874980 h 1749960"/>
                <a:gd name="connsiteX2" fmla="*/ 614111 w 1228222"/>
                <a:gd name="connsiteY2" fmla="*/ 0 h 1749960"/>
                <a:gd name="connsiteX3" fmla="*/ 0 w 1228222"/>
                <a:gd name="connsiteY3" fmla="*/ 874980 h 1749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8222" h="1749960">
                  <a:moveTo>
                    <a:pt x="614111" y="1749960"/>
                  </a:moveTo>
                  <a:lnTo>
                    <a:pt x="1228222" y="874980"/>
                  </a:lnTo>
                  <a:lnTo>
                    <a:pt x="614111" y="0"/>
                  </a:lnTo>
                  <a:lnTo>
                    <a:pt x="0" y="87498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C6CF5430-9E45-43EC-AEFE-138E750E9BC4}"/>
                </a:ext>
              </a:extLst>
            </p:cNvPr>
            <p:cNvCxnSpPr/>
            <p:nvPr/>
          </p:nvCxnSpPr>
          <p:spPr>
            <a:xfrm>
              <a:off x="10972800" y="7568418"/>
              <a:ext cx="0" cy="548640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E60D96D9-DD44-4517-AA8C-078AC5D4069D}"/>
                </a:ext>
              </a:extLst>
            </p:cNvPr>
            <p:cNvCxnSpPr/>
            <p:nvPr/>
          </p:nvCxnSpPr>
          <p:spPr>
            <a:xfrm>
              <a:off x="10078720" y="7568418"/>
              <a:ext cx="0" cy="548640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C964AB61-75C4-4E49-A4CE-4162F858385F}"/>
                </a:ext>
              </a:extLst>
            </p:cNvPr>
            <p:cNvCxnSpPr/>
            <p:nvPr/>
          </p:nvCxnSpPr>
          <p:spPr>
            <a:xfrm>
              <a:off x="9174480" y="7568418"/>
              <a:ext cx="0" cy="548640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星形: 四角 29">
              <a:extLst>
                <a:ext uri="{FF2B5EF4-FFF2-40B4-BE49-F238E27FC236}">
                  <a16:creationId xmlns:a16="http://schemas.microsoft.com/office/drawing/2014/main" id="{5E5EA346-2A79-450C-80F7-1E2775B51E50}"/>
                </a:ext>
              </a:extLst>
            </p:cNvPr>
            <p:cNvSpPr/>
            <p:nvPr/>
          </p:nvSpPr>
          <p:spPr>
            <a:xfrm>
              <a:off x="10607040" y="9382125"/>
              <a:ext cx="731520" cy="731520"/>
            </a:xfrm>
            <a:prstGeom prst="star4">
              <a:avLst>
                <a:gd name="adj" fmla="val 2374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星形: 四角 30">
              <a:extLst>
                <a:ext uri="{FF2B5EF4-FFF2-40B4-BE49-F238E27FC236}">
                  <a16:creationId xmlns:a16="http://schemas.microsoft.com/office/drawing/2014/main" id="{94502635-993D-4916-9AE7-3832452F4F47}"/>
                </a:ext>
              </a:extLst>
            </p:cNvPr>
            <p:cNvSpPr/>
            <p:nvPr/>
          </p:nvSpPr>
          <p:spPr>
            <a:xfrm>
              <a:off x="10607040" y="7400925"/>
              <a:ext cx="731520" cy="731520"/>
            </a:xfrm>
            <a:prstGeom prst="star4">
              <a:avLst>
                <a:gd name="adj" fmla="val 2374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星形: 四角 31">
              <a:extLst>
                <a:ext uri="{FF2B5EF4-FFF2-40B4-BE49-F238E27FC236}">
                  <a16:creationId xmlns:a16="http://schemas.microsoft.com/office/drawing/2014/main" id="{C2585B74-D4F3-4C72-ACDD-53AF8649338E}"/>
                </a:ext>
              </a:extLst>
            </p:cNvPr>
            <p:cNvSpPr/>
            <p:nvPr/>
          </p:nvSpPr>
          <p:spPr>
            <a:xfrm>
              <a:off x="8816340" y="7400925"/>
              <a:ext cx="731520" cy="731520"/>
            </a:xfrm>
            <a:prstGeom prst="star4">
              <a:avLst>
                <a:gd name="adj" fmla="val 2374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星形: 四角 32">
              <a:extLst>
                <a:ext uri="{FF2B5EF4-FFF2-40B4-BE49-F238E27FC236}">
                  <a16:creationId xmlns:a16="http://schemas.microsoft.com/office/drawing/2014/main" id="{544FAB54-B3A2-452D-B80B-78E91A86921D}"/>
                </a:ext>
              </a:extLst>
            </p:cNvPr>
            <p:cNvSpPr/>
            <p:nvPr/>
          </p:nvSpPr>
          <p:spPr>
            <a:xfrm>
              <a:off x="8816340" y="10616565"/>
              <a:ext cx="731520" cy="731520"/>
            </a:xfrm>
            <a:prstGeom prst="star4">
              <a:avLst>
                <a:gd name="adj" fmla="val 2374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星形: 四角 33">
              <a:extLst>
                <a:ext uri="{FF2B5EF4-FFF2-40B4-BE49-F238E27FC236}">
                  <a16:creationId xmlns:a16="http://schemas.microsoft.com/office/drawing/2014/main" id="{499A9D5A-B502-4A2A-942F-D9C46FF8DDD0}"/>
                </a:ext>
              </a:extLst>
            </p:cNvPr>
            <p:cNvSpPr/>
            <p:nvPr/>
          </p:nvSpPr>
          <p:spPr>
            <a:xfrm>
              <a:off x="9715500" y="9976485"/>
              <a:ext cx="731520" cy="731520"/>
            </a:xfrm>
            <a:prstGeom prst="star4">
              <a:avLst>
                <a:gd name="adj" fmla="val 2374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B900B-5442-429D-8AB7-0F70AEF3EE84}"/>
                </a:ext>
              </a:extLst>
            </p:cNvPr>
            <p:cNvSpPr/>
            <p:nvPr/>
          </p:nvSpPr>
          <p:spPr>
            <a:xfrm>
              <a:off x="5485348" y="7441043"/>
              <a:ext cx="6398455" cy="6398455"/>
            </a:xfrm>
            <a:custGeom>
              <a:avLst/>
              <a:gdLst>
                <a:gd name="connsiteX0" fmla="*/ 226254 w 6398455"/>
                <a:gd name="connsiteY0" fmla="*/ 226255 h 6398455"/>
                <a:gd name="connsiteX1" fmla="*/ 226254 w 6398455"/>
                <a:gd name="connsiteY1" fmla="*/ 6172201 h 6398455"/>
                <a:gd name="connsiteX2" fmla="*/ 6172202 w 6398455"/>
                <a:gd name="connsiteY2" fmla="*/ 6172201 h 6398455"/>
                <a:gd name="connsiteX3" fmla="*/ 6172202 w 6398455"/>
                <a:gd name="connsiteY3" fmla="*/ 226255 h 6398455"/>
                <a:gd name="connsiteX4" fmla="*/ 0 w 6398455"/>
                <a:gd name="connsiteY4" fmla="*/ 0 h 6398455"/>
                <a:gd name="connsiteX5" fmla="*/ 6398455 w 6398455"/>
                <a:gd name="connsiteY5" fmla="*/ 0 h 6398455"/>
                <a:gd name="connsiteX6" fmla="*/ 6398455 w 6398455"/>
                <a:gd name="connsiteY6" fmla="*/ 6398455 h 6398455"/>
                <a:gd name="connsiteX7" fmla="*/ 0 w 6398455"/>
                <a:gd name="connsiteY7" fmla="*/ 6398455 h 6398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98455" h="6398455">
                  <a:moveTo>
                    <a:pt x="226254" y="226255"/>
                  </a:moveTo>
                  <a:lnTo>
                    <a:pt x="226254" y="6172201"/>
                  </a:lnTo>
                  <a:lnTo>
                    <a:pt x="6172202" y="6172201"/>
                  </a:lnTo>
                  <a:lnTo>
                    <a:pt x="6172202" y="226255"/>
                  </a:lnTo>
                  <a:close/>
                  <a:moveTo>
                    <a:pt x="0" y="0"/>
                  </a:moveTo>
                  <a:lnTo>
                    <a:pt x="6398455" y="0"/>
                  </a:lnTo>
                  <a:lnTo>
                    <a:pt x="6398455" y="6398455"/>
                  </a:lnTo>
                  <a:lnTo>
                    <a:pt x="0" y="6398455"/>
                  </a:lnTo>
                  <a:close/>
                </a:path>
              </a:pathLst>
            </a:custGeom>
            <a:solidFill>
              <a:srgbClr val="FFC000"/>
            </a:solidFill>
            <a:ln w="1016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6257A72-C4D2-4736-90FD-9CCBD3907BD6}"/>
                </a:ext>
              </a:extLst>
            </p:cNvPr>
            <p:cNvSpPr/>
            <p:nvPr/>
          </p:nvSpPr>
          <p:spPr>
            <a:xfrm>
              <a:off x="7735749" y="7691576"/>
              <a:ext cx="3815816" cy="2416331"/>
            </a:xfrm>
            <a:custGeom>
              <a:avLst/>
              <a:gdLst>
                <a:gd name="connsiteX0" fmla="*/ 44454 w 3813459"/>
                <a:gd name="connsiteY0" fmla="*/ 2407854 h 2438422"/>
                <a:gd name="connsiteX1" fmla="*/ 2010414 w 3813459"/>
                <a:gd name="connsiteY1" fmla="*/ 1920174 h 2438422"/>
                <a:gd name="connsiteX2" fmla="*/ 2833374 w 3813459"/>
                <a:gd name="connsiteY2" fmla="*/ 1097214 h 2438422"/>
                <a:gd name="connsiteX3" fmla="*/ 3366774 w 3813459"/>
                <a:gd name="connsiteY3" fmla="*/ 60894 h 2438422"/>
                <a:gd name="connsiteX4" fmla="*/ 3808734 w 3813459"/>
                <a:gd name="connsiteY4" fmla="*/ 213294 h 2438422"/>
                <a:gd name="connsiteX5" fmla="*/ 3534414 w 3813459"/>
                <a:gd name="connsiteY5" fmla="*/ 975294 h 2438422"/>
                <a:gd name="connsiteX6" fmla="*/ 2574294 w 3813459"/>
                <a:gd name="connsiteY6" fmla="*/ 1737294 h 2438422"/>
                <a:gd name="connsiteX7" fmla="*/ 791214 w 3813459"/>
                <a:gd name="connsiteY7" fmla="*/ 2316414 h 2438422"/>
                <a:gd name="connsiteX8" fmla="*/ 44454 w 3813459"/>
                <a:gd name="connsiteY8" fmla="*/ 2407854 h 2438422"/>
                <a:gd name="connsiteX0" fmla="*/ 50697 w 3819702"/>
                <a:gd name="connsiteY0" fmla="*/ 2407854 h 2435420"/>
                <a:gd name="connsiteX1" fmla="*/ 2016657 w 3819702"/>
                <a:gd name="connsiteY1" fmla="*/ 1920174 h 2435420"/>
                <a:gd name="connsiteX2" fmla="*/ 2839617 w 3819702"/>
                <a:gd name="connsiteY2" fmla="*/ 1097214 h 2435420"/>
                <a:gd name="connsiteX3" fmla="*/ 3373017 w 3819702"/>
                <a:gd name="connsiteY3" fmla="*/ 60894 h 2435420"/>
                <a:gd name="connsiteX4" fmla="*/ 3814977 w 3819702"/>
                <a:gd name="connsiteY4" fmla="*/ 213294 h 2435420"/>
                <a:gd name="connsiteX5" fmla="*/ 3540657 w 3819702"/>
                <a:gd name="connsiteY5" fmla="*/ 975294 h 2435420"/>
                <a:gd name="connsiteX6" fmla="*/ 2580537 w 3819702"/>
                <a:gd name="connsiteY6" fmla="*/ 1737294 h 2435420"/>
                <a:gd name="connsiteX7" fmla="*/ 746657 w 3819702"/>
                <a:gd name="connsiteY7" fmla="*/ 2306254 h 2435420"/>
                <a:gd name="connsiteX8" fmla="*/ 50697 w 3819702"/>
                <a:gd name="connsiteY8" fmla="*/ 2407854 h 2435420"/>
                <a:gd name="connsiteX0" fmla="*/ 46811 w 3815816"/>
                <a:gd name="connsiteY0" fmla="*/ 2407854 h 2428007"/>
                <a:gd name="connsiteX1" fmla="*/ 2012771 w 3815816"/>
                <a:gd name="connsiteY1" fmla="*/ 1920174 h 2428007"/>
                <a:gd name="connsiteX2" fmla="*/ 2835731 w 3815816"/>
                <a:gd name="connsiteY2" fmla="*/ 1097214 h 2428007"/>
                <a:gd name="connsiteX3" fmla="*/ 3369131 w 3815816"/>
                <a:gd name="connsiteY3" fmla="*/ 60894 h 2428007"/>
                <a:gd name="connsiteX4" fmla="*/ 3811091 w 3815816"/>
                <a:gd name="connsiteY4" fmla="*/ 213294 h 2428007"/>
                <a:gd name="connsiteX5" fmla="*/ 3536771 w 3815816"/>
                <a:gd name="connsiteY5" fmla="*/ 975294 h 2428007"/>
                <a:gd name="connsiteX6" fmla="*/ 2576651 w 3815816"/>
                <a:gd name="connsiteY6" fmla="*/ 1737294 h 2428007"/>
                <a:gd name="connsiteX7" fmla="*/ 742771 w 3815816"/>
                <a:gd name="connsiteY7" fmla="*/ 2306254 h 2428007"/>
                <a:gd name="connsiteX8" fmla="*/ 46811 w 3815816"/>
                <a:gd name="connsiteY8" fmla="*/ 2407854 h 2428007"/>
                <a:gd name="connsiteX0" fmla="*/ 46811 w 3815816"/>
                <a:gd name="connsiteY0" fmla="*/ 2407854 h 2416331"/>
                <a:gd name="connsiteX1" fmla="*/ 2012771 w 3815816"/>
                <a:gd name="connsiteY1" fmla="*/ 1920174 h 2416331"/>
                <a:gd name="connsiteX2" fmla="*/ 2835731 w 3815816"/>
                <a:gd name="connsiteY2" fmla="*/ 1097214 h 2416331"/>
                <a:gd name="connsiteX3" fmla="*/ 3369131 w 3815816"/>
                <a:gd name="connsiteY3" fmla="*/ 60894 h 2416331"/>
                <a:gd name="connsiteX4" fmla="*/ 3811091 w 3815816"/>
                <a:gd name="connsiteY4" fmla="*/ 213294 h 2416331"/>
                <a:gd name="connsiteX5" fmla="*/ 3536771 w 3815816"/>
                <a:gd name="connsiteY5" fmla="*/ 975294 h 2416331"/>
                <a:gd name="connsiteX6" fmla="*/ 2576651 w 3815816"/>
                <a:gd name="connsiteY6" fmla="*/ 1737294 h 2416331"/>
                <a:gd name="connsiteX7" fmla="*/ 742771 w 3815816"/>
                <a:gd name="connsiteY7" fmla="*/ 2306254 h 2416331"/>
                <a:gd name="connsiteX8" fmla="*/ 46811 w 3815816"/>
                <a:gd name="connsiteY8" fmla="*/ 2407854 h 241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5816" h="2416331">
                  <a:moveTo>
                    <a:pt x="46811" y="2407854"/>
                  </a:moveTo>
                  <a:cubicBezTo>
                    <a:pt x="258478" y="2373987"/>
                    <a:pt x="1547951" y="2138614"/>
                    <a:pt x="2012771" y="1920174"/>
                  </a:cubicBezTo>
                  <a:cubicBezTo>
                    <a:pt x="2477591" y="1701734"/>
                    <a:pt x="2609671" y="1407094"/>
                    <a:pt x="2835731" y="1097214"/>
                  </a:cubicBezTo>
                  <a:cubicBezTo>
                    <a:pt x="3061791" y="787334"/>
                    <a:pt x="3206571" y="208214"/>
                    <a:pt x="3369131" y="60894"/>
                  </a:cubicBezTo>
                  <a:cubicBezTo>
                    <a:pt x="3531691" y="-86426"/>
                    <a:pt x="3783151" y="60894"/>
                    <a:pt x="3811091" y="213294"/>
                  </a:cubicBezTo>
                  <a:cubicBezTo>
                    <a:pt x="3839031" y="365694"/>
                    <a:pt x="3742511" y="721294"/>
                    <a:pt x="3536771" y="975294"/>
                  </a:cubicBezTo>
                  <a:cubicBezTo>
                    <a:pt x="3331031" y="1229294"/>
                    <a:pt x="3033851" y="1513774"/>
                    <a:pt x="2576651" y="1737294"/>
                  </a:cubicBezTo>
                  <a:cubicBezTo>
                    <a:pt x="2119451" y="1960814"/>
                    <a:pt x="1095831" y="2245294"/>
                    <a:pt x="742771" y="2306254"/>
                  </a:cubicBezTo>
                  <a:cubicBezTo>
                    <a:pt x="389711" y="2367214"/>
                    <a:pt x="-164856" y="2441721"/>
                    <a:pt x="46811" y="2407854"/>
                  </a:cubicBezTo>
                  <a:close/>
                </a:path>
              </a:pathLst>
            </a:cu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5340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994C6"/>
            </a:gs>
            <a:gs pos="100000">
              <a:srgbClr val="EADB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468A4E8-5062-4359-843F-9CC982D9B133}"/>
              </a:ext>
            </a:extLst>
          </p:cNvPr>
          <p:cNvSpPr/>
          <p:nvPr/>
        </p:nvSpPr>
        <p:spPr>
          <a:xfrm rot="2700000">
            <a:off x="2238384" y="2154612"/>
            <a:ext cx="3361921" cy="3362133"/>
          </a:xfrm>
          <a:custGeom>
            <a:avLst/>
            <a:gdLst>
              <a:gd name="connsiteX0" fmla="*/ 2390927 w 3361921"/>
              <a:gd name="connsiteY0" fmla="*/ 2390927 h 3362133"/>
              <a:gd name="connsiteX1" fmla="*/ 2390927 w 3361921"/>
              <a:gd name="connsiteY1" fmla="*/ 2939467 h 3362133"/>
              <a:gd name="connsiteX2" fmla="*/ 2939467 w 3361921"/>
              <a:gd name="connsiteY2" fmla="*/ 2939467 h 3362133"/>
              <a:gd name="connsiteX3" fmla="*/ 2939467 w 3361921"/>
              <a:gd name="connsiteY3" fmla="*/ 2390927 h 3362133"/>
              <a:gd name="connsiteX4" fmla="*/ 425541 w 3361921"/>
              <a:gd name="connsiteY4" fmla="*/ 2391139 h 3362133"/>
              <a:gd name="connsiteX5" fmla="*/ 425541 w 3361921"/>
              <a:gd name="connsiteY5" fmla="*/ 2939679 h 3362133"/>
              <a:gd name="connsiteX6" fmla="*/ 974081 w 3361921"/>
              <a:gd name="connsiteY6" fmla="*/ 2939679 h 3362133"/>
              <a:gd name="connsiteX7" fmla="*/ 974080 w 3361921"/>
              <a:gd name="connsiteY7" fmla="*/ 2391139 h 3362133"/>
              <a:gd name="connsiteX8" fmla="*/ 1408339 w 3361921"/>
              <a:gd name="connsiteY8" fmla="*/ 1408339 h 3362133"/>
              <a:gd name="connsiteX9" fmla="*/ 1408339 w 3361921"/>
              <a:gd name="connsiteY9" fmla="*/ 1956879 h 3362133"/>
              <a:gd name="connsiteX10" fmla="*/ 1956879 w 3361921"/>
              <a:gd name="connsiteY10" fmla="*/ 1956879 h 3362133"/>
              <a:gd name="connsiteX11" fmla="*/ 1956879 w 3361921"/>
              <a:gd name="connsiteY11" fmla="*/ 1408339 h 3362133"/>
              <a:gd name="connsiteX12" fmla="*/ 422454 w 3361921"/>
              <a:gd name="connsiteY12" fmla="*/ 422454 h 3362133"/>
              <a:gd name="connsiteX13" fmla="*/ 422454 w 3361921"/>
              <a:gd name="connsiteY13" fmla="*/ 970994 h 3362133"/>
              <a:gd name="connsiteX14" fmla="*/ 970994 w 3361921"/>
              <a:gd name="connsiteY14" fmla="*/ 970994 h 3362133"/>
              <a:gd name="connsiteX15" fmla="*/ 970994 w 3361921"/>
              <a:gd name="connsiteY15" fmla="*/ 422454 h 3362133"/>
              <a:gd name="connsiteX16" fmla="*/ 0 w 3361921"/>
              <a:gd name="connsiteY16" fmla="*/ 0 h 3362133"/>
              <a:gd name="connsiteX17" fmla="*/ 1393448 w 3361921"/>
              <a:gd name="connsiteY17" fmla="*/ 0 h 3362133"/>
              <a:gd name="connsiteX18" fmla="*/ 1393448 w 3361921"/>
              <a:gd name="connsiteY18" fmla="*/ 985885 h 3362133"/>
              <a:gd name="connsiteX19" fmla="*/ 2379333 w 3361921"/>
              <a:gd name="connsiteY19" fmla="*/ 985885 h 3362133"/>
              <a:gd name="connsiteX20" fmla="*/ 2379333 w 3361921"/>
              <a:gd name="connsiteY20" fmla="*/ 1968473 h 3362133"/>
              <a:gd name="connsiteX21" fmla="*/ 3361921 w 3361921"/>
              <a:gd name="connsiteY21" fmla="*/ 1968473 h 3362133"/>
              <a:gd name="connsiteX22" fmla="*/ 3361921 w 3361921"/>
              <a:gd name="connsiteY22" fmla="*/ 3361921 h 3362133"/>
              <a:gd name="connsiteX23" fmla="*/ 1968473 w 3361921"/>
              <a:gd name="connsiteY23" fmla="*/ 3361921 h 3362133"/>
              <a:gd name="connsiteX24" fmla="*/ 1968473 w 3361921"/>
              <a:gd name="connsiteY24" fmla="*/ 2379333 h 3362133"/>
              <a:gd name="connsiteX25" fmla="*/ 1396534 w 3361921"/>
              <a:gd name="connsiteY25" fmla="*/ 2379333 h 3362133"/>
              <a:gd name="connsiteX26" fmla="*/ 1396534 w 3361921"/>
              <a:gd name="connsiteY26" fmla="*/ 3362133 h 3362133"/>
              <a:gd name="connsiteX27" fmla="*/ 3086 w 3361921"/>
              <a:gd name="connsiteY27" fmla="*/ 3362133 h 3362133"/>
              <a:gd name="connsiteX28" fmla="*/ 3086 w 3361921"/>
              <a:gd name="connsiteY28" fmla="*/ 1968685 h 3362133"/>
              <a:gd name="connsiteX29" fmla="*/ 985885 w 3361921"/>
              <a:gd name="connsiteY29" fmla="*/ 1968685 h 3362133"/>
              <a:gd name="connsiteX30" fmla="*/ 985885 w 3361921"/>
              <a:gd name="connsiteY30" fmla="*/ 1393448 h 3362133"/>
              <a:gd name="connsiteX31" fmla="*/ 0 w 3361921"/>
              <a:gd name="connsiteY31" fmla="*/ 1393448 h 3362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61921" h="3362133">
                <a:moveTo>
                  <a:pt x="2390927" y="2390927"/>
                </a:moveTo>
                <a:lnTo>
                  <a:pt x="2390927" y="2939467"/>
                </a:lnTo>
                <a:lnTo>
                  <a:pt x="2939467" y="2939467"/>
                </a:lnTo>
                <a:lnTo>
                  <a:pt x="2939467" y="2390927"/>
                </a:lnTo>
                <a:close/>
                <a:moveTo>
                  <a:pt x="425541" y="2391139"/>
                </a:moveTo>
                <a:lnTo>
                  <a:pt x="425541" y="2939679"/>
                </a:lnTo>
                <a:lnTo>
                  <a:pt x="974081" y="2939679"/>
                </a:lnTo>
                <a:lnTo>
                  <a:pt x="974080" y="2391139"/>
                </a:lnTo>
                <a:close/>
                <a:moveTo>
                  <a:pt x="1408339" y="1408339"/>
                </a:moveTo>
                <a:lnTo>
                  <a:pt x="1408339" y="1956879"/>
                </a:lnTo>
                <a:lnTo>
                  <a:pt x="1956879" y="1956879"/>
                </a:lnTo>
                <a:lnTo>
                  <a:pt x="1956879" y="1408339"/>
                </a:lnTo>
                <a:close/>
                <a:moveTo>
                  <a:pt x="422454" y="422454"/>
                </a:moveTo>
                <a:lnTo>
                  <a:pt x="422454" y="970994"/>
                </a:lnTo>
                <a:lnTo>
                  <a:pt x="970994" y="970994"/>
                </a:lnTo>
                <a:lnTo>
                  <a:pt x="970994" y="422454"/>
                </a:lnTo>
                <a:close/>
                <a:moveTo>
                  <a:pt x="0" y="0"/>
                </a:moveTo>
                <a:lnTo>
                  <a:pt x="1393448" y="0"/>
                </a:lnTo>
                <a:lnTo>
                  <a:pt x="1393448" y="985885"/>
                </a:lnTo>
                <a:lnTo>
                  <a:pt x="2379333" y="985885"/>
                </a:lnTo>
                <a:lnTo>
                  <a:pt x="2379333" y="1968473"/>
                </a:lnTo>
                <a:lnTo>
                  <a:pt x="3361921" y="1968473"/>
                </a:lnTo>
                <a:lnTo>
                  <a:pt x="3361921" y="3361921"/>
                </a:lnTo>
                <a:lnTo>
                  <a:pt x="1968473" y="3361921"/>
                </a:lnTo>
                <a:lnTo>
                  <a:pt x="1968473" y="2379333"/>
                </a:lnTo>
                <a:lnTo>
                  <a:pt x="1396534" y="2379333"/>
                </a:lnTo>
                <a:lnTo>
                  <a:pt x="1396534" y="3362133"/>
                </a:lnTo>
                <a:lnTo>
                  <a:pt x="3086" y="3362133"/>
                </a:lnTo>
                <a:lnTo>
                  <a:pt x="3086" y="1968685"/>
                </a:lnTo>
                <a:lnTo>
                  <a:pt x="985885" y="1968685"/>
                </a:lnTo>
                <a:lnTo>
                  <a:pt x="985885" y="1393448"/>
                </a:lnTo>
                <a:lnTo>
                  <a:pt x="0" y="1393448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>
            <a:glow rad="635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2DBC0CD7-29D1-4709-A458-4D2253519A50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88"/>
          <a:stretch>
            <a:fillRect/>
          </a:stretch>
        </p:blipFill>
        <p:spPr>
          <a:xfrm>
            <a:off x="5132995" y="792855"/>
            <a:ext cx="4268061" cy="6498899"/>
          </a:xfrm>
          <a:custGeom>
            <a:avLst/>
            <a:gdLst>
              <a:gd name="connsiteX0" fmla="*/ 0 w 4268061"/>
              <a:gd name="connsiteY0" fmla="*/ 0 h 6498899"/>
              <a:gd name="connsiteX1" fmla="*/ 4268061 w 4268061"/>
              <a:gd name="connsiteY1" fmla="*/ 0 h 6498899"/>
              <a:gd name="connsiteX2" fmla="*/ 4268061 w 4268061"/>
              <a:gd name="connsiteY2" fmla="*/ 6498899 h 6498899"/>
              <a:gd name="connsiteX3" fmla="*/ 1302147 w 4268061"/>
              <a:gd name="connsiteY3" fmla="*/ 6498899 h 649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8061" h="6498899">
                <a:moveTo>
                  <a:pt x="0" y="0"/>
                </a:moveTo>
                <a:lnTo>
                  <a:pt x="4268061" y="0"/>
                </a:lnTo>
                <a:lnTo>
                  <a:pt x="4268061" y="6498899"/>
                </a:lnTo>
                <a:lnTo>
                  <a:pt x="1302147" y="6498899"/>
                </a:lnTo>
                <a:close/>
              </a:path>
            </a:pathLst>
          </a:cu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5FE0C1C4-E378-4660-9426-3D23DC5FC2B1}"/>
              </a:ext>
            </a:extLst>
          </p:cNvPr>
          <p:cNvSpPr txBox="1">
            <a:spLocks/>
          </p:cNvSpPr>
          <p:nvPr/>
        </p:nvSpPr>
        <p:spPr>
          <a:xfrm>
            <a:off x="1540690" y="0"/>
            <a:ext cx="4464000" cy="3295457"/>
          </a:xfrm>
          <a:custGeom>
            <a:avLst/>
            <a:gdLst>
              <a:gd name="connsiteX0" fmla="*/ 289659 w 4464000"/>
              <a:gd name="connsiteY0" fmla="*/ 2623503 h 3295457"/>
              <a:gd name="connsiteX1" fmla="*/ 312691 w 4464000"/>
              <a:gd name="connsiteY1" fmla="*/ 2623503 h 3295457"/>
              <a:gd name="connsiteX2" fmla="*/ 355464 w 4464000"/>
              <a:gd name="connsiteY2" fmla="*/ 2754847 h 3295457"/>
              <a:gd name="connsiteX3" fmla="*/ 378496 w 4464000"/>
              <a:gd name="connsiteY3" fmla="*/ 2933129 h 3295457"/>
              <a:gd name="connsiteX4" fmla="*/ 322150 w 4464000"/>
              <a:gd name="connsiteY4" fmla="*/ 3148467 h 3295457"/>
              <a:gd name="connsiteX5" fmla="*/ 154755 w 4464000"/>
              <a:gd name="connsiteY5" fmla="*/ 3232873 h 3295457"/>
              <a:gd name="connsiteX6" fmla="*/ 42884 w 4464000"/>
              <a:gd name="connsiteY6" fmla="*/ 3190465 h 3295457"/>
              <a:gd name="connsiteX7" fmla="*/ 110 w 4464000"/>
              <a:gd name="connsiteY7" fmla="*/ 3091236 h 3295457"/>
              <a:gd name="connsiteX8" fmla="*/ 24376 w 4464000"/>
              <a:gd name="connsiteY8" fmla="*/ 3012182 h 3295457"/>
              <a:gd name="connsiteX9" fmla="*/ 125143 w 4464000"/>
              <a:gd name="connsiteY9" fmla="*/ 2913366 h 3295457"/>
              <a:gd name="connsiteX10" fmla="*/ 239481 w 4464000"/>
              <a:gd name="connsiteY10" fmla="*/ 2759788 h 3295457"/>
              <a:gd name="connsiteX11" fmla="*/ 289659 w 4464000"/>
              <a:gd name="connsiteY11" fmla="*/ 2623503 h 3295457"/>
              <a:gd name="connsiteX12" fmla="*/ 563265 w 4464000"/>
              <a:gd name="connsiteY12" fmla="*/ 2554126 h 3295457"/>
              <a:gd name="connsiteX13" fmla="*/ 723218 w 4464000"/>
              <a:gd name="connsiteY13" fmla="*/ 2733643 h 3295457"/>
              <a:gd name="connsiteX14" fmla="*/ 796820 w 4464000"/>
              <a:gd name="connsiteY14" fmla="*/ 2962568 h 3295457"/>
              <a:gd name="connsiteX15" fmla="*/ 742955 w 4464000"/>
              <a:gd name="connsiteY15" fmla="*/ 3128910 h 3295457"/>
              <a:gd name="connsiteX16" fmla="*/ 622477 w 4464000"/>
              <a:gd name="connsiteY16" fmla="*/ 3186553 h 3295457"/>
              <a:gd name="connsiteX17" fmla="*/ 539005 w 4464000"/>
              <a:gd name="connsiteY17" fmla="*/ 3160202 h 3295457"/>
              <a:gd name="connsiteX18" fmla="*/ 487606 w 4464000"/>
              <a:gd name="connsiteY18" fmla="*/ 3035034 h 3295457"/>
              <a:gd name="connsiteX19" fmla="*/ 501495 w 4464000"/>
              <a:gd name="connsiteY19" fmla="*/ 2948051 h 3295457"/>
              <a:gd name="connsiteX20" fmla="*/ 528542 w 4464000"/>
              <a:gd name="connsiteY20" fmla="*/ 2826665 h 3295457"/>
              <a:gd name="connsiteX21" fmla="*/ 546818 w 4464000"/>
              <a:gd name="connsiteY21" fmla="*/ 2741878 h 3295457"/>
              <a:gd name="connsiteX22" fmla="*/ 550518 w 4464000"/>
              <a:gd name="connsiteY22" fmla="*/ 2647178 h 3295457"/>
              <a:gd name="connsiteX23" fmla="*/ 546818 w 4464000"/>
              <a:gd name="connsiteY23" fmla="*/ 2567301 h 3295457"/>
              <a:gd name="connsiteX24" fmla="*/ 859404 w 4464000"/>
              <a:gd name="connsiteY24" fmla="*/ 2534362 h 3295457"/>
              <a:gd name="connsiteX25" fmla="*/ 1115505 w 4464000"/>
              <a:gd name="connsiteY25" fmla="*/ 2689587 h 3295457"/>
              <a:gd name="connsiteX26" fmla="*/ 1238202 w 4464000"/>
              <a:gd name="connsiteY26" fmla="*/ 2916454 h 3295457"/>
              <a:gd name="connsiteX27" fmla="*/ 1199087 w 4464000"/>
              <a:gd name="connsiteY27" fmla="*/ 3032975 h 3295457"/>
              <a:gd name="connsiteX28" fmla="*/ 1083389 w 4464000"/>
              <a:gd name="connsiteY28" fmla="*/ 3087736 h 3295457"/>
              <a:gd name="connsiteX29" fmla="*/ 969338 w 4464000"/>
              <a:gd name="connsiteY29" fmla="*/ 3021447 h 3295457"/>
              <a:gd name="connsiteX30" fmla="*/ 941752 w 4464000"/>
              <a:gd name="connsiteY30" fmla="*/ 2853870 h 3295457"/>
              <a:gd name="connsiteX31" fmla="*/ 909224 w 4464000"/>
              <a:gd name="connsiteY31" fmla="*/ 2683823 h 3295457"/>
              <a:gd name="connsiteX32" fmla="*/ 849523 w 4464000"/>
              <a:gd name="connsiteY32" fmla="*/ 2540950 h 3295457"/>
              <a:gd name="connsiteX33" fmla="*/ 1221733 w 4464000"/>
              <a:gd name="connsiteY33" fmla="*/ 2445427 h 3295457"/>
              <a:gd name="connsiteX34" fmla="*/ 1390697 w 4464000"/>
              <a:gd name="connsiteY34" fmla="*/ 2498618 h 3295457"/>
              <a:gd name="connsiteX35" fmla="*/ 1569909 w 4464000"/>
              <a:gd name="connsiteY35" fmla="*/ 2611830 h 3295457"/>
              <a:gd name="connsiteX36" fmla="*/ 1653233 w 4464000"/>
              <a:gd name="connsiteY36" fmla="*/ 2814343 h 3295457"/>
              <a:gd name="connsiteX37" fmla="*/ 1594766 w 4464000"/>
              <a:gd name="connsiteY37" fmla="*/ 2951452 h 3295457"/>
              <a:gd name="connsiteX38" fmla="*/ 1501714 w 4464000"/>
              <a:gd name="connsiteY38" fmla="*/ 2982332 h 3295457"/>
              <a:gd name="connsiteX39" fmla="*/ 1383133 w 4464000"/>
              <a:gd name="connsiteY39" fmla="*/ 2916454 h 3295457"/>
              <a:gd name="connsiteX40" fmla="*/ 1333725 w 4464000"/>
              <a:gd name="connsiteY40" fmla="*/ 2722114 h 3295457"/>
              <a:gd name="connsiteX41" fmla="*/ 1291316 w 4464000"/>
              <a:gd name="connsiteY41" fmla="*/ 2587476 h 3295457"/>
              <a:gd name="connsiteX42" fmla="*/ 1211851 w 4464000"/>
              <a:gd name="connsiteY42" fmla="*/ 2455309 h 3295457"/>
              <a:gd name="connsiteX43" fmla="*/ 1962858 w 4464000"/>
              <a:gd name="connsiteY43" fmla="*/ 1961431 h 3295457"/>
              <a:gd name="connsiteX44" fmla="*/ 1962858 w 4464000"/>
              <a:gd name="connsiteY44" fmla="*/ 2992419 h 3295457"/>
              <a:gd name="connsiteX45" fmla="*/ 2585816 w 4464000"/>
              <a:gd name="connsiteY45" fmla="*/ 2992419 h 3295457"/>
              <a:gd name="connsiteX46" fmla="*/ 2585816 w 4464000"/>
              <a:gd name="connsiteY46" fmla="*/ 1961431 h 3295457"/>
              <a:gd name="connsiteX47" fmla="*/ 474297 w 4464000"/>
              <a:gd name="connsiteY47" fmla="*/ 788806 h 3295457"/>
              <a:gd name="connsiteX48" fmla="*/ 585511 w 4464000"/>
              <a:gd name="connsiteY48" fmla="*/ 851755 h 3295457"/>
              <a:gd name="connsiteX49" fmla="*/ 698821 w 4464000"/>
              <a:gd name="connsiteY49" fmla="*/ 954232 h 3295457"/>
              <a:gd name="connsiteX50" fmla="*/ 750706 w 4464000"/>
              <a:gd name="connsiteY50" fmla="*/ 1105019 h 3295457"/>
              <a:gd name="connsiteX51" fmla="*/ 711665 w 4464000"/>
              <a:gd name="connsiteY51" fmla="*/ 1217849 h 3295457"/>
              <a:gd name="connsiteX52" fmla="*/ 635656 w 4464000"/>
              <a:gd name="connsiteY52" fmla="*/ 1246769 h 3295457"/>
              <a:gd name="connsiteX53" fmla="*/ 544546 w 4464000"/>
              <a:gd name="connsiteY53" fmla="*/ 1198967 h 3295457"/>
              <a:gd name="connsiteX54" fmla="*/ 520222 w 4464000"/>
              <a:gd name="connsiteY54" fmla="*/ 1101726 h 3295457"/>
              <a:gd name="connsiteX55" fmla="*/ 513214 w 4464000"/>
              <a:gd name="connsiteY55" fmla="*/ 927502 h 3295457"/>
              <a:gd name="connsiteX56" fmla="*/ 464154 w 4464000"/>
              <a:gd name="connsiteY56" fmla="*/ 805162 h 3295457"/>
              <a:gd name="connsiteX57" fmla="*/ 1093417 w 4464000"/>
              <a:gd name="connsiteY57" fmla="*/ 709753 h 3295457"/>
              <a:gd name="connsiteX58" fmla="*/ 1324088 w 4464000"/>
              <a:gd name="connsiteY58" fmla="*/ 844802 h 3295457"/>
              <a:gd name="connsiteX59" fmla="*/ 1361160 w 4464000"/>
              <a:gd name="connsiteY59" fmla="*/ 869918 h 3295457"/>
              <a:gd name="connsiteX60" fmla="*/ 1373518 w 4464000"/>
              <a:gd name="connsiteY60" fmla="*/ 897504 h 3295457"/>
              <a:gd name="connsiteX61" fmla="*/ 1360748 w 4464000"/>
              <a:gd name="connsiteY61" fmla="*/ 925502 h 3295457"/>
              <a:gd name="connsiteX62" fmla="*/ 1310907 w 4464000"/>
              <a:gd name="connsiteY62" fmla="*/ 943619 h 3295457"/>
              <a:gd name="connsiteX63" fmla="*/ 1164266 w 4464000"/>
              <a:gd name="connsiteY63" fmla="*/ 1111195 h 3295457"/>
              <a:gd name="connsiteX64" fmla="*/ 1027511 w 4464000"/>
              <a:gd name="connsiteY64" fmla="*/ 1246657 h 3295457"/>
              <a:gd name="connsiteX65" fmla="*/ 1004444 w 4464000"/>
              <a:gd name="connsiteY65" fmla="*/ 1246657 h 3295457"/>
              <a:gd name="connsiteX66" fmla="*/ 1067467 w 4464000"/>
              <a:gd name="connsiteY66" fmla="*/ 997968 h 3295457"/>
              <a:gd name="connsiteX67" fmla="*/ 1093417 w 4464000"/>
              <a:gd name="connsiteY67" fmla="*/ 709753 h 3295457"/>
              <a:gd name="connsiteX68" fmla="*/ 997748 w 4464000"/>
              <a:gd name="connsiteY68" fmla="*/ 604142 h 3295457"/>
              <a:gd name="connsiteX69" fmla="*/ 997748 w 4464000"/>
              <a:gd name="connsiteY69" fmla="*/ 1348973 h 3295457"/>
              <a:gd name="connsiteX70" fmla="*/ 1383545 w 4464000"/>
              <a:gd name="connsiteY70" fmla="*/ 1348973 h 3295457"/>
              <a:gd name="connsiteX71" fmla="*/ 1383545 w 4464000"/>
              <a:gd name="connsiteY71" fmla="*/ 604142 h 3295457"/>
              <a:gd name="connsiteX72" fmla="*/ 450962 w 4464000"/>
              <a:gd name="connsiteY72" fmla="*/ 604142 h 3295457"/>
              <a:gd name="connsiteX73" fmla="*/ 450962 w 4464000"/>
              <a:gd name="connsiteY73" fmla="*/ 1348973 h 3295457"/>
              <a:gd name="connsiteX74" fmla="*/ 770881 w 4464000"/>
              <a:gd name="connsiteY74" fmla="*/ 1348973 h 3295457"/>
              <a:gd name="connsiteX75" fmla="*/ 770881 w 4464000"/>
              <a:gd name="connsiteY75" fmla="*/ 604142 h 3295457"/>
              <a:gd name="connsiteX76" fmla="*/ 210920 w 4464000"/>
              <a:gd name="connsiteY76" fmla="*/ 344337 h 3295457"/>
              <a:gd name="connsiteX77" fmla="*/ 513626 w 4464000"/>
              <a:gd name="connsiteY77" fmla="*/ 525501 h 3295457"/>
              <a:gd name="connsiteX78" fmla="*/ 1363761 w 4464000"/>
              <a:gd name="connsiteY78" fmla="*/ 525501 h 3295457"/>
              <a:gd name="connsiteX79" fmla="*/ 1439444 w 4464000"/>
              <a:gd name="connsiteY79" fmla="*/ 429978 h 3295457"/>
              <a:gd name="connsiteX80" fmla="*/ 1457118 w 4464000"/>
              <a:gd name="connsiteY80" fmla="*/ 410215 h 3295457"/>
              <a:gd name="connsiteX81" fmla="*/ 1482190 w 4464000"/>
              <a:gd name="connsiteY81" fmla="*/ 400332 h 3295457"/>
              <a:gd name="connsiteX82" fmla="*/ 1510139 w 4464000"/>
              <a:gd name="connsiteY82" fmla="*/ 409803 h 3295457"/>
              <a:gd name="connsiteX83" fmla="*/ 1538089 w 4464000"/>
              <a:gd name="connsiteY83" fmla="*/ 426684 h 3295457"/>
              <a:gd name="connsiteX84" fmla="*/ 1673074 w 4464000"/>
              <a:gd name="connsiteY84" fmla="*/ 522206 h 3295457"/>
              <a:gd name="connsiteX85" fmla="*/ 1700289 w 4464000"/>
              <a:gd name="connsiteY85" fmla="*/ 548026 h 3295457"/>
              <a:gd name="connsiteX86" fmla="*/ 1712659 w 4464000"/>
              <a:gd name="connsiteY86" fmla="*/ 581205 h 3295457"/>
              <a:gd name="connsiteX87" fmla="*/ 1687925 w 4464000"/>
              <a:gd name="connsiteY87" fmla="*/ 629695 h 3295457"/>
              <a:gd name="connsiteX88" fmla="*/ 1603852 w 4464000"/>
              <a:gd name="connsiteY88" fmla="*/ 693116 h 3295457"/>
              <a:gd name="connsiteX89" fmla="*/ 1608114 w 4464000"/>
              <a:gd name="connsiteY89" fmla="*/ 912322 h 3295457"/>
              <a:gd name="connsiteX90" fmla="*/ 1616031 w 4464000"/>
              <a:gd name="connsiteY90" fmla="*/ 1218588 h 3295457"/>
              <a:gd name="connsiteX91" fmla="*/ 1620294 w 4464000"/>
              <a:gd name="connsiteY91" fmla="*/ 1430911 h 3295457"/>
              <a:gd name="connsiteX92" fmla="*/ 1583027 w 4464000"/>
              <a:gd name="connsiteY92" fmla="*/ 1537892 h 3295457"/>
              <a:gd name="connsiteX93" fmla="*/ 1510687 w 4464000"/>
              <a:gd name="connsiteY93" fmla="*/ 1581124 h 3295457"/>
              <a:gd name="connsiteX94" fmla="*/ 1462461 w 4464000"/>
              <a:gd name="connsiteY94" fmla="*/ 1589185 h 3295457"/>
              <a:gd name="connsiteX95" fmla="*/ 1390937 w 4464000"/>
              <a:gd name="connsiteY95" fmla="*/ 1559096 h 3295457"/>
              <a:gd name="connsiteX96" fmla="*/ 1383545 w 4464000"/>
              <a:gd name="connsiteY96" fmla="*/ 1427615 h 3295457"/>
              <a:gd name="connsiteX97" fmla="*/ 997748 w 4464000"/>
              <a:gd name="connsiteY97" fmla="*/ 1427615 h 3295457"/>
              <a:gd name="connsiteX98" fmla="*/ 997748 w 4464000"/>
              <a:gd name="connsiteY98" fmla="*/ 1820000 h 3295457"/>
              <a:gd name="connsiteX99" fmla="*/ 1179106 w 4464000"/>
              <a:gd name="connsiteY99" fmla="*/ 1820000 h 3295457"/>
              <a:gd name="connsiteX100" fmla="*/ 1297812 w 4464000"/>
              <a:gd name="connsiteY100" fmla="*/ 1678213 h 3295457"/>
              <a:gd name="connsiteX101" fmla="*/ 1322543 w 4464000"/>
              <a:gd name="connsiteY101" fmla="*/ 1649361 h 3295457"/>
              <a:gd name="connsiteX102" fmla="*/ 1347274 w 4464000"/>
              <a:gd name="connsiteY102" fmla="*/ 1635348 h 3295457"/>
              <a:gd name="connsiteX103" fmla="*/ 1376935 w 4464000"/>
              <a:gd name="connsiteY103" fmla="*/ 1648537 h 3295457"/>
              <a:gd name="connsiteX104" fmla="*/ 1406562 w 4464000"/>
              <a:gd name="connsiteY104" fmla="*/ 1671619 h 3295457"/>
              <a:gd name="connsiteX105" fmla="*/ 1557818 w 4464000"/>
              <a:gd name="connsiteY105" fmla="*/ 1816703 h 3295457"/>
              <a:gd name="connsiteX106" fmla="*/ 1582890 w 4464000"/>
              <a:gd name="connsiteY106" fmla="*/ 1842524 h 3295457"/>
              <a:gd name="connsiteX107" fmla="*/ 1590699 w 4464000"/>
              <a:gd name="connsiteY107" fmla="*/ 1865874 h 3295457"/>
              <a:gd name="connsiteX108" fmla="*/ 1573437 w 4464000"/>
              <a:gd name="connsiteY108" fmla="*/ 1893317 h 3295457"/>
              <a:gd name="connsiteX109" fmla="*/ 1541377 w 4464000"/>
              <a:gd name="connsiteY109" fmla="*/ 1898641 h 3295457"/>
              <a:gd name="connsiteX110" fmla="*/ 997748 w 4464000"/>
              <a:gd name="connsiteY110" fmla="*/ 1898641 h 3295457"/>
              <a:gd name="connsiteX111" fmla="*/ 997748 w 4464000"/>
              <a:gd name="connsiteY111" fmla="*/ 2337141 h 3295457"/>
              <a:gd name="connsiteX112" fmla="*/ 1245054 w 4464000"/>
              <a:gd name="connsiteY112" fmla="*/ 2337141 h 3295457"/>
              <a:gd name="connsiteX113" fmla="*/ 1334084 w 4464000"/>
              <a:gd name="connsiteY113" fmla="*/ 2192072 h 3295457"/>
              <a:gd name="connsiteX114" fmla="*/ 1352632 w 4464000"/>
              <a:gd name="connsiteY114" fmla="*/ 2167345 h 3295457"/>
              <a:gd name="connsiteX115" fmla="*/ 1383545 w 4464000"/>
              <a:gd name="connsiteY115" fmla="*/ 2152508 h 3295457"/>
              <a:gd name="connsiteX116" fmla="*/ 1413550 w 4464000"/>
              <a:gd name="connsiteY116" fmla="*/ 2164460 h 3295457"/>
              <a:gd name="connsiteX117" fmla="*/ 1446020 w 4464000"/>
              <a:gd name="connsiteY117" fmla="*/ 2188775 h 3295457"/>
              <a:gd name="connsiteX118" fmla="*/ 1620294 w 4464000"/>
              <a:gd name="connsiteY118" fmla="*/ 2330547 h 3295457"/>
              <a:gd name="connsiteX119" fmla="*/ 1642973 w 4464000"/>
              <a:gd name="connsiteY119" fmla="*/ 2352700 h 3295457"/>
              <a:gd name="connsiteX120" fmla="*/ 1653281 w 4464000"/>
              <a:gd name="connsiteY120" fmla="*/ 2379738 h 3295457"/>
              <a:gd name="connsiteX121" fmla="*/ 1637207 w 4464000"/>
              <a:gd name="connsiteY121" fmla="*/ 2410048 h 3295457"/>
              <a:gd name="connsiteX122" fmla="*/ 1603852 w 4464000"/>
              <a:gd name="connsiteY122" fmla="*/ 2415782 h 3295457"/>
              <a:gd name="connsiteX123" fmla="*/ 447674 w 4464000"/>
              <a:gd name="connsiteY123" fmla="*/ 2415782 h 3295457"/>
              <a:gd name="connsiteX124" fmla="*/ 225682 w 4464000"/>
              <a:gd name="connsiteY124" fmla="*/ 2421139 h 3295457"/>
              <a:gd name="connsiteX125" fmla="*/ 92339 w 4464000"/>
              <a:gd name="connsiteY125" fmla="*/ 2438851 h 3295457"/>
              <a:gd name="connsiteX126" fmla="*/ 36343 w 4464000"/>
              <a:gd name="connsiteY126" fmla="*/ 2317359 h 3295457"/>
              <a:gd name="connsiteX127" fmla="*/ 333427 w 4464000"/>
              <a:gd name="connsiteY127" fmla="*/ 2333432 h 3295457"/>
              <a:gd name="connsiteX128" fmla="*/ 507030 w 4464000"/>
              <a:gd name="connsiteY128" fmla="*/ 2337141 h 3295457"/>
              <a:gd name="connsiteX129" fmla="*/ 770881 w 4464000"/>
              <a:gd name="connsiteY129" fmla="*/ 2337141 h 3295457"/>
              <a:gd name="connsiteX130" fmla="*/ 770881 w 4464000"/>
              <a:gd name="connsiteY130" fmla="*/ 1898641 h 3295457"/>
              <a:gd name="connsiteX131" fmla="*/ 543309 w 4464000"/>
              <a:gd name="connsiteY131" fmla="*/ 1898641 h 3295457"/>
              <a:gd name="connsiteX132" fmla="*/ 321125 w 4464000"/>
              <a:gd name="connsiteY132" fmla="*/ 1905234 h 3295457"/>
              <a:gd name="connsiteX133" fmla="*/ 187862 w 4464000"/>
              <a:gd name="connsiteY133" fmla="*/ 1921718 h 3295457"/>
              <a:gd name="connsiteX134" fmla="*/ 135160 w 4464000"/>
              <a:gd name="connsiteY134" fmla="*/ 1800215 h 3295457"/>
              <a:gd name="connsiteX135" fmla="*/ 429355 w 4464000"/>
              <a:gd name="connsiteY135" fmla="*/ 1817527 h 3295457"/>
              <a:gd name="connsiteX136" fmla="*/ 602675 w 4464000"/>
              <a:gd name="connsiteY136" fmla="*/ 1820000 h 3295457"/>
              <a:gd name="connsiteX137" fmla="*/ 770881 w 4464000"/>
              <a:gd name="connsiteY137" fmla="*/ 1820000 h 3295457"/>
              <a:gd name="connsiteX138" fmla="*/ 770881 w 4464000"/>
              <a:gd name="connsiteY138" fmla="*/ 1427615 h 3295457"/>
              <a:gd name="connsiteX139" fmla="*/ 454260 w 4464000"/>
              <a:gd name="connsiteY139" fmla="*/ 1427615 h 3295457"/>
              <a:gd name="connsiteX140" fmla="*/ 435770 w 4464000"/>
              <a:gd name="connsiteY140" fmla="*/ 1573934 h 3295457"/>
              <a:gd name="connsiteX141" fmla="*/ 296442 w 4464000"/>
              <a:gd name="connsiteY141" fmla="*/ 1638645 h 3295457"/>
              <a:gd name="connsiteX142" fmla="*/ 211316 w 4464000"/>
              <a:gd name="connsiteY142" fmla="*/ 1606083 h 3295457"/>
              <a:gd name="connsiteX143" fmla="*/ 197744 w 4464000"/>
              <a:gd name="connsiteY143" fmla="*/ 1546319 h 3295457"/>
              <a:gd name="connsiteX144" fmla="*/ 204332 w 4464000"/>
              <a:gd name="connsiteY144" fmla="*/ 1447986 h 3295457"/>
              <a:gd name="connsiteX145" fmla="*/ 210920 w 4464000"/>
              <a:gd name="connsiteY145" fmla="*/ 1352250 h 3295457"/>
              <a:gd name="connsiteX146" fmla="*/ 227389 w 4464000"/>
              <a:gd name="connsiteY146" fmla="*/ 972400 h 3295457"/>
              <a:gd name="connsiteX147" fmla="*/ 233977 w 4464000"/>
              <a:gd name="connsiteY147" fmla="*/ 617321 h 3295457"/>
              <a:gd name="connsiteX148" fmla="*/ 228624 w 4464000"/>
              <a:gd name="connsiteY148" fmla="*/ 462454 h 3295457"/>
              <a:gd name="connsiteX149" fmla="*/ 210920 w 4464000"/>
              <a:gd name="connsiteY149" fmla="*/ 344337 h 3295457"/>
              <a:gd name="connsiteX150" fmla="*/ 3786083 w 4464000"/>
              <a:gd name="connsiteY150" fmla="*/ 0 h 3295457"/>
              <a:gd name="connsiteX151" fmla="*/ 3903921 w 4464000"/>
              <a:gd name="connsiteY151" fmla="*/ 0 h 3295457"/>
              <a:gd name="connsiteX152" fmla="*/ 3934230 w 4464000"/>
              <a:gd name="connsiteY152" fmla="*/ 75047 h 3295457"/>
              <a:gd name="connsiteX153" fmla="*/ 3955499 w 4464000"/>
              <a:gd name="connsiteY153" fmla="*/ 0 h 3295457"/>
              <a:gd name="connsiteX154" fmla="*/ 4102514 w 4464000"/>
              <a:gd name="connsiteY154" fmla="*/ 0 h 3295457"/>
              <a:gd name="connsiteX155" fmla="*/ 4064097 w 4464000"/>
              <a:gd name="connsiteY155" fmla="*/ 122583 h 3295457"/>
              <a:gd name="connsiteX156" fmla="*/ 4016640 w 4464000"/>
              <a:gd name="connsiteY156" fmla="*/ 248542 h 3295457"/>
              <a:gd name="connsiteX157" fmla="*/ 4199115 w 4464000"/>
              <a:gd name="connsiteY157" fmla="*/ 479855 h 3295457"/>
              <a:gd name="connsiteX158" fmla="*/ 4464000 w 4464000"/>
              <a:gd name="connsiteY158" fmla="*/ 641784 h 3295457"/>
              <a:gd name="connsiteX159" fmla="*/ 4464000 w 4464000"/>
              <a:gd name="connsiteY159" fmla="*/ 688049 h 3295457"/>
              <a:gd name="connsiteX160" fmla="*/ 4263859 w 4464000"/>
              <a:gd name="connsiteY160" fmla="*/ 803699 h 3295457"/>
              <a:gd name="connsiteX161" fmla="*/ 3934230 w 4464000"/>
              <a:gd name="connsiteY161" fmla="*/ 364205 h 3295457"/>
              <a:gd name="connsiteX162" fmla="*/ 3251423 w 4464000"/>
              <a:gd name="connsiteY162" fmla="*/ 907796 h 3295457"/>
              <a:gd name="connsiteX163" fmla="*/ 3227877 w 4464000"/>
              <a:gd name="connsiteY163" fmla="*/ 873097 h 3295457"/>
              <a:gd name="connsiteX164" fmla="*/ 3863591 w 4464000"/>
              <a:gd name="connsiteY164" fmla="*/ 236976 h 3295457"/>
              <a:gd name="connsiteX165" fmla="*/ 3298515 w 4464000"/>
              <a:gd name="connsiteY165" fmla="*/ 0 h 3295457"/>
              <a:gd name="connsiteX166" fmla="*/ 3439778 w 4464000"/>
              <a:gd name="connsiteY166" fmla="*/ 0 h 3295457"/>
              <a:gd name="connsiteX167" fmla="*/ 3439778 w 4464000"/>
              <a:gd name="connsiteY167" fmla="*/ 502988 h 3295457"/>
              <a:gd name="connsiteX168" fmla="*/ 3251423 w 4464000"/>
              <a:gd name="connsiteY168" fmla="*/ 734314 h 3295457"/>
              <a:gd name="connsiteX169" fmla="*/ 3086601 w 4464000"/>
              <a:gd name="connsiteY169" fmla="*/ 572386 h 3295457"/>
              <a:gd name="connsiteX170" fmla="*/ 3086601 w 4464000"/>
              <a:gd name="connsiteY170" fmla="*/ 526121 h 3295457"/>
              <a:gd name="connsiteX171" fmla="*/ 3239650 w 4464000"/>
              <a:gd name="connsiteY171" fmla="*/ 537687 h 3295457"/>
              <a:gd name="connsiteX172" fmla="*/ 3298515 w 4464000"/>
              <a:gd name="connsiteY172" fmla="*/ 468289 h 3295457"/>
              <a:gd name="connsiteX173" fmla="*/ 3144793 w 4464000"/>
              <a:gd name="connsiteY173" fmla="*/ 0 h 3295457"/>
              <a:gd name="connsiteX174" fmla="*/ 3230759 w 4464000"/>
              <a:gd name="connsiteY174" fmla="*/ 0 h 3295457"/>
              <a:gd name="connsiteX175" fmla="*/ 3227877 w 4464000"/>
              <a:gd name="connsiteY175" fmla="*/ 5662 h 3295457"/>
              <a:gd name="connsiteX176" fmla="*/ 3180786 w 4464000"/>
              <a:gd name="connsiteY176" fmla="*/ 51928 h 3295457"/>
              <a:gd name="connsiteX177" fmla="*/ 3151351 w 4464000"/>
              <a:gd name="connsiteY177" fmla="*/ 23011 h 3295457"/>
              <a:gd name="connsiteX178" fmla="*/ 2897967 w 4464000"/>
              <a:gd name="connsiteY178" fmla="*/ 0 h 3295457"/>
              <a:gd name="connsiteX179" fmla="*/ 3028415 w 4464000"/>
              <a:gd name="connsiteY179" fmla="*/ 0 h 3295457"/>
              <a:gd name="connsiteX180" fmla="*/ 3028473 w 4464000"/>
              <a:gd name="connsiteY180" fmla="*/ 20838 h 3295457"/>
              <a:gd name="connsiteX181" fmla="*/ 3039509 w 4464000"/>
              <a:gd name="connsiteY181" fmla="*/ 699615 h 3295457"/>
              <a:gd name="connsiteX182" fmla="*/ 2886474 w 4464000"/>
              <a:gd name="connsiteY182" fmla="*/ 780580 h 3295457"/>
              <a:gd name="connsiteX183" fmla="*/ 2897511 w 4464000"/>
              <a:gd name="connsiteY183" fmla="*/ 119146 h 3295457"/>
              <a:gd name="connsiteX184" fmla="*/ 2509751 w 4464000"/>
              <a:gd name="connsiteY184" fmla="*/ 0 h 3295457"/>
              <a:gd name="connsiteX185" fmla="*/ 2651014 w 4464000"/>
              <a:gd name="connsiteY185" fmla="*/ 0 h 3295457"/>
              <a:gd name="connsiteX186" fmla="*/ 2651014 w 4464000"/>
              <a:gd name="connsiteY186" fmla="*/ 98180 h 3295457"/>
              <a:gd name="connsiteX187" fmla="*/ 2698903 w 4464000"/>
              <a:gd name="connsiteY187" fmla="*/ 0 h 3295457"/>
              <a:gd name="connsiteX188" fmla="*/ 2790946 w 4464000"/>
              <a:gd name="connsiteY188" fmla="*/ 0 h 3295457"/>
              <a:gd name="connsiteX189" fmla="*/ 2783461 w 4464000"/>
              <a:gd name="connsiteY189" fmla="*/ 11439 h 3295457"/>
              <a:gd name="connsiteX190" fmla="*/ 2651014 w 4464000"/>
              <a:gd name="connsiteY190" fmla="*/ 167578 h 3295457"/>
              <a:gd name="connsiteX191" fmla="*/ 2651014 w 4464000"/>
              <a:gd name="connsiteY191" fmla="*/ 780580 h 3295457"/>
              <a:gd name="connsiteX192" fmla="*/ 2497978 w 4464000"/>
              <a:gd name="connsiteY192" fmla="*/ 873097 h 3295457"/>
              <a:gd name="connsiteX193" fmla="*/ 2509015 w 4464000"/>
              <a:gd name="connsiteY193" fmla="*/ 243118 h 3295457"/>
              <a:gd name="connsiteX194" fmla="*/ 2115091 w 4464000"/>
              <a:gd name="connsiteY194" fmla="*/ 0 h 3295457"/>
              <a:gd name="connsiteX195" fmla="*/ 2364820 w 4464000"/>
              <a:gd name="connsiteY195" fmla="*/ 0 h 3295457"/>
              <a:gd name="connsiteX196" fmla="*/ 2364601 w 4464000"/>
              <a:gd name="connsiteY196" fmla="*/ 14754 h 3295457"/>
              <a:gd name="connsiteX197" fmla="*/ 2353677 w 4464000"/>
              <a:gd name="connsiteY197" fmla="*/ 751338 h 3295457"/>
              <a:gd name="connsiteX198" fmla="*/ 2349575 w 4464000"/>
              <a:gd name="connsiteY198" fmla="*/ 1045729 h 3295457"/>
              <a:gd name="connsiteX199" fmla="*/ 2605546 w 4464000"/>
              <a:gd name="connsiteY199" fmla="*/ 1045729 h 3295457"/>
              <a:gd name="connsiteX200" fmla="*/ 2710772 w 4464000"/>
              <a:gd name="connsiteY200" fmla="*/ 874447 h 3295457"/>
              <a:gd name="connsiteX201" fmla="*/ 2729269 w 4464000"/>
              <a:gd name="connsiteY201" fmla="*/ 849743 h 3295457"/>
              <a:gd name="connsiteX202" fmla="*/ 2760096 w 4464000"/>
              <a:gd name="connsiteY202" fmla="*/ 834920 h 3295457"/>
              <a:gd name="connsiteX203" fmla="*/ 2792568 w 4464000"/>
              <a:gd name="connsiteY203" fmla="*/ 846449 h 3295457"/>
              <a:gd name="connsiteX204" fmla="*/ 2822574 w 4464000"/>
              <a:gd name="connsiteY204" fmla="*/ 867859 h 3295457"/>
              <a:gd name="connsiteX205" fmla="*/ 3013610 w 4464000"/>
              <a:gd name="connsiteY205" fmla="*/ 1039142 h 3295457"/>
              <a:gd name="connsiteX206" fmla="*/ 3037491 w 4464000"/>
              <a:gd name="connsiteY206" fmla="*/ 1062611 h 3295457"/>
              <a:gd name="connsiteX207" fmla="*/ 3046550 w 4464000"/>
              <a:gd name="connsiteY207" fmla="*/ 1088550 h 3295457"/>
              <a:gd name="connsiteX208" fmla="*/ 3029256 w 4464000"/>
              <a:gd name="connsiteY208" fmla="*/ 1117783 h 3295457"/>
              <a:gd name="connsiteX209" fmla="*/ 2997141 w 4464000"/>
              <a:gd name="connsiteY209" fmla="*/ 1124783 h 3295457"/>
              <a:gd name="connsiteX210" fmla="*/ 2349575 w 4464000"/>
              <a:gd name="connsiteY210" fmla="*/ 1124783 h 3295457"/>
              <a:gd name="connsiteX211" fmla="*/ 2347929 w 4464000"/>
              <a:gd name="connsiteY211" fmla="*/ 1503580 h 3295457"/>
              <a:gd name="connsiteX212" fmla="*/ 2346282 w 4464000"/>
              <a:gd name="connsiteY212" fmla="*/ 1882378 h 3295457"/>
              <a:gd name="connsiteX213" fmla="*/ 2526756 w 4464000"/>
              <a:gd name="connsiteY213" fmla="*/ 1882378 h 3295457"/>
              <a:gd name="connsiteX214" fmla="*/ 2664737 w 4464000"/>
              <a:gd name="connsiteY214" fmla="*/ 1753916 h 3295457"/>
              <a:gd name="connsiteX215" fmla="*/ 2695974 w 4464000"/>
              <a:gd name="connsiteY215" fmla="*/ 1725506 h 3295457"/>
              <a:gd name="connsiteX216" fmla="*/ 2717348 w 4464000"/>
              <a:gd name="connsiteY216" fmla="*/ 1714389 h 3295457"/>
              <a:gd name="connsiteX217" fmla="*/ 2748176 w 4464000"/>
              <a:gd name="connsiteY217" fmla="*/ 1727977 h 3295457"/>
              <a:gd name="connsiteX218" fmla="*/ 2776538 w 4464000"/>
              <a:gd name="connsiteY218" fmla="*/ 1753916 h 3295457"/>
              <a:gd name="connsiteX219" fmla="*/ 2911501 w 4464000"/>
              <a:gd name="connsiteY219" fmla="*/ 1875790 h 3295457"/>
              <a:gd name="connsiteX220" fmla="*/ 2934968 w 4464000"/>
              <a:gd name="connsiteY220" fmla="*/ 1898024 h 3295457"/>
              <a:gd name="connsiteX221" fmla="*/ 2951026 w 4464000"/>
              <a:gd name="connsiteY221" fmla="*/ 1935080 h 3295457"/>
              <a:gd name="connsiteX222" fmla="*/ 2932910 w 4464000"/>
              <a:gd name="connsiteY222" fmla="*/ 1976254 h 3295457"/>
              <a:gd name="connsiteX223" fmla="*/ 2835740 w 4464000"/>
              <a:gd name="connsiteY223" fmla="*/ 2056954 h 3295457"/>
              <a:gd name="connsiteX224" fmla="*/ 2831211 w 4464000"/>
              <a:gd name="connsiteY224" fmla="*/ 2173887 h 3295457"/>
              <a:gd name="connsiteX225" fmla="*/ 2829152 w 4464000"/>
              <a:gd name="connsiteY225" fmla="*/ 2290820 h 3295457"/>
              <a:gd name="connsiteX226" fmla="*/ 2831727 w 4464000"/>
              <a:gd name="connsiteY226" fmla="*/ 2456441 h 3295457"/>
              <a:gd name="connsiteX227" fmla="*/ 2837387 w 4464000"/>
              <a:gd name="connsiteY227" fmla="*/ 2704204 h 3295457"/>
              <a:gd name="connsiteX228" fmla="*/ 2843048 w 4464000"/>
              <a:gd name="connsiteY228" fmla="*/ 2949496 h 3295457"/>
              <a:gd name="connsiteX229" fmla="*/ 2845622 w 4464000"/>
              <a:gd name="connsiteY229" fmla="*/ 3107705 h 3295457"/>
              <a:gd name="connsiteX230" fmla="*/ 2801404 w 4464000"/>
              <a:gd name="connsiteY230" fmla="*/ 3230555 h 3295457"/>
              <a:gd name="connsiteX231" fmla="*/ 2715529 w 4464000"/>
              <a:gd name="connsiteY231" fmla="*/ 3275816 h 3295457"/>
              <a:gd name="connsiteX232" fmla="*/ 2658160 w 4464000"/>
              <a:gd name="connsiteY232" fmla="*/ 3282282 h 3295457"/>
              <a:gd name="connsiteX233" fmla="*/ 2586246 w 4464000"/>
              <a:gd name="connsiteY233" fmla="*/ 3246461 h 3295457"/>
              <a:gd name="connsiteX234" fmla="*/ 2575973 w 4464000"/>
              <a:gd name="connsiteY234" fmla="*/ 3183465 h 3295457"/>
              <a:gd name="connsiteX235" fmla="*/ 2578024 w 4464000"/>
              <a:gd name="connsiteY235" fmla="*/ 3138586 h 3295457"/>
              <a:gd name="connsiteX236" fmla="*/ 2582536 w 4464000"/>
              <a:gd name="connsiteY236" fmla="*/ 3071473 h 3295457"/>
              <a:gd name="connsiteX237" fmla="*/ 1959569 w 4464000"/>
              <a:gd name="connsiteY237" fmla="*/ 3071473 h 3295457"/>
              <a:gd name="connsiteX238" fmla="*/ 1936551 w 4464000"/>
              <a:gd name="connsiteY238" fmla="*/ 3219286 h 3295457"/>
              <a:gd name="connsiteX239" fmla="*/ 1785288 w 4464000"/>
              <a:gd name="connsiteY239" fmla="*/ 3295457 h 3295457"/>
              <a:gd name="connsiteX240" fmla="*/ 1696027 w 4464000"/>
              <a:gd name="connsiteY240" fmla="*/ 3251813 h 3295457"/>
              <a:gd name="connsiteX241" fmla="*/ 1683276 w 4464000"/>
              <a:gd name="connsiteY241" fmla="*/ 3183465 h 3295457"/>
              <a:gd name="connsiteX242" fmla="*/ 1686815 w 4464000"/>
              <a:gd name="connsiteY242" fmla="*/ 3104899 h 3295457"/>
              <a:gd name="connsiteX243" fmla="*/ 1694016 w 4464000"/>
              <a:gd name="connsiteY243" fmla="*/ 2996323 h 3295457"/>
              <a:gd name="connsiteX244" fmla="*/ 1699753 w 4464000"/>
              <a:gd name="connsiteY244" fmla="*/ 2919954 h 3295457"/>
              <a:gd name="connsiteX245" fmla="*/ 1713344 w 4464000"/>
              <a:gd name="connsiteY245" fmla="*/ 2542391 h 3295457"/>
              <a:gd name="connsiteX246" fmla="*/ 1719522 w 4464000"/>
              <a:gd name="connsiteY246" fmla="*/ 2162359 h 3295457"/>
              <a:gd name="connsiteX247" fmla="*/ 1712109 w 4464000"/>
              <a:gd name="connsiteY247" fmla="*/ 1870849 h 3295457"/>
              <a:gd name="connsiteX248" fmla="*/ 1689867 w 4464000"/>
              <a:gd name="connsiteY248" fmla="*/ 1688038 h 3295457"/>
              <a:gd name="connsiteX249" fmla="*/ 2029064 w 4464000"/>
              <a:gd name="connsiteY249" fmla="*/ 1882378 h 3295457"/>
              <a:gd name="connsiteX250" fmla="*/ 2098580 w 4464000"/>
              <a:gd name="connsiteY250" fmla="*/ 1882378 h 3295457"/>
              <a:gd name="connsiteX251" fmla="*/ 2097338 w 4464000"/>
              <a:gd name="connsiteY251" fmla="*/ 1703684 h 3295457"/>
              <a:gd name="connsiteX252" fmla="*/ 2101062 w 4464000"/>
              <a:gd name="connsiteY252" fmla="*/ 1436055 h 3295457"/>
              <a:gd name="connsiteX253" fmla="*/ 2106027 w 4464000"/>
              <a:gd name="connsiteY253" fmla="*/ 1170897 h 3295457"/>
              <a:gd name="connsiteX254" fmla="*/ 2108510 w 4464000"/>
              <a:gd name="connsiteY254" fmla="*/ 999615 h 3295457"/>
              <a:gd name="connsiteX255" fmla="*/ 2106803 w 4464000"/>
              <a:gd name="connsiteY255" fmla="*/ 829774 h 3295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</a:cxnLst>
            <a:rect l="l" t="t" r="r" b="b"/>
            <a:pathLst>
              <a:path w="4464000" h="3295457">
                <a:moveTo>
                  <a:pt x="289659" y="2623503"/>
                </a:moveTo>
                <a:lnTo>
                  <a:pt x="312691" y="2623503"/>
                </a:lnTo>
                <a:cubicBezTo>
                  <a:pt x="326949" y="2658432"/>
                  <a:pt x="341207" y="2702213"/>
                  <a:pt x="355464" y="2754847"/>
                </a:cubicBezTo>
                <a:cubicBezTo>
                  <a:pt x="369722" y="2807481"/>
                  <a:pt x="377399" y="2866908"/>
                  <a:pt x="378496" y="2933129"/>
                </a:cubicBezTo>
                <a:cubicBezTo>
                  <a:pt x="378428" y="3021995"/>
                  <a:pt x="359646" y="3093775"/>
                  <a:pt x="322150" y="3148467"/>
                </a:cubicBezTo>
                <a:cubicBezTo>
                  <a:pt x="284654" y="3203159"/>
                  <a:pt x="228856" y="3231295"/>
                  <a:pt x="154755" y="3232873"/>
                </a:cubicBezTo>
                <a:cubicBezTo>
                  <a:pt x="108005" y="3231707"/>
                  <a:pt x="70715" y="3217570"/>
                  <a:pt x="42884" y="3190465"/>
                </a:cubicBezTo>
                <a:cubicBezTo>
                  <a:pt x="15054" y="3163358"/>
                  <a:pt x="796" y="3130282"/>
                  <a:pt x="110" y="3091236"/>
                </a:cubicBezTo>
                <a:cubicBezTo>
                  <a:pt x="-1055" y="3060767"/>
                  <a:pt x="7034" y="3034416"/>
                  <a:pt x="24376" y="3012182"/>
                </a:cubicBezTo>
                <a:cubicBezTo>
                  <a:pt x="41719" y="2989949"/>
                  <a:pt x="75308" y="2957010"/>
                  <a:pt x="125143" y="2913366"/>
                </a:cubicBezTo>
                <a:cubicBezTo>
                  <a:pt x="178062" y="2862791"/>
                  <a:pt x="216175" y="2811598"/>
                  <a:pt x="239481" y="2759788"/>
                </a:cubicBezTo>
                <a:cubicBezTo>
                  <a:pt x="262788" y="2707978"/>
                  <a:pt x="279514" y="2662550"/>
                  <a:pt x="289659" y="2623503"/>
                </a:cubicBezTo>
                <a:close/>
                <a:moveTo>
                  <a:pt x="563265" y="2554126"/>
                </a:moveTo>
                <a:cubicBezTo>
                  <a:pt x="623368" y="2602848"/>
                  <a:pt x="676685" y="2662687"/>
                  <a:pt x="723218" y="2733643"/>
                </a:cubicBezTo>
                <a:cubicBezTo>
                  <a:pt x="769750" y="2804599"/>
                  <a:pt x="794285" y="2880907"/>
                  <a:pt x="796820" y="2962568"/>
                </a:cubicBezTo>
                <a:cubicBezTo>
                  <a:pt x="795107" y="3035308"/>
                  <a:pt x="777152" y="3090756"/>
                  <a:pt x="742955" y="3128910"/>
                </a:cubicBezTo>
                <a:cubicBezTo>
                  <a:pt x="708758" y="3167064"/>
                  <a:pt x="668599" y="3186278"/>
                  <a:pt x="622477" y="3186553"/>
                </a:cubicBezTo>
                <a:cubicBezTo>
                  <a:pt x="598148" y="3188474"/>
                  <a:pt x="570324" y="3179691"/>
                  <a:pt x="539005" y="3160202"/>
                </a:cubicBezTo>
                <a:cubicBezTo>
                  <a:pt x="507686" y="3140713"/>
                  <a:pt x="490553" y="3098990"/>
                  <a:pt x="487606" y="3035034"/>
                </a:cubicBezTo>
                <a:cubicBezTo>
                  <a:pt x="488215" y="3017690"/>
                  <a:pt x="492845" y="2988696"/>
                  <a:pt x="501495" y="2948051"/>
                </a:cubicBezTo>
                <a:cubicBezTo>
                  <a:pt x="510145" y="2907406"/>
                  <a:pt x="519161" y="2866944"/>
                  <a:pt x="528542" y="2826665"/>
                </a:cubicBezTo>
                <a:cubicBezTo>
                  <a:pt x="537924" y="2786386"/>
                  <a:pt x="544015" y="2758124"/>
                  <a:pt x="546818" y="2741878"/>
                </a:cubicBezTo>
                <a:cubicBezTo>
                  <a:pt x="549902" y="2708664"/>
                  <a:pt x="551135" y="2677098"/>
                  <a:pt x="550518" y="2647178"/>
                </a:cubicBezTo>
                <a:cubicBezTo>
                  <a:pt x="549902" y="2617259"/>
                  <a:pt x="548668" y="2590633"/>
                  <a:pt x="546818" y="2567301"/>
                </a:cubicBezTo>
                <a:close/>
                <a:moveTo>
                  <a:pt x="859404" y="2534362"/>
                </a:moveTo>
                <a:cubicBezTo>
                  <a:pt x="953006" y="2576428"/>
                  <a:pt x="1038373" y="2628170"/>
                  <a:pt x="1115505" y="2689587"/>
                </a:cubicBezTo>
                <a:cubicBezTo>
                  <a:pt x="1192637" y="2751005"/>
                  <a:pt x="1233536" y="2826627"/>
                  <a:pt x="1238202" y="2916454"/>
                </a:cubicBezTo>
                <a:cubicBezTo>
                  <a:pt x="1238133" y="2959618"/>
                  <a:pt x="1225095" y="2998458"/>
                  <a:pt x="1199087" y="3032975"/>
                </a:cubicBezTo>
                <a:cubicBezTo>
                  <a:pt x="1173079" y="3067493"/>
                  <a:pt x="1134513" y="3085746"/>
                  <a:pt x="1083389" y="3087736"/>
                </a:cubicBezTo>
                <a:cubicBezTo>
                  <a:pt x="1023344" y="3086432"/>
                  <a:pt x="985327" y="3064336"/>
                  <a:pt x="969338" y="3021447"/>
                </a:cubicBezTo>
                <a:cubicBezTo>
                  <a:pt x="953349" y="2978558"/>
                  <a:pt x="944153" y="2922698"/>
                  <a:pt x="941752" y="2853870"/>
                </a:cubicBezTo>
                <a:cubicBezTo>
                  <a:pt x="936468" y="2787923"/>
                  <a:pt x="925625" y="2731241"/>
                  <a:pt x="909224" y="2683823"/>
                </a:cubicBezTo>
                <a:cubicBezTo>
                  <a:pt x="892824" y="2636404"/>
                  <a:pt x="872923" y="2588780"/>
                  <a:pt x="849523" y="2540950"/>
                </a:cubicBezTo>
                <a:close/>
                <a:moveTo>
                  <a:pt x="1221733" y="2445427"/>
                </a:moveTo>
                <a:cubicBezTo>
                  <a:pt x="1267501" y="2455594"/>
                  <a:pt x="1323823" y="2473324"/>
                  <a:pt x="1390697" y="2498618"/>
                </a:cubicBezTo>
                <a:cubicBezTo>
                  <a:pt x="1457571" y="2523912"/>
                  <a:pt x="1517309" y="2561649"/>
                  <a:pt x="1569909" y="2611830"/>
                </a:cubicBezTo>
                <a:cubicBezTo>
                  <a:pt x="1622510" y="2662011"/>
                  <a:pt x="1650285" y="2729516"/>
                  <a:pt x="1653233" y="2814343"/>
                </a:cubicBezTo>
                <a:cubicBezTo>
                  <a:pt x="1649801" y="2883309"/>
                  <a:pt x="1630313" y="2929012"/>
                  <a:pt x="1594766" y="2951452"/>
                </a:cubicBezTo>
                <a:cubicBezTo>
                  <a:pt x="1559219" y="2973891"/>
                  <a:pt x="1528202" y="2984184"/>
                  <a:pt x="1501714" y="2982332"/>
                </a:cubicBezTo>
                <a:cubicBezTo>
                  <a:pt x="1443247" y="2982194"/>
                  <a:pt x="1403720" y="2960235"/>
                  <a:pt x="1383133" y="2916454"/>
                </a:cubicBezTo>
                <a:cubicBezTo>
                  <a:pt x="1362547" y="2872672"/>
                  <a:pt x="1346077" y="2807892"/>
                  <a:pt x="1333725" y="2722114"/>
                </a:cubicBezTo>
                <a:cubicBezTo>
                  <a:pt x="1325559" y="2672500"/>
                  <a:pt x="1311422" y="2627621"/>
                  <a:pt x="1291316" y="2587476"/>
                </a:cubicBezTo>
                <a:cubicBezTo>
                  <a:pt x="1271210" y="2547332"/>
                  <a:pt x="1244721" y="2503276"/>
                  <a:pt x="1211851" y="2455309"/>
                </a:cubicBezTo>
                <a:close/>
                <a:moveTo>
                  <a:pt x="1962858" y="1961431"/>
                </a:moveTo>
                <a:lnTo>
                  <a:pt x="1962858" y="2992419"/>
                </a:lnTo>
                <a:lnTo>
                  <a:pt x="2585816" y="2992419"/>
                </a:lnTo>
                <a:lnTo>
                  <a:pt x="2585816" y="1961431"/>
                </a:lnTo>
                <a:close/>
                <a:moveTo>
                  <a:pt x="474297" y="788806"/>
                </a:moveTo>
                <a:cubicBezTo>
                  <a:pt x="505726" y="803933"/>
                  <a:pt x="542797" y="824917"/>
                  <a:pt x="585511" y="851755"/>
                </a:cubicBezTo>
                <a:cubicBezTo>
                  <a:pt x="628225" y="878595"/>
                  <a:pt x="665995" y="912754"/>
                  <a:pt x="698821" y="954232"/>
                </a:cubicBezTo>
                <a:cubicBezTo>
                  <a:pt x="731646" y="995711"/>
                  <a:pt x="748941" y="1045974"/>
                  <a:pt x="750706" y="1105019"/>
                </a:cubicBezTo>
                <a:cubicBezTo>
                  <a:pt x="748993" y="1159915"/>
                  <a:pt x="735979" y="1197525"/>
                  <a:pt x="711665" y="1217849"/>
                </a:cubicBezTo>
                <a:cubicBezTo>
                  <a:pt x="687350" y="1238173"/>
                  <a:pt x="662014" y="1247813"/>
                  <a:pt x="635656" y="1246769"/>
                </a:cubicBezTo>
                <a:cubicBezTo>
                  <a:pt x="591888" y="1244846"/>
                  <a:pt x="561517" y="1228911"/>
                  <a:pt x="544546" y="1198967"/>
                </a:cubicBezTo>
                <a:cubicBezTo>
                  <a:pt x="527574" y="1169022"/>
                  <a:pt x="519466" y="1136608"/>
                  <a:pt x="520222" y="1101726"/>
                </a:cubicBezTo>
                <a:cubicBezTo>
                  <a:pt x="521391" y="1019558"/>
                  <a:pt x="519054" y="961484"/>
                  <a:pt x="513214" y="927502"/>
                </a:cubicBezTo>
                <a:cubicBezTo>
                  <a:pt x="507373" y="893520"/>
                  <a:pt x="491020" y="852740"/>
                  <a:pt x="464154" y="805162"/>
                </a:cubicBezTo>
                <a:close/>
                <a:moveTo>
                  <a:pt x="1093417" y="709753"/>
                </a:moveTo>
                <a:lnTo>
                  <a:pt x="1324088" y="844802"/>
                </a:lnTo>
                <a:cubicBezTo>
                  <a:pt x="1340565" y="854203"/>
                  <a:pt x="1352922" y="862575"/>
                  <a:pt x="1361160" y="869918"/>
                </a:cubicBezTo>
                <a:cubicBezTo>
                  <a:pt x="1369398" y="877261"/>
                  <a:pt x="1373518" y="886456"/>
                  <a:pt x="1373518" y="897504"/>
                </a:cubicBezTo>
                <a:cubicBezTo>
                  <a:pt x="1373998" y="908895"/>
                  <a:pt x="1369742" y="918228"/>
                  <a:pt x="1360748" y="925502"/>
                </a:cubicBezTo>
                <a:cubicBezTo>
                  <a:pt x="1351755" y="932776"/>
                  <a:pt x="1335141" y="938815"/>
                  <a:pt x="1310907" y="943619"/>
                </a:cubicBezTo>
                <a:cubicBezTo>
                  <a:pt x="1273560" y="992272"/>
                  <a:pt x="1224680" y="1048131"/>
                  <a:pt x="1164266" y="1111195"/>
                </a:cubicBezTo>
                <a:cubicBezTo>
                  <a:pt x="1103852" y="1174260"/>
                  <a:pt x="1058267" y="1219413"/>
                  <a:pt x="1027511" y="1246657"/>
                </a:cubicBezTo>
                <a:lnTo>
                  <a:pt x="1004444" y="1246657"/>
                </a:lnTo>
                <a:cubicBezTo>
                  <a:pt x="1027305" y="1173230"/>
                  <a:pt x="1048313" y="1090334"/>
                  <a:pt x="1067467" y="997968"/>
                </a:cubicBezTo>
                <a:cubicBezTo>
                  <a:pt x="1086621" y="905602"/>
                  <a:pt x="1095271" y="809530"/>
                  <a:pt x="1093417" y="709753"/>
                </a:cubicBezTo>
                <a:close/>
                <a:moveTo>
                  <a:pt x="997748" y="604142"/>
                </a:moveTo>
                <a:lnTo>
                  <a:pt x="997748" y="1348973"/>
                </a:lnTo>
                <a:lnTo>
                  <a:pt x="1383545" y="1348973"/>
                </a:lnTo>
                <a:lnTo>
                  <a:pt x="1383545" y="604142"/>
                </a:lnTo>
                <a:close/>
                <a:moveTo>
                  <a:pt x="450962" y="604142"/>
                </a:moveTo>
                <a:lnTo>
                  <a:pt x="450962" y="1348973"/>
                </a:lnTo>
                <a:lnTo>
                  <a:pt x="770881" y="1348973"/>
                </a:lnTo>
                <a:lnTo>
                  <a:pt x="770881" y="604142"/>
                </a:lnTo>
                <a:close/>
                <a:moveTo>
                  <a:pt x="210920" y="344337"/>
                </a:moveTo>
                <a:lnTo>
                  <a:pt x="513626" y="525501"/>
                </a:lnTo>
                <a:lnTo>
                  <a:pt x="1363761" y="525501"/>
                </a:lnTo>
                <a:lnTo>
                  <a:pt x="1439444" y="429978"/>
                </a:lnTo>
                <a:cubicBezTo>
                  <a:pt x="1444308" y="422978"/>
                  <a:pt x="1450199" y="416390"/>
                  <a:pt x="1457118" y="410215"/>
                </a:cubicBezTo>
                <a:cubicBezTo>
                  <a:pt x="1464036" y="404038"/>
                  <a:pt x="1472394" y="400744"/>
                  <a:pt x="1482190" y="400332"/>
                </a:cubicBezTo>
                <a:cubicBezTo>
                  <a:pt x="1490684" y="400813"/>
                  <a:pt x="1500001" y="403970"/>
                  <a:pt x="1510139" y="409803"/>
                </a:cubicBezTo>
                <a:cubicBezTo>
                  <a:pt x="1520278" y="415636"/>
                  <a:pt x="1529594" y="421263"/>
                  <a:pt x="1538089" y="426684"/>
                </a:cubicBezTo>
                <a:lnTo>
                  <a:pt x="1673074" y="522206"/>
                </a:lnTo>
                <a:cubicBezTo>
                  <a:pt x="1683383" y="530202"/>
                  <a:pt x="1692454" y="538808"/>
                  <a:pt x="1700289" y="548026"/>
                </a:cubicBezTo>
                <a:cubicBezTo>
                  <a:pt x="1708123" y="557244"/>
                  <a:pt x="1712247" y="568303"/>
                  <a:pt x="1712659" y="581205"/>
                </a:cubicBezTo>
                <a:cubicBezTo>
                  <a:pt x="1713070" y="598167"/>
                  <a:pt x="1704826" y="614331"/>
                  <a:pt x="1687925" y="629695"/>
                </a:cubicBezTo>
                <a:cubicBezTo>
                  <a:pt x="1671024" y="645060"/>
                  <a:pt x="1643000" y="666201"/>
                  <a:pt x="1603852" y="693116"/>
                </a:cubicBezTo>
                <a:cubicBezTo>
                  <a:pt x="1604055" y="736591"/>
                  <a:pt x="1605476" y="809660"/>
                  <a:pt x="1608114" y="912322"/>
                </a:cubicBezTo>
                <a:cubicBezTo>
                  <a:pt x="1610753" y="1014985"/>
                  <a:pt x="1613392" y="1117073"/>
                  <a:pt x="1616031" y="1218588"/>
                </a:cubicBezTo>
                <a:cubicBezTo>
                  <a:pt x="1618670" y="1320104"/>
                  <a:pt x="1620090" y="1390878"/>
                  <a:pt x="1620294" y="1430911"/>
                </a:cubicBezTo>
                <a:cubicBezTo>
                  <a:pt x="1618650" y="1479578"/>
                  <a:pt x="1606228" y="1515238"/>
                  <a:pt x="1583027" y="1537892"/>
                </a:cubicBezTo>
                <a:cubicBezTo>
                  <a:pt x="1559827" y="1560546"/>
                  <a:pt x="1535714" y="1574957"/>
                  <a:pt x="1510687" y="1581124"/>
                </a:cubicBezTo>
                <a:cubicBezTo>
                  <a:pt x="1485661" y="1587292"/>
                  <a:pt x="1469586" y="1589978"/>
                  <a:pt x="1462461" y="1589185"/>
                </a:cubicBezTo>
                <a:cubicBezTo>
                  <a:pt x="1422999" y="1590902"/>
                  <a:pt x="1399157" y="1580873"/>
                  <a:pt x="1390937" y="1559096"/>
                </a:cubicBezTo>
                <a:cubicBezTo>
                  <a:pt x="1382716" y="1537320"/>
                  <a:pt x="1380252" y="1493493"/>
                  <a:pt x="1383545" y="1427615"/>
                </a:cubicBezTo>
                <a:lnTo>
                  <a:pt x="997748" y="1427615"/>
                </a:lnTo>
                <a:lnTo>
                  <a:pt x="997748" y="1820000"/>
                </a:lnTo>
                <a:lnTo>
                  <a:pt x="1179106" y="1820000"/>
                </a:lnTo>
                <a:lnTo>
                  <a:pt x="1297812" y="1678213"/>
                </a:lnTo>
                <a:cubicBezTo>
                  <a:pt x="1306056" y="1667772"/>
                  <a:pt x="1314299" y="1658155"/>
                  <a:pt x="1322543" y="1649361"/>
                </a:cubicBezTo>
                <a:cubicBezTo>
                  <a:pt x="1330786" y="1640569"/>
                  <a:pt x="1339030" y="1635897"/>
                  <a:pt x="1347274" y="1635348"/>
                </a:cubicBezTo>
                <a:cubicBezTo>
                  <a:pt x="1355929" y="1636034"/>
                  <a:pt x="1365817" y="1640431"/>
                  <a:pt x="1376935" y="1648537"/>
                </a:cubicBezTo>
                <a:cubicBezTo>
                  <a:pt x="1388054" y="1656643"/>
                  <a:pt x="1397930" y="1664337"/>
                  <a:pt x="1406562" y="1671619"/>
                </a:cubicBezTo>
                <a:lnTo>
                  <a:pt x="1557818" y="1816703"/>
                </a:lnTo>
                <a:cubicBezTo>
                  <a:pt x="1569258" y="1827566"/>
                  <a:pt x="1577615" y="1836174"/>
                  <a:pt x="1582890" y="1842524"/>
                </a:cubicBezTo>
                <a:cubicBezTo>
                  <a:pt x="1588165" y="1848875"/>
                  <a:pt x="1590768" y="1856659"/>
                  <a:pt x="1590699" y="1865874"/>
                </a:cubicBezTo>
                <a:cubicBezTo>
                  <a:pt x="1589877" y="1880141"/>
                  <a:pt x="1584123" y="1889289"/>
                  <a:pt x="1573437" y="1893317"/>
                </a:cubicBezTo>
                <a:cubicBezTo>
                  <a:pt x="1562750" y="1897344"/>
                  <a:pt x="1552063" y="1899119"/>
                  <a:pt x="1541377" y="1898641"/>
                </a:cubicBezTo>
                <a:lnTo>
                  <a:pt x="997748" y="1898641"/>
                </a:lnTo>
                <a:lnTo>
                  <a:pt x="997748" y="2337141"/>
                </a:lnTo>
                <a:lnTo>
                  <a:pt x="1245054" y="2337141"/>
                </a:lnTo>
                <a:lnTo>
                  <a:pt x="1334084" y="2192072"/>
                </a:lnTo>
                <a:cubicBezTo>
                  <a:pt x="1337587" y="2184654"/>
                  <a:pt x="1343770" y="2176412"/>
                  <a:pt x="1352632" y="2167345"/>
                </a:cubicBezTo>
                <a:cubicBezTo>
                  <a:pt x="1361494" y="2158278"/>
                  <a:pt x="1371798" y="2153333"/>
                  <a:pt x="1383545" y="2152508"/>
                </a:cubicBezTo>
                <a:cubicBezTo>
                  <a:pt x="1393341" y="2152989"/>
                  <a:pt x="1403342" y="2156973"/>
                  <a:pt x="1413550" y="2164460"/>
                </a:cubicBezTo>
                <a:cubicBezTo>
                  <a:pt x="1423757" y="2171947"/>
                  <a:pt x="1434580" y="2180052"/>
                  <a:pt x="1446020" y="2188775"/>
                </a:cubicBezTo>
                <a:lnTo>
                  <a:pt x="1620294" y="2330547"/>
                </a:lnTo>
                <a:cubicBezTo>
                  <a:pt x="1628884" y="2337119"/>
                  <a:pt x="1636444" y="2344504"/>
                  <a:pt x="1642973" y="2352700"/>
                </a:cubicBezTo>
                <a:cubicBezTo>
                  <a:pt x="1649501" y="2360896"/>
                  <a:pt x="1652938" y="2369909"/>
                  <a:pt x="1653281" y="2379738"/>
                </a:cubicBezTo>
                <a:cubicBezTo>
                  <a:pt x="1652662" y="2395576"/>
                  <a:pt x="1647303" y="2405679"/>
                  <a:pt x="1637207" y="2410048"/>
                </a:cubicBezTo>
                <a:cubicBezTo>
                  <a:pt x="1627109" y="2414417"/>
                  <a:pt x="1615991" y="2416328"/>
                  <a:pt x="1603852" y="2415782"/>
                </a:cubicBezTo>
                <a:lnTo>
                  <a:pt x="447674" y="2415782"/>
                </a:lnTo>
                <a:cubicBezTo>
                  <a:pt x="350276" y="2415714"/>
                  <a:pt x="276279" y="2417499"/>
                  <a:pt x="225682" y="2421139"/>
                </a:cubicBezTo>
                <a:cubicBezTo>
                  <a:pt x="175085" y="2424778"/>
                  <a:pt x="130638" y="2430682"/>
                  <a:pt x="92339" y="2438851"/>
                </a:cubicBezTo>
                <a:lnTo>
                  <a:pt x="36343" y="2317359"/>
                </a:lnTo>
                <a:cubicBezTo>
                  <a:pt x="141590" y="2325395"/>
                  <a:pt x="240618" y="2330753"/>
                  <a:pt x="333427" y="2333432"/>
                </a:cubicBezTo>
                <a:lnTo>
                  <a:pt x="507030" y="2337141"/>
                </a:lnTo>
                <a:lnTo>
                  <a:pt x="770881" y="2337141"/>
                </a:lnTo>
                <a:lnTo>
                  <a:pt x="770881" y="1898641"/>
                </a:lnTo>
                <a:lnTo>
                  <a:pt x="543309" y="1898641"/>
                </a:lnTo>
                <a:cubicBezTo>
                  <a:pt x="445774" y="1898778"/>
                  <a:pt x="371712" y="1900976"/>
                  <a:pt x="321125" y="1905234"/>
                </a:cubicBezTo>
                <a:cubicBezTo>
                  <a:pt x="270538" y="1909492"/>
                  <a:pt x="226117" y="1914986"/>
                  <a:pt x="187862" y="1921718"/>
                </a:cubicBezTo>
                <a:lnTo>
                  <a:pt x="135160" y="1800215"/>
                </a:lnTo>
                <a:cubicBezTo>
                  <a:pt x="238755" y="1809696"/>
                  <a:pt x="336820" y="1815466"/>
                  <a:pt x="429355" y="1817527"/>
                </a:cubicBezTo>
                <a:lnTo>
                  <a:pt x="602675" y="1820000"/>
                </a:lnTo>
                <a:lnTo>
                  <a:pt x="770881" y="1820000"/>
                </a:lnTo>
                <a:lnTo>
                  <a:pt x="770881" y="1427615"/>
                </a:lnTo>
                <a:lnTo>
                  <a:pt x="454260" y="1427615"/>
                </a:lnTo>
                <a:cubicBezTo>
                  <a:pt x="457754" y="1484013"/>
                  <a:pt x="451590" y="1532786"/>
                  <a:pt x="435770" y="1573934"/>
                </a:cubicBezTo>
                <a:cubicBezTo>
                  <a:pt x="419949" y="1615082"/>
                  <a:pt x="373506" y="1636653"/>
                  <a:pt x="296442" y="1638645"/>
                </a:cubicBezTo>
                <a:cubicBezTo>
                  <a:pt x="250590" y="1637065"/>
                  <a:pt x="222215" y="1626211"/>
                  <a:pt x="211316" y="1606083"/>
                </a:cubicBezTo>
                <a:cubicBezTo>
                  <a:pt x="200418" y="1585956"/>
                  <a:pt x="195893" y="1566034"/>
                  <a:pt x="197744" y="1546319"/>
                </a:cubicBezTo>
                <a:cubicBezTo>
                  <a:pt x="198293" y="1526888"/>
                  <a:pt x="200489" y="1494110"/>
                  <a:pt x="204332" y="1447986"/>
                </a:cubicBezTo>
                <a:cubicBezTo>
                  <a:pt x="208175" y="1401862"/>
                  <a:pt x="210371" y="1369950"/>
                  <a:pt x="210920" y="1352250"/>
                </a:cubicBezTo>
                <a:cubicBezTo>
                  <a:pt x="217644" y="1228087"/>
                  <a:pt x="223134" y="1101470"/>
                  <a:pt x="227389" y="972400"/>
                </a:cubicBezTo>
                <a:cubicBezTo>
                  <a:pt x="231643" y="843329"/>
                  <a:pt x="233839" y="724970"/>
                  <a:pt x="233977" y="617321"/>
                </a:cubicBezTo>
                <a:cubicBezTo>
                  <a:pt x="234045" y="552394"/>
                  <a:pt x="232261" y="500772"/>
                  <a:pt x="228624" y="462454"/>
                </a:cubicBezTo>
                <a:cubicBezTo>
                  <a:pt x="224987" y="424136"/>
                  <a:pt x="219085" y="384764"/>
                  <a:pt x="210920" y="344337"/>
                </a:cubicBezTo>
                <a:close/>
                <a:moveTo>
                  <a:pt x="3786083" y="0"/>
                </a:moveTo>
                <a:lnTo>
                  <a:pt x="3903921" y="0"/>
                </a:lnTo>
                <a:lnTo>
                  <a:pt x="3934230" y="75047"/>
                </a:lnTo>
                <a:lnTo>
                  <a:pt x="3955499" y="0"/>
                </a:lnTo>
                <a:lnTo>
                  <a:pt x="4102514" y="0"/>
                </a:lnTo>
                <a:lnTo>
                  <a:pt x="4064097" y="122583"/>
                </a:lnTo>
                <a:cubicBezTo>
                  <a:pt x="4049137" y="166075"/>
                  <a:pt x="4033318" y="208062"/>
                  <a:pt x="4016640" y="248542"/>
                </a:cubicBezTo>
                <a:cubicBezTo>
                  <a:pt x="4055875" y="317940"/>
                  <a:pt x="4116704" y="395044"/>
                  <a:pt x="4199115" y="479855"/>
                </a:cubicBezTo>
                <a:cubicBezTo>
                  <a:pt x="4281526" y="564679"/>
                  <a:pt x="4369816" y="618651"/>
                  <a:pt x="4464000" y="641784"/>
                </a:cubicBezTo>
                <a:lnTo>
                  <a:pt x="4464000" y="688049"/>
                </a:lnTo>
                <a:cubicBezTo>
                  <a:pt x="4354115" y="703462"/>
                  <a:pt x="4287405" y="742021"/>
                  <a:pt x="4263859" y="803699"/>
                </a:cubicBezTo>
                <a:cubicBezTo>
                  <a:pt x="4122584" y="664916"/>
                  <a:pt x="4012711" y="518414"/>
                  <a:pt x="3934230" y="364205"/>
                </a:cubicBezTo>
                <a:cubicBezTo>
                  <a:pt x="3738017" y="603225"/>
                  <a:pt x="3510415" y="784426"/>
                  <a:pt x="3251423" y="907796"/>
                </a:cubicBezTo>
                <a:lnTo>
                  <a:pt x="3227877" y="873097"/>
                </a:lnTo>
                <a:cubicBezTo>
                  <a:pt x="3471181" y="726595"/>
                  <a:pt x="3683082" y="514554"/>
                  <a:pt x="3863591" y="236976"/>
                </a:cubicBezTo>
                <a:close/>
                <a:moveTo>
                  <a:pt x="3298515" y="0"/>
                </a:moveTo>
                <a:lnTo>
                  <a:pt x="3439778" y="0"/>
                </a:lnTo>
                <a:lnTo>
                  <a:pt x="3439778" y="502988"/>
                </a:lnTo>
                <a:cubicBezTo>
                  <a:pt x="3447635" y="610945"/>
                  <a:pt x="3384841" y="688049"/>
                  <a:pt x="3251423" y="734314"/>
                </a:cubicBezTo>
                <a:cubicBezTo>
                  <a:pt x="3259267" y="664916"/>
                  <a:pt x="3204331" y="610945"/>
                  <a:pt x="3086601" y="572386"/>
                </a:cubicBezTo>
                <a:lnTo>
                  <a:pt x="3086601" y="526121"/>
                </a:lnTo>
                <a:cubicBezTo>
                  <a:pt x="3157240" y="533840"/>
                  <a:pt x="3208260" y="537687"/>
                  <a:pt x="3239650" y="537687"/>
                </a:cubicBezTo>
                <a:cubicBezTo>
                  <a:pt x="3271040" y="537687"/>
                  <a:pt x="3290657" y="514554"/>
                  <a:pt x="3298515" y="468289"/>
                </a:cubicBezTo>
                <a:close/>
                <a:moveTo>
                  <a:pt x="3144793" y="0"/>
                </a:moveTo>
                <a:lnTo>
                  <a:pt x="3230759" y="0"/>
                </a:lnTo>
                <a:lnTo>
                  <a:pt x="3227877" y="5662"/>
                </a:lnTo>
                <a:cubicBezTo>
                  <a:pt x="3204331" y="36502"/>
                  <a:pt x="3188629" y="51928"/>
                  <a:pt x="3180786" y="51928"/>
                </a:cubicBezTo>
                <a:cubicBezTo>
                  <a:pt x="3169013" y="51928"/>
                  <a:pt x="3159200" y="42288"/>
                  <a:pt x="3151351" y="23011"/>
                </a:cubicBezTo>
                <a:close/>
                <a:moveTo>
                  <a:pt x="2897967" y="0"/>
                </a:moveTo>
                <a:lnTo>
                  <a:pt x="3028415" y="0"/>
                </a:lnTo>
                <a:lnTo>
                  <a:pt x="3028473" y="20838"/>
                </a:lnTo>
                <a:cubicBezTo>
                  <a:pt x="3029946" y="392391"/>
                  <a:pt x="3033626" y="618648"/>
                  <a:pt x="3039509" y="699615"/>
                </a:cubicBezTo>
                <a:lnTo>
                  <a:pt x="2886474" y="780580"/>
                </a:lnTo>
                <a:cubicBezTo>
                  <a:pt x="2892357" y="618654"/>
                  <a:pt x="2896038" y="398175"/>
                  <a:pt x="2897511" y="119146"/>
                </a:cubicBezTo>
                <a:close/>
                <a:moveTo>
                  <a:pt x="2509751" y="0"/>
                </a:moveTo>
                <a:lnTo>
                  <a:pt x="2651014" y="0"/>
                </a:lnTo>
                <a:lnTo>
                  <a:pt x="2651014" y="98180"/>
                </a:lnTo>
                <a:lnTo>
                  <a:pt x="2698903" y="0"/>
                </a:lnTo>
                <a:lnTo>
                  <a:pt x="2790946" y="0"/>
                </a:lnTo>
                <a:lnTo>
                  <a:pt x="2783461" y="11439"/>
                </a:lnTo>
                <a:cubicBezTo>
                  <a:pt x="2742255" y="69267"/>
                  <a:pt x="2698106" y="121313"/>
                  <a:pt x="2651014" y="167578"/>
                </a:cubicBezTo>
                <a:lnTo>
                  <a:pt x="2651014" y="780580"/>
                </a:lnTo>
                <a:lnTo>
                  <a:pt x="2497978" y="873097"/>
                </a:lnTo>
                <a:cubicBezTo>
                  <a:pt x="2503862" y="688043"/>
                  <a:pt x="2507542" y="478050"/>
                  <a:pt x="2509015" y="243118"/>
                </a:cubicBezTo>
                <a:close/>
                <a:moveTo>
                  <a:pt x="2115091" y="0"/>
                </a:moveTo>
                <a:lnTo>
                  <a:pt x="2364820" y="0"/>
                </a:lnTo>
                <a:lnTo>
                  <a:pt x="2364601" y="14754"/>
                </a:lnTo>
                <a:cubicBezTo>
                  <a:pt x="2360690" y="277883"/>
                  <a:pt x="2356105" y="585014"/>
                  <a:pt x="2353677" y="751338"/>
                </a:cubicBezTo>
                <a:cubicBezTo>
                  <a:pt x="2350902" y="941423"/>
                  <a:pt x="2349712" y="912807"/>
                  <a:pt x="2349575" y="1045729"/>
                </a:cubicBezTo>
                <a:lnTo>
                  <a:pt x="2605546" y="1045729"/>
                </a:lnTo>
                <a:lnTo>
                  <a:pt x="2710772" y="874447"/>
                </a:lnTo>
                <a:cubicBezTo>
                  <a:pt x="2714266" y="867036"/>
                  <a:pt x="2720432" y="858801"/>
                  <a:pt x="2729269" y="849743"/>
                </a:cubicBezTo>
                <a:cubicBezTo>
                  <a:pt x="2738106" y="840685"/>
                  <a:pt x="2748382" y="835744"/>
                  <a:pt x="2760096" y="834920"/>
                </a:cubicBezTo>
                <a:cubicBezTo>
                  <a:pt x="2770304" y="835469"/>
                  <a:pt x="2781128" y="839312"/>
                  <a:pt x="2792568" y="846449"/>
                </a:cubicBezTo>
                <a:cubicBezTo>
                  <a:pt x="2804009" y="853586"/>
                  <a:pt x="2814011" y="860722"/>
                  <a:pt x="2822574" y="867859"/>
                </a:cubicBezTo>
                <a:lnTo>
                  <a:pt x="3013610" y="1039142"/>
                </a:lnTo>
                <a:cubicBezTo>
                  <a:pt x="3023629" y="1047171"/>
                  <a:pt x="3031589" y="1054993"/>
                  <a:pt x="3037491" y="1062611"/>
                </a:cubicBezTo>
                <a:cubicBezTo>
                  <a:pt x="3043393" y="1070228"/>
                  <a:pt x="3046412" y="1078874"/>
                  <a:pt x="3046550" y="1088550"/>
                </a:cubicBezTo>
                <a:cubicBezTo>
                  <a:pt x="3045727" y="1103029"/>
                  <a:pt x="3039961" y="1112774"/>
                  <a:pt x="3029256" y="1117783"/>
                </a:cubicBezTo>
                <a:cubicBezTo>
                  <a:pt x="3018551" y="1122793"/>
                  <a:pt x="3007846" y="1125126"/>
                  <a:pt x="2997141" y="1124783"/>
                </a:cubicBezTo>
                <a:lnTo>
                  <a:pt x="2349575" y="1124783"/>
                </a:lnTo>
                <a:cubicBezTo>
                  <a:pt x="2349438" y="1251460"/>
                  <a:pt x="2348889" y="1377726"/>
                  <a:pt x="2347929" y="1503580"/>
                </a:cubicBezTo>
                <a:cubicBezTo>
                  <a:pt x="2346968" y="1629434"/>
                  <a:pt x="2346419" y="1755700"/>
                  <a:pt x="2346282" y="1882378"/>
                </a:cubicBezTo>
                <a:lnTo>
                  <a:pt x="2526756" y="1882378"/>
                </a:lnTo>
                <a:lnTo>
                  <a:pt x="2664737" y="1753916"/>
                </a:lnTo>
                <a:lnTo>
                  <a:pt x="2695974" y="1725506"/>
                </a:lnTo>
                <a:cubicBezTo>
                  <a:pt x="2703921" y="1718301"/>
                  <a:pt x="2711046" y="1714595"/>
                  <a:pt x="2717348" y="1714389"/>
                </a:cubicBezTo>
                <a:cubicBezTo>
                  <a:pt x="2727419" y="1715007"/>
                  <a:pt x="2737695" y="1719536"/>
                  <a:pt x="2748176" y="1727977"/>
                </a:cubicBezTo>
                <a:cubicBezTo>
                  <a:pt x="2758658" y="1736417"/>
                  <a:pt x="2768111" y="1745064"/>
                  <a:pt x="2776538" y="1753916"/>
                </a:cubicBezTo>
                <a:lnTo>
                  <a:pt x="2911501" y="1875790"/>
                </a:lnTo>
                <a:cubicBezTo>
                  <a:pt x="2917470" y="1879496"/>
                  <a:pt x="2925293" y="1886907"/>
                  <a:pt x="2934968" y="1898024"/>
                </a:cubicBezTo>
                <a:cubicBezTo>
                  <a:pt x="2944644" y="1909141"/>
                  <a:pt x="2949997" y="1921493"/>
                  <a:pt x="2951026" y="1935080"/>
                </a:cubicBezTo>
                <a:cubicBezTo>
                  <a:pt x="2952811" y="1947981"/>
                  <a:pt x="2946771" y="1961706"/>
                  <a:pt x="2932910" y="1976254"/>
                </a:cubicBezTo>
                <a:cubicBezTo>
                  <a:pt x="2919048" y="1990802"/>
                  <a:pt x="2886658" y="2017702"/>
                  <a:pt x="2835740" y="2056954"/>
                </a:cubicBezTo>
                <a:cubicBezTo>
                  <a:pt x="2834025" y="2100049"/>
                  <a:pt x="2832514" y="2139027"/>
                  <a:pt x="2831211" y="2173887"/>
                </a:cubicBezTo>
                <a:cubicBezTo>
                  <a:pt x="2829907" y="2208748"/>
                  <a:pt x="2829221" y="2247725"/>
                  <a:pt x="2829152" y="2290820"/>
                </a:cubicBezTo>
                <a:cubicBezTo>
                  <a:pt x="2829238" y="2325286"/>
                  <a:pt x="2830097" y="2380493"/>
                  <a:pt x="2831727" y="2456441"/>
                </a:cubicBezTo>
                <a:cubicBezTo>
                  <a:pt x="2833355" y="2532390"/>
                  <a:pt x="2835242" y="2614977"/>
                  <a:pt x="2837387" y="2704204"/>
                </a:cubicBezTo>
                <a:cubicBezTo>
                  <a:pt x="2839531" y="2793430"/>
                  <a:pt x="2841418" y="2875194"/>
                  <a:pt x="2843048" y="2949496"/>
                </a:cubicBezTo>
                <a:cubicBezTo>
                  <a:pt x="2844678" y="3023797"/>
                  <a:pt x="2845536" y="3076534"/>
                  <a:pt x="2845622" y="3107705"/>
                </a:cubicBezTo>
                <a:cubicBezTo>
                  <a:pt x="2843673" y="3164820"/>
                  <a:pt x="2828933" y="3205770"/>
                  <a:pt x="2801404" y="3230555"/>
                </a:cubicBezTo>
                <a:cubicBezTo>
                  <a:pt x="2773875" y="3255341"/>
                  <a:pt x="2745250" y="3270428"/>
                  <a:pt x="2715529" y="3275816"/>
                </a:cubicBezTo>
                <a:cubicBezTo>
                  <a:pt x="2685808" y="3281204"/>
                  <a:pt x="2666684" y="3283359"/>
                  <a:pt x="2658160" y="3282282"/>
                </a:cubicBezTo>
                <a:cubicBezTo>
                  <a:pt x="2618778" y="3280429"/>
                  <a:pt x="2594807" y="3268489"/>
                  <a:pt x="2586246" y="3246461"/>
                </a:cubicBezTo>
                <a:cubicBezTo>
                  <a:pt x="2577686" y="3224433"/>
                  <a:pt x="2574261" y="3203434"/>
                  <a:pt x="2575973" y="3183465"/>
                </a:cubicBezTo>
                <a:cubicBezTo>
                  <a:pt x="2576042" y="3175710"/>
                  <a:pt x="2576725" y="3160751"/>
                  <a:pt x="2578024" y="3138586"/>
                </a:cubicBezTo>
                <a:cubicBezTo>
                  <a:pt x="2579323" y="3116421"/>
                  <a:pt x="2580827" y="3094050"/>
                  <a:pt x="2582536" y="3071473"/>
                </a:cubicBezTo>
                <a:lnTo>
                  <a:pt x="1959569" y="3071473"/>
                </a:lnTo>
                <a:cubicBezTo>
                  <a:pt x="1962995" y="3122597"/>
                  <a:pt x="1955321" y="3171868"/>
                  <a:pt x="1936551" y="3219286"/>
                </a:cubicBezTo>
                <a:cubicBezTo>
                  <a:pt x="1917780" y="3266704"/>
                  <a:pt x="1867359" y="3292095"/>
                  <a:pt x="1785288" y="3295457"/>
                </a:cubicBezTo>
                <a:cubicBezTo>
                  <a:pt x="1736407" y="3292850"/>
                  <a:pt x="1706654" y="3278302"/>
                  <a:pt x="1696027" y="3251813"/>
                </a:cubicBezTo>
                <a:cubicBezTo>
                  <a:pt x="1685401" y="3225325"/>
                  <a:pt x="1681151" y="3202542"/>
                  <a:pt x="1683276" y="3183465"/>
                </a:cubicBezTo>
                <a:cubicBezTo>
                  <a:pt x="1683418" y="3167463"/>
                  <a:pt x="1684598" y="3141275"/>
                  <a:pt x="1686815" y="3104899"/>
                </a:cubicBezTo>
                <a:cubicBezTo>
                  <a:pt x="1689032" y="3068524"/>
                  <a:pt x="1691433" y="3032332"/>
                  <a:pt x="1694016" y="2996323"/>
                </a:cubicBezTo>
                <a:cubicBezTo>
                  <a:pt x="1696600" y="2960314"/>
                  <a:pt x="1698512" y="2934857"/>
                  <a:pt x="1699753" y="2919954"/>
                </a:cubicBezTo>
                <a:cubicBezTo>
                  <a:pt x="1704901" y="2794717"/>
                  <a:pt x="1709431" y="2668863"/>
                  <a:pt x="1713344" y="2542391"/>
                </a:cubicBezTo>
                <a:cubicBezTo>
                  <a:pt x="1717257" y="2415919"/>
                  <a:pt x="1719316" y="2289242"/>
                  <a:pt x="1719522" y="2162359"/>
                </a:cubicBezTo>
                <a:cubicBezTo>
                  <a:pt x="1719522" y="2034720"/>
                  <a:pt x="1717051" y="1937550"/>
                  <a:pt x="1712109" y="1870849"/>
                </a:cubicBezTo>
                <a:cubicBezTo>
                  <a:pt x="1707166" y="1804148"/>
                  <a:pt x="1699753" y="1743211"/>
                  <a:pt x="1689867" y="1688038"/>
                </a:cubicBezTo>
                <a:lnTo>
                  <a:pt x="2029064" y="1882378"/>
                </a:lnTo>
                <a:lnTo>
                  <a:pt x="2098580" y="1882378"/>
                </a:lnTo>
                <a:cubicBezTo>
                  <a:pt x="2097028" y="1845253"/>
                  <a:pt x="2096614" y="1785688"/>
                  <a:pt x="2097338" y="1703684"/>
                </a:cubicBezTo>
                <a:cubicBezTo>
                  <a:pt x="2098062" y="1621680"/>
                  <a:pt x="2099304" y="1532471"/>
                  <a:pt x="2101062" y="1436055"/>
                </a:cubicBezTo>
                <a:cubicBezTo>
                  <a:pt x="2102821" y="1339641"/>
                  <a:pt x="2104476" y="1251254"/>
                  <a:pt x="2106027" y="1170897"/>
                </a:cubicBezTo>
                <a:cubicBezTo>
                  <a:pt x="2107579" y="1090540"/>
                  <a:pt x="2108407" y="1033446"/>
                  <a:pt x="2108510" y="999615"/>
                </a:cubicBezTo>
                <a:cubicBezTo>
                  <a:pt x="2109234" y="943619"/>
                  <a:pt x="2108665" y="887005"/>
                  <a:pt x="2106803" y="8297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0">
              <a:latin typeface="A-OTF Ryumin Pro M-KL" panose="02020400000000000000" pitchFamily="18" charset="-128"/>
              <a:ea typeface="A-OTF Ryumin Pro M-KL" panose="02020400000000000000" pitchFamily="18" charset="-128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8F2FD63-3DD5-49BC-BC2C-152E59504BF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26297" y="1184938"/>
            <a:ext cx="4996986" cy="4996986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FDAE758-F347-40CE-85E1-493D7FC9CD4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096000" y="0"/>
            <a:ext cx="3349538" cy="378526"/>
          </a:xfrm>
          <a:custGeom>
            <a:avLst/>
            <a:gdLst>
              <a:gd name="connsiteX0" fmla="*/ 1024690 w 3349538"/>
              <a:gd name="connsiteY0" fmla="*/ 0 h 378526"/>
              <a:gd name="connsiteX1" fmla="*/ 1312773 w 3349538"/>
              <a:gd name="connsiteY1" fmla="*/ 0 h 378526"/>
              <a:gd name="connsiteX2" fmla="*/ 1355299 w 3349538"/>
              <a:gd name="connsiteY2" fmla="*/ 60794 h 378526"/>
              <a:gd name="connsiteX3" fmla="*/ 1371787 w 3349538"/>
              <a:gd name="connsiteY3" fmla="*/ 133486 h 378526"/>
              <a:gd name="connsiteX4" fmla="*/ 1364816 w 3349538"/>
              <a:gd name="connsiteY4" fmla="*/ 185123 h 378526"/>
              <a:gd name="connsiteX5" fmla="*/ 1316023 w 3349538"/>
              <a:gd name="connsiteY5" fmla="*/ 267464 h 378526"/>
              <a:gd name="connsiteX6" fmla="*/ 1777003 w 3349538"/>
              <a:gd name="connsiteY6" fmla="*/ 267464 h 378526"/>
              <a:gd name="connsiteX7" fmla="*/ 1847288 w 3349538"/>
              <a:gd name="connsiteY7" fmla="*/ 119472 h 378526"/>
              <a:gd name="connsiteX8" fmla="*/ 1890047 w 3349538"/>
              <a:gd name="connsiteY8" fmla="*/ 0 h 378526"/>
              <a:gd name="connsiteX9" fmla="*/ 2270207 w 3349538"/>
              <a:gd name="connsiteY9" fmla="*/ 0 h 378526"/>
              <a:gd name="connsiteX10" fmla="*/ 2264934 w 3349538"/>
              <a:gd name="connsiteY10" fmla="*/ 4160 h 378526"/>
              <a:gd name="connsiteX11" fmla="*/ 2185937 w 3349538"/>
              <a:gd name="connsiteY11" fmla="*/ 21838 h 378526"/>
              <a:gd name="connsiteX12" fmla="*/ 2064651 w 3349538"/>
              <a:gd name="connsiteY12" fmla="*/ 122321 h 378526"/>
              <a:gd name="connsiteX13" fmla="*/ 1884812 w 3349538"/>
              <a:gd name="connsiteY13" fmla="*/ 267464 h 378526"/>
              <a:gd name="connsiteX14" fmla="*/ 2843948 w 3349538"/>
              <a:gd name="connsiteY14" fmla="*/ 267464 h 378526"/>
              <a:gd name="connsiteX15" fmla="*/ 2962910 w 3349538"/>
              <a:gd name="connsiteY15" fmla="*/ 77662 h 378526"/>
              <a:gd name="connsiteX16" fmla="*/ 2988003 w 3349538"/>
              <a:gd name="connsiteY16" fmla="*/ 45098 h 378526"/>
              <a:gd name="connsiteX17" fmla="*/ 3018674 w 3349538"/>
              <a:gd name="connsiteY17" fmla="*/ 29281 h 378526"/>
              <a:gd name="connsiteX18" fmla="*/ 3051202 w 3349538"/>
              <a:gd name="connsiteY18" fmla="*/ 41376 h 378526"/>
              <a:gd name="connsiteX19" fmla="*/ 3089308 w 3349538"/>
              <a:gd name="connsiteY19" fmla="*/ 70219 h 378526"/>
              <a:gd name="connsiteX20" fmla="*/ 3312362 w 3349538"/>
              <a:gd name="connsiteY20" fmla="*/ 260020 h 378526"/>
              <a:gd name="connsiteX21" fmla="*/ 3337921 w 3349538"/>
              <a:gd name="connsiteY21" fmla="*/ 283638 h 378526"/>
              <a:gd name="connsiteX22" fmla="*/ 3349538 w 3349538"/>
              <a:gd name="connsiteY22" fmla="*/ 315541 h 378526"/>
              <a:gd name="connsiteX23" fmla="*/ 3329556 w 3349538"/>
              <a:gd name="connsiteY23" fmla="*/ 348362 h 378526"/>
              <a:gd name="connsiteX24" fmla="*/ 3290057 w 3349538"/>
              <a:gd name="connsiteY24" fmla="*/ 356221 h 378526"/>
              <a:gd name="connsiteX25" fmla="*/ 460981 w 3349538"/>
              <a:gd name="connsiteY25" fmla="*/ 356221 h 378526"/>
              <a:gd name="connsiteX26" fmla="*/ 210044 w 3349538"/>
              <a:gd name="connsiteY26" fmla="*/ 361798 h 378526"/>
              <a:gd name="connsiteX27" fmla="*/ 59482 w 3349538"/>
              <a:gd name="connsiteY27" fmla="*/ 378526 h 378526"/>
              <a:gd name="connsiteX28" fmla="*/ 0 w 3349538"/>
              <a:gd name="connsiteY28" fmla="*/ 245134 h 378526"/>
              <a:gd name="connsiteX29" fmla="*/ 332259 w 3349538"/>
              <a:gd name="connsiteY29" fmla="*/ 263277 h 378526"/>
              <a:gd name="connsiteX30" fmla="*/ 527896 w 3349538"/>
              <a:gd name="connsiteY30" fmla="*/ 267464 h 378526"/>
              <a:gd name="connsiteX31" fmla="*/ 1141296 w 3349538"/>
              <a:gd name="connsiteY31" fmla="*/ 267464 h 378526"/>
              <a:gd name="connsiteX32" fmla="*/ 1089251 w 3349538"/>
              <a:gd name="connsiteY32" fmla="*/ 207918 h 378526"/>
              <a:gd name="connsiteX33" fmla="*/ 1059511 w 3349538"/>
              <a:gd name="connsiteY33" fmla="*/ 126043 h 378526"/>
              <a:gd name="connsiteX34" fmla="*/ 1027563 w 3349538"/>
              <a:gd name="connsiteY34" fmla="*/ 9568 h 378526"/>
              <a:gd name="connsiteX35" fmla="*/ 567628 w 3349538"/>
              <a:gd name="connsiteY35" fmla="*/ 0 h 378526"/>
              <a:gd name="connsiteX36" fmla="*/ 691976 w 3349538"/>
              <a:gd name="connsiteY36" fmla="*/ 0 h 378526"/>
              <a:gd name="connsiteX37" fmla="*/ 631989 w 3349538"/>
              <a:gd name="connsiteY37" fmla="*/ 10673 h 37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349538" h="378526">
                <a:moveTo>
                  <a:pt x="1024690" y="0"/>
                </a:moveTo>
                <a:lnTo>
                  <a:pt x="1312773" y="0"/>
                </a:lnTo>
                <a:lnTo>
                  <a:pt x="1355299" y="60794"/>
                </a:lnTo>
                <a:cubicBezTo>
                  <a:pt x="1365304" y="83284"/>
                  <a:pt x="1370800" y="107515"/>
                  <a:pt x="1371787" y="133486"/>
                </a:cubicBezTo>
                <a:cubicBezTo>
                  <a:pt x="1372949" y="142092"/>
                  <a:pt x="1370625" y="159304"/>
                  <a:pt x="1364816" y="185123"/>
                </a:cubicBezTo>
                <a:cubicBezTo>
                  <a:pt x="1359007" y="210942"/>
                  <a:pt x="1342743" y="238389"/>
                  <a:pt x="1316023" y="267464"/>
                </a:cubicBezTo>
                <a:lnTo>
                  <a:pt x="1777003" y="267464"/>
                </a:lnTo>
                <a:cubicBezTo>
                  <a:pt x="1804962" y="213539"/>
                  <a:pt x="1828390" y="164208"/>
                  <a:pt x="1847288" y="119472"/>
                </a:cubicBezTo>
                <a:lnTo>
                  <a:pt x="1890047" y="0"/>
                </a:lnTo>
                <a:lnTo>
                  <a:pt x="2270207" y="0"/>
                </a:lnTo>
                <a:lnTo>
                  <a:pt x="2264934" y="4160"/>
                </a:lnTo>
                <a:cubicBezTo>
                  <a:pt x="2246036" y="11448"/>
                  <a:pt x="2219705" y="17340"/>
                  <a:pt x="2185937" y="21838"/>
                </a:cubicBezTo>
                <a:cubicBezTo>
                  <a:pt x="2140629" y="60449"/>
                  <a:pt x="2100199" y="93944"/>
                  <a:pt x="2064651" y="122321"/>
                </a:cubicBezTo>
                <a:cubicBezTo>
                  <a:pt x="2029101" y="150698"/>
                  <a:pt x="1969155" y="199079"/>
                  <a:pt x="1884812" y="267464"/>
                </a:cubicBezTo>
                <a:lnTo>
                  <a:pt x="2843948" y="267464"/>
                </a:lnTo>
                <a:lnTo>
                  <a:pt x="2962910" y="77662"/>
                </a:lnTo>
                <a:cubicBezTo>
                  <a:pt x="2970345" y="65876"/>
                  <a:pt x="2978709" y="55022"/>
                  <a:pt x="2988003" y="45098"/>
                </a:cubicBezTo>
                <a:cubicBezTo>
                  <a:pt x="2997297" y="35174"/>
                  <a:pt x="3007521" y="29901"/>
                  <a:pt x="3018674" y="29281"/>
                </a:cubicBezTo>
                <a:cubicBezTo>
                  <a:pt x="3029516" y="29591"/>
                  <a:pt x="3040359" y="33622"/>
                  <a:pt x="3051202" y="41376"/>
                </a:cubicBezTo>
                <a:cubicBezTo>
                  <a:pt x="3062046" y="49129"/>
                  <a:pt x="3074747" y="58743"/>
                  <a:pt x="3089308" y="70219"/>
                </a:cubicBezTo>
                <a:lnTo>
                  <a:pt x="3312362" y="260020"/>
                </a:lnTo>
                <a:cubicBezTo>
                  <a:pt x="3322044" y="267208"/>
                  <a:pt x="3330562" y="275080"/>
                  <a:pt x="3337921" y="283638"/>
                </a:cubicBezTo>
                <a:cubicBezTo>
                  <a:pt x="3345278" y="292194"/>
                  <a:pt x="3349151" y="302828"/>
                  <a:pt x="3349538" y="315541"/>
                </a:cubicBezTo>
                <a:cubicBezTo>
                  <a:pt x="3348686" y="331797"/>
                  <a:pt x="3342026" y="342738"/>
                  <a:pt x="3329556" y="348362"/>
                </a:cubicBezTo>
                <a:cubicBezTo>
                  <a:pt x="3317086" y="353986"/>
                  <a:pt x="3303920" y="356606"/>
                  <a:pt x="3290057" y="356221"/>
                </a:cubicBezTo>
                <a:lnTo>
                  <a:pt x="460981" y="356221"/>
                </a:lnTo>
                <a:cubicBezTo>
                  <a:pt x="350847" y="356221"/>
                  <a:pt x="267201" y="358080"/>
                  <a:pt x="210044" y="361798"/>
                </a:cubicBezTo>
                <a:cubicBezTo>
                  <a:pt x="152886" y="365515"/>
                  <a:pt x="102699" y="371091"/>
                  <a:pt x="59482" y="378526"/>
                </a:cubicBezTo>
                <a:lnTo>
                  <a:pt x="0" y="245134"/>
                </a:lnTo>
                <a:cubicBezTo>
                  <a:pt x="117027" y="254205"/>
                  <a:pt x="227779" y="260253"/>
                  <a:pt x="332259" y="263277"/>
                </a:cubicBezTo>
                <a:cubicBezTo>
                  <a:pt x="436739" y="266300"/>
                  <a:pt x="501951" y="267696"/>
                  <a:pt x="527896" y="267464"/>
                </a:cubicBezTo>
                <a:lnTo>
                  <a:pt x="1141296" y="267464"/>
                </a:lnTo>
                <a:cubicBezTo>
                  <a:pt x="1117907" y="249476"/>
                  <a:pt x="1100558" y="229627"/>
                  <a:pt x="1089251" y="207918"/>
                </a:cubicBezTo>
                <a:cubicBezTo>
                  <a:pt x="1077944" y="186209"/>
                  <a:pt x="1068029" y="158917"/>
                  <a:pt x="1059511" y="126043"/>
                </a:cubicBezTo>
                <a:cubicBezTo>
                  <a:pt x="1047351" y="79949"/>
                  <a:pt x="1036702" y="41124"/>
                  <a:pt x="1027563" y="9568"/>
                </a:cubicBezTo>
                <a:close/>
                <a:moveTo>
                  <a:pt x="567628" y="0"/>
                </a:moveTo>
                <a:lnTo>
                  <a:pt x="691976" y="0"/>
                </a:lnTo>
                <a:lnTo>
                  <a:pt x="631989" y="106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scene3d>
            <a:camera prst="orthographicFront"/>
            <a:lightRig rig="threePt" dir="t"/>
          </a:scene3d>
          <a:sp3d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perspectiveContrastingRightFacing" fov="1800000">
                <a:rot lat="20765844" lon="20095154" rev="454103"/>
              </a:camera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-OTF Ryumin Pro M-KL" panose="02020400000000000000" pitchFamily="18" charset="-128"/>
              <a:ea typeface="A-OTF Ryumin Pro M-KL" panose="02020400000000000000" pitchFamily="18" charset="-128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167F539-AE7D-4DD1-8C25-FB36490271C2}"/>
              </a:ext>
            </a:extLst>
          </p:cNvPr>
          <p:cNvGrpSpPr/>
          <p:nvPr/>
        </p:nvGrpSpPr>
        <p:grpSpPr>
          <a:xfrm>
            <a:off x="7230961" y="593686"/>
            <a:ext cx="1523075" cy="1473109"/>
            <a:chOff x="7604341" y="593686"/>
            <a:chExt cx="1523075" cy="1473109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788DD30-217D-4FA5-A9F8-EFD9FFAF1899}"/>
                </a:ext>
              </a:extLst>
            </p:cNvPr>
            <p:cNvSpPr/>
            <p:nvPr/>
          </p:nvSpPr>
          <p:spPr>
            <a:xfrm rot="2594707">
              <a:off x="7604341" y="593686"/>
              <a:ext cx="1523075" cy="1473109"/>
            </a:xfrm>
            <a:custGeom>
              <a:avLst/>
              <a:gdLst>
                <a:gd name="connsiteX0" fmla="*/ 340891 w 1523075"/>
                <a:gd name="connsiteY0" fmla="*/ 39437 h 1473109"/>
                <a:gd name="connsiteX1" fmla="*/ 329223 w 1523075"/>
                <a:gd name="connsiteY1" fmla="*/ 68838 h 1473109"/>
                <a:gd name="connsiteX2" fmla="*/ 330231 w 1523075"/>
                <a:gd name="connsiteY2" fmla="*/ 86002 h 1473109"/>
                <a:gd name="connsiteX3" fmla="*/ 342261 w 1523075"/>
                <a:gd name="connsiteY3" fmla="*/ 86002 h 1473109"/>
                <a:gd name="connsiteX4" fmla="*/ 342261 w 1523075"/>
                <a:gd name="connsiteY4" fmla="*/ 106238 h 1473109"/>
                <a:gd name="connsiteX5" fmla="*/ 354778 w 1523075"/>
                <a:gd name="connsiteY5" fmla="*/ 113777 h 1473109"/>
                <a:gd name="connsiteX6" fmla="*/ 403686 w 1523075"/>
                <a:gd name="connsiteY6" fmla="*/ 106202 h 1473109"/>
                <a:gd name="connsiteX7" fmla="*/ 405670 w 1523075"/>
                <a:gd name="connsiteY7" fmla="*/ 41422 h 1473109"/>
                <a:gd name="connsiteX8" fmla="*/ 340891 w 1523075"/>
                <a:gd name="connsiteY8" fmla="*/ 39437 h 1473109"/>
                <a:gd name="connsiteX9" fmla="*/ 41280 w 1523075"/>
                <a:gd name="connsiteY9" fmla="*/ 321235 h 1473109"/>
                <a:gd name="connsiteX10" fmla="*/ 39295 w 1523075"/>
                <a:gd name="connsiteY10" fmla="*/ 386015 h 1473109"/>
                <a:gd name="connsiteX11" fmla="*/ 104075 w 1523075"/>
                <a:gd name="connsiteY11" fmla="*/ 388000 h 1473109"/>
                <a:gd name="connsiteX12" fmla="*/ 114629 w 1523075"/>
                <a:gd name="connsiteY12" fmla="*/ 339648 h 1473109"/>
                <a:gd name="connsiteX13" fmla="*/ 111026 w 1523075"/>
                <a:gd name="connsiteY13" fmla="*/ 332740 h 1473109"/>
                <a:gd name="connsiteX14" fmla="*/ 95523 w 1523075"/>
                <a:gd name="connsiteY14" fmla="*/ 332740 h 1473109"/>
                <a:gd name="connsiteX15" fmla="*/ 95523 w 1523075"/>
                <a:gd name="connsiteY15" fmla="*/ 316874 h 1473109"/>
                <a:gd name="connsiteX16" fmla="*/ 90187 w 1523075"/>
                <a:gd name="connsiteY16" fmla="*/ 313660 h 1473109"/>
                <a:gd name="connsiteX17" fmla="*/ 41280 w 1523075"/>
                <a:gd name="connsiteY17" fmla="*/ 321235 h 1473109"/>
                <a:gd name="connsiteX18" fmla="*/ 37336 w 1523075"/>
                <a:gd name="connsiteY18" fmla="*/ 24475 h 1473109"/>
                <a:gd name="connsiteX19" fmla="*/ 57907 w 1523075"/>
                <a:gd name="connsiteY19" fmla="*/ 69805 h 1473109"/>
                <a:gd name="connsiteX20" fmla="*/ 86853 w 1523075"/>
                <a:gd name="connsiteY20" fmla="*/ 84876 h 1473109"/>
                <a:gd name="connsiteX21" fmla="*/ 95523 w 1523075"/>
                <a:gd name="connsiteY21" fmla="*/ 87214 h 1473109"/>
                <a:gd name="connsiteX22" fmla="*/ 95523 w 1523075"/>
                <a:gd name="connsiteY22" fmla="*/ 86002 h 1473109"/>
                <a:gd name="connsiteX23" fmla="*/ 104338 w 1523075"/>
                <a:gd name="connsiteY23" fmla="*/ 86002 h 1473109"/>
                <a:gd name="connsiteX24" fmla="*/ 93906 w 1523075"/>
                <a:gd name="connsiteY24" fmla="*/ 74035 h 1473109"/>
                <a:gd name="connsiteX25" fmla="*/ 37336 w 1523075"/>
                <a:gd name="connsiteY25" fmla="*/ 24475 h 1473109"/>
                <a:gd name="connsiteX26" fmla="*/ 24527 w 1523075"/>
                <a:gd name="connsiteY26" fmla="*/ 12693 h 1473109"/>
                <a:gd name="connsiteX27" fmla="*/ 89220 w 1523075"/>
                <a:gd name="connsiteY27" fmla="*/ 35764 h 1473109"/>
                <a:gd name="connsiteX28" fmla="*/ 119580 w 1523075"/>
                <a:gd name="connsiteY28" fmla="*/ 85944 h 1473109"/>
                <a:gd name="connsiteX29" fmla="*/ 119570 w 1523075"/>
                <a:gd name="connsiteY29" fmla="*/ 86002 h 1473109"/>
                <a:gd name="connsiteX30" fmla="*/ 201536 w 1523075"/>
                <a:gd name="connsiteY30" fmla="*/ 86002 h 1473109"/>
                <a:gd name="connsiteX31" fmla="*/ 201544 w 1523075"/>
                <a:gd name="connsiteY31" fmla="*/ 85906 h 1473109"/>
                <a:gd name="connsiteX32" fmla="*/ 217217 w 1523075"/>
                <a:gd name="connsiteY32" fmla="*/ 34546 h 1473109"/>
                <a:gd name="connsiteX33" fmla="*/ 233871 w 1523075"/>
                <a:gd name="connsiteY33" fmla="*/ 85596 h 1473109"/>
                <a:gd name="connsiteX34" fmla="*/ 233911 w 1523075"/>
                <a:gd name="connsiteY34" fmla="*/ 86002 h 1473109"/>
                <a:gd name="connsiteX35" fmla="*/ 313965 w 1523075"/>
                <a:gd name="connsiteY35" fmla="*/ 86002 h 1473109"/>
                <a:gd name="connsiteX36" fmla="*/ 312868 w 1523075"/>
                <a:gd name="connsiteY36" fmla="*/ 67326 h 1473109"/>
                <a:gd name="connsiteX37" fmla="*/ 328967 w 1523075"/>
                <a:gd name="connsiteY37" fmla="*/ 26759 h 1473109"/>
                <a:gd name="connsiteX38" fmla="*/ 418348 w 1523075"/>
                <a:gd name="connsiteY38" fmla="*/ 29498 h 1473109"/>
                <a:gd name="connsiteX39" fmla="*/ 415610 w 1523075"/>
                <a:gd name="connsiteY39" fmla="*/ 118879 h 1473109"/>
                <a:gd name="connsiteX40" fmla="*/ 348129 w 1523075"/>
                <a:gd name="connsiteY40" fmla="*/ 129331 h 1473109"/>
                <a:gd name="connsiteX41" fmla="*/ 342261 w 1523075"/>
                <a:gd name="connsiteY41" fmla="*/ 125797 h 1473109"/>
                <a:gd name="connsiteX42" fmla="*/ 342261 w 1523075"/>
                <a:gd name="connsiteY42" fmla="*/ 201821 h 1473109"/>
                <a:gd name="connsiteX43" fmla="*/ 343352 w 1523075"/>
                <a:gd name="connsiteY43" fmla="*/ 201996 h 1473109"/>
                <a:gd name="connsiteX44" fmla="*/ 393287 w 1523075"/>
                <a:gd name="connsiteY44" fmla="*/ 221744 h 1473109"/>
                <a:gd name="connsiteX45" fmla="*/ 378953 w 1523075"/>
                <a:gd name="connsiteY45" fmla="*/ 229647 h 1473109"/>
                <a:gd name="connsiteX46" fmla="*/ 342261 w 1523075"/>
                <a:gd name="connsiteY46" fmla="*/ 234099 h 1473109"/>
                <a:gd name="connsiteX47" fmla="*/ 342261 w 1523075"/>
                <a:gd name="connsiteY47" fmla="*/ 332740 h 1473109"/>
                <a:gd name="connsiteX48" fmla="*/ 327483 w 1523075"/>
                <a:gd name="connsiteY48" fmla="*/ 332740 h 1473109"/>
                <a:gd name="connsiteX49" fmla="*/ 403365 w 1523075"/>
                <a:gd name="connsiteY49" fmla="*/ 382259 h 1473109"/>
                <a:gd name="connsiteX50" fmla="*/ 548582 w 1523075"/>
                <a:gd name="connsiteY50" fmla="*/ 481045 h 1473109"/>
                <a:gd name="connsiteX51" fmla="*/ 701630 w 1523075"/>
                <a:gd name="connsiteY51" fmla="*/ 588157 h 1473109"/>
                <a:gd name="connsiteX52" fmla="*/ 937548 w 1523075"/>
                <a:gd name="connsiteY52" fmla="*/ 805622 h 1473109"/>
                <a:gd name="connsiteX53" fmla="*/ 1073284 w 1523075"/>
                <a:gd name="connsiteY53" fmla="*/ 949939 h 1473109"/>
                <a:gd name="connsiteX54" fmla="*/ 1298926 w 1523075"/>
                <a:gd name="connsiteY54" fmla="*/ 1150916 h 1473109"/>
                <a:gd name="connsiteX55" fmla="*/ 1416060 w 1523075"/>
                <a:gd name="connsiteY55" fmla="*/ 1286577 h 1473109"/>
                <a:gd name="connsiteX56" fmla="*/ 1522753 w 1523075"/>
                <a:gd name="connsiteY56" fmla="*/ 1411136 h 1473109"/>
                <a:gd name="connsiteX57" fmla="*/ 1504315 w 1523075"/>
                <a:gd name="connsiteY57" fmla="*/ 1397094 h 1473109"/>
                <a:gd name="connsiteX58" fmla="*/ 1402348 w 1523075"/>
                <a:gd name="connsiteY58" fmla="*/ 1294243 h 1473109"/>
                <a:gd name="connsiteX59" fmla="*/ 1265622 w 1523075"/>
                <a:gd name="connsiteY59" fmla="*/ 1182240 h 1473109"/>
                <a:gd name="connsiteX60" fmla="*/ 1432352 w 1523075"/>
                <a:gd name="connsiteY60" fmla="*/ 1370631 h 1473109"/>
                <a:gd name="connsiteX61" fmla="*/ 1465626 w 1523075"/>
                <a:gd name="connsiteY61" fmla="*/ 1428253 h 1473109"/>
                <a:gd name="connsiteX62" fmla="*/ 1438533 w 1523075"/>
                <a:gd name="connsiteY62" fmla="*/ 1432814 h 1473109"/>
                <a:gd name="connsiteX63" fmla="*/ 1423831 w 1523075"/>
                <a:gd name="connsiteY63" fmla="*/ 1472793 h 1473109"/>
                <a:gd name="connsiteX64" fmla="*/ 1342252 w 1523075"/>
                <a:gd name="connsiteY64" fmla="*/ 1408301 h 1473109"/>
                <a:gd name="connsiteX65" fmla="*/ 1149884 w 1523075"/>
                <a:gd name="connsiteY65" fmla="*/ 1264945 h 1473109"/>
                <a:gd name="connsiteX66" fmla="*/ 891628 w 1523075"/>
                <a:gd name="connsiteY66" fmla="*/ 984803 h 1473109"/>
                <a:gd name="connsiteX67" fmla="*/ 490300 w 1523075"/>
                <a:gd name="connsiteY67" fmla="*/ 535862 h 1473109"/>
                <a:gd name="connsiteX68" fmla="*/ 323405 w 1523075"/>
                <a:gd name="connsiteY68" fmla="*/ 352856 h 1473109"/>
                <a:gd name="connsiteX69" fmla="*/ 307295 w 1523075"/>
                <a:gd name="connsiteY69" fmla="*/ 332740 h 1473109"/>
                <a:gd name="connsiteX70" fmla="*/ 236247 w 1523075"/>
                <a:gd name="connsiteY70" fmla="*/ 332740 h 1473109"/>
                <a:gd name="connsiteX71" fmla="*/ 236240 w 1523075"/>
                <a:gd name="connsiteY71" fmla="*/ 332836 h 1473109"/>
                <a:gd name="connsiteX72" fmla="*/ 220567 w 1523075"/>
                <a:gd name="connsiteY72" fmla="*/ 384195 h 1473109"/>
                <a:gd name="connsiteX73" fmla="*/ 203912 w 1523075"/>
                <a:gd name="connsiteY73" fmla="*/ 333145 h 1473109"/>
                <a:gd name="connsiteX74" fmla="*/ 203873 w 1523075"/>
                <a:gd name="connsiteY74" fmla="*/ 332740 h 1473109"/>
                <a:gd name="connsiteX75" fmla="*/ 129924 w 1523075"/>
                <a:gd name="connsiteY75" fmla="*/ 332740 h 1473109"/>
                <a:gd name="connsiteX76" fmla="*/ 130562 w 1523075"/>
                <a:gd name="connsiteY76" fmla="*/ 333963 h 1473109"/>
                <a:gd name="connsiteX77" fmla="*/ 115999 w 1523075"/>
                <a:gd name="connsiteY77" fmla="*/ 400677 h 1473109"/>
                <a:gd name="connsiteX78" fmla="*/ 26618 w 1523075"/>
                <a:gd name="connsiteY78" fmla="*/ 397939 h 1473109"/>
                <a:gd name="connsiteX79" fmla="*/ 29356 w 1523075"/>
                <a:gd name="connsiteY79" fmla="*/ 308558 h 1473109"/>
                <a:gd name="connsiteX80" fmla="*/ 70832 w 1523075"/>
                <a:gd name="connsiteY80" fmla="*/ 294972 h 1473109"/>
                <a:gd name="connsiteX81" fmla="*/ 95523 w 1523075"/>
                <a:gd name="connsiteY81" fmla="*/ 297948 h 1473109"/>
                <a:gd name="connsiteX82" fmla="*/ 95523 w 1523075"/>
                <a:gd name="connsiteY82" fmla="*/ 216919 h 1473109"/>
                <a:gd name="connsiteX83" fmla="*/ 94433 w 1523075"/>
                <a:gd name="connsiteY83" fmla="*/ 216744 h 1473109"/>
                <a:gd name="connsiteX84" fmla="*/ 44498 w 1523075"/>
                <a:gd name="connsiteY84" fmla="*/ 196996 h 1473109"/>
                <a:gd name="connsiteX85" fmla="*/ 58832 w 1523075"/>
                <a:gd name="connsiteY85" fmla="*/ 189093 h 1473109"/>
                <a:gd name="connsiteX86" fmla="*/ 95523 w 1523075"/>
                <a:gd name="connsiteY86" fmla="*/ 184642 h 1473109"/>
                <a:gd name="connsiteX87" fmla="*/ 95523 w 1523075"/>
                <a:gd name="connsiteY87" fmla="*/ 98519 h 1473109"/>
                <a:gd name="connsiteX88" fmla="*/ 87314 w 1523075"/>
                <a:gd name="connsiteY88" fmla="*/ 96211 h 1473109"/>
                <a:gd name="connsiteX89" fmla="*/ 52911 w 1523075"/>
                <a:gd name="connsiteY89" fmla="*/ 75237 h 1473109"/>
                <a:gd name="connsiteX90" fmla="*/ 24527 w 1523075"/>
                <a:gd name="connsiteY90" fmla="*/ 12693 h 147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523075" h="1473109">
                  <a:moveTo>
                    <a:pt x="340891" y="39437"/>
                  </a:moveTo>
                  <a:cubicBezTo>
                    <a:pt x="335327" y="44671"/>
                    <a:pt x="330495" y="56257"/>
                    <a:pt x="329223" y="68838"/>
                  </a:cubicBezTo>
                  <a:lnTo>
                    <a:pt x="330231" y="86002"/>
                  </a:lnTo>
                  <a:lnTo>
                    <a:pt x="342261" y="86002"/>
                  </a:lnTo>
                  <a:lnTo>
                    <a:pt x="342261" y="106238"/>
                  </a:lnTo>
                  <a:lnTo>
                    <a:pt x="354778" y="113777"/>
                  </a:lnTo>
                  <a:cubicBezTo>
                    <a:pt x="372828" y="119381"/>
                    <a:pt x="395340" y="114052"/>
                    <a:pt x="403686" y="106202"/>
                  </a:cubicBezTo>
                  <a:cubicBezTo>
                    <a:pt x="414814" y="95736"/>
                    <a:pt x="423011" y="59859"/>
                    <a:pt x="405670" y="41422"/>
                  </a:cubicBezTo>
                  <a:cubicBezTo>
                    <a:pt x="388330" y="22986"/>
                    <a:pt x="352019" y="28971"/>
                    <a:pt x="340891" y="39437"/>
                  </a:cubicBezTo>
                  <a:close/>
                  <a:moveTo>
                    <a:pt x="41280" y="321235"/>
                  </a:moveTo>
                  <a:cubicBezTo>
                    <a:pt x="30152" y="331701"/>
                    <a:pt x="21955" y="367578"/>
                    <a:pt x="39295" y="386015"/>
                  </a:cubicBezTo>
                  <a:cubicBezTo>
                    <a:pt x="56635" y="404451"/>
                    <a:pt x="92947" y="398466"/>
                    <a:pt x="104075" y="388000"/>
                  </a:cubicBezTo>
                  <a:cubicBezTo>
                    <a:pt x="112421" y="380150"/>
                    <a:pt x="119118" y="358007"/>
                    <a:pt x="114629" y="339648"/>
                  </a:cubicBezTo>
                  <a:lnTo>
                    <a:pt x="111026" y="332740"/>
                  </a:lnTo>
                  <a:lnTo>
                    <a:pt x="95523" y="332740"/>
                  </a:lnTo>
                  <a:lnTo>
                    <a:pt x="95523" y="316874"/>
                  </a:lnTo>
                  <a:lnTo>
                    <a:pt x="90187" y="313660"/>
                  </a:lnTo>
                  <a:cubicBezTo>
                    <a:pt x="72137" y="308056"/>
                    <a:pt x="49625" y="313386"/>
                    <a:pt x="41280" y="321235"/>
                  </a:cubicBezTo>
                  <a:close/>
                  <a:moveTo>
                    <a:pt x="37336" y="24475"/>
                  </a:moveTo>
                  <a:cubicBezTo>
                    <a:pt x="29522" y="21688"/>
                    <a:pt x="46664" y="59463"/>
                    <a:pt x="57907" y="69805"/>
                  </a:cubicBezTo>
                  <a:cubicBezTo>
                    <a:pt x="63529" y="74975"/>
                    <a:pt x="76108" y="81044"/>
                    <a:pt x="86853" y="84876"/>
                  </a:cubicBezTo>
                  <a:lnTo>
                    <a:pt x="95523" y="87214"/>
                  </a:lnTo>
                  <a:lnTo>
                    <a:pt x="95523" y="86002"/>
                  </a:lnTo>
                  <a:lnTo>
                    <a:pt x="104338" y="86002"/>
                  </a:lnTo>
                  <a:lnTo>
                    <a:pt x="93906" y="74035"/>
                  </a:lnTo>
                  <a:cubicBezTo>
                    <a:pt x="76283" y="56174"/>
                    <a:pt x="43197" y="26565"/>
                    <a:pt x="37336" y="24475"/>
                  </a:cubicBezTo>
                  <a:close/>
                  <a:moveTo>
                    <a:pt x="24527" y="12693"/>
                  </a:moveTo>
                  <a:cubicBezTo>
                    <a:pt x="48288" y="-8287"/>
                    <a:pt x="73707" y="21494"/>
                    <a:pt x="89220" y="35764"/>
                  </a:cubicBezTo>
                  <a:cubicBezTo>
                    <a:pt x="100854" y="46466"/>
                    <a:pt x="116642" y="70165"/>
                    <a:pt x="119580" y="85944"/>
                  </a:cubicBezTo>
                  <a:lnTo>
                    <a:pt x="119570" y="86002"/>
                  </a:lnTo>
                  <a:lnTo>
                    <a:pt x="201536" y="86002"/>
                  </a:lnTo>
                  <a:lnTo>
                    <a:pt x="201544" y="85906"/>
                  </a:lnTo>
                  <a:cubicBezTo>
                    <a:pt x="205378" y="54229"/>
                    <a:pt x="210905" y="34606"/>
                    <a:pt x="217217" y="34546"/>
                  </a:cubicBezTo>
                  <a:cubicBezTo>
                    <a:pt x="223529" y="34486"/>
                    <a:pt x="229431" y="53999"/>
                    <a:pt x="233871" y="85596"/>
                  </a:cubicBezTo>
                  <a:lnTo>
                    <a:pt x="233911" y="86002"/>
                  </a:lnTo>
                  <a:lnTo>
                    <a:pt x="313965" y="86002"/>
                  </a:lnTo>
                  <a:lnTo>
                    <a:pt x="312868" y="67326"/>
                  </a:lnTo>
                  <a:cubicBezTo>
                    <a:pt x="314624" y="49966"/>
                    <a:pt x="321290" y="33980"/>
                    <a:pt x="328967" y="26759"/>
                  </a:cubicBezTo>
                  <a:cubicBezTo>
                    <a:pt x="344320" y="12319"/>
                    <a:pt x="369810" y="-26903"/>
                    <a:pt x="418348" y="29498"/>
                  </a:cubicBezTo>
                  <a:cubicBezTo>
                    <a:pt x="466886" y="85900"/>
                    <a:pt x="430963" y="104439"/>
                    <a:pt x="415610" y="118879"/>
                  </a:cubicBezTo>
                  <a:cubicBezTo>
                    <a:pt x="404095" y="129710"/>
                    <a:pt x="373034" y="137063"/>
                    <a:pt x="348129" y="129331"/>
                  </a:cubicBezTo>
                  <a:lnTo>
                    <a:pt x="342261" y="125797"/>
                  </a:lnTo>
                  <a:lnTo>
                    <a:pt x="342261" y="201821"/>
                  </a:lnTo>
                  <a:lnTo>
                    <a:pt x="343352" y="201996"/>
                  </a:lnTo>
                  <a:cubicBezTo>
                    <a:pt x="374618" y="208362"/>
                    <a:pt x="393734" y="215447"/>
                    <a:pt x="393287" y="221744"/>
                  </a:cubicBezTo>
                  <a:cubicBezTo>
                    <a:pt x="393063" y="224893"/>
                    <a:pt x="387971" y="227546"/>
                    <a:pt x="378953" y="229647"/>
                  </a:cubicBezTo>
                  <a:lnTo>
                    <a:pt x="342261" y="234099"/>
                  </a:lnTo>
                  <a:lnTo>
                    <a:pt x="342261" y="332740"/>
                  </a:lnTo>
                  <a:lnTo>
                    <a:pt x="327483" y="332740"/>
                  </a:lnTo>
                  <a:lnTo>
                    <a:pt x="403365" y="382259"/>
                  </a:lnTo>
                  <a:lnTo>
                    <a:pt x="548582" y="481045"/>
                  </a:lnTo>
                  <a:cubicBezTo>
                    <a:pt x="592692" y="507553"/>
                    <a:pt x="636802" y="534061"/>
                    <a:pt x="701630" y="588157"/>
                  </a:cubicBezTo>
                  <a:cubicBezTo>
                    <a:pt x="766458" y="642254"/>
                    <a:pt x="875606" y="745325"/>
                    <a:pt x="937548" y="805622"/>
                  </a:cubicBezTo>
                  <a:cubicBezTo>
                    <a:pt x="999490" y="865919"/>
                    <a:pt x="1013054" y="892389"/>
                    <a:pt x="1073284" y="949939"/>
                  </a:cubicBezTo>
                  <a:cubicBezTo>
                    <a:pt x="1133514" y="1007488"/>
                    <a:pt x="1241797" y="1094810"/>
                    <a:pt x="1298926" y="1150916"/>
                  </a:cubicBezTo>
                  <a:cubicBezTo>
                    <a:pt x="1356055" y="1207023"/>
                    <a:pt x="1378755" y="1243207"/>
                    <a:pt x="1416060" y="1286577"/>
                  </a:cubicBezTo>
                  <a:cubicBezTo>
                    <a:pt x="1453364" y="1329947"/>
                    <a:pt x="1487188" y="1369616"/>
                    <a:pt x="1522753" y="1411136"/>
                  </a:cubicBezTo>
                  <a:cubicBezTo>
                    <a:pt x="1523568" y="1413856"/>
                    <a:pt x="1524383" y="1416577"/>
                    <a:pt x="1504315" y="1397094"/>
                  </a:cubicBezTo>
                  <a:cubicBezTo>
                    <a:pt x="1484248" y="1377612"/>
                    <a:pt x="1442130" y="1330052"/>
                    <a:pt x="1402348" y="1294243"/>
                  </a:cubicBezTo>
                  <a:cubicBezTo>
                    <a:pt x="1362566" y="1258434"/>
                    <a:pt x="1311197" y="1219574"/>
                    <a:pt x="1265622" y="1182240"/>
                  </a:cubicBezTo>
                  <a:cubicBezTo>
                    <a:pt x="1332320" y="1255934"/>
                    <a:pt x="1399018" y="1329629"/>
                    <a:pt x="1432352" y="1370631"/>
                  </a:cubicBezTo>
                  <a:cubicBezTo>
                    <a:pt x="1465686" y="1411634"/>
                    <a:pt x="1464596" y="1417889"/>
                    <a:pt x="1465626" y="1428253"/>
                  </a:cubicBezTo>
                  <a:cubicBezTo>
                    <a:pt x="1466656" y="1438617"/>
                    <a:pt x="1445499" y="1425390"/>
                    <a:pt x="1438533" y="1432814"/>
                  </a:cubicBezTo>
                  <a:cubicBezTo>
                    <a:pt x="1431567" y="1440237"/>
                    <a:pt x="1439878" y="1476879"/>
                    <a:pt x="1423831" y="1472793"/>
                  </a:cubicBezTo>
                  <a:cubicBezTo>
                    <a:pt x="1407784" y="1468708"/>
                    <a:pt x="1387909" y="1442943"/>
                    <a:pt x="1342252" y="1408301"/>
                  </a:cubicBezTo>
                  <a:cubicBezTo>
                    <a:pt x="1296594" y="1373660"/>
                    <a:pt x="1224988" y="1335528"/>
                    <a:pt x="1149884" y="1264945"/>
                  </a:cubicBezTo>
                  <a:cubicBezTo>
                    <a:pt x="1074780" y="1194362"/>
                    <a:pt x="1001559" y="1106317"/>
                    <a:pt x="891628" y="984803"/>
                  </a:cubicBezTo>
                  <a:cubicBezTo>
                    <a:pt x="781697" y="863289"/>
                    <a:pt x="585004" y="641186"/>
                    <a:pt x="490300" y="535862"/>
                  </a:cubicBezTo>
                  <a:cubicBezTo>
                    <a:pt x="395596" y="430537"/>
                    <a:pt x="355952" y="390240"/>
                    <a:pt x="323405" y="352856"/>
                  </a:cubicBezTo>
                  <a:lnTo>
                    <a:pt x="307295" y="332740"/>
                  </a:lnTo>
                  <a:lnTo>
                    <a:pt x="236247" y="332740"/>
                  </a:lnTo>
                  <a:lnTo>
                    <a:pt x="236240" y="332836"/>
                  </a:lnTo>
                  <a:cubicBezTo>
                    <a:pt x="232406" y="364512"/>
                    <a:pt x="226879" y="384135"/>
                    <a:pt x="220567" y="384195"/>
                  </a:cubicBezTo>
                  <a:cubicBezTo>
                    <a:pt x="214254" y="384256"/>
                    <a:pt x="208352" y="364743"/>
                    <a:pt x="203912" y="333145"/>
                  </a:cubicBezTo>
                  <a:lnTo>
                    <a:pt x="203873" y="332740"/>
                  </a:lnTo>
                  <a:lnTo>
                    <a:pt x="129924" y="332740"/>
                  </a:lnTo>
                  <a:lnTo>
                    <a:pt x="130562" y="333963"/>
                  </a:lnTo>
                  <a:cubicBezTo>
                    <a:pt x="136755" y="359294"/>
                    <a:pt x="127514" y="389847"/>
                    <a:pt x="115999" y="400677"/>
                  </a:cubicBezTo>
                  <a:cubicBezTo>
                    <a:pt x="100645" y="415118"/>
                    <a:pt x="79941" y="449839"/>
                    <a:pt x="26618" y="397939"/>
                  </a:cubicBezTo>
                  <a:cubicBezTo>
                    <a:pt x="-26706" y="346039"/>
                    <a:pt x="14002" y="322998"/>
                    <a:pt x="29356" y="308558"/>
                  </a:cubicBezTo>
                  <a:cubicBezTo>
                    <a:pt x="37033" y="301337"/>
                    <a:pt x="53396" y="295662"/>
                    <a:pt x="70832" y="294972"/>
                  </a:cubicBezTo>
                  <a:lnTo>
                    <a:pt x="95523" y="297948"/>
                  </a:lnTo>
                  <a:lnTo>
                    <a:pt x="95523" y="216919"/>
                  </a:lnTo>
                  <a:lnTo>
                    <a:pt x="94433" y="216744"/>
                  </a:lnTo>
                  <a:cubicBezTo>
                    <a:pt x="63166" y="210379"/>
                    <a:pt x="44051" y="203293"/>
                    <a:pt x="44498" y="196996"/>
                  </a:cubicBezTo>
                  <a:cubicBezTo>
                    <a:pt x="44721" y="193848"/>
                    <a:pt x="49814" y="191195"/>
                    <a:pt x="58832" y="189093"/>
                  </a:cubicBezTo>
                  <a:lnTo>
                    <a:pt x="95523" y="184642"/>
                  </a:lnTo>
                  <a:lnTo>
                    <a:pt x="95523" y="98519"/>
                  </a:lnTo>
                  <a:lnTo>
                    <a:pt x="87314" y="96211"/>
                  </a:lnTo>
                  <a:cubicBezTo>
                    <a:pt x="74333" y="90865"/>
                    <a:pt x="60667" y="82371"/>
                    <a:pt x="52911" y="75237"/>
                  </a:cubicBezTo>
                  <a:cubicBezTo>
                    <a:pt x="37398" y="60967"/>
                    <a:pt x="766" y="33672"/>
                    <a:pt x="24527" y="12693"/>
                  </a:cubicBezTo>
                  <a:close/>
                </a:path>
              </a:pathLst>
            </a:custGeom>
            <a:gradFill>
              <a:gsLst>
                <a:gs pos="56000">
                  <a:srgbClr val="E55377"/>
                </a:gs>
                <a:gs pos="82000">
                  <a:schemeClr val="bg1"/>
                </a:gs>
              </a:gsLst>
              <a:lin ang="0" scaled="0"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DC7B0C3-4DF6-4A56-A99D-D3E58C7934F0}"/>
                </a:ext>
              </a:extLst>
            </p:cNvPr>
            <p:cNvSpPr/>
            <p:nvPr/>
          </p:nvSpPr>
          <p:spPr>
            <a:xfrm>
              <a:off x="8296275" y="729615"/>
              <a:ext cx="89535" cy="280035"/>
            </a:xfrm>
            <a:prstGeom prst="roundRect">
              <a:avLst>
                <a:gd name="adj" fmla="val 36232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5998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290" advClick="0" advTm="0">
        <p159:morph option="byObject"/>
      </p:transition>
    </mc:Choice>
    <mc:Fallback xmlns="">
      <p:transition advClick="0" advTm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994C6"/>
            </a:gs>
            <a:gs pos="100000">
              <a:srgbClr val="EADB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E468A4E8-5062-4359-843F-9CC982D9B133}"/>
              </a:ext>
            </a:extLst>
          </p:cNvPr>
          <p:cNvSpPr/>
          <p:nvPr/>
        </p:nvSpPr>
        <p:spPr>
          <a:xfrm rot="2700000">
            <a:off x="2047451" y="2067130"/>
            <a:ext cx="3559142" cy="3559367"/>
          </a:xfrm>
          <a:custGeom>
            <a:avLst/>
            <a:gdLst>
              <a:gd name="connsiteX0" fmla="*/ 2390927 w 3361921"/>
              <a:gd name="connsiteY0" fmla="*/ 2390927 h 3362133"/>
              <a:gd name="connsiteX1" fmla="*/ 2390927 w 3361921"/>
              <a:gd name="connsiteY1" fmla="*/ 2939467 h 3362133"/>
              <a:gd name="connsiteX2" fmla="*/ 2939467 w 3361921"/>
              <a:gd name="connsiteY2" fmla="*/ 2939467 h 3362133"/>
              <a:gd name="connsiteX3" fmla="*/ 2939467 w 3361921"/>
              <a:gd name="connsiteY3" fmla="*/ 2390927 h 3362133"/>
              <a:gd name="connsiteX4" fmla="*/ 425541 w 3361921"/>
              <a:gd name="connsiteY4" fmla="*/ 2391139 h 3362133"/>
              <a:gd name="connsiteX5" fmla="*/ 425541 w 3361921"/>
              <a:gd name="connsiteY5" fmla="*/ 2939679 h 3362133"/>
              <a:gd name="connsiteX6" fmla="*/ 974081 w 3361921"/>
              <a:gd name="connsiteY6" fmla="*/ 2939679 h 3362133"/>
              <a:gd name="connsiteX7" fmla="*/ 974080 w 3361921"/>
              <a:gd name="connsiteY7" fmla="*/ 2391139 h 3362133"/>
              <a:gd name="connsiteX8" fmla="*/ 1408339 w 3361921"/>
              <a:gd name="connsiteY8" fmla="*/ 1408339 h 3362133"/>
              <a:gd name="connsiteX9" fmla="*/ 1408339 w 3361921"/>
              <a:gd name="connsiteY9" fmla="*/ 1956879 h 3362133"/>
              <a:gd name="connsiteX10" fmla="*/ 1956879 w 3361921"/>
              <a:gd name="connsiteY10" fmla="*/ 1956879 h 3362133"/>
              <a:gd name="connsiteX11" fmla="*/ 1956879 w 3361921"/>
              <a:gd name="connsiteY11" fmla="*/ 1408339 h 3362133"/>
              <a:gd name="connsiteX12" fmla="*/ 422454 w 3361921"/>
              <a:gd name="connsiteY12" fmla="*/ 422454 h 3362133"/>
              <a:gd name="connsiteX13" fmla="*/ 422454 w 3361921"/>
              <a:gd name="connsiteY13" fmla="*/ 970994 h 3362133"/>
              <a:gd name="connsiteX14" fmla="*/ 970994 w 3361921"/>
              <a:gd name="connsiteY14" fmla="*/ 970994 h 3362133"/>
              <a:gd name="connsiteX15" fmla="*/ 970994 w 3361921"/>
              <a:gd name="connsiteY15" fmla="*/ 422454 h 3362133"/>
              <a:gd name="connsiteX16" fmla="*/ 0 w 3361921"/>
              <a:gd name="connsiteY16" fmla="*/ 0 h 3362133"/>
              <a:gd name="connsiteX17" fmla="*/ 1393448 w 3361921"/>
              <a:gd name="connsiteY17" fmla="*/ 0 h 3362133"/>
              <a:gd name="connsiteX18" fmla="*/ 1393448 w 3361921"/>
              <a:gd name="connsiteY18" fmla="*/ 985885 h 3362133"/>
              <a:gd name="connsiteX19" fmla="*/ 2379333 w 3361921"/>
              <a:gd name="connsiteY19" fmla="*/ 985885 h 3362133"/>
              <a:gd name="connsiteX20" fmla="*/ 2379333 w 3361921"/>
              <a:gd name="connsiteY20" fmla="*/ 1968473 h 3362133"/>
              <a:gd name="connsiteX21" fmla="*/ 3361921 w 3361921"/>
              <a:gd name="connsiteY21" fmla="*/ 1968473 h 3362133"/>
              <a:gd name="connsiteX22" fmla="*/ 3361921 w 3361921"/>
              <a:gd name="connsiteY22" fmla="*/ 3361921 h 3362133"/>
              <a:gd name="connsiteX23" fmla="*/ 1968473 w 3361921"/>
              <a:gd name="connsiteY23" fmla="*/ 3361921 h 3362133"/>
              <a:gd name="connsiteX24" fmla="*/ 1968473 w 3361921"/>
              <a:gd name="connsiteY24" fmla="*/ 2379333 h 3362133"/>
              <a:gd name="connsiteX25" fmla="*/ 1396534 w 3361921"/>
              <a:gd name="connsiteY25" fmla="*/ 2379333 h 3362133"/>
              <a:gd name="connsiteX26" fmla="*/ 1396534 w 3361921"/>
              <a:gd name="connsiteY26" fmla="*/ 3362133 h 3362133"/>
              <a:gd name="connsiteX27" fmla="*/ 3086 w 3361921"/>
              <a:gd name="connsiteY27" fmla="*/ 3362133 h 3362133"/>
              <a:gd name="connsiteX28" fmla="*/ 3086 w 3361921"/>
              <a:gd name="connsiteY28" fmla="*/ 1968685 h 3362133"/>
              <a:gd name="connsiteX29" fmla="*/ 985885 w 3361921"/>
              <a:gd name="connsiteY29" fmla="*/ 1968685 h 3362133"/>
              <a:gd name="connsiteX30" fmla="*/ 985885 w 3361921"/>
              <a:gd name="connsiteY30" fmla="*/ 1393448 h 3362133"/>
              <a:gd name="connsiteX31" fmla="*/ 0 w 3361921"/>
              <a:gd name="connsiteY31" fmla="*/ 1393448 h 3362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361921" h="3362133">
                <a:moveTo>
                  <a:pt x="2390927" y="2390927"/>
                </a:moveTo>
                <a:lnTo>
                  <a:pt x="2390927" y="2939467"/>
                </a:lnTo>
                <a:lnTo>
                  <a:pt x="2939467" y="2939467"/>
                </a:lnTo>
                <a:lnTo>
                  <a:pt x="2939467" y="2390927"/>
                </a:lnTo>
                <a:close/>
                <a:moveTo>
                  <a:pt x="425541" y="2391139"/>
                </a:moveTo>
                <a:lnTo>
                  <a:pt x="425541" y="2939679"/>
                </a:lnTo>
                <a:lnTo>
                  <a:pt x="974081" y="2939679"/>
                </a:lnTo>
                <a:lnTo>
                  <a:pt x="974080" y="2391139"/>
                </a:lnTo>
                <a:close/>
                <a:moveTo>
                  <a:pt x="1408339" y="1408339"/>
                </a:moveTo>
                <a:lnTo>
                  <a:pt x="1408339" y="1956879"/>
                </a:lnTo>
                <a:lnTo>
                  <a:pt x="1956879" y="1956879"/>
                </a:lnTo>
                <a:lnTo>
                  <a:pt x="1956879" y="1408339"/>
                </a:lnTo>
                <a:close/>
                <a:moveTo>
                  <a:pt x="422454" y="422454"/>
                </a:moveTo>
                <a:lnTo>
                  <a:pt x="422454" y="970994"/>
                </a:lnTo>
                <a:lnTo>
                  <a:pt x="970994" y="970994"/>
                </a:lnTo>
                <a:lnTo>
                  <a:pt x="970994" y="422454"/>
                </a:lnTo>
                <a:close/>
                <a:moveTo>
                  <a:pt x="0" y="0"/>
                </a:moveTo>
                <a:lnTo>
                  <a:pt x="1393448" y="0"/>
                </a:lnTo>
                <a:lnTo>
                  <a:pt x="1393448" y="985885"/>
                </a:lnTo>
                <a:lnTo>
                  <a:pt x="2379333" y="985885"/>
                </a:lnTo>
                <a:lnTo>
                  <a:pt x="2379333" y="1968473"/>
                </a:lnTo>
                <a:lnTo>
                  <a:pt x="3361921" y="1968473"/>
                </a:lnTo>
                <a:lnTo>
                  <a:pt x="3361921" y="3361921"/>
                </a:lnTo>
                <a:lnTo>
                  <a:pt x="1968473" y="3361921"/>
                </a:lnTo>
                <a:lnTo>
                  <a:pt x="1968473" y="2379333"/>
                </a:lnTo>
                <a:lnTo>
                  <a:pt x="1396534" y="2379333"/>
                </a:lnTo>
                <a:lnTo>
                  <a:pt x="1396534" y="3362133"/>
                </a:lnTo>
                <a:lnTo>
                  <a:pt x="3086" y="3362133"/>
                </a:lnTo>
                <a:lnTo>
                  <a:pt x="3086" y="1968685"/>
                </a:lnTo>
                <a:lnTo>
                  <a:pt x="985885" y="1968685"/>
                </a:lnTo>
                <a:lnTo>
                  <a:pt x="985885" y="1393448"/>
                </a:lnTo>
                <a:lnTo>
                  <a:pt x="0" y="1393448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>
            <a:glow rad="635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2DBC0CD7-29D1-4709-A458-4D2253519A50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88"/>
          <a:stretch>
            <a:fillRect/>
          </a:stretch>
        </p:blipFill>
        <p:spPr>
          <a:xfrm>
            <a:off x="5111869" y="625487"/>
            <a:ext cx="4518439" cy="6880146"/>
          </a:xfrm>
          <a:custGeom>
            <a:avLst/>
            <a:gdLst>
              <a:gd name="connsiteX0" fmla="*/ 0 w 4268061"/>
              <a:gd name="connsiteY0" fmla="*/ 0 h 6498899"/>
              <a:gd name="connsiteX1" fmla="*/ 4268061 w 4268061"/>
              <a:gd name="connsiteY1" fmla="*/ 0 h 6498899"/>
              <a:gd name="connsiteX2" fmla="*/ 4268061 w 4268061"/>
              <a:gd name="connsiteY2" fmla="*/ 6498899 h 6498899"/>
              <a:gd name="connsiteX3" fmla="*/ 1302147 w 4268061"/>
              <a:gd name="connsiteY3" fmla="*/ 6498899 h 6498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8061" h="6498899">
                <a:moveTo>
                  <a:pt x="0" y="0"/>
                </a:moveTo>
                <a:lnTo>
                  <a:pt x="4268061" y="0"/>
                </a:lnTo>
                <a:lnTo>
                  <a:pt x="4268061" y="6498899"/>
                </a:lnTo>
                <a:lnTo>
                  <a:pt x="1302147" y="6498899"/>
                </a:lnTo>
                <a:close/>
              </a:path>
            </a:pathLst>
          </a:cu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5FE0C1C4-E378-4660-9426-3D23DC5FC2B1}"/>
              </a:ext>
            </a:extLst>
          </p:cNvPr>
          <p:cNvSpPr txBox="1">
            <a:spLocks/>
          </p:cNvSpPr>
          <p:nvPr/>
        </p:nvSpPr>
        <p:spPr>
          <a:xfrm>
            <a:off x="1308828" y="-213879"/>
            <a:ext cx="4725873" cy="3488779"/>
          </a:xfrm>
          <a:custGeom>
            <a:avLst/>
            <a:gdLst>
              <a:gd name="connsiteX0" fmla="*/ 289659 w 4464000"/>
              <a:gd name="connsiteY0" fmla="*/ 2623503 h 3295457"/>
              <a:gd name="connsiteX1" fmla="*/ 312691 w 4464000"/>
              <a:gd name="connsiteY1" fmla="*/ 2623503 h 3295457"/>
              <a:gd name="connsiteX2" fmla="*/ 355464 w 4464000"/>
              <a:gd name="connsiteY2" fmla="*/ 2754847 h 3295457"/>
              <a:gd name="connsiteX3" fmla="*/ 378496 w 4464000"/>
              <a:gd name="connsiteY3" fmla="*/ 2933129 h 3295457"/>
              <a:gd name="connsiteX4" fmla="*/ 322150 w 4464000"/>
              <a:gd name="connsiteY4" fmla="*/ 3148467 h 3295457"/>
              <a:gd name="connsiteX5" fmla="*/ 154755 w 4464000"/>
              <a:gd name="connsiteY5" fmla="*/ 3232873 h 3295457"/>
              <a:gd name="connsiteX6" fmla="*/ 42884 w 4464000"/>
              <a:gd name="connsiteY6" fmla="*/ 3190465 h 3295457"/>
              <a:gd name="connsiteX7" fmla="*/ 110 w 4464000"/>
              <a:gd name="connsiteY7" fmla="*/ 3091236 h 3295457"/>
              <a:gd name="connsiteX8" fmla="*/ 24376 w 4464000"/>
              <a:gd name="connsiteY8" fmla="*/ 3012182 h 3295457"/>
              <a:gd name="connsiteX9" fmla="*/ 125143 w 4464000"/>
              <a:gd name="connsiteY9" fmla="*/ 2913366 h 3295457"/>
              <a:gd name="connsiteX10" fmla="*/ 239481 w 4464000"/>
              <a:gd name="connsiteY10" fmla="*/ 2759788 h 3295457"/>
              <a:gd name="connsiteX11" fmla="*/ 289659 w 4464000"/>
              <a:gd name="connsiteY11" fmla="*/ 2623503 h 3295457"/>
              <a:gd name="connsiteX12" fmla="*/ 563265 w 4464000"/>
              <a:gd name="connsiteY12" fmla="*/ 2554126 h 3295457"/>
              <a:gd name="connsiteX13" fmla="*/ 723218 w 4464000"/>
              <a:gd name="connsiteY13" fmla="*/ 2733643 h 3295457"/>
              <a:gd name="connsiteX14" fmla="*/ 796820 w 4464000"/>
              <a:gd name="connsiteY14" fmla="*/ 2962568 h 3295457"/>
              <a:gd name="connsiteX15" fmla="*/ 742955 w 4464000"/>
              <a:gd name="connsiteY15" fmla="*/ 3128910 h 3295457"/>
              <a:gd name="connsiteX16" fmla="*/ 622477 w 4464000"/>
              <a:gd name="connsiteY16" fmla="*/ 3186553 h 3295457"/>
              <a:gd name="connsiteX17" fmla="*/ 539005 w 4464000"/>
              <a:gd name="connsiteY17" fmla="*/ 3160202 h 3295457"/>
              <a:gd name="connsiteX18" fmla="*/ 487606 w 4464000"/>
              <a:gd name="connsiteY18" fmla="*/ 3035034 h 3295457"/>
              <a:gd name="connsiteX19" fmla="*/ 501495 w 4464000"/>
              <a:gd name="connsiteY19" fmla="*/ 2948051 h 3295457"/>
              <a:gd name="connsiteX20" fmla="*/ 528542 w 4464000"/>
              <a:gd name="connsiteY20" fmla="*/ 2826665 h 3295457"/>
              <a:gd name="connsiteX21" fmla="*/ 546818 w 4464000"/>
              <a:gd name="connsiteY21" fmla="*/ 2741878 h 3295457"/>
              <a:gd name="connsiteX22" fmla="*/ 550518 w 4464000"/>
              <a:gd name="connsiteY22" fmla="*/ 2647178 h 3295457"/>
              <a:gd name="connsiteX23" fmla="*/ 546818 w 4464000"/>
              <a:gd name="connsiteY23" fmla="*/ 2567301 h 3295457"/>
              <a:gd name="connsiteX24" fmla="*/ 859404 w 4464000"/>
              <a:gd name="connsiteY24" fmla="*/ 2534362 h 3295457"/>
              <a:gd name="connsiteX25" fmla="*/ 1115505 w 4464000"/>
              <a:gd name="connsiteY25" fmla="*/ 2689587 h 3295457"/>
              <a:gd name="connsiteX26" fmla="*/ 1238202 w 4464000"/>
              <a:gd name="connsiteY26" fmla="*/ 2916454 h 3295457"/>
              <a:gd name="connsiteX27" fmla="*/ 1199087 w 4464000"/>
              <a:gd name="connsiteY27" fmla="*/ 3032975 h 3295457"/>
              <a:gd name="connsiteX28" fmla="*/ 1083389 w 4464000"/>
              <a:gd name="connsiteY28" fmla="*/ 3087736 h 3295457"/>
              <a:gd name="connsiteX29" fmla="*/ 969338 w 4464000"/>
              <a:gd name="connsiteY29" fmla="*/ 3021447 h 3295457"/>
              <a:gd name="connsiteX30" fmla="*/ 941752 w 4464000"/>
              <a:gd name="connsiteY30" fmla="*/ 2853870 h 3295457"/>
              <a:gd name="connsiteX31" fmla="*/ 909224 w 4464000"/>
              <a:gd name="connsiteY31" fmla="*/ 2683823 h 3295457"/>
              <a:gd name="connsiteX32" fmla="*/ 849523 w 4464000"/>
              <a:gd name="connsiteY32" fmla="*/ 2540950 h 3295457"/>
              <a:gd name="connsiteX33" fmla="*/ 1221733 w 4464000"/>
              <a:gd name="connsiteY33" fmla="*/ 2445427 h 3295457"/>
              <a:gd name="connsiteX34" fmla="*/ 1390697 w 4464000"/>
              <a:gd name="connsiteY34" fmla="*/ 2498618 h 3295457"/>
              <a:gd name="connsiteX35" fmla="*/ 1569909 w 4464000"/>
              <a:gd name="connsiteY35" fmla="*/ 2611830 h 3295457"/>
              <a:gd name="connsiteX36" fmla="*/ 1653233 w 4464000"/>
              <a:gd name="connsiteY36" fmla="*/ 2814343 h 3295457"/>
              <a:gd name="connsiteX37" fmla="*/ 1594766 w 4464000"/>
              <a:gd name="connsiteY37" fmla="*/ 2951452 h 3295457"/>
              <a:gd name="connsiteX38" fmla="*/ 1501714 w 4464000"/>
              <a:gd name="connsiteY38" fmla="*/ 2982332 h 3295457"/>
              <a:gd name="connsiteX39" fmla="*/ 1383133 w 4464000"/>
              <a:gd name="connsiteY39" fmla="*/ 2916454 h 3295457"/>
              <a:gd name="connsiteX40" fmla="*/ 1333725 w 4464000"/>
              <a:gd name="connsiteY40" fmla="*/ 2722114 h 3295457"/>
              <a:gd name="connsiteX41" fmla="*/ 1291316 w 4464000"/>
              <a:gd name="connsiteY41" fmla="*/ 2587476 h 3295457"/>
              <a:gd name="connsiteX42" fmla="*/ 1211851 w 4464000"/>
              <a:gd name="connsiteY42" fmla="*/ 2455309 h 3295457"/>
              <a:gd name="connsiteX43" fmla="*/ 1962858 w 4464000"/>
              <a:gd name="connsiteY43" fmla="*/ 1961431 h 3295457"/>
              <a:gd name="connsiteX44" fmla="*/ 1962858 w 4464000"/>
              <a:gd name="connsiteY44" fmla="*/ 2992419 h 3295457"/>
              <a:gd name="connsiteX45" fmla="*/ 2585816 w 4464000"/>
              <a:gd name="connsiteY45" fmla="*/ 2992419 h 3295457"/>
              <a:gd name="connsiteX46" fmla="*/ 2585816 w 4464000"/>
              <a:gd name="connsiteY46" fmla="*/ 1961431 h 3295457"/>
              <a:gd name="connsiteX47" fmla="*/ 474297 w 4464000"/>
              <a:gd name="connsiteY47" fmla="*/ 788806 h 3295457"/>
              <a:gd name="connsiteX48" fmla="*/ 585511 w 4464000"/>
              <a:gd name="connsiteY48" fmla="*/ 851755 h 3295457"/>
              <a:gd name="connsiteX49" fmla="*/ 698821 w 4464000"/>
              <a:gd name="connsiteY49" fmla="*/ 954232 h 3295457"/>
              <a:gd name="connsiteX50" fmla="*/ 750706 w 4464000"/>
              <a:gd name="connsiteY50" fmla="*/ 1105019 h 3295457"/>
              <a:gd name="connsiteX51" fmla="*/ 711665 w 4464000"/>
              <a:gd name="connsiteY51" fmla="*/ 1217849 h 3295457"/>
              <a:gd name="connsiteX52" fmla="*/ 635656 w 4464000"/>
              <a:gd name="connsiteY52" fmla="*/ 1246769 h 3295457"/>
              <a:gd name="connsiteX53" fmla="*/ 544546 w 4464000"/>
              <a:gd name="connsiteY53" fmla="*/ 1198967 h 3295457"/>
              <a:gd name="connsiteX54" fmla="*/ 520222 w 4464000"/>
              <a:gd name="connsiteY54" fmla="*/ 1101726 h 3295457"/>
              <a:gd name="connsiteX55" fmla="*/ 513214 w 4464000"/>
              <a:gd name="connsiteY55" fmla="*/ 927502 h 3295457"/>
              <a:gd name="connsiteX56" fmla="*/ 464154 w 4464000"/>
              <a:gd name="connsiteY56" fmla="*/ 805162 h 3295457"/>
              <a:gd name="connsiteX57" fmla="*/ 1093417 w 4464000"/>
              <a:gd name="connsiteY57" fmla="*/ 709753 h 3295457"/>
              <a:gd name="connsiteX58" fmla="*/ 1324088 w 4464000"/>
              <a:gd name="connsiteY58" fmla="*/ 844802 h 3295457"/>
              <a:gd name="connsiteX59" fmla="*/ 1361160 w 4464000"/>
              <a:gd name="connsiteY59" fmla="*/ 869918 h 3295457"/>
              <a:gd name="connsiteX60" fmla="*/ 1373518 w 4464000"/>
              <a:gd name="connsiteY60" fmla="*/ 897504 h 3295457"/>
              <a:gd name="connsiteX61" fmla="*/ 1360748 w 4464000"/>
              <a:gd name="connsiteY61" fmla="*/ 925502 h 3295457"/>
              <a:gd name="connsiteX62" fmla="*/ 1310907 w 4464000"/>
              <a:gd name="connsiteY62" fmla="*/ 943619 h 3295457"/>
              <a:gd name="connsiteX63" fmla="*/ 1164266 w 4464000"/>
              <a:gd name="connsiteY63" fmla="*/ 1111195 h 3295457"/>
              <a:gd name="connsiteX64" fmla="*/ 1027511 w 4464000"/>
              <a:gd name="connsiteY64" fmla="*/ 1246657 h 3295457"/>
              <a:gd name="connsiteX65" fmla="*/ 1004444 w 4464000"/>
              <a:gd name="connsiteY65" fmla="*/ 1246657 h 3295457"/>
              <a:gd name="connsiteX66" fmla="*/ 1067467 w 4464000"/>
              <a:gd name="connsiteY66" fmla="*/ 997968 h 3295457"/>
              <a:gd name="connsiteX67" fmla="*/ 1093417 w 4464000"/>
              <a:gd name="connsiteY67" fmla="*/ 709753 h 3295457"/>
              <a:gd name="connsiteX68" fmla="*/ 997748 w 4464000"/>
              <a:gd name="connsiteY68" fmla="*/ 604142 h 3295457"/>
              <a:gd name="connsiteX69" fmla="*/ 997748 w 4464000"/>
              <a:gd name="connsiteY69" fmla="*/ 1348973 h 3295457"/>
              <a:gd name="connsiteX70" fmla="*/ 1383545 w 4464000"/>
              <a:gd name="connsiteY70" fmla="*/ 1348973 h 3295457"/>
              <a:gd name="connsiteX71" fmla="*/ 1383545 w 4464000"/>
              <a:gd name="connsiteY71" fmla="*/ 604142 h 3295457"/>
              <a:gd name="connsiteX72" fmla="*/ 450962 w 4464000"/>
              <a:gd name="connsiteY72" fmla="*/ 604142 h 3295457"/>
              <a:gd name="connsiteX73" fmla="*/ 450962 w 4464000"/>
              <a:gd name="connsiteY73" fmla="*/ 1348973 h 3295457"/>
              <a:gd name="connsiteX74" fmla="*/ 770881 w 4464000"/>
              <a:gd name="connsiteY74" fmla="*/ 1348973 h 3295457"/>
              <a:gd name="connsiteX75" fmla="*/ 770881 w 4464000"/>
              <a:gd name="connsiteY75" fmla="*/ 604142 h 3295457"/>
              <a:gd name="connsiteX76" fmla="*/ 210920 w 4464000"/>
              <a:gd name="connsiteY76" fmla="*/ 344337 h 3295457"/>
              <a:gd name="connsiteX77" fmla="*/ 513626 w 4464000"/>
              <a:gd name="connsiteY77" fmla="*/ 525501 h 3295457"/>
              <a:gd name="connsiteX78" fmla="*/ 1363761 w 4464000"/>
              <a:gd name="connsiteY78" fmla="*/ 525501 h 3295457"/>
              <a:gd name="connsiteX79" fmla="*/ 1439444 w 4464000"/>
              <a:gd name="connsiteY79" fmla="*/ 429978 h 3295457"/>
              <a:gd name="connsiteX80" fmla="*/ 1457118 w 4464000"/>
              <a:gd name="connsiteY80" fmla="*/ 410215 h 3295457"/>
              <a:gd name="connsiteX81" fmla="*/ 1482190 w 4464000"/>
              <a:gd name="connsiteY81" fmla="*/ 400332 h 3295457"/>
              <a:gd name="connsiteX82" fmla="*/ 1510139 w 4464000"/>
              <a:gd name="connsiteY82" fmla="*/ 409803 h 3295457"/>
              <a:gd name="connsiteX83" fmla="*/ 1538089 w 4464000"/>
              <a:gd name="connsiteY83" fmla="*/ 426684 h 3295457"/>
              <a:gd name="connsiteX84" fmla="*/ 1673074 w 4464000"/>
              <a:gd name="connsiteY84" fmla="*/ 522206 h 3295457"/>
              <a:gd name="connsiteX85" fmla="*/ 1700289 w 4464000"/>
              <a:gd name="connsiteY85" fmla="*/ 548026 h 3295457"/>
              <a:gd name="connsiteX86" fmla="*/ 1712659 w 4464000"/>
              <a:gd name="connsiteY86" fmla="*/ 581205 h 3295457"/>
              <a:gd name="connsiteX87" fmla="*/ 1687925 w 4464000"/>
              <a:gd name="connsiteY87" fmla="*/ 629695 h 3295457"/>
              <a:gd name="connsiteX88" fmla="*/ 1603852 w 4464000"/>
              <a:gd name="connsiteY88" fmla="*/ 693116 h 3295457"/>
              <a:gd name="connsiteX89" fmla="*/ 1608114 w 4464000"/>
              <a:gd name="connsiteY89" fmla="*/ 912322 h 3295457"/>
              <a:gd name="connsiteX90" fmla="*/ 1616031 w 4464000"/>
              <a:gd name="connsiteY90" fmla="*/ 1218588 h 3295457"/>
              <a:gd name="connsiteX91" fmla="*/ 1620294 w 4464000"/>
              <a:gd name="connsiteY91" fmla="*/ 1430911 h 3295457"/>
              <a:gd name="connsiteX92" fmla="*/ 1583027 w 4464000"/>
              <a:gd name="connsiteY92" fmla="*/ 1537892 h 3295457"/>
              <a:gd name="connsiteX93" fmla="*/ 1510687 w 4464000"/>
              <a:gd name="connsiteY93" fmla="*/ 1581124 h 3295457"/>
              <a:gd name="connsiteX94" fmla="*/ 1462461 w 4464000"/>
              <a:gd name="connsiteY94" fmla="*/ 1589185 h 3295457"/>
              <a:gd name="connsiteX95" fmla="*/ 1390937 w 4464000"/>
              <a:gd name="connsiteY95" fmla="*/ 1559096 h 3295457"/>
              <a:gd name="connsiteX96" fmla="*/ 1383545 w 4464000"/>
              <a:gd name="connsiteY96" fmla="*/ 1427615 h 3295457"/>
              <a:gd name="connsiteX97" fmla="*/ 997748 w 4464000"/>
              <a:gd name="connsiteY97" fmla="*/ 1427615 h 3295457"/>
              <a:gd name="connsiteX98" fmla="*/ 997748 w 4464000"/>
              <a:gd name="connsiteY98" fmla="*/ 1820000 h 3295457"/>
              <a:gd name="connsiteX99" fmla="*/ 1179106 w 4464000"/>
              <a:gd name="connsiteY99" fmla="*/ 1820000 h 3295457"/>
              <a:gd name="connsiteX100" fmla="*/ 1297812 w 4464000"/>
              <a:gd name="connsiteY100" fmla="*/ 1678213 h 3295457"/>
              <a:gd name="connsiteX101" fmla="*/ 1322543 w 4464000"/>
              <a:gd name="connsiteY101" fmla="*/ 1649361 h 3295457"/>
              <a:gd name="connsiteX102" fmla="*/ 1347274 w 4464000"/>
              <a:gd name="connsiteY102" fmla="*/ 1635348 h 3295457"/>
              <a:gd name="connsiteX103" fmla="*/ 1376935 w 4464000"/>
              <a:gd name="connsiteY103" fmla="*/ 1648537 h 3295457"/>
              <a:gd name="connsiteX104" fmla="*/ 1406562 w 4464000"/>
              <a:gd name="connsiteY104" fmla="*/ 1671619 h 3295457"/>
              <a:gd name="connsiteX105" fmla="*/ 1557818 w 4464000"/>
              <a:gd name="connsiteY105" fmla="*/ 1816703 h 3295457"/>
              <a:gd name="connsiteX106" fmla="*/ 1582890 w 4464000"/>
              <a:gd name="connsiteY106" fmla="*/ 1842524 h 3295457"/>
              <a:gd name="connsiteX107" fmla="*/ 1590699 w 4464000"/>
              <a:gd name="connsiteY107" fmla="*/ 1865874 h 3295457"/>
              <a:gd name="connsiteX108" fmla="*/ 1573437 w 4464000"/>
              <a:gd name="connsiteY108" fmla="*/ 1893317 h 3295457"/>
              <a:gd name="connsiteX109" fmla="*/ 1541377 w 4464000"/>
              <a:gd name="connsiteY109" fmla="*/ 1898641 h 3295457"/>
              <a:gd name="connsiteX110" fmla="*/ 997748 w 4464000"/>
              <a:gd name="connsiteY110" fmla="*/ 1898641 h 3295457"/>
              <a:gd name="connsiteX111" fmla="*/ 997748 w 4464000"/>
              <a:gd name="connsiteY111" fmla="*/ 2337141 h 3295457"/>
              <a:gd name="connsiteX112" fmla="*/ 1245054 w 4464000"/>
              <a:gd name="connsiteY112" fmla="*/ 2337141 h 3295457"/>
              <a:gd name="connsiteX113" fmla="*/ 1334084 w 4464000"/>
              <a:gd name="connsiteY113" fmla="*/ 2192072 h 3295457"/>
              <a:gd name="connsiteX114" fmla="*/ 1352632 w 4464000"/>
              <a:gd name="connsiteY114" fmla="*/ 2167345 h 3295457"/>
              <a:gd name="connsiteX115" fmla="*/ 1383545 w 4464000"/>
              <a:gd name="connsiteY115" fmla="*/ 2152508 h 3295457"/>
              <a:gd name="connsiteX116" fmla="*/ 1413550 w 4464000"/>
              <a:gd name="connsiteY116" fmla="*/ 2164460 h 3295457"/>
              <a:gd name="connsiteX117" fmla="*/ 1446020 w 4464000"/>
              <a:gd name="connsiteY117" fmla="*/ 2188775 h 3295457"/>
              <a:gd name="connsiteX118" fmla="*/ 1620294 w 4464000"/>
              <a:gd name="connsiteY118" fmla="*/ 2330547 h 3295457"/>
              <a:gd name="connsiteX119" fmla="*/ 1642973 w 4464000"/>
              <a:gd name="connsiteY119" fmla="*/ 2352700 h 3295457"/>
              <a:gd name="connsiteX120" fmla="*/ 1653281 w 4464000"/>
              <a:gd name="connsiteY120" fmla="*/ 2379738 h 3295457"/>
              <a:gd name="connsiteX121" fmla="*/ 1637207 w 4464000"/>
              <a:gd name="connsiteY121" fmla="*/ 2410048 h 3295457"/>
              <a:gd name="connsiteX122" fmla="*/ 1603852 w 4464000"/>
              <a:gd name="connsiteY122" fmla="*/ 2415782 h 3295457"/>
              <a:gd name="connsiteX123" fmla="*/ 447674 w 4464000"/>
              <a:gd name="connsiteY123" fmla="*/ 2415782 h 3295457"/>
              <a:gd name="connsiteX124" fmla="*/ 225682 w 4464000"/>
              <a:gd name="connsiteY124" fmla="*/ 2421139 h 3295457"/>
              <a:gd name="connsiteX125" fmla="*/ 92339 w 4464000"/>
              <a:gd name="connsiteY125" fmla="*/ 2438851 h 3295457"/>
              <a:gd name="connsiteX126" fmla="*/ 36343 w 4464000"/>
              <a:gd name="connsiteY126" fmla="*/ 2317359 h 3295457"/>
              <a:gd name="connsiteX127" fmla="*/ 333427 w 4464000"/>
              <a:gd name="connsiteY127" fmla="*/ 2333432 h 3295457"/>
              <a:gd name="connsiteX128" fmla="*/ 507030 w 4464000"/>
              <a:gd name="connsiteY128" fmla="*/ 2337141 h 3295457"/>
              <a:gd name="connsiteX129" fmla="*/ 770881 w 4464000"/>
              <a:gd name="connsiteY129" fmla="*/ 2337141 h 3295457"/>
              <a:gd name="connsiteX130" fmla="*/ 770881 w 4464000"/>
              <a:gd name="connsiteY130" fmla="*/ 1898641 h 3295457"/>
              <a:gd name="connsiteX131" fmla="*/ 543309 w 4464000"/>
              <a:gd name="connsiteY131" fmla="*/ 1898641 h 3295457"/>
              <a:gd name="connsiteX132" fmla="*/ 321125 w 4464000"/>
              <a:gd name="connsiteY132" fmla="*/ 1905234 h 3295457"/>
              <a:gd name="connsiteX133" fmla="*/ 187862 w 4464000"/>
              <a:gd name="connsiteY133" fmla="*/ 1921718 h 3295457"/>
              <a:gd name="connsiteX134" fmla="*/ 135160 w 4464000"/>
              <a:gd name="connsiteY134" fmla="*/ 1800215 h 3295457"/>
              <a:gd name="connsiteX135" fmla="*/ 429355 w 4464000"/>
              <a:gd name="connsiteY135" fmla="*/ 1817527 h 3295457"/>
              <a:gd name="connsiteX136" fmla="*/ 602675 w 4464000"/>
              <a:gd name="connsiteY136" fmla="*/ 1820000 h 3295457"/>
              <a:gd name="connsiteX137" fmla="*/ 770881 w 4464000"/>
              <a:gd name="connsiteY137" fmla="*/ 1820000 h 3295457"/>
              <a:gd name="connsiteX138" fmla="*/ 770881 w 4464000"/>
              <a:gd name="connsiteY138" fmla="*/ 1427615 h 3295457"/>
              <a:gd name="connsiteX139" fmla="*/ 454260 w 4464000"/>
              <a:gd name="connsiteY139" fmla="*/ 1427615 h 3295457"/>
              <a:gd name="connsiteX140" fmla="*/ 435770 w 4464000"/>
              <a:gd name="connsiteY140" fmla="*/ 1573934 h 3295457"/>
              <a:gd name="connsiteX141" fmla="*/ 296442 w 4464000"/>
              <a:gd name="connsiteY141" fmla="*/ 1638645 h 3295457"/>
              <a:gd name="connsiteX142" fmla="*/ 211316 w 4464000"/>
              <a:gd name="connsiteY142" fmla="*/ 1606083 h 3295457"/>
              <a:gd name="connsiteX143" fmla="*/ 197744 w 4464000"/>
              <a:gd name="connsiteY143" fmla="*/ 1546319 h 3295457"/>
              <a:gd name="connsiteX144" fmla="*/ 204332 w 4464000"/>
              <a:gd name="connsiteY144" fmla="*/ 1447986 h 3295457"/>
              <a:gd name="connsiteX145" fmla="*/ 210920 w 4464000"/>
              <a:gd name="connsiteY145" fmla="*/ 1352250 h 3295457"/>
              <a:gd name="connsiteX146" fmla="*/ 227389 w 4464000"/>
              <a:gd name="connsiteY146" fmla="*/ 972400 h 3295457"/>
              <a:gd name="connsiteX147" fmla="*/ 233977 w 4464000"/>
              <a:gd name="connsiteY147" fmla="*/ 617321 h 3295457"/>
              <a:gd name="connsiteX148" fmla="*/ 228624 w 4464000"/>
              <a:gd name="connsiteY148" fmla="*/ 462454 h 3295457"/>
              <a:gd name="connsiteX149" fmla="*/ 210920 w 4464000"/>
              <a:gd name="connsiteY149" fmla="*/ 344337 h 3295457"/>
              <a:gd name="connsiteX150" fmla="*/ 3786083 w 4464000"/>
              <a:gd name="connsiteY150" fmla="*/ 0 h 3295457"/>
              <a:gd name="connsiteX151" fmla="*/ 3903921 w 4464000"/>
              <a:gd name="connsiteY151" fmla="*/ 0 h 3295457"/>
              <a:gd name="connsiteX152" fmla="*/ 3934230 w 4464000"/>
              <a:gd name="connsiteY152" fmla="*/ 75047 h 3295457"/>
              <a:gd name="connsiteX153" fmla="*/ 3955499 w 4464000"/>
              <a:gd name="connsiteY153" fmla="*/ 0 h 3295457"/>
              <a:gd name="connsiteX154" fmla="*/ 4102514 w 4464000"/>
              <a:gd name="connsiteY154" fmla="*/ 0 h 3295457"/>
              <a:gd name="connsiteX155" fmla="*/ 4064097 w 4464000"/>
              <a:gd name="connsiteY155" fmla="*/ 122583 h 3295457"/>
              <a:gd name="connsiteX156" fmla="*/ 4016640 w 4464000"/>
              <a:gd name="connsiteY156" fmla="*/ 248542 h 3295457"/>
              <a:gd name="connsiteX157" fmla="*/ 4199115 w 4464000"/>
              <a:gd name="connsiteY157" fmla="*/ 479855 h 3295457"/>
              <a:gd name="connsiteX158" fmla="*/ 4464000 w 4464000"/>
              <a:gd name="connsiteY158" fmla="*/ 641784 h 3295457"/>
              <a:gd name="connsiteX159" fmla="*/ 4464000 w 4464000"/>
              <a:gd name="connsiteY159" fmla="*/ 688049 h 3295457"/>
              <a:gd name="connsiteX160" fmla="*/ 4263859 w 4464000"/>
              <a:gd name="connsiteY160" fmla="*/ 803699 h 3295457"/>
              <a:gd name="connsiteX161" fmla="*/ 3934230 w 4464000"/>
              <a:gd name="connsiteY161" fmla="*/ 364205 h 3295457"/>
              <a:gd name="connsiteX162" fmla="*/ 3251423 w 4464000"/>
              <a:gd name="connsiteY162" fmla="*/ 907796 h 3295457"/>
              <a:gd name="connsiteX163" fmla="*/ 3227877 w 4464000"/>
              <a:gd name="connsiteY163" fmla="*/ 873097 h 3295457"/>
              <a:gd name="connsiteX164" fmla="*/ 3863591 w 4464000"/>
              <a:gd name="connsiteY164" fmla="*/ 236976 h 3295457"/>
              <a:gd name="connsiteX165" fmla="*/ 3298515 w 4464000"/>
              <a:gd name="connsiteY165" fmla="*/ 0 h 3295457"/>
              <a:gd name="connsiteX166" fmla="*/ 3439778 w 4464000"/>
              <a:gd name="connsiteY166" fmla="*/ 0 h 3295457"/>
              <a:gd name="connsiteX167" fmla="*/ 3439778 w 4464000"/>
              <a:gd name="connsiteY167" fmla="*/ 502988 h 3295457"/>
              <a:gd name="connsiteX168" fmla="*/ 3251423 w 4464000"/>
              <a:gd name="connsiteY168" fmla="*/ 734314 h 3295457"/>
              <a:gd name="connsiteX169" fmla="*/ 3086601 w 4464000"/>
              <a:gd name="connsiteY169" fmla="*/ 572386 h 3295457"/>
              <a:gd name="connsiteX170" fmla="*/ 3086601 w 4464000"/>
              <a:gd name="connsiteY170" fmla="*/ 526121 h 3295457"/>
              <a:gd name="connsiteX171" fmla="*/ 3239650 w 4464000"/>
              <a:gd name="connsiteY171" fmla="*/ 537687 h 3295457"/>
              <a:gd name="connsiteX172" fmla="*/ 3298515 w 4464000"/>
              <a:gd name="connsiteY172" fmla="*/ 468289 h 3295457"/>
              <a:gd name="connsiteX173" fmla="*/ 3144793 w 4464000"/>
              <a:gd name="connsiteY173" fmla="*/ 0 h 3295457"/>
              <a:gd name="connsiteX174" fmla="*/ 3230759 w 4464000"/>
              <a:gd name="connsiteY174" fmla="*/ 0 h 3295457"/>
              <a:gd name="connsiteX175" fmla="*/ 3227877 w 4464000"/>
              <a:gd name="connsiteY175" fmla="*/ 5662 h 3295457"/>
              <a:gd name="connsiteX176" fmla="*/ 3180786 w 4464000"/>
              <a:gd name="connsiteY176" fmla="*/ 51928 h 3295457"/>
              <a:gd name="connsiteX177" fmla="*/ 3151351 w 4464000"/>
              <a:gd name="connsiteY177" fmla="*/ 23011 h 3295457"/>
              <a:gd name="connsiteX178" fmla="*/ 2897967 w 4464000"/>
              <a:gd name="connsiteY178" fmla="*/ 0 h 3295457"/>
              <a:gd name="connsiteX179" fmla="*/ 3028415 w 4464000"/>
              <a:gd name="connsiteY179" fmla="*/ 0 h 3295457"/>
              <a:gd name="connsiteX180" fmla="*/ 3028473 w 4464000"/>
              <a:gd name="connsiteY180" fmla="*/ 20838 h 3295457"/>
              <a:gd name="connsiteX181" fmla="*/ 3039509 w 4464000"/>
              <a:gd name="connsiteY181" fmla="*/ 699615 h 3295457"/>
              <a:gd name="connsiteX182" fmla="*/ 2886474 w 4464000"/>
              <a:gd name="connsiteY182" fmla="*/ 780580 h 3295457"/>
              <a:gd name="connsiteX183" fmla="*/ 2897511 w 4464000"/>
              <a:gd name="connsiteY183" fmla="*/ 119146 h 3295457"/>
              <a:gd name="connsiteX184" fmla="*/ 2509751 w 4464000"/>
              <a:gd name="connsiteY184" fmla="*/ 0 h 3295457"/>
              <a:gd name="connsiteX185" fmla="*/ 2651014 w 4464000"/>
              <a:gd name="connsiteY185" fmla="*/ 0 h 3295457"/>
              <a:gd name="connsiteX186" fmla="*/ 2651014 w 4464000"/>
              <a:gd name="connsiteY186" fmla="*/ 98180 h 3295457"/>
              <a:gd name="connsiteX187" fmla="*/ 2698903 w 4464000"/>
              <a:gd name="connsiteY187" fmla="*/ 0 h 3295457"/>
              <a:gd name="connsiteX188" fmla="*/ 2790946 w 4464000"/>
              <a:gd name="connsiteY188" fmla="*/ 0 h 3295457"/>
              <a:gd name="connsiteX189" fmla="*/ 2783461 w 4464000"/>
              <a:gd name="connsiteY189" fmla="*/ 11439 h 3295457"/>
              <a:gd name="connsiteX190" fmla="*/ 2651014 w 4464000"/>
              <a:gd name="connsiteY190" fmla="*/ 167578 h 3295457"/>
              <a:gd name="connsiteX191" fmla="*/ 2651014 w 4464000"/>
              <a:gd name="connsiteY191" fmla="*/ 780580 h 3295457"/>
              <a:gd name="connsiteX192" fmla="*/ 2497978 w 4464000"/>
              <a:gd name="connsiteY192" fmla="*/ 873097 h 3295457"/>
              <a:gd name="connsiteX193" fmla="*/ 2509015 w 4464000"/>
              <a:gd name="connsiteY193" fmla="*/ 243118 h 3295457"/>
              <a:gd name="connsiteX194" fmla="*/ 2115091 w 4464000"/>
              <a:gd name="connsiteY194" fmla="*/ 0 h 3295457"/>
              <a:gd name="connsiteX195" fmla="*/ 2364820 w 4464000"/>
              <a:gd name="connsiteY195" fmla="*/ 0 h 3295457"/>
              <a:gd name="connsiteX196" fmla="*/ 2364601 w 4464000"/>
              <a:gd name="connsiteY196" fmla="*/ 14754 h 3295457"/>
              <a:gd name="connsiteX197" fmla="*/ 2353677 w 4464000"/>
              <a:gd name="connsiteY197" fmla="*/ 751338 h 3295457"/>
              <a:gd name="connsiteX198" fmla="*/ 2349575 w 4464000"/>
              <a:gd name="connsiteY198" fmla="*/ 1045729 h 3295457"/>
              <a:gd name="connsiteX199" fmla="*/ 2605546 w 4464000"/>
              <a:gd name="connsiteY199" fmla="*/ 1045729 h 3295457"/>
              <a:gd name="connsiteX200" fmla="*/ 2710772 w 4464000"/>
              <a:gd name="connsiteY200" fmla="*/ 874447 h 3295457"/>
              <a:gd name="connsiteX201" fmla="*/ 2729269 w 4464000"/>
              <a:gd name="connsiteY201" fmla="*/ 849743 h 3295457"/>
              <a:gd name="connsiteX202" fmla="*/ 2760096 w 4464000"/>
              <a:gd name="connsiteY202" fmla="*/ 834920 h 3295457"/>
              <a:gd name="connsiteX203" fmla="*/ 2792568 w 4464000"/>
              <a:gd name="connsiteY203" fmla="*/ 846449 h 3295457"/>
              <a:gd name="connsiteX204" fmla="*/ 2822574 w 4464000"/>
              <a:gd name="connsiteY204" fmla="*/ 867859 h 3295457"/>
              <a:gd name="connsiteX205" fmla="*/ 3013610 w 4464000"/>
              <a:gd name="connsiteY205" fmla="*/ 1039142 h 3295457"/>
              <a:gd name="connsiteX206" fmla="*/ 3037491 w 4464000"/>
              <a:gd name="connsiteY206" fmla="*/ 1062611 h 3295457"/>
              <a:gd name="connsiteX207" fmla="*/ 3046550 w 4464000"/>
              <a:gd name="connsiteY207" fmla="*/ 1088550 h 3295457"/>
              <a:gd name="connsiteX208" fmla="*/ 3029256 w 4464000"/>
              <a:gd name="connsiteY208" fmla="*/ 1117783 h 3295457"/>
              <a:gd name="connsiteX209" fmla="*/ 2997141 w 4464000"/>
              <a:gd name="connsiteY209" fmla="*/ 1124783 h 3295457"/>
              <a:gd name="connsiteX210" fmla="*/ 2349575 w 4464000"/>
              <a:gd name="connsiteY210" fmla="*/ 1124783 h 3295457"/>
              <a:gd name="connsiteX211" fmla="*/ 2347929 w 4464000"/>
              <a:gd name="connsiteY211" fmla="*/ 1503580 h 3295457"/>
              <a:gd name="connsiteX212" fmla="*/ 2346282 w 4464000"/>
              <a:gd name="connsiteY212" fmla="*/ 1882378 h 3295457"/>
              <a:gd name="connsiteX213" fmla="*/ 2526756 w 4464000"/>
              <a:gd name="connsiteY213" fmla="*/ 1882378 h 3295457"/>
              <a:gd name="connsiteX214" fmla="*/ 2664737 w 4464000"/>
              <a:gd name="connsiteY214" fmla="*/ 1753916 h 3295457"/>
              <a:gd name="connsiteX215" fmla="*/ 2695974 w 4464000"/>
              <a:gd name="connsiteY215" fmla="*/ 1725506 h 3295457"/>
              <a:gd name="connsiteX216" fmla="*/ 2717348 w 4464000"/>
              <a:gd name="connsiteY216" fmla="*/ 1714389 h 3295457"/>
              <a:gd name="connsiteX217" fmla="*/ 2748176 w 4464000"/>
              <a:gd name="connsiteY217" fmla="*/ 1727977 h 3295457"/>
              <a:gd name="connsiteX218" fmla="*/ 2776538 w 4464000"/>
              <a:gd name="connsiteY218" fmla="*/ 1753916 h 3295457"/>
              <a:gd name="connsiteX219" fmla="*/ 2911501 w 4464000"/>
              <a:gd name="connsiteY219" fmla="*/ 1875790 h 3295457"/>
              <a:gd name="connsiteX220" fmla="*/ 2934968 w 4464000"/>
              <a:gd name="connsiteY220" fmla="*/ 1898024 h 3295457"/>
              <a:gd name="connsiteX221" fmla="*/ 2951026 w 4464000"/>
              <a:gd name="connsiteY221" fmla="*/ 1935080 h 3295457"/>
              <a:gd name="connsiteX222" fmla="*/ 2932910 w 4464000"/>
              <a:gd name="connsiteY222" fmla="*/ 1976254 h 3295457"/>
              <a:gd name="connsiteX223" fmla="*/ 2835740 w 4464000"/>
              <a:gd name="connsiteY223" fmla="*/ 2056954 h 3295457"/>
              <a:gd name="connsiteX224" fmla="*/ 2831211 w 4464000"/>
              <a:gd name="connsiteY224" fmla="*/ 2173887 h 3295457"/>
              <a:gd name="connsiteX225" fmla="*/ 2829152 w 4464000"/>
              <a:gd name="connsiteY225" fmla="*/ 2290820 h 3295457"/>
              <a:gd name="connsiteX226" fmla="*/ 2831727 w 4464000"/>
              <a:gd name="connsiteY226" fmla="*/ 2456441 h 3295457"/>
              <a:gd name="connsiteX227" fmla="*/ 2837387 w 4464000"/>
              <a:gd name="connsiteY227" fmla="*/ 2704204 h 3295457"/>
              <a:gd name="connsiteX228" fmla="*/ 2843048 w 4464000"/>
              <a:gd name="connsiteY228" fmla="*/ 2949496 h 3295457"/>
              <a:gd name="connsiteX229" fmla="*/ 2845622 w 4464000"/>
              <a:gd name="connsiteY229" fmla="*/ 3107705 h 3295457"/>
              <a:gd name="connsiteX230" fmla="*/ 2801404 w 4464000"/>
              <a:gd name="connsiteY230" fmla="*/ 3230555 h 3295457"/>
              <a:gd name="connsiteX231" fmla="*/ 2715529 w 4464000"/>
              <a:gd name="connsiteY231" fmla="*/ 3275816 h 3295457"/>
              <a:gd name="connsiteX232" fmla="*/ 2658160 w 4464000"/>
              <a:gd name="connsiteY232" fmla="*/ 3282282 h 3295457"/>
              <a:gd name="connsiteX233" fmla="*/ 2586246 w 4464000"/>
              <a:gd name="connsiteY233" fmla="*/ 3246461 h 3295457"/>
              <a:gd name="connsiteX234" fmla="*/ 2575973 w 4464000"/>
              <a:gd name="connsiteY234" fmla="*/ 3183465 h 3295457"/>
              <a:gd name="connsiteX235" fmla="*/ 2578024 w 4464000"/>
              <a:gd name="connsiteY235" fmla="*/ 3138586 h 3295457"/>
              <a:gd name="connsiteX236" fmla="*/ 2582536 w 4464000"/>
              <a:gd name="connsiteY236" fmla="*/ 3071473 h 3295457"/>
              <a:gd name="connsiteX237" fmla="*/ 1959569 w 4464000"/>
              <a:gd name="connsiteY237" fmla="*/ 3071473 h 3295457"/>
              <a:gd name="connsiteX238" fmla="*/ 1936551 w 4464000"/>
              <a:gd name="connsiteY238" fmla="*/ 3219286 h 3295457"/>
              <a:gd name="connsiteX239" fmla="*/ 1785288 w 4464000"/>
              <a:gd name="connsiteY239" fmla="*/ 3295457 h 3295457"/>
              <a:gd name="connsiteX240" fmla="*/ 1696027 w 4464000"/>
              <a:gd name="connsiteY240" fmla="*/ 3251813 h 3295457"/>
              <a:gd name="connsiteX241" fmla="*/ 1683276 w 4464000"/>
              <a:gd name="connsiteY241" fmla="*/ 3183465 h 3295457"/>
              <a:gd name="connsiteX242" fmla="*/ 1686815 w 4464000"/>
              <a:gd name="connsiteY242" fmla="*/ 3104899 h 3295457"/>
              <a:gd name="connsiteX243" fmla="*/ 1694016 w 4464000"/>
              <a:gd name="connsiteY243" fmla="*/ 2996323 h 3295457"/>
              <a:gd name="connsiteX244" fmla="*/ 1699753 w 4464000"/>
              <a:gd name="connsiteY244" fmla="*/ 2919954 h 3295457"/>
              <a:gd name="connsiteX245" fmla="*/ 1713344 w 4464000"/>
              <a:gd name="connsiteY245" fmla="*/ 2542391 h 3295457"/>
              <a:gd name="connsiteX246" fmla="*/ 1719522 w 4464000"/>
              <a:gd name="connsiteY246" fmla="*/ 2162359 h 3295457"/>
              <a:gd name="connsiteX247" fmla="*/ 1712109 w 4464000"/>
              <a:gd name="connsiteY247" fmla="*/ 1870849 h 3295457"/>
              <a:gd name="connsiteX248" fmla="*/ 1689867 w 4464000"/>
              <a:gd name="connsiteY248" fmla="*/ 1688038 h 3295457"/>
              <a:gd name="connsiteX249" fmla="*/ 2029064 w 4464000"/>
              <a:gd name="connsiteY249" fmla="*/ 1882378 h 3295457"/>
              <a:gd name="connsiteX250" fmla="*/ 2098580 w 4464000"/>
              <a:gd name="connsiteY250" fmla="*/ 1882378 h 3295457"/>
              <a:gd name="connsiteX251" fmla="*/ 2097338 w 4464000"/>
              <a:gd name="connsiteY251" fmla="*/ 1703684 h 3295457"/>
              <a:gd name="connsiteX252" fmla="*/ 2101062 w 4464000"/>
              <a:gd name="connsiteY252" fmla="*/ 1436055 h 3295457"/>
              <a:gd name="connsiteX253" fmla="*/ 2106027 w 4464000"/>
              <a:gd name="connsiteY253" fmla="*/ 1170897 h 3295457"/>
              <a:gd name="connsiteX254" fmla="*/ 2108510 w 4464000"/>
              <a:gd name="connsiteY254" fmla="*/ 999615 h 3295457"/>
              <a:gd name="connsiteX255" fmla="*/ 2106803 w 4464000"/>
              <a:gd name="connsiteY255" fmla="*/ 829774 h 3295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</a:cxnLst>
            <a:rect l="l" t="t" r="r" b="b"/>
            <a:pathLst>
              <a:path w="4464000" h="3295457">
                <a:moveTo>
                  <a:pt x="289659" y="2623503"/>
                </a:moveTo>
                <a:lnTo>
                  <a:pt x="312691" y="2623503"/>
                </a:lnTo>
                <a:cubicBezTo>
                  <a:pt x="326949" y="2658432"/>
                  <a:pt x="341207" y="2702213"/>
                  <a:pt x="355464" y="2754847"/>
                </a:cubicBezTo>
                <a:cubicBezTo>
                  <a:pt x="369722" y="2807481"/>
                  <a:pt x="377399" y="2866908"/>
                  <a:pt x="378496" y="2933129"/>
                </a:cubicBezTo>
                <a:cubicBezTo>
                  <a:pt x="378428" y="3021995"/>
                  <a:pt x="359646" y="3093775"/>
                  <a:pt x="322150" y="3148467"/>
                </a:cubicBezTo>
                <a:cubicBezTo>
                  <a:pt x="284654" y="3203159"/>
                  <a:pt x="228856" y="3231295"/>
                  <a:pt x="154755" y="3232873"/>
                </a:cubicBezTo>
                <a:cubicBezTo>
                  <a:pt x="108005" y="3231707"/>
                  <a:pt x="70715" y="3217570"/>
                  <a:pt x="42884" y="3190465"/>
                </a:cubicBezTo>
                <a:cubicBezTo>
                  <a:pt x="15054" y="3163358"/>
                  <a:pt x="796" y="3130282"/>
                  <a:pt x="110" y="3091236"/>
                </a:cubicBezTo>
                <a:cubicBezTo>
                  <a:pt x="-1055" y="3060767"/>
                  <a:pt x="7034" y="3034416"/>
                  <a:pt x="24376" y="3012182"/>
                </a:cubicBezTo>
                <a:cubicBezTo>
                  <a:pt x="41719" y="2989949"/>
                  <a:pt x="75308" y="2957010"/>
                  <a:pt x="125143" y="2913366"/>
                </a:cubicBezTo>
                <a:cubicBezTo>
                  <a:pt x="178062" y="2862791"/>
                  <a:pt x="216175" y="2811598"/>
                  <a:pt x="239481" y="2759788"/>
                </a:cubicBezTo>
                <a:cubicBezTo>
                  <a:pt x="262788" y="2707978"/>
                  <a:pt x="279514" y="2662550"/>
                  <a:pt x="289659" y="2623503"/>
                </a:cubicBezTo>
                <a:close/>
                <a:moveTo>
                  <a:pt x="563265" y="2554126"/>
                </a:moveTo>
                <a:cubicBezTo>
                  <a:pt x="623368" y="2602848"/>
                  <a:pt x="676685" y="2662687"/>
                  <a:pt x="723218" y="2733643"/>
                </a:cubicBezTo>
                <a:cubicBezTo>
                  <a:pt x="769750" y="2804599"/>
                  <a:pt x="794285" y="2880907"/>
                  <a:pt x="796820" y="2962568"/>
                </a:cubicBezTo>
                <a:cubicBezTo>
                  <a:pt x="795107" y="3035308"/>
                  <a:pt x="777152" y="3090756"/>
                  <a:pt x="742955" y="3128910"/>
                </a:cubicBezTo>
                <a:cubicBezTo>
                  <a:pt x="708758" y="3167064"/>
                  <a:pt x="668599" y="3186278"/>
                  <a:pt x="622477" y="3186553"/>
                </a:cubicBezTo>
                <a:cubicBezTo>
                  <a:pt x="598148" y="3188474"/>
                  <a:pt x="570324" y="3179691"/>
                  <a:pt x="539005" y="3160202"/>
                </a:cubicBezTo>
                <a:cubicBezTo>
                  <a:pt x="507686" y="3140713"/>
                  <a:pt x="490553" y="3098990"/>
                  <a:pt x="487606" y="3035034"/>
                </a:cubicBezTo>
                <a:cubicBezTo>
                  <a:pt x="488215" y="3017690"/>
                  <a:pt x="492845" y="2988696"/>
                  <a:pt x="501495" y="2948051"/>
                </a:cubicBezTo>
                <a:cubicBezTo>
                  <a:pt x="510145" y="2907406"/>
                  <a:pt x="519161" y="2866944"/>
                  <a:pt x="528542" y="2826665"/>
                </a:cubicBezTo>
                <a:cubicBezTo>
                  <a:pt x="537924" y="2786386"/>
                  <a:pt x="544015" y="2758124"/>
                  <a:pt x="546818" y="2741878"/>
                </a:cubicBezTo>
                <a:cubicBezTo>
                  <a:pt x="549902" y="2708664"/>
                  <a:pt x="551135" y="2677098"/>
                  <a:pt x="550518" y="2647178"/>
                </a:cubicBezTo>
                <a:cubicBezTo>
                  <a:pt x="549902" y="2617259"/>
                  <a:pt x="548668" y="2590633"/>
                  <a:pt x="546818" y="2567301"/>
                </a:cubicBezTo>
                <a:close/>
                <a:moveTo>
                  <a:pt x="859404" y="2534362"/>
                </a:moveTo>
                <a:cubicBezTo>
                  <a:pt x="953006" y="2576428"/>
                  <a:pt x="1038373" y="2628170"/>
                  <a:pt x="1115505" y="2689587"/>
                </a:cubicBezTo>
                <a:cubicBezTo>
                  <a:pt x="1192637" y="2751005"/>
                  <a:pt x="1233536" y="2826627"/>
                  <a:pt x="1238202" y="2916454"/>
                </a:cubicBezTo>
                <a:cubicBezTo>
                  <a:pt x="1238133" y="2959618"/>
                  <a:pt x="1225095" y="2998458"/>
                  <a:pt x="1199087" y="3032975"/>
                </a:cubicBezTo>
                <a:cubicBezTo>
                  <a:pt x="1173079" y="3067493"/>
                  <a:pt x="1134513" y="3085746"/>
                  <a:pt x="1083389" y="3087736"/>
                </a:cubicBezTo>
                <a:cubicBezTo>
                  <a:pt x="1023344" y="3086432"/>
                  <a:pt x="985327" y="3064336"/>
                  <a:pt x="969338" y="3021447"/>
                </a:cubicBezTo>
                <a:cubicBezTo>
                  <a:pt x="953349" y="2978558"/>
                  <a:pt x="944153" y="2922698"/>
                  <a:pt x="941752" y="2853870"/>
                </a:cubicBezTo>
                <a:cubicBezTo>
                  <a:pt x="936468" y="2787923"/>
                  <a:pt x="925625" y="2731241"/>
                  <a:pt x="909224" y="2683823"/>
                </a:cubicBezTo>
                <a:cubicBezTo>
                  <a:pt x="892824" y="2636404"/>
                  <a:pt x="872923" y="2588780"/>
                  <a:pt x="849523" y="2540950"/>
                </a:cubicBezTo>
                <a:close/>
                <a:moveTo>
                  <a:pt x="1221733" y="2445427"/>
                </a:moveTo>
                <a:cubicBezTo>
                  <a:pt x="1267501" y="2455594"/>
                  <a:pt x="1323823" y="2473324"/>
                  <a:pt x="1390697" y="2498618"/>
                </a:cubicBezTo>
                <a:cubicBezTo>
                  <a:pt x="1457571" y="2523912"/>
                  <a:pt x="1517309" y="2561649"/>
                  <a:pt x="1569909" y="2611830"/>
                </a:cubicBezTo>
                <a:cubicBezTo>
                  <a:pt x="1622510" y="2662011"/>
                  <a:pt x="1650285" y="2729516"/>
                  <a:pt x="1653233" y="2814343"/>
                </a:cubicBezTo>
                <a:cubicBezTo>
                  <a:pt x="1649801" y="2883309"/>
                  <a:pt x="1630313" y="2929012"/>
                  <a:pt x="1594766" y="2951452"/>
                </a:cubicBezTo>
                <a:cubicBezTo>
                  <a:pt x="1559219" y="2973891"/>
                  <a:pt x="1528202" y="2984184"/>
                  <a:pt x="1501714" y="2982332"/>
                </a:cubicBezTo>
                <a:cubicBezTo>
                  <a:pt x="1443247" y="2982194"/>
                  <a:pt x="1403720" y="2960235"/>
                  <a:pt x="1383133" y="2916454"/>
                </a:cubicBezTo>
                <a:cubicBezTo>
                  <a:pt x="1362547" y="2872672"/>
                  <a:pt x="1346077" y="2807892"/>
                  <a:pt x="1333725" y="2722114"/>
                </a:cubicBezTo>
                <a:cubicBezTo>
                  <a:pt x="1325559" y="2672500"/>
                  <a:pt x="1311422" y="2627621"/>
                  <a:pt x="1291316" y="2587476"/>
                </a:cubicBezTo>
                <a:cubicBezTo>
                  <a:pt x="1271210" y="2547332"/>
                  <a:pt x="1244721" y="2503276"/>
                  <a:pt x="1211851" y="2455309"/>
                </a:cubicBezTo>
                <a:close/>
                <a:moveTo>
                  <a:pt x="1962858" y="1961431"/>
                </a:moveTo>
                <a:lnTo>
                  <a:pt x="1962858" y="2992419"/>
                </a:lnTo>
                <a:lnTo>
                  <a:pt x="2585816" y="2992419"/>
                </a:lnTo>
                <a:lnTo>
                  <a:pt x="2585816" y="1961431"/>
                </a:lnTo>
                <a:close/>
                <a:moveTo>
                  <a:pt x="474297" y="788806"/>
                </a:moveTo>
                <a:cubicBezTo>
                  <a:pt x="505726" y="803933"/>
                  <a:pt x="542797" y="824917"/>
                  <a:pt x="585511" y="851755"/>
                </a:cubicBezTo>
                <a:cubicBezTo>
                  <a:pt x="628225" y="878595"/>
                  <a:pt x="665995" y="912754"/>
                  <a:pt x="698821" y="954232"/>
                </a:cubicBezTo>
                <a:cubicBezTo>
                  <a:pt x="731646" y="995711"/>
                  <a:pt x="748941" y="1045974"/>
                  <a:pt x="750706" y="1105019"/>
                </a:cubicBezTo>
                <a:cubicBezTo>
                  <a:pt x="748993" y="1159915"/>
                  <a:pt x="735979" y="1197525"/>
                  <a:pt x="711665" y="1217849"/>
                </a:cubicBezTo>
                <a:cubicBezTo>
                  <a:pt x="687350" y="1238173"/>
                  <a:pt x="662014" y="1247813"/>
                  <a:pt x="635656" y="1246769"/>
                </a:cubicBezTo>
                <a:cubicBezTo>
                  <a:pt x="591888" y="1244846"/>
                  <a:pt x="561517" y="1228911"/>
                  <a:pt x="544546" y="1198967"/>
                </a:cubicBezTo>
                <a:cubicBezTo>
                  <a:pt x="527574" y="1169022"/>
                  <a:pt x="519466" y="1136608"/>
                  <a:pt x="520222" y="1101726"/>
                </a:cubicBezTo>
                <a:cubicBezTo>
                  <a:pt x="521391" y="1019558"/>
                  <a:pt x="519054" y="961484"/>
                  <a:pt x="513214" y="927502"/>
                </a:cubicBezTo>
                <a:cubicBezTo>
                  <a:pt x="507373" y="893520"/>
                  <a:pt x="491020" y="852740"/>
                  <a:pt x="464154" y="805162"/>
                </a:cubicBezTo>
                <a:close/>
                <a:moveTo>
                  <a:pt x="1093417" y="709753"/>
                </a:moveTo>
                <a:lnTo>
                  <a:pt x="1324088" y="844802"/>
                </a:lnTo>
                <a:cubicBezTo>
                  <a:pt x="1340565" y="854203"/>
                  <a:pt x="1352922" y="862575"/>
                  <a:pt x="1361160" y="869918"/>
                </a:cubicBezTo>
                <a:cubicBezTo>
                  <a:pt x="1369398" y="877261"/>
                  <a:pt x="1373518" y="886456"/>
                  <a:pt x="1373518" y="897504"/>
                </a:cubicBezTo>
                <a:cubicBezTo>
                  <a:pt x="1373998" y="908895"/>
                  <a:pt x="1369742" y="918228"/>
                  <a:pt x="1360748" y="925502"/>
                </a:cubicBezTo>
                <a:cubicBezTo>
                  <a:pt x="1351755" y="932776"/>
                  <a:pt x="1335141" y="938815"/>
                  <a:pt x="1310907" y="943619"/>
                </a:cubicBezTo>
                <a:cubicBezTo>
                  <a:pt x="1273560" y="992272"/>
                  <a:pt x="1224680" y="1048131"/>
                  <a:pt x="1164266" y="1111195"/>
                </a:cubicBezTo>
                <a:cubicBezTo>
                  <a:pt x="1103852" y="1174260"/>
                  <a:pt x="1058267" y="1219413"/>
                  <a:pt x="1027511" y="1246657"/>
                </a:cubicBezTo>
                <a:lnTo>
                  <a:pt x="1004444" y="1246657"/>
                </a:lnTo>
                <a:cubicBezTo>
                  <a:pt x="1027305" y="1173230"/>
                  <a:pt x="1048313" y="1090334"/>
                  <a:pt x="1067467" y="997968"/>
                </a:cubicBezTo>
                <a:cubicBezTo>
                  <a:pt x="1086621" y="905602"/>
                  <a:pt x="1095271" y="809530"/>
                  <a:pt x="1093417" y="709753"/>
                </a:cubicBezTo>
                <a:close/>
                <a:moveTo>
                  <a:pt x="997748" y="604142"/>
                </a:moveTo>
                <a:lnTo>
                  <a:pt x="997748" y="1348973"/>
                </a:lnTo>
                <a:lnTo>
                  <a:pt x="1383545" y="1348973"/>
                </a:lnTo>
                <a:lnTo>
                  <a:pt x="1383545" y="604142"/>
                </a:lnTo>
                <a:close/>
                <a:moveTo>
                  <a:pt x="450962" y="604142"/>
                </a:moveTo>
                <a:lnTo>
                  <a:pt x="450962" y="1348973"/>
                </a:lnTo>
                <a:lnTo>
                  <a:pt x="770881" y="1348973"/>
                </a:lnTo>
                <a:lnTo>
                  <a:pt x="770881" y="604142"/>
                </a:lnTo>
                <a:close/>
                <a:moveTo>
                  <a:pt x="210920" y="344337"/>
                </a:moveTo>
                <a:lnTo>
                  <a:pt x="513626" y="525501"/>
                </a:lnTo>
                <a:lnTo>
                  <a:pt x="1363761" y="525501"/>
                </a:lnTo>
                <a:lnTo>
                  <a:pt x="1439444" y="429978"/>
                </a:lnTo>
                <a:cubicBezTo>
                  <a:pt x="1444308" y="422978"/>
                  <a:pt x="1450199" y="416390"/>
                  <a:pt x="1457118" y="410215"/>
                </a:cubicBezTo>
                <a:cubicBezTo>
                  <a:pt x="1464036" y="404038"/>
                  <a:pt x="1472394" y="400744"/>
                  <a:pt x="1482190" y="400332"/>
                </a:cubicBezTo>
                <a:cubicBezTo>
                  <a:pt x="1490684" y="400813"/>
                  <a:pt x="1500001" y="403970"/>
                  <a:pt x="1510139" y="409803"/>
                </a:cubicBezTo>
                <a:cubicBezTo>
                  <a:pt x="1520278" y="415636"/>
                  <a:pt x="1529594" y="421263"/>
                  <a:pt x="1538089" y="426684"/>
                </a:cubicBezTo>
                <a:lnTo>
                  <a:pt x="1673074" y="522206"/>
                </a:lnTo>
                <a:cubicBezTo>
                  <a:pt x="1683383" y="530202"/>
                  <a:pt x="1692454" y="538808"/>
                  <a:pt x="1700289" y="548026"/>
                </a:cubicBezTo>
                <a:cubicBezTo>
                  <a:pt x="1708123" y="557244"/>
                  <a:pt x="1712247" y="568303"/>
                  <a:pt x="1712659" y="581205"/>
                </a:cubicBezTo>
                <a:cubicBezTo>
                  <a:pt x="1713070" y="598167"/>
                  <a:pt x="1704826" y="614331"/>
                  <a:pt x="1687925" y="629695"/>
                </a:cubicBezTo>
                <a:cubicBezTo>
                  <a:pt x="1671024" y="645060"/>
                  <a:pt x="1643000" y="666201"/>
                  <a:pt x="1603852" y="693116"/>
                </a:cubicBezTo>
                <a:cubicBezTo>
                  <a:pt x="1604055" y="736591"/>
                  <a:pt x="1605476" y="809660"/>
                  <a:pt x="1608114" y="912322"/>
                </a:cubicBezTo>
                <a:cubicBezTo>
                  <a:pt x="1610753" y="1014985"/>
                  <a:pt x="1613392" y="1117073"/>
                  <a:pt x="1616031" y="1218588"/>
                </a:cubicBezTo>
                <a:cubicBezTo>
                  <a:pt x="1618670" y="1320104"/>
                  <a:pt x="1620090" y="1390878"/>
                  <a:pt x="1620294" y="1430911"/>
                </a:cubicBezTo>
                <a:cubicBezTo>
                  <a:pt x="1618650" y="1479578"/>
                  <a:pt x="1606228" y="1515238"/>
                  <a:pt x="1583027" y="1537892"/>
                </a:cubicBezTo>
                <a:cubicBezTo>
                  <a:pt x="1559827" y="1560546"/>
                  <a:pt x="1535714" y="1574957"/>
                  <a:pt x="1510687" y="1581124"/>
                </a:cubicBezTo>
                <a:cubicBezTo>
                  <a:pt x="1485661" y="1587292"/>
                  <a:pt x="1469586" y="1589978"/>
                  <a:pt x="1462461" y="1589185"/>
                </a:cubicBezTo>
                <a:cubicBezTo>
                  <a:pt x="1422999" y="1590902"/>
                  <a:pt x="1399157" y="1580873"/>
                  <a:pt x="1390937" y="1559096"/>
                </a:cubicBezTo>
                <a:cubicBezTo>
                  <a:pt x="1382716" y="1537320"/>
                  <a:pt x="1380252" y="1493493"/>
                  <a:pt x="1383545" y="1427615"/>
                </a:cubicBezTo>
                <a:lnTo>
                  <a:pt x="997748" y="1427615"/>
                </a:lnTo>
                <a:lnTo>
                  <a:pt x="997748" y="1820000"/>
                </a:lnTo>
                <a:lnTo>
                  <a:pt x="1179106" y="1820000"/>
                </a:lnTo>
                <a:lnTo>
                  <a:pt x="1297812" y="1678213"/>
                </a:lnTo>
                <a:cubicBezTo>
                  <a:pt x="1306056" y="1667772"/>
                  <a:pt x="1314299" y="1658155"/>
                  <a:pt x="1322543" y="1649361"/>
                </a:cubicBezTo>
                <a:cubicBezTo>
                  <a:pt x="1330786" y="1640569"/>
                  <a:pt x="1339030" y="1635897"/>
                  <a:pt x="1347274" y="1635348"/>
                </a:cubicBezTo>
                <a:cubicBezTo>
                  <a:pt x="1355929" y="1636034"/>
                  <a:pt x="1365817" y="1640431"/>
                  <a:pt x="1376935" y="1648537"/>
                </a:cubicBezTo>
                <a:cubicBezTo>
                  <a:pt x="1388054" y="1656643"/>
                  <a:pt x="1397930" y="1664337"/>
                  <a:pt x="1406562" y="1671619"/>
                </a:cubicBezTo>
                <a:lnTo>
                  <a:pt x="1557818" y="1816703"/>
                </a:lnTo>
                <a:cubicBezTo>
                  <a:pt x="1569258" y="1827566"/>
                  <a:pt x="1577615" y="1836174"/>
                  <a:pt x="1582890" y="1842524"/>
                </a:cubicBezTo>
                <a:cubicBezTo>
                  <a:pt x="1588165" y="1848875"/>
                  <a:pt x="1590768" y="1856659"/>
                  <a:pt x="1590699" y="1865874"/>
                </a:cubicBezTo>
                <a:cubicBezTo>
                  <a:pt x="1589877" y="1880141"/>
                  <a:pt x="1584123" y="1889289"/>
                  <a:pt x="1573437" y="1893317"/>
                </a:cubicBezTo>
                <a:cubicBezTo>
                  <a:pt x="1562750" y="1897344"/>
                  <a:pt x="1552063" y="1899119"/>
                  <a:pt x="1541377" y="1898641"/>
                </a:cubicBezTo>
                <a:lnTo>
                  <a:pt x="997748" y="1898641"/>
                </a:lnTo>
                <a:lnTo>
                  <a:pt x="997748" y="2337141"/>
                </a:lnTo>
                <a:lnTo>
                  <a:pt x="1245054" y="2337141"/>
                </a:lnTo>
                <a:lnTo>
                  <a:pt x="1334084" y="2192072"/>
                </a:lnTo>
                <a:cubicBezTo>
                  <a:pt x="1337587" y="2184654"/>
                  <a:pt x="1343770" y="2176412"/>
                  <a:pt x="1352632" y="2167345"/>
                </a:cubicBezTo>
                <a:cubicBezTo>
                  <a:pt x="1361494" y="2158278"/>
                  <a:pt x="1371798" y="2153333"/>
                  <a:pt x="1383545" y="2152508"/>
                </a:cubicBezTo>
                <a:cubicBezTo>
                  <a:pt x="1393341" y="2152989"/>
                  <a:pt x="1403342" y="2156973"/>
                  <a:pt x="1413550" y="2164460"/>
                </a:cubicBezTo>
                <a:cubicBezTo>
                  <a:pt x="1423757" y="2171947"/>
                  <a:pt x="1434580" y="2180052"/>
                  <a:pt x="1446020" y="2188775"/>
                </a:cubicBezTo>
                <a:lnTo>
                  <a:pt x="1620294" y="2330547"/>
                </a:lnTo>
                <a:cubicBezTo>
                  <a:pt x="1628884" y="2337119"/>
                  <a:pt x="1636444" y="2344504"/>
                  <a:pt x="1642973" y="2352700"/>
                </a:cubicBezTo>
                <a:cubicBezTo>
                  <a:pt x="1649501" y="2360896"/>
                  <a:pt x="1652938" y="2369909"/>
                  <a:pt x="1653281" y="2379738"/>
                </a:cubicBezTo>
                <a:cubicBezTo>
                  <a:pt x="1652662" y="2395576"/>
                  <a:pt x="1647303" y="2405679"/>
                  <a:pt x="1637207" y="2410048"/>
                </a:cubicBezTo>
                <a:cubicBezTo>
                  <a:pt x="1627109" y="2414417"/>
                  <a:pt x="1615991" y="2416328"/>
                  <a:pt x="1603852" y="2415782"/>
                </a:cubicBezTo>
                <a:lnTo>
                  <a:pt x="447674" y="2415782"/>
                </a:lnTo>
                <a:cubicBezTo>
                  <a:pt x="350276" y="2415714"/>
                  <a:pt x="276279" y="2417499"/>
                  <a:pt x="225682" y="2421139"/>
                </a:cubicBezTo>
                <a:cubicBezTo>
                  <a:pt x="175085" y="2424778"/>
                  <a:pt x="130638" y="2430682"/>
                  <a:pt x="92339" y="2438851"/>
                </a:cubicBezTo>
                <a:lnTo>
                  <a:pt x="36343" y="2317359"/>
                </a:lnTo>
                <a:cubicBezTo>
                  <a:pt x="141590" y="2325395"/>
                  <a:pt x="240618" y="2330753"/>
                  <a:pt x="333427" y="2333432"/>
                </a:cubicBezTo>
                <a:lnTo>
                  <a:pt x="507030" y="2337141"/>
                </a:lnTo>
                <a:lnTo>
                  <a:pt x="770881" y="2337141"/>
                </a:lnTo>
                <a:lnTo>
                  <a:pt x="770881" y="1898641"/>
                </a:lnTo>
                <a:lnTo>
                  <a:pt x="543309" y="1898641"/>
                </a:lnTo>
                <a:cubicBezTo>
                  <a:pt x="445774" y="1898778"/>
                  <a:pt x="371712" y="1900976"/>
                  <a:pt x="321125" y="1905234"/>
                </a:cubicBezTo>
                <a:cubicBezTo>
                  <a:pt x="270538" y="1909492"/>
                  <a:pt x="226117" y="1914986"/>
                  <a:pt x="187862" y="1921718"/>
                </a:cubicBezTo>
                <a:lnTo>
                  <a:pt x="135160" y="1800215"/>
                </a:lnTo>
                <a:cubicBezTo>
                  <a:pt x="238755" y="1809696"/>
                  <a:pt x="336820" y="1815466"/>
                  <a:pt x="429355" y="1817527"/>
                </a:cubicBezTo>
                <a:lnTo>
                  <a:pt x="602675" y="1820000"/>
                </a:lnTo>
                <a:lnTo>
                  <a:pt x="770881" y="1820000"/>
                </a:lnTo>
                <a:lnTo>
                  <a:pt x="770881" y="1427615"/>
                </a:lnTo>
                <a:lnTo>
                  <a:pt x="454260" y="1427615"/>
                </a:lnTo>
                <a:cubicBezTo>
                  <a:pt x="457754" y="1484013"/>
                  <a:pt x="451590" y="1532786"/>
                  <a:pt x="435770" y="1573934"/>
                </a:cubicBezTo>
                <a:cubicBezTo>
                  <a:pt x="419949" y="1615082"/>
                  <a:pt x="373506" y="1636653"/>
                  <a:pt x="296442" y="1638645"/>
                </a:cubicBezTo>
                <a:cubicBezTo>
                  <a:pt x="250590" y="1637065"/>
                  <a:pt x="222215" y="1626211"/>
                  <a:pt x="211316" y="1606083"/>
                </a:cubicBezTo>
                <a:cubicBezTo>
                  <a:pt x="200418" y="1585956"/>
                  <a:pt x="195893" y="1566034"/>
                  <a:pt x="197744" y="1546319"/>
                </a:cubicBezTo>
                <a:cubicBezTo>
                  <a:pt x="198293" y="1526888"/>
                  <a:pt x="200489" y="1494110"/>
                  <a:pt x="204332" y="1447986"/>
                </a:cubicBezTo>
                <a:cubicBezTo>
                  <a:pt x="208175" y="1401862"/>
                  <a:pt x="210371" y="1369950"/>
                  <a:pt x="210920" y="1352250"/>
                </a:cubicBezTo>
                <a:cubicBezTo>
                  <a:pt x="217644" y="1228087"/>
                  <a:pt x="223134" y="1101470"/>
                  <a:pt x="227389" y="972400"/>
                </a:cubicBezTo>
                <a:cubicBezTo>
                  <a:pt x="231643" y="843329"/>
                  <a:pt x="233839" y="724970"/>
                  <a:pt x="233977" y="617321"/>
                </a:cubicBezTo>
                <a:cubicBezTo>
                  <a:pt x="234045" y="552394"/>
                  <a:pt x="232261" y="500772"/>
                  <a:pt x="228624" y="462454"/>
                </a:cubicBezTo>
                <a:cubicBezTo>
                  <a:pt x="224987" y="424136"/>
                  <a:pt x="219085" y="384764"/>
                  <a:pt x="210920" y="344337"/>
                </a:cubicBezTo>
                <a:close/>
                <a:moveTo>
                  <a:pt x="3786083" y="0"/>
                </a:moveTo>
                <a:lnTo>
                  <a:pt x="3903921" y="0"/>
                </a:lnTo>
                <a:lnTo>
                  <a:pt x="3934230" y="75047"/>
                </a:lnTo>
                <a:lnTo>
                  <a:pt x="3955499" y="0"/>
                </a:lnTo>
                <a:lnTo>
                  <a:pt x="4102514" y="0"/>
                </a:lnTo>
                <a:lnTo>
                  <a:pt x="4064097" y="122583"/>
                </a:lnTo>
                <a:cubicBezTo>
                  <a:pt x="4049137" y="166075"/>
                  <a:pt x="4033318" y="208062"/>
                  <a:pt x="4016640" y="248542"/>
                </a:cubicBezTo>
                <a:cubicBezTo>
                  <a:pt x="4055875" y="317940"/>
                  <a:pt x="4116704" y="395044"/>
                  <a:pt x="4199115" y="479855"/>
                </a:cubicBezTo>
                <a:cubicBezTo>
                  <a:pt x="4281526" y="564679"/>
                  <a:pt x="4369816" y="618651"/>
                  <a:pt x="4464000" y="641784"/>
                </a:cubicBezTo>
                <a:lnTo>
                  <a:pt x="4464000" y="688049"/>
                </a:lnTo>
                <a:cubicBezTo>
                  <a:pt x="4354115" y="703462"/>
                  <a:pt x="4287405" y="742021"/>
                  <a:pt x="4263859" y="803699"/>
                </a:cubicBezTo>
                <a:cubicBezTo>
                  <a:pt x="4122584" y="664916"/>
                  <a:pt x="4012711" y="518414"/>
                  <a:pt x="3934230" y="364205"/>
                </a:cubicBezTo>
                <a:cubicBezTo>
                  <a:pt x="3738017" y="603225"/>
                  <a:pt x="3510415" y="784426"/>
                  <a:pt x="3251423" y="907796"/>
                </a:cubicBezTo>
                <a:lnTo>
                  <a:pt x="3227877" y="873097"/>
                </a:lnTo>
                <a:cubicBezTo>
                  <a:pt x="3471181" y="726595"/>
                  <a:pt x="3683082" y="514554"/>
                  <a:pt x="3863591" y="236976"/>
                </a:cubicBezTo>
                <a:close/>
                <a:moveTo>
                  <a:pt x="3298515" y="0"/>
                </a:moveTo>
                <a:lnTo>
                  <a:pt x="3439778" y="0"/>
                </a:lnTo>
                <a:lnTo>
                  <a:pt x="3439778" y="502988"/>
                </a:lnTo>
                <a:cubicBezTo>
                  <a:pt x="3447635" y="610945"/>
                  <a:pt x="3384841" y="688049"/>
                  <a:pt x="3251423" y="734314"/>
                </a:cubicBezTo>
                <a:cubicBezTo>
                  <a:pt x="3259267" y="664916"/>
                  <a:pt x="3204331" y="610945"/>
                  <a:pt x="3086601" y="572386"/>
                </a:cubicBezTo>
                <a:lnTo>
                  <a:pt x="3086601" y="526121"/>
                </a:lnTo>
                <a:cubicBezTo>
                  <a:pt x="3157240" y="533840"/>
                  <a:pt x="3208260" y="537687"/>
                  <a:pt x="3239650" y="537687"/>
                </a:cubicBezTo>
                <a:cubicBezTo>
                  <a:pt x="3271040" y="537687"/>
                  <a:pt x="3290657" y="514554"/>
                  <a:pt x="3298515" y="468289"/>
                </a:cubicBezTo>
                <a:close/>
                <a:moveTo>
                  <a:pt x="3144793" y="0"/>
                </a:moveTo>
                <a:lnTo>
                  <a:pt x="3230759" y="0"/>
                </a:lnTo>
                <a:lnTo>
                  <a:pt x="3227877" y="5662"/>
                </a:lnTo>
                <a:cubicBezTo>
                  <a:pt x="3204331" y="36502"/>
                  <a:pt x="3188629" y="51928"/>
                  <a:pt x="3180786" y="51928"/>
                </a:cubicBezTo>
                <a:cubicBezTo>
                  <a:pt x="3169013" y="51928"/>
                  <a:pt x="3159200" y="42288"/>
                  <a:pt x="3151351" y="23011"/>
                </a:cubicBezTo>
                <a:close/>
                <a:moveTo>
                  <a:pt x="2897967" y="0"/>
                </a:moveTo>
                <a:lnTo>
                  <a:pt x="3028415" y="0"/>
                </a:lnTo>
                <a:lnTo>
                  <a:pt x="3028473" y="20838"/>
                </a:lnTo>
                <a:cubicBezTo>
                  <a:pt x="3029946" y="392391"/>
                  <a:pt x="3033626" y="618648"/>
                  <a:pt x="3039509" y="699615"/>
                </a:cubicBezTo>
                <a:lnTo>
                  <a:pt x="2886474" y="780580"/>
                </a:lnTo>
                <a:cubicBezTo>
                  <a:pt x="2892357" y="618654"/>
                  <a:pt x="2896038" y="398175"/>
                  <a:pt x="2897511" y="119146"/>
                </a:cubicBezTo>
                <a:close/>
                <a:moveTo>
                  <a:pt x="2509751" y="0"/>
                </a:moveTo>
                <a:lnTo>
                  <a:pt x="2651014" y="0"/>
                </a:lnTo>
                <a:lnTo>
                  <a:pt x="2651014" y="98180"/>
                </a:lnTo>
                <a:lnTo>
                  <a:pt x="2698903" y="0"/>
                </a:lnTo>
                <a:lnTo>
                  <a:pt x="2790946" y="0"/>
                </a:lnTo>
                <a:lnTo>
                  <a:pt x="2783461" y="11439"/>
                </a:lnTo>
                <a:cubicBezTo>
                  <a:pt x="2742255" y="69267"/>
                  <a:pt x="2698106" y="121313"/>
                  <a:pt x="2651014" y="167578"/>
                </a:cubicBezTo>
                <a:lnTo>
                  <a:pt x="2651014" y="780580"/>
                </a:lnTo>
                <a:lnTo>
                  <a:pt x="2497978" y="873097"/>
                </a:lnTo>
                <a:cubicBezTo>
                  <a:pt x="2503862" y="688043"/>
                  <a:pt x="2507542" y="478050"/>
                  <a:pt x="2509015" y="243118"/>
                </a:cubicBezTo>
                <a:close/>
                <a:moveTo>
                  <a:pt x="2115091" y="0"/>
                </a:moveTo>
                <a:lnTo>
                  <a:pt x="2364820" y="0"/>
                </a:lnTo>
                <a:lnTo>
                  <a:pt x="2364601" y="14754"/>
                </a:lnTo>
                <a:cubicBezTo>
                  <a:pt x="2360690" y="277883"/>
                  <a:pt x="2356105" y="585014"/>
                  <a:pt x="2353677" y="751338"/>
                </a:cubicBezTo>
                <a:cubicBezTo>
                  <a:pt x="2350902" y="941423"/>
                  <a:pt x="2349712" y="912807"/>
                  <a:pt x="2349575" y="1045729"/>
                </a:cubicBezTo>
                <a:lnTo>
                  <a:pt x="2605546" y="1045729"/>
                </a:lnTo>
                <a:lnTo>
                  <a:pt x="2710772" y="874447"/>
                </a:lnTo>
                <a:cubicBezTo>
                  <a:pt x="2714266" y="867036"/>
                  <a:pt x="2720432" y="858801"/>
                  <a:pt x="2729269" y="849743"/>
                </a:cubicBezTo>
                <a:cubicBezTo>
                  <a:pt x="2738106" y="840685"/>
                  <a:pt x="2748382" y="835744"/>
                  <a:pt x="2760096" y="834920"/>
                </a:cubicBezTo>
                <a:cubicBezTo>
                  <a:pt x="2770304" y="835469"/>
                  <a:pt x="2781128" y="839312"/>
                  <a:pt x="2792568" y="846449"/>
                </a:cubicBezTo>
                <a:cubicBezTo>
                  <a:pt x="2804009" y="853586"/>
                  <a:pt x="2814011" y="860722"/>
                  <a:pt x="2822574" y="867859"/>
                </a:cubicBezTo>
                <a:lnTo>
                  <a:pt x="3013610" y="1039142"/>
                </a:lnTo>
                <a:cubicBezTo>
                  <a:pt x="3023629" y="1047171"/>
                  <a:pt x="3031589" y="1054993"/>
                  <a:pt x="3037491" y="1062611"/>
                </a:cubicBezTo>
                <a:cubicBezTo>
                  <a:pt x="3043393" y="1070228"/>
                  <a:pt x="3046412" y="1078874"/>
                  <a:pt x="3046550" y="1088550"/>
                </a:cubicBezTo>
                <a:cubicBezTo>
                  <a:pt x="3045727" y="1103029"/>
                  <a:pt x="3039961" y="1112774"/>
                  <a:pt x="3029256" y="1117783"/>
                </a:cubicBezTo>
                <a:cubicBezTo>
                  <a:pt x="3018551" y="1122793"/>
                  <a:pt x="3007846" y="1125126"/>
                  <a:pt x="2997141" y="1124783"/>
                </a:cubicBezTo>
                <a:lnTo>
                  <a:pt x="2349575" y="1124783"/>
                </a:lnTo>
                <a:cubicBezTo>
                  <a:pt x="2349438" y="1251460"/>
                  <a:pt x="2348889" y="1377726"/>
                  <a:pt x="2347929" y="1503580"/>
                </a:cubicBezTo>
                <a:cubicBezTo>
                  <a:pt x="2346968" y="1629434"/>
                  <a:pt x="2346419" y="1755700"/>
                  <a:pt x="2346282" y="1882378"/>
                </a:cubicBezTo>
                <a:lnTo>
                  <a:pt x="2526756" y="1882378"/>
                </a:lnTo>
                <a:lnTo>
                  <a:pt x="2664737" y="1753916"/>
                </a:lnTo>
                <a:lnTo>
                  <a:pt x="2695974" y="1725506"/>
                </a:lnTo>
                <a:cubicBezTo>
                  <a:pt x="2703921" y="1718301"/>
                  <a:pt x="2711046" y="1714595"/>
                  <a:pt x="2717348" y="1714389"/>
                </a:cubicBezTo>
                <a:cubicBezTo>
                  <a:pt x="2727419" y="1715007"/>
                  <a:pt x="2737695" y="1719536"/>
                  <a:pt x="2748176" y="1727977"/>
                </a:cubicBezTo>
                <a:cubicBezTo>
                  <a:pt x="2758658" y="1736417"/>
                  <a:pt x="2768111" y="1745064"/>
                  <a:pt x="2776538" y="1753916"/>
                </a:cubicBezTo>
                <a:lnTo>
                  <a:pt x="2911501" y="1875790"/>
                </a:lnTo>
                <a:cubicBezTo>
                  <a:pt x="2917470" y="1879496"/>
                  <a:pt x="2925293" y="1886907"/>
                  <a:pt x="2934968" y="1898024"/>
                </a:cubicBezTo>
                <a:cubicBezTo>
                  <a:pt x="2944644" y="1909141"/>
                  <a:pt x="2949997" y="1921493"/>
                  <a:pt x="2951026" y="1935080"/>
                </a:cubicBezTo>
                <a:cubicBezTo>
                  <a:pt x="2952811" y="1947981"/>
                  <a:pt x="2946771" y="1961706"/>
                  <a:pt x="2932910" y="1976254"/>
                </a:cubicBezTo>
                <a:cubicBezTo>
                  <a:pt x="2919048" y="1990802"/>
                  <a:pt x="2886658" y="2017702"/>
                  <a:pt x="2835740" y="2056954"/>
                </a:cubicBezTo>
                <a:cubicBezTo>
                  <a:pt x="2834025" y="2100049"/>
                  <a:pt x="2832514" y="2139027"/>
                  <a:pt x="2831211" y="2173887"/>
                </a:cubicBezTo>
                <a:cubicBezTo>
                  <a:pt x="2829907" y="2208748"/>
                  <a:pt x="2829221" y="2247725"/>
                  <a:pt x="2829152" y="2290820"/>
                </a:cubicBezTo>
                <a:cubicBezTo>
                  <a:pt x="2829238" y="2325286"/>
                  <a:pt x="2830097" y="2380493"/>
                  <a:pt x="2831727" y="2456441"/>
                </a:cubicBezTo>
                <a:cubicBezTo>
                  <a:pt x="2833355" y="2532390"/>
                  <a:pt x="2835242" y="2614977"/>
                  <a:pt x="2837387" y="2704204"/>
                </a:cubicBezTo>
                <a:cubicBezTo>
                  <a:pt x="2839531" y="2793430"/>
                  <a:pt x="2841418" y="2875194"/>
                  <a:pt x="2843048" y="2949496"/>
                </a:cubicBezTo>
                <a:cubicBezTo>
                  <a:pt x="2844678" y="3023797"/>
                  <a:pt x="2845536" y="3076534"/>
                  <a:pt x="2845622" y="3107705"/>
                </a:cubicBezTo>
                <a:cubicBezTo>
                  <a:pt x="2843673" y="3164820"/>
                  <a:pt x="2828933" y="3205770"/>
                  <a:pt x="2801404" y="3230555"/>
                </a:cubicBezTo>
                <a:cubicBezTo>
                  <a:pt x="2773875" y="3255341"/>
                  <a:pt x="2745250" y="3270428"/>
                  <a:pt x="2715529" y="3275816"/>
                </a:cubicBezTo>
                <a:cubicBezTo>
                  <a:pt x="2685808" y="3281204"/>
                  <a:pt x="2666684" y="3283359"/>
                  <a:pt x="2658160" y="3282282"/>
                </a:cubicBezTo>
                <a:cubicBezTo>
                  <a:pt x="2618778" y="3280429"/>
                  <a:pt x="2594807" y="3268489"/>
                  <a:pt x="2586246" y="3246461"/>
                </a:cubicBezTo>
                <a:cubicBezTo>
                  <a:pt x="2577686" y="3224433"/>
                  <a:pt x="2574261" y="3203434"/>
                  <a:pt x="2575973" y="3183465"/>
                </a:cubicBezTo>
                <a:cubicBezTo>
                  <a:pt x="2576042" y="3175710"/>
                  <a:pt x="2576725" y="3160751"/>
                  <a:pt x="2578024" y="3138586"/>
                </a:cubicBezTo>
                <a:cubicBezTo>
                  <a:pt x="2579323" y="3116421"/>
                  <a:pt x="2580827" y="3094050"/>
                  <a:pt x="2582536" y="3071473"/>
                </a:cubicBezTo>
                <a:lnTo>
                  <a:pt x="1959569" y="3071473"/>
                </a:lnTo>
                <a:cubicBezTo>
                  <a:pt x="1962995" y="3122597"/>
                  <a:pt x="1955321" y="3171868"/>
                  <a:pt x="1936551" y="3219286"/>
                </a:cubicBezTo>
                <a:cubicBezTo>
                  <a:pt x="1917780" y="3266704"/>
                  <a:pt x="1867359" y="3292095"/>
                  <a:pt x="1785288" y="3295457"/>
                </a:cubicBezTo>
                <a:cubicBezTo>
                  <a:pt x="1736407" y="3292850"/>
                  <a:pt x="1706654" y="3278302"/>
                  <a:pt x="1696027" y="3251813"/>
                </a:cubicBezTo>
                <a:cubicBezTo>
                  <a:pt x="1685401" y="3225325"/>
                  <a:pt x="1681151" y="3202542"/>
                  <a:pt x="1683276" y="3183465"/>
                </a:cubicBezTo>
                <a:cubicBezTo>
                  <a:pt x="1683418" y="3167463"/>
                  <a:pt x="1684598" y="3141275"/>
                  <a:pt x="1686815" y="3104899"/>
                </a:cubicBezTo>
                <a:cubicBezTo>
                  <a:pt x="1689032" y="3068524"/>
                  <a:pt x="1691433" y="3032332"/>
                  <a:pt x="1694016" y="2996323"/>
                </a:cubicBezTo>
                <a:cubicBezTo>
                  <a:pt x="1696600" y="2960314"/>
                  <a:pt x="1698512" y="2934857"/>
                  <a:pt x="1699753" y="2919954"/>
                </a:cubicBezTo>
                <a:cubicBezTo>
                  <a:pt x="1704901" y="2794717"/>
                  <a:pt x="1709431" y="2668863"/>
                  <a:pt x="1713344" y="2542391"/>
                </a:cubicBezTo>
                <a:cubicBezTo>
                  <a:pt x="1717257" y="2415919"/>
                  <a:pt x="1719316" y="2289242"/>
                  <a:pt x="1719522" y="2162359"/>
                </a:cubicBezTo>
                <a:cubicBezTo>
                  <a:pt x="1719522" y="2034720"/>
                  <a:pt x="1717051" y="1937550"/>
                  <a:pt x="1712109" y="1870849"/>
                </a:cubicBezTo>
                <a:cubicBezTo>
                  <a:pt x="1707166" y="1804148"/>
                  <a:pt x="1699753" y="1743211"/>
                  <a:pt x="1689867" y="1688038"/>
                </a:cubicBezTo>
                <a:lnTo>
                  <a:pt x="2029064" y="1882378"/>
                </a:lnTo>
                <a:lnTo>
                  <a:pt x="2098580" y="1882378"/>
                </a:lnTo>
                <a:cubicBezTo>
                  <a:pt x="2097028" y="1845253"/>
                  <a:pt x="2096614" y="1785688"/>
                  <a:pt x="2097338" y="1703684"/>
                </a:cubicBezTo>
                <a:cubicBezTo>
                  <a:pt x="2098062" y="1621680"/>
                  <a:pt x="2099304" y="1532471"/>
                  <a:pt x="2101062" y="1436055"/>
                </a:cubicBezTo>
                <a:cubicBezTo>
                  <a:pt x="2102821" y="1339641"/>
                  <a:pt x="2104476" y="1251254"/>
                  <a:pt x="2106027" y="1170897"/>
                </a:cubicBezTo>
                <a:cubicBezTo>
                  <a:pt x="2107579" y="1090540"/>
                  <a:pt x="2108407" y="1033446"/>
                  <a:pt x="2108510" y="999615"/>
                </a:cubicBezTo>
                <a:cubicBezTo>
                  <a:pt x="2109234" y="943619"/>
                  <a:pt x="2108665" y="887005"/>
                  <a:pt x="2106803" y="8297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-OTF Ryumin Pro M-KL" panose="02020400000000000000" pitchFamily="18" charset="-128"/>
              <a:ea typeface="A-OTF Ryumin Pro M-KL" panose="02020400000000000000" pitchFamily="18" charset="-128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8F2FD63-3DD5-49BC-BC2C-152E59504BF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34382" y="1040571"/>
            <a:ext cx="5290125" cy="529012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FDAE758-F347-40CE-85E1-493D7FC9CD4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131367" y="-213879"/>
            <a:ext cx="3546033" cy="400732"/>
          </a:xfrm>
          <a:custGeom>
            <a:avLst/>
            <a:gdLst>
              <a:gd name="connsiteX0" fmla="*/ 1024690 w 3349538"/>
              <a:gd name="connsiteY0" fmla="*/ 0 h 378526"/>
              <a:gd name="connsiteX1" fmla="*/ 1312773 w 3349538"/>
              <a:gd name="connsiteY1" fmla="*/ 0 h 378526"/>
              <a:gd name="connsiteX2" fmla="*/ 1355299 w 3349538"/>
              <a:gd name="connsiteY2" fmla="*/ 60794 h 378526"/>
              <a:gd name="connsiteX3" fmla="*/ 1371787 w 3349538"/>
              <a:gd name="connsiteY3" fmla="*/ 133486 h 378526"/>
              <a:gd name="connsiteX4" fmla="*/ 1364816 w 3349538"/>
              <a:gd name="connsiteY4" fmla="*/ 185123 h 378526"/>
              <a:gd name="connsiteX5" fmla="*/ 1316023 w 3349538"/>
              <a:gd name="connsiteY5" fmla="*/ 267464 h 378526"/>
              <a:gd name="connsiteX6" fmla="*/ 1777003 w 3349538"/>
              <a:gd name="connsiteY6" fmla="*/ 267464 h 378526"/>
              <a:gd name="connsiteX7" fmla="*/ 1847288 w 3349538"/>
              <a:gd name="connsiteY7" fmla="*/ 119472 h 378526"/>
              <a:gd name="connsiteX8" fmla="*/ 1890047 w 3349538"/>
              <a:gd name="connsiteY8" fmla="*/ 0 h 378526"/>
              <a:gd name="connsiteX9" fmla="*/ 2270207 w 3349538"/>
              <a:gd name="connsiteY9" fmla="*/ 0 h 378526"/>
              <a:gd name="connsiteX10" fmla="*/ 2264934 w 3349538"/>
              <a:gd name="connsiteY10" fmla="*/ 4160 h 378526"/>
              <a:gd name="connsiteX11" fmla="*/ 2185937 w 3349538"/>
              <a:gd name="connsiteY11" fmla="*/ 21838 h 378526"/>
              <a:gd name="connsiteX12" fmla="*/ 2064651 w 3349538"/>
              <a:gd name="connsiteY12" fmla="*/ 122321 h 378526"/>
              <a:gd name="connsiteX13" fmla="*/ 1884812 w 3349538"/>
              <a:gd name="connsiteY13" fmla="*/ 267464 h 378526"/>
              <a:gd name="connsiteX14" fmla="*/ 2843948 w 3349538"/>
              <a:gd name="connsiteY14" fmla="*/ 267464 h 378526"/>
              <a:gd name="connsiteX15" fmla="*/ 2962910 w 3349538"/>
              <a:gd name="connsiteY15" fmla="*/ 77662 h 378526"/>
              <a:gd name="connsiteX16" fmla="*/ 2988003 w 3349538"/>
              <a:gd name="connsiteY16" fmla="*/ 45098 h 378526"/>
              <a:gd name="connsiteX17" fmla="*/ 3018674 w 3349538"/>
              <a:gd name="connsiteY17" fmla="*/ 29281 h 378526"/>
              <a:gd name="connsiteX18" fmla="*/ 3051202 w 3349538"/>
              <a:gd name="connsiteY18" fmla="*/ 41376 h 378526"/>
              <a:gd name="connsiteX19" fmla="*/ 3089308 w 3349538"/>
              <a:gd name="connsiteY19" fmla="*/ 70219 h 378526"/>
              <a:gd name="connsiteX20" fmla="*/ 3312362 w 3349538"/>
              <a:gd name="connsiteY20" fmla="*/ 260020 h 378526"/>
              <a:gd name="connsiteX21" fmla="*/ 3337921 w 3349538"/>
              <a:gd name="connsiteY21" fmla="*/ 283638 h 378526"/>
              <a:gd name="connsiteX22" fmla="*/ 3349538 w 3349538"/>
              <a:gd name="connsiteY22" fmla="*/ 315541 h 378526"/>
              <a:gd name="connsiteX23" fmla="*/ 3329556 w 3349538"/>
              <a:gd name="connsiteY23" fmla="*/ 348362 h 378526"/>
              <a:gd name="connsiteX24" fmla="*/ 3290057 w 3349538"/>
              <a:gd name="connsiteY24" fmla="*/ 356221 h 378526"/>
              <a:gd name="connsiteX25" fmla="*/ 460981 w 3349538"/>
              <a:gd name="connsiteY25" fmla="*/ 356221 h 378526"/>
              <a:gd name="connsiteX26" fmla="*/ 210044 w 3349538"/>
              <a:gd name="connsiteY26" fmla="*/ 361798 h 378526"/>
              <a:gd name="connsiteX27" fmla="*/ 59482 w 3349538"/>
              <a:gd name="connsiteY27" fmla="*/ 378526 h 378526"/>
              <a:gd name="connsiteX28" fmla="*/ 0 w 3349538"/>
              <a:gd name="connsiteY28" fmla="*/ 245134 h 378526"/>
              <a:gd name="connsiteX29" fmla="*/ 332259 w 3349538"/>
              <a:gd name="connsiteY29" fmla="*/ 263277 h 378526"/>
              <a:gd name="connsiteX30" fmla="*/ 527896 w 3349538"/>
              <a:gd name="connsiteY30" fmla="*/ 267464 h 378526"/>
              <a:gd name="connsiteX31" fmla="*/ 1141296 w 3349538"/>
              <a:gd name="connsiteY31" fmla="*/ 267464 h 378526"/>
              <a:gd name="connsiteX32" fmla="*/ 1089251 w 3349538"/>
              <a:gd name="connsiteY32" fmla="*/ 207918 h 378526"/>
              <a:gd name="connsiteX33" fmla="*/ 1059511 w 3349538"/>
              <a:gd name="connsiteY33" fmla="*/ 126043 h 378526"/>
              <a:gd name="connsiteX34" fmla="*/ 1027563 w 3349538"/>
              <a:gd name="connsiteY34" fmla="*/ 9568 h 378526"/>
              <a:gd name="connsiteX35" fmla="*/ 567628 w 3349538"/>
              <a:gd name="connsiteY35" fmla="*/ 0 h 378526"/>
              <a:gd name="connsiteX36" fmla="*/ 691976 w 3349538"/>
              <a:gd name="connsiteY36" fmla="*/ 0 h 378526"/>
              <a:gd name="connsiteX37" fmla="*/ 631989 w 3349538"/>
              <a:gd name="connsiteY37" fmla="*/ 10673 h 37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349538" h="378526">
                <a:moveTo>
                  <a:pt x="1024690" y="0"/>
                </a:moveTo>
                <a:lnTo>
                  <a:pt x="1312773" y="0"/>
                </a:lnTo>
                <a:lnTo>
                  <a:pt x="1355299" y="60794"/>
                </a:lnTo>
                <a:cubicBezTo>
                  <a:pt x="1365304" y="83284"/>
                  <a:pt x="1370800" y="107515"/>
                  <a:pt x="1371787" y="133486"/>
                </a:cubicBezTo>
                <a:cubicBezTo>
                  <a:pt x="1372949" y="142092"/>
                  <a:pt x="1370625" y="159304"/>
                  <a:pt x="1364816" y="185123"/>
                </a:cubicBezTo>
                <a:cubicBezTo>
                  <a:pt x="1359007" y="210942"/>
                  <a:pt x="1342743" y="238389"/>
                  <a:pt x="1316023" y="267464"/>
                </a:cubicBezTo>
                <a:lnTo>
                  <a:pt x="1777003" y="267464"/>
                </a:lnTo>
                <a:cubicBezTo>
                  <a:pt x="1804962" y="213539"/>
                  <a:pt x="1828390" y="164208"/>
                  <a:pt x="1847288" y="119472"/>
                </a:cubicBezTo>
                <a:lnTo>
                  <a:pt x="1890047" y="0"/>
                </a:lnTo>
                <a:lnTo>
                  <a:pt x="2270207" y="0"/>
                </a:lnTo>
                <a:lnTo>
                  <a:pt x="2264934" y="4160"/>
                </a:lnTo>
                <a:cubicBezTo>
                  <a:pt x="2246036" y="11448"/>
                  <a:pt x="2219705" y="17340"/>
                  <a:pt x="2185937" y="21838"/>
                </a:cubicBezTo>
                <a:cubicBezTo>
                  <a:pt x="2140629" y="60449"/>
                  <a:pt x="2100199" y="93944"/>
                  <a:pt x="2064651" y="122321"/>
                </a:cubicBezTo>
                <a:cubicBezTo>
                  <a:pt x="2029101" y="150698"/>
                  <a:pt x="1969155" y="199079"/>
                  <a:pt x="1884812" y="267464"/>
                </a:cubicBezTo>
                <a:lnTo>
                  <a:pt x="2843948" y="267464"/>
                </a:lnTo>
                <a:lnTo>
                  <a:pt x="2962910" y="77662"/>
                </a:lnTo>
                <a:cubicBezTo>
                  <a:pt x="2970345" y="65876"/>
                  <a:pt x="2978709" y="55022"/>
                  <a:pt x="2988003" y="45098"/>
                </a:cubicBezTo>
                <a:cubicBezTo>
                  <a:pt x="2997297" y="35174"/>
                  <a:pt x="3007521" y="29901"/>
                  <a:pt x="3018674" y="29281"/>
                </a:cubicBezTo>
                <a:cubicBezTo>
                  <a:pt x="3029516" y="29591"/>
                  <a:pt x="3040359" y="33622"/>
                  <a:pt x="3051202" y="41376"/>
                </a:cubicBezTo>
                <a:cubicBezTo>
                  <a:pt x="3062046" y="49129"/>
                  <a:pt x="3074747" y="58743"/>
                  <a:pt x="3089308" y="70219"/>
                </a:cubicBezTo>
                <a:lnTo>
                  <a:pt x="3312362" y="260020"/>
                </a:lnTo>
                <a:cubicBezTo>
                  <a:pt x="3322044" y="267208"/>
                  <a:pt x="3330562" y="275080"/>
                  <a:pt x="3337921" y="283638"/>
                </a:cubicBezTo>
                <a:cubicBezTo>
                  <a:pt x="3345278" y="292194"/>
                  <a:pt x="3349151" y="302828"/>
                  <a:pt x="3349538" y="315541"/>
                </a:cubicBezTo>
                <a:cubicBezTo>
                  <a:pt x="3348686" y="331797"/>
                  <a:pt x="3342026" y="342738"/>
                  <a:pt x="3329556" y="348362"/>
                </a:cubicBezTo>
                <a:cubicBezTo>
                  <a:pt x="3317086" y="353986"/>
                  <a:pt x="3303920" y="356606"/>
                  <a:pt x="3290057" y="356221"/>
                </a:cubicBezTo>
                <a:lnTo>
                  <a:pt x="460981" y="356221"/>
                </a:lnTo>
                <a:cubicBezTo>
                  <a:pt x="350847" y="356221"/>
                  <a:pt x="267201" y="358080"/>
                  <a:pt x="210044" y="361798"/>
                </a:cubicBezTo>
                <a:cubicBezTo>
                  <a:pt x="152886" y="365515"/>
                  <a:pt x="102699" y="371091"/>
                  <a:pt x="59482" y="378526"/>
                </a:cubicBezTo>
                <a:lnTo>
                  <a:pt x="0" y="245134"/>
                </a:lnTo>
                <a:cubicBezTo>
                  <a:pt x="117027" y="254205"/>
                  <a:pt x="227779" y="260253"/>
                  <a:pt x="332259" y="263277"/>
                </a:cubicBezTo>
                <a:cubicBezTo>
                  <a:pt x="436739" y="266300"/>
                  <a:pt x="501951" y="267696"/>
                  <a:pt x="527896" y="267464"/>
                </a:cubicBezTo>
                <a:lnTo>
                  <a:pt x="1141296" y="267464"/>
                </a:lnTo>
                <a:cubicBezTo>
                  <a:pt x="1117907" y="249476"/>
                  <a:pt x="1100558" y="229627"/>
                  <a:pt x="1089251" y="207918"/>
                </a:cubicBezTo>
                <a:cubicBezTo>
                  <a:pt x="1077944" y="186209"/>
                  <a:pt x="1068029" y="158917"/>
                  <a:pt x="1059511" y="126043"/>
                </a:cubicBezTo>
                <a:cubicBezTo>
                  <a:pt x="1047351" y="79949"/>
                  <a:pt x="1036702" y="41124"/>
                  <a:pt x="1027563" y="9568"/>
                </a:cubicBezTo>
                <a:close/>
                <a:moveTo>
                  <a:pt x="567628" y="0"/>
                </a:moveTo>
                <a:lnTo>
                  <a:pt x="691976" y="0"/>
                </a:lnTo>
                <a:lnTo>
                  <a:pt x="631989" y="1067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scene3d>
            <a:camera prst="orthographicFront"/>
            <a:lightRig rig="threePt" dir="t"/>
          </a:scene3d>
          <a:sp3d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perspectiveContrastingRightFacing" fov="1800000">
                <a:rot lat="20765844" lon="20095154" rev="454103"/>
              </a:camera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-OTF Ryumin Pro M-KL" panose="02020400000000000000" pitchFamily="18" charset="-128"/>
              <a:ea typeface="A-OTF Ryumin Pro M-KL" panose="02020400000000000000" pitchFamily="18" charset="-128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167F539-AE7D-4DD1-8C25-FB36490271C2}"/>
              </a:ext>
            </a:extLst>
          </p:cNvPr>
          <p:cNvGrpSpPr/>
          <p:nvPr/>
        </p:nvGrpSpPr>
        <p:grpSpPr>
          <a:xfrm>
            <a:off x="7332909" y="414635"/>
            <a:ext cx="1612424" cy="1559526"/>
            <a:chOff x="7604341" y="593686"/>
            <a:chExt cx="1523075" cy="1473109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788DD30-217D-4FA5-A9F8-EFD9FFAF1899}"/>
                </a:ext>
              </a:extLst>
            </p:cNvPr>
            <p:cNvSpPr/>
            <p:nvPr/>
          </p:nvSpPr>
          <p:spPr>
            <a:xfrm rot="2594707">
              <a:off x="7604341" y="593686"/>
              <a:ext cx="1523075" cy="1473109"/>
            </a:xfrm>
            <a:custGeom>
              <a:avLst/>
              <a:gdLst>
                <a:gd name="connsiteX0" fmla="*/ 340891 w 1523075"/>
                <a:gd name="connsiteY0" fmla="*/ 39437 h 1473109"/>
                <a:gd name="connsiteX1" fmla="*/ 329223 w 1523075"/>
                <a:gd name="connsiteY1" fmla="*/ 68838 h 1473109"/>
                <a:gd name="connsiteX2" fmla="*/ 330231 w 1523075"/>
                <a:gd name="connsiteY2" fmla="*/ 86002 h 1473109"/>
                <a:gd name="connsiteX3" fmla="*/ 342261 w 1523075"/>
                <a:gd name="connsiteY3" fmla="*/ 86002 h 1473109"/>
                <a:gd name="connsiteX4" fmla="*/ 342261 w 1523075"/>
                <a:gd name="connsiteY4" fmla="*/ 106238 h 1473109"/>
                <a:gd name="connsiteX5" fmla="*/ 354778 w 1523075"/>
                <a:gd name="connsiteY5" fmla="*/ 113777 h 1473109"/>
                <a:gd name="connsiteX6" fmla="*/ 403686 w 1523075"/>
                <a:gd name="connsiteY6" fmla="*/ 106202 h 1473109"/>
                <a:gd name="connsiteX7" fmla="*/ 405670 w 1523075"/>
                <a:gd name="connsiteY7" fmla="*/ 41422 h 1473109"/>
                <a:gd name="connsiteX8" fmla="*/ 340891 w 1523075"/>
                <a:gd name="connsiteY8" fmla="*/ 39437 h 1473109"/>
                <a:gd name="connsiteX9" fmla="*/ 41280 w 1523075"/>
                <a:gd name="connsiteY9" fmla="*/ 321235 h 1473109"/>
                <a:gd name="connsiteX10" fmla="*/ 39295 w 1523075"/>
                <a:gd name="connsiteY10" fmla="*/ 386015 h 1473109"/>
                <a:gd name="connsiteX11" fmla="*/ 104075 w 1523075"/>
                <a:gd name="connsiteY11" fmla="*/ 388000 h 1473109"/>
                <a:gd name="connsiteX12" fmla="*/ 114629 w 1523075"/>
                <a:gd name="connsiteY12" fmla="*/ 339648 h 1473109"/>
                <a:gd name="connsiteX13" fmla="*/ 111026 w 1523075"/>
                <a:gd name="connsiteY13" fmla="*/ 332740 h 1473109"/>
                <a:gd name="connsiteX14" fmla="*/ 95523 w 1523075"/>
                <a:gd name="connsiteY14" fmla="*/ 332740 h 1473109"/>
                <a:gd name="connsiteX15" fmla="*/ 95523 w 1523075"/>
                <a:gd name="connsiteY15" fmla="*/ 316874 h 1473109"/>
                <a:gd name="connsiteX16" fmla="*/ 90187 w 1523075"/>
                <a:gd name="connsiteY16" fmla="*/ 313660 h 1473109"/>
                <a:gd name="connsiteX17" fmla="*/ 41280 w 1523075"/>
                <a:gd name="connsiteY17" fmla="*/ 321235 h 1473109"/>
                <a:gd name="connsiteX18" fmla="*/ 37336 w 1523075"/>
                <a:gd name="connsiteY18" fmla="*/ 24475 h 1473109"/>
                <a:gd name="connsiteX19" fmla="*/ 57907 w 1523075"/>
                <a:gd name="connsiteY19" fmla="*/ 69805 h 1473109"/>
                <a:gd name="connsiteX20" fmla="*/ 86853 w 1523075"/>
                <a:gd name="connsiteY20" fmla="*/ 84876 h 1473109"/>
                <a:gd name="connsiteX21" fmla="*/ 95523 w 1523075"/>
                <a:gd name="connsiteY21" fmla="*/ 87214 h 1473109"/>
                <a:gd name="connsiteX22" fmla="*/ 95523 w 1523075"/>
                <a:gd name="connsiteY22" fmla="*/ 86002 h 1473109"/>
                <a:gd name="connsiteX23" fmla="*/ 104338 w 1523075"/>
                <a:gd name="connsiteY23" fmla="*/ 86002 h 1473109"/>
                <a:gd name="connsiteX24" fmla="*/ 93906 w 1523075"/>
                <a:gd name="connsiteY24" fmla="*/ 74035 h 1473109"/>
                <a:gd name="connsiteX25" fmla="*/ 37336 w 1523075"/>
                <a:gd name="connsiteY25" fmla="*/ 24475 h 1473109"/>
                <a:gd name="connsiteX26" fmla="*/ 24527 w 1523075"/>
                <a:gd name="connsiteY26" fmla="*/ 12693 h 1473109"/>
                <a:gd name="connsiteX27" fmla="*/ 89220 w 1523075"/>
                <a:gd name="connsiteY27" fmla="*/ 35764 h 1473109"/>
                <a:gd name="connsiteX28" fmla="*/ 119580 w 1523075"/>
                <a:gd name="connsiteY28" fmla="*/ 85944 h 1473109"/>
                <a:gd name="connsiteX29" fmla="*/ 119570 w 1523075"/>
                <a:gd name="connsiteY29" fmla="*/ 86002 h 1473109"/>
                <a:gd name="connsiteX30" fmla="*/ 201536 w 1523075"/>
                <a:gd name="connsiteY30" fmla="*/ 86002 h 1473109"/>
                <a:gd name="connsiteX31" fmla="*/ 201544 w 1523075"/>
                <a:gd name="connsiteY31" fmla="*/ 85906 h 1473109"/>
                <a:gd name="connsiteX32" fmla="*/ 217217 w 1523075"/>
                <a:gd name="connsiteY32" fmla="*/ 34546 h 1473109"/>
                <a:gd name="connsiteX33" fmla="*/ 233871 w 1523075"/>
                <a:gd name="connsiteY33" fmla="*/ 85596 h 1473109"/>
                <a:gd name="connsiteX34" fmla="*/ 233911 w 1523075"/>
                <a:gd name="connsiteY34" fmla="*/ 86002 h 1473109"/>
                <a:gd name="connsiteX35" fmla="*/ 313965 w 1523075"/>
                <a:gd name="connsiteY35" fmla="*/ 86002 h 1473109"/>
                <a:gd name="connsiteX36" fmla="*/ 312868 w 1523075"/>
                <a:gd name="connsiteY36" fmla="*/ 67326 h 1473109"/>
                <a:gd name="connsiteX37" fmla="*/ 328967 w 1523075"/>
                <a:gd name="connsiteY37" fmla="*/ 26759 h 1473109"/>
                <a:gd name="connsiteX38" fmla="*/ 418348 w 1523075"/>
                <a:gd name="connsiteY38" fmla="*/ 29498 h 1473109"/>
                <a:gd name="connsiteX39" fmla="*/ 415610 w 1523075"/>
                <a:gd name="connsiteY39" fmla="*/ 118879 h 1473109"/>
                <a:gd name="connsiteX40" fmla="*/ 348129 w 1523075"/>
                <a:gd name="connsiteY40" fmla="*/ 129331 h 1473109"/>
                <a:gd name="connsiteX41" fmla="*/ 342261 w 1523075"/>
                <a:gd name="connsiteY41" fmla="*/ 125797 h 1473109"/>
                <a:gd name="connsiteX42" fmla="*/ 342261 w 1523075"/>
                <a:gd name="connsiteY42" fmla="*/ 201821 h 1473109"/>
                <a:gd name="connsiteX43" fmla="*/ 343352 w 1523075"/>
                <a:gd name="connsiteY43" fmla="*/ 201996 h 1473109"/>
                <a:gd name="connsiteX44" fmla="*/ 393287 w 1523075"/>
                <a:gd name="connsiteY44" fmla="*/ 221744 h 1473109"/>
                <a:gd name="connsiteX45" fmla="*/ 378953 w 1523075"/>
                <a:gd name="connsiteY45" fmla="*/ 229647 h 1473109"/>
                <a:gd name="connsiteX46" fmla="*/ 342261 w 1523075"/>
                <a:gd name="connsiteY46" fmla="*/ 234099 h 1473109"/>
                <a:gd name="connsiteX47" fmla="*/ 342261 w 1523075"/>
                <a:gd name="connsiteY47" fmla="*/ 332740 h 1473109"/>
                <a:gd name="connsiteX48" fmla="*/ 327483 w 1523075"/>
                <a:gd name="connsiteY48" fmla="*/ 332740 h 1473109"/>
                <a:gd name="connsiteX49" fmla="*/ 403365 w 1523075"/>
                <a:gd name="connsiteY49" fmla="*/ 382259 h 1473109"/>
                <a:gd name="connsiteX50" fmla="*/ 548582 w 1523075"/>
                <a:gd name="connsiteY50" fmla="*/ 481045 h 1473109"/>
                <a:gd name="connsiteX51" fmla="*/ 701630 w 1523075"/>
                <a:gd name="connsiteY51" fmla="*/ 588157 h 1473109"/>
                <a:gd name="connsiteX52" fmla="*/ 937548 w 1523075"/>
                <a:gd name="connsiteY52" fmla="*/ 805622 h 1473109"/>
                <a:gd name="connsiteX53" fmla="*/ 1073284 w 1523075"/>
                <a:gd name="connsiteY53" fmla="*/ 949939 h 1473109"/>
                <a:gd name="connsiteX54" fmla="*/ 1298926 w 1523075"/>
                <a:gd name="connsiteY54" fmla="*/ 1150916 h 1473109"/>
                <a:gd name="connsiteX55" fmla="*/ 1416060 w 1523075"/>
                <a:gd name="connsiteY55" fmla="*/ 1286577 h 1473109"/>
                <a:gd name="connsiteX56" fmla="*/ 1522753 w 1523075"/>
                <a:gd name="connsiteY56" fmla="*/ 1411136 h 1473109"/>
                <a:gd name="connsiteX57" fmla="*/ 1504315 w 1523075"/>
                <a:gd name="connsiteY57" fmla="*/ 1397094 h 1473109"/>
                <a:gd name="connsiteX58" fmla="*/ 1402348 w 1523075"/>
                <a:gd name="connsiteY58" fmla="*/ 1294243 h 1473109"/>
                <a:gd name="connsiteX59" fmla="*/ 1265622 w 1523075"/>
                <a:gd name="connsiteY59" fmla="*/ 1182240 h 1473109"/>
                <a:gd name="connsiteX60" fmla="*/ 1432352 w 1523075"/>
                <a:gd name="connsiteY60" fmla="*/ 1370631 h 1473109"/>
                <a:gd name="connsiteX61" fmla="*/ 1465626 w 1523075"/>
                <a:gd name="connsiteY61" fmla="*/ 1428253 h 1473109"/>
                <a:gd name="connsiteX62" fmla="*/ 1438533 w 1523075"/>
                <a:gd name="connsiteY62" fmla="*/ 1432814 h 1473109"/>
                <a:gd name="connsiteX63" fmla="*/ 1423831 w 1523075"/>
                <a:gd name="connsiteY63" fmla="*/ 1472793 h 1473109"/>
                <a:gd name="connsiteX64" fmla="*/ 1342252 w 1523075"/>
                <a:gd name="connsiteY64" fmla="*/ 1408301 h 1473109"/>
                <a:gd name="connsiteX65" fmla="*/ 1149884 w 1523075"/>
                <a:gd name="connsiteY65" fmla="*/ 1264945 h 1473109"/>
                <a:gd name="connsiteX66" fmla="*/ 891628 w 1523075"/>
                <a:gd name="connsiteY66" fmla="*/ 984803 h 1473109"/>
                <a:gd name="connsiteX67" fmla="*/ 490300 w 1523075"/>
                <a:gd name="connsiteY67" fmla="*/ 535862 h 1473109"/>
                <a:gd name="connsiteX68" fmla="*/ 323405 w 1523075"/>
                <a:gd name="connsiteY68" fmla="*/ 352856 h 1473109"/>
                <a:gd name="connsiteX69" fmla="*/ 307295 w 1523075"/>
                <a:gd name="connsiteY69" fmla="*/ 332740 h 1473109"/>
                <a:gd name="connsiteX70" fmla="*/ 236247 w 1523075"/>
                <a:gd name="connsiteY70" fmla="*/ 332740 h 1473109"/>
                <a:gd name="connsiteX71" fmla="*/ 236240 w 1523075"/>
                <a:gd name="connsiteY71" fmla="*/ 332836 h 1473109"/>
                <a:gd name="connsiteX72" fmla="*/ 220567 w 1523075"/>
                <a:gd name="connsiteY72" fmla="*/ 384195 h 1473109"/>
                <a:gd name="connsiteX73" fmla="*/ 203912 w 1523075"/>
                <a:gd name="connsiteY73" fmla="*/ 333145 h 1473109"/>
                <a:gd name="connsiteX74" fmla="*/ 203873 w 1523075"/>
                <a:gd name="connsiteY74" fmla="*/ 332740 h 1473109"/>
                <a:gd name="connsiteX75" fmla="*/ 129924 w 1523075"/>
                <a:gd name="connsiteY75" fmla="*/ 332740 h 1473109"/>
                <a:gd name="connsiteX76" fmla="*/ 130562 w 1523075"/>
                <a:gd name="connsiteY76" fmla="*/ 333963 h 1473109"/>
                <a:gd name="connsiteX77" fmla="*/ 115999 w 1523075"/>
                <a:gd name="connsiteY77" fmla="*/ 400677 h 1473109"/>
                <a:gd name="connsiteX78" fmla="*/ 26618 w 1523075"/>
                <a:gd name="connsiteY78" fmla="*/ 397939 h 1473109"/>
                <a:gd name="connsiteX79" fmla="*/ 29356 w 1523075"/>
                <a:gd name="connsiteY79" fmla="*/ 308558 h 1473109"/>
                <a:gd name="connsiteX80" fmla="*/ 70832 w 1523075"/>
                <a:gd name="connsiteY80" fmla="*/ 294972 h 1473109"/>
                <a:gd name="connsiteX81" fmla="*/ 95523 w 1523075"/>
                <a:gd name="connsiteY81" fmla="*/ 297948 h 1473109"/>
                <a:gd name="connsiteX82" fmla="*/ 95523 w 1523075"/>
                <a:gd name="connsiteY82" fmla="*/ 216919 h 1473109"/>
                <a:gd name="connsiteX83" fmla="*/ 94433 w 1523075"/>
                <a:gd name="connsiteY83" fmla="*/ 216744 h 1473109"/>
                <a:gd name="connsiteX84" fmla="*/ 44498 w 1523075"/>
                <a:gd name="connsiteY84" fmla="*/ 196996 h 1473109"/>
                <a:gd name="connsiteX85" fmla="*/ 58832 w 1523075"/>
                <a:gd name="connsiteY85" fmla="*/ 189093 h 1473109"/>
                <a:gd name="connsiteX86" fmla="*/ 95523 w 1523075"/>
                <a:gd name="connsiteY86" fmla="*/ 184642 h 1473109"/>
                <a:gd name="connsiteX87" fmla="*/ 95523 w 1523075"/>
                <a:gd name="connsiteY87" fmla="*/ 98519 h 1473109"/>
                <a:gd name="connsiteX88" fmla="*/ 87314 w 1523075"/>
                <a:gd name="connsiteY88" fmla="*/ 96211 h 1473109"/>
                <a:gd name="connsiteX89" fmla="*/ 52911 w 1523075"/>
                <a:gd name="connsiteY89" fmla="*/ 75237 h 1473109"/>
                <a:gd name="connsiteX90" fmla="*/ 24527 w 1523075"/>
                <a:gd name="connsiteY90" fmla="*/ 12693 h 147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523075" h="1473109">
                  <a:moveTo>
                    <a:pt x="340891" y="39437"/>
                  </a:moveTo>
                  <a:cubicBezTo>
                    <a:pt x="335327" y="44671"/>
                    <a:pt x="330495" y="56257"/>
                    <a:pt x="329223" y="68838"/>
                  </a:cubicBezTo>
                  <a:lnTo>
                    <a:pt x="330231" y="86002"/>
                  </a:lnTo>
                  <a:lnTo>
                    <a:pt x="342261" y="86002"/>
                  </a:lnTo>
                  <a:lnTo>
                    <a:pt x="342261" y="106238"/>
                  </a:lnTo>
                  <a:lnTo>
                    <a:pt x="354778" y="113777"/>
                  </a:lnTo>
                  <a:cubicBezTo>
                    <a:pt x="372828" y="119381"/>
                    <a:pt x="395340" y="114052"/>
                    <a:pt x="403686" y="106202"/>
                  </a:cubicBezTo>
                  <a:cubicBezTo>
                    <a:pt x="414814" y="95736"/>
                    <a:pt x="423011" y="59859"/>
                    <a:pt x="405670" y="41422"/>
                  </a:cubicBezTo>
                  <a:cubicBezTo>
                    <a:pt x="388330" y="22986"/>
                    <a:pt x="352019" y="28971"/>
                    <a:pt x="340891" y="39437"/>
                  </a:cubicBezTo>
                  <a:close/>
                  <a:moveTo>
                    <a:pt x="41280" y="321235"/>
                  </a:moveTo>
                  <a:cubicBezTo>
                    <a:pt x="30152" y="331701"/>
                    <a:pt x="21955" y="367578"/>
                    <a:pt x="39295" y="386015"/>
                  </a:cubicBezTo>
                  <a:cubicBezTo>
                    <a:pt x="56635" y="404451"/>
                    <a:pt x="92947" y="398466"/>
                    <a:pt x="104075" y="388000"/>
                  </a:cubicBezTo>
                  <a:cubicBezTo>
                    <a:pt x="112421" y="380150"/>
                    <a:pt x="119118" y="358007"/>
                    <a:pt x="114629" y="339648"/>
                  </a:cubicBezTo>
                  <a:lnTo>
                    <a:pt x="111026" y="332740"/>
                  </a:lnTo>
                  <a:lnTo>
                    <a:pt x="95523" y="332740"/>
                  </a:lnTo>
                  <a:lnTo>
                    <a:pt x="95523" y="316874"/>
                  </a:lnTo>
                  <a:lnTo>
                    <a:pt x="90187" y="313660"/>
                  </a:lnTo>
                  <a:cubicBezTo>
                    <a:pt x="72137" y="308056"/>
                    <a:pt x="49625" y="313386"/>
                    <a:pt x="41280" y="321235"/>
                  </a:cubicBezTo>
                  <a:close/>
                  <a:moveTo>
                    <a:pt x="37336" y="24475"/>
                  </a:moveTo>
                  <a:cubicBezTo>
                    <a:pt x="29522" y="21688"/>
                    <a:pt x="46664" y="59463"/>
                    <a:pt x="57907" y="69805"/>
                  </a:cubicBezTo>
                  <a:cubicBezTo>
                    <a:pt x="63529" y="74975"/>
                    <a:pt x="76108" y="81044"/>
                    <a:pt x="86853" y="84876"/>
                  </a:cubicBezTo>
                  <a:lnTo>
                    <a:pt x="95523" y="87214"/>
                  </a:lnTo>
                  <a:lnTo>
                    <a:pt x="95523" y="86002"/>
                  </a:lnTo>
                  <a:lnTo>
                    <a:pt x="104338" y="86002"/>
                  </a:lnTo>
                  <a:lnTo>
                    <a:pt x="93906" y="74035"/>
                  </a:lnTo>
                  <a:cubicBezTo>
                    <a:pt x="76283" y="56174"/>
                    <a:pt x="43197" y="26565"/>
                    <a:pt x="37336" y="24475"/>
                  </a:cubicBezTo>
                  <a:close/>
                  <a:moveTo>
                    <a:pt x="24527" y="12693"/>
                  </a:moveTo>
                  <a:cubicBezTo>
                    <a:pt x="48288" y="-8287"/>
                    <a:pt x="73707" y="21494"/>
                    <a:pt x="89220" y="35764"/>
                  </a:cubicBezTo>
                  <a:cubicBezTo>
                    <a:pt x="100854" y="46466"/>
                    <a:pt x="116642" y="70165"/>
                    <a:pt x="119580" y="85944"/>
                  </a:cubicBezTo>
                  <a:lnTo>
                    <a:pt x="119570" y="86002"/>
                  </a:lnTo>
                  <a:lnTo>
                    <a:pt x="201536" y="86002"/>
                  </a:lnTo>
                  <a:lnTo>
                    <a:pt x="201544" y="85906"/>
                  </a:lnTo>
                  <a:cubicBezTo>
                    <a:pt x="205378" y="54229"/>
                    <a:pt x="210905" y="34606"/>
                    <a:pt x="217217" y="34546"/>
                  </a:cubicBezTo>
                  <a:cubicBezTo>
                    <a:pt x="223529" y="34486"/>
                    <a:pt x="229431" y="53999"/>
                    <a:pt x="233871" y="85596"/>
                  </a:cubicBezTo>
                  <a:lnTo>
                    <a:pt x="233911" y="86002"/>
                  </a:lnTo>
                  <a:lnTo>
                    <a:pt x="313965" y="86002"/>
                  </a:lnTo>
                  <a:lnTo>
                    <a:pt x="312868" y="67326"/>
                  </a:lnTo>
                  <a:cubicBezTo>
                    <a:pt x="314624" y="49966"/>
                    <a:pt x="321290" y="33980"/>
                    <a:pt x="328967" y="26759"/>
                  </a:cubicBezTo>
                  <a:cubicBezTo>
                    <a:pt x="344320" y="12319"/>
                    <a:pt x="369810" y="-26903"/>
                    <a:pt x="418348" y="29498"/>
                  </a:cubicBezTo>
                  <a:cubicBezTo>
                    <a:pt x="466886" y="85900"/>
                    <a:pt x="430963" y="104439"/>
                    <a:pt x="415610" y="118879"/>
                  </a:cubicBezTo>
                  <a:cubicBezTo>
                    <a:pt x="404095" y="129710"/>
                    <a:pt x="373034" y="137063"/>
                    <a:pt x="348129" y="129331"/>
                  </a:cubicBezTo>
                  <a:lnTo>
                    <a:pt x="342261" y="125797"/>
                  </a:lnTo>
                  <a:lnTo>
                    <a:pt x="342261" y="201821"/>
                  </a:lnTo>
                  <a:lnTo>
                    <a:pt x="343352" y="201996"/>
                  </a:lnTo>
                  <a:cubicBezTo>
                    <a:pt x="374618" y="208362"/>
                    <a:pt x="393734" y="215447"/>
                    <a:pt x="393287" y="221744"/>
                  </a:cubicBezTo>
                  <a:cubicBezTo>
                    <a:pt x="393063" y="224893"/>
                    <a:pt x="387971" y="227546"/>
                    <a:pt x="378953" y="229647"/>
                  </a:cubicBezTo>
                  <a:lnTo>
                    <a:pt x="342261" y="234099"/>
                  </a:lnTo>
                  <a:lnTo>
                    <a:pt x="342261" y="332740"/>
                  </a:lnTo>
                  <a:lnTo>
                    <a:pt x="327483" y="332740"/>
                  </a:lnTo>
                  <a:lnTo>
                    <a:pt x="403365" y="382259"/>
                  </a:lnTo>
                  <a:lnTo>
                    <a:pt x="548582" y="481045"/>
                  </a:lnTo>
                  <a:cubicBezTo>
                    <a:pt x="592692" y="507553"/>
                    <a:pt x="636802" y="534061"/>
                    <a:pt x="701630" y="588157"/>
                  </a:cubicBezTo>
                  <a:cubicBezTo>
                    <a:pt x="766458" y="642254"/>
                    <a:pt x="875606" y="745325"/>
                    <a:pt x="937548" y="805622"/>
                  </a:cubicBezTo>
                  <a:cubicBezTo>
                    <a:pt x="999490" y="865919"/>
                    <a:pt x="1013054" y="892389"/>
                    <a:pt x="1073284" y="949939"/>
                  </a:cubicBezTo>
                  <a:cubicBezTo>
                    <a:pt x="1133514" y="1007488"/>
                    <a:pt x="1241797" y="1094810"/>
                    <a:pt x="1298926" y="1150916"/>
                  </a:cubicBezTo>
                  <a:cubicBezTo>
                    <a:pt x="1356055" y="1207023"/>
                    <a:pt x="1378755" y="1243207"/>
                    <a:pt x="1416060" y="1286577"/>
                  </a:cubicBezTo>
                  <a:cubicBezTo>
                    <a:pt x="1453364" y="1329947"/>
                    <a:pt x="1487188" y="1369616"/>
                    <a:pt x="1522753" y="1411136"/>
                  </a:cubicBezTo>
                  <a:cubicBezTo>
                    <a:pt x="1523568" y="1413856"/>
                    <a:pt x="1524383" y="1416577"/>
                    <a:pt x="1504315" y="1397094"/>
                  </a:cubicBezTo>
                  <a:cubicBezTo>
                    <a:pt x="1484248" y="1377612"/>
                    <a:pt x="1442130" y="1330052"/>
                    <a:pt x="1402348" y="1294243"/>
                  </a:cubicBezTo>
                  <a:cubicBezTo>
                    <a:pt x="1362566" y="1258434"/>
                    <a:pt x="1311197" y="1219574"/>
                    <a:pt x="1265622" y="1182240"/>
                  </a:cubicBezTo>
                  <a:cubicBezTo>
                    <a:pt x="1332320" y="1255934"/>
                    <a:pt x="1399018" y="1329629"/>
                    <a:pt x="1432352" y="1370631"/>
                  </a:cubicBezTo>
                  <a:cubicBezTo>
                    <a:pt x="1465686" y="1411634"/>
                    <a:pt x="1464596" y="1417889"/>
                    <a:pt x="1465626" y="1428253"/>
                  </a:cubicBezTo>
                  <a:cubicBezTo>
                    <a:pt x="1466656" y="1438617"/>
                    <a:pt x="1445499" y="1425390"/>
                    <a:pt x="1438533" y="1432814"/>
                  </a:cubicBezTo>
                  <a:cubicBezTo>
                    <a:pt x="1431567" y="1440237"/>
                    <a:pt x="1439878" y="1476879"/>
                    <a:pt x="1423831" y="1472793"/>
                  </a:cubicBezTo>
                  <a:cubicBezTo>
                    <a:pt x="1407784" y="1468708"/>
                    <a:pt x="1387909" y="1442943"/>
                    <a:pt x="1342252" y="1408301"/>
                  </a:cubicBezTo>
                  <a:cubicBezTo>
                    <a:pt x="1296594" y="1373660"/>
                    <a:pt x="1224988" y="1335528"/>
                    <a:pt x="1149884" y="1264945"/>
                  </a:cubicBezTo>
                  <a:cubicBezTo>
                    <a:pt x="1074780" y="1194362"/>
                    <a:pt x="1001559" y="1106317"/>
                    <a:pt x="891628" y="984803"/>
                  </a:cubicBezTo>
                  <a:cubicBezTo>
                    <a:pt x="781697" y="863289"/>
                    <a:pt x="585004" y="641186"/>
                    <a:pt x="490300" y="535862"/>
                  </a:cubicBezTo>
                  <a:cubicBezTo>
                    <a:pt x="395596" y="430537"/>
                    <a:pt x="355952" y="390240"/>
                    <a:pt x="323405" y="352856"/>
                  </a:cubicBezTo>
                  <a:lnTo>
                    <a:pt x="307295" y="332740"/>
                  </a:lnTo>
                  <a:lnTo>
                    <a:pt x="236247" y="332740"/>
                  </a:lnTo>
                  <a:lnTo>
                    <a:pt x="236240" y="332836"/>
                  </a:lnTo>
                  <a:cubicBezTo>
                    <a:pt x="232406" y="364512"/>
                    <a:pt x="226879" y="384135"/>
                    <a:pt x="220567" y="384195"/>
                  </a:cubicBezTo>
                  <a:cubicBezTo>
                    <a:pt x="214254" y="384256"/>
                    <a:pt x="208352" y="364743"/>
                    <a:pt x="203912" y="333145"/>
                  </a:cubicBezTo>
                  <a:lnTo>
                    <a:pt x="203873" y="332740"/>
                  </a:lnTo>
                  <a:lnTo>
                    <a:pt x="129924" y="332740"/>
                  </a:lnTo>
                  <a:lnTo>
                    <a:pt x="130562" y="333963"/>
                  </a:lnTo>
                  <a:cubicBezTo>
                    <a:pt x="136755" y="359294"/>
                    <a:pt x="127514" y="389847"/>
                    <a:pt x="115999" y="400677"/>
                  </a:cubicBezTo>
                  <a:cubicBezTo>
                    <a:pt x="100645" y="415118"/>
                    <a:pt x="79941" y="449839"/>
                    <a:pt x="26618" y="397939"/>
                  </a:cubicBezTo>
                  <a:cubicBezTo>
                    <a:pt x="-26706" y="346039"/>
                    <a:pt x="14002" y="322998"/>
                    <a:pt x="29356" y="308558"/>
                  </a:cubicBezTo>
                  <a:cubicBezTo>
                    <a:pt x="37033" y="301337"/>
                    <a:pt x="53396" y="295662"/>
                    <a:pt x="70832" y="294972"/>
                  </a:cubicBezTo>
                  <a:lnTo>
                    <a:pt x="95523" y="297948"/>
                  </a:lnTo>
                  <a:lnTo>
                    <a:pt x="95523" y="216919"/>
                  </a:lnTo>
                  <a:lnTo>
                    <a:pt x="94433" y="216744"/>
                  </a:lnTo>
                  <a:cubicBezTo>
                    <a:pt x="63166" y="210379"/>
                    <a:pt x="44051" y="203293"/>
                    <a:pt x="44498" y="196996"/>
                  </a:cubicBezTo>
                  <a:cubicBezTo>
                    <a:pt x="44721" y="193848"/>
                    <a:pt x="49814" y="191195"/>
                    <a:pt x="58832" y="189093"/>
                  </a:cubicBezTo>
                  <a:lnTo>
                    <a:pt x="95523" y="184642"/>
                  </a:lnTo>
                  <a:lnTo>
                    <a:pt x="95523" y="98519"/>
                  </a:lnTo>
                  <a:lnTo>
                    <a:pt x="87314" y="96211"/>
                  </a:lnTo>
                  <a:cubicBezTo>
                    <a:pt x="74333" y="90865"/>
                    <a:pt x="60667" y="82371"/>
                    <a:pt x="52911" y="75237"/>
                  </a:cubicBezTo>
                  <a:cubicBezTo>
                    <a:pt x="37398" y="60967"/>
                    <a:pt x="766" y="33672"/>
                    <a:pt x="24527" y="12693"/>
                  </a:cubicBezTo>
                  <a:close/>
                </a:path>
              </a:pathLst>
            </a:custGeom>
            <a:gradFill>
              <a:gsLst>
                <a:gs pos="56000">
                  <a:srgbClr val="E55377"/>
                </a:gs>
                <a:gs pos="82000">
                  <a:schemeClr val="bg1"/>
                </a:gs>
              </a:gsLst>
              <a:lin ang="0" scaled="0"/>
            </a:gra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BDC7B0C3-4DF6-4A56-A99D-D3E58C7934F0}"/>
                </a:ext>
              </a:extLst>
            </p:cNvPr>
            <p:cNvSpPr/>
            <p:nvPr/>
          </p:nvSpPr>
          <p:spPr>
            <a:xfrm>
              <a:off x="8296275" y="729615"/>
              <a:ext cx="89535" cy="280035"/>
            </a:xfrm>
            <a:prstGeom prst="roundRect">
              <a:avLst>
                <a:gd name="adj" fmla="val 36232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7027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advClick="0" advTm="0">
        <p159:morph option="byObject"/>
      </p:transition>
    </mc:Choice>
    <mc:Fallback xmlns="">
      <p:transition advClick="0" advTm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994C6"/>
            </a:gs>
            <a:gs pos="100000">
              <a:srgbClr val="EADB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FAD2E5AD-5F45-4DA5-A9FD-E768E37F5B7C}"/>
              </a:ext>
            </a:extLst>
          </p:cNvPr>
          <p:cNvSpPr/>
          <p:nvPr/>
        </p:nvSpPr>
        <p:spPr>
          <a:xfrm>
            <a:off x="1736685" y="0"/>
            <a:ext cx="9026384" cy="6858000"/>
          </a:xfrm>
          <a:custGeom>
            <a:avLst/>
            <a:gdLst>
              <a:gd name="connsiteX0" fmla="*/ 7547270 w 9026384"/>
              <a:gd name="connsiteY0" fmla="*/ 0 h 6858000"/>
              <a:gd name="connsiteX1" fmla="*/ 9026384 w 9026384"/>
              <a:gd name="connsiteY1" fmla="*/ 0 h 6858000"/>
              <a:gd name="connsiteX2" fmla="*/ 9010451 w 9026384"/>
              <a:gd name="connsiteY2" fmla="*/ 190569 h 6858000"/>
              <a:gd name="connsiteX3" fmla="*/ 7361595 w 9026384"/>
              <a:gd name="connsiteY3" fmla="*/ 4434840 h 6858000"/>
              <a:gd name="connsiteX4" fmla="*/ 5488028 w 9026384"/>
              <a:gd name="connsiteY4" fmla="*/ 6690360 h 6858000"/>
              <a:gd name="connsiteX5" fmla="*/ 5312960 w 9026384"/>
              <a:gd name="connsiteY5" fmla="*/ 6858000 h 6858000"/>
              <a:gd name="connsiteX6" fmla="*/ 0 w 9026384"/>
              <a:gd name="connsiteY6" fmla="*/ 6858000 h 6858000"/>
              <a:gd name="connsiteX7" fmla="*/ 40368 w 9026384"/>
              <a:gd name="connsiteY7" fmla="*/ 6741364 h 6858000"/>
              <a:gd name="connsiteX8" fmla="*/ 457875 w 9026384"/>
              <a:gd name="connsiteY8" fmla="*/ 5836920 h 6858000"/>
              <a:gd name="connsiteX9" fmla="*/ 1402755 w 9026384"/>
              <a:gd name="connsiteY9" fmla="*/ 6492240 h 6858000"/>
              <a:gd name="connsiteX10" fmla="*/ 3170595 w 9026384"/>
              <a:gd name="connsiteY10" fmla="*/ 6309360 h 6858000"/>
              <a:gd name="connsiteX11" fmla="*/ 5182275 w 9026384"/>
              <a:gd name="connsiteY11" fmla="*/ 4693920 h 6858000"/>
              <a:gd name="connsiteX12" fmla="*/ 7041555 w 9026384"/>
              <a:gd name="connsiteY12" fmla="*/ 1935480 h 6858000"/>
              <a:gd name="connsiteX13" fmla="*/ 7540873 w 9026384"/>
              <a:gd name="connsiteY13" fmla="*/ 82942 h 6858000"/>
              <a:gd name="connsiteX14" fmla="*/ 7547270 w 9026384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26384" h="6858000">
                <a:moveTo>
                  <a:pt x="7547270" y="0"/>
                </a:moveTo>
                <a:lnTo>
                  <a:pt x="9026384" y="0"/>
                </a:lnTo>
                <a:lnTo>
                  <a:pt x="9010451" y="190569"/>
                </a:lnTo>
                <a:cubicBezTo>
                  <a:pt x="8866198" y="1401386"/>
                  <a:pt x="8123119" y="3231674"/>
                  <a:pt x="7361595" y="4434840"/>
                </a:cubicBezTo>
                <a:cubicBezTo>
                  <a:pt x="6892965" y="5175250"/>
                  <a:pt x="6209705" y="5982335"/>
                  <a:pt x="5488028" y="6690360"/>
                </a:cubicBezTo>
                <a:lnTo>
                  <a:pt x="5312960" y="6858000"/>
                </a:lnTo>
                <a:lnTo>
                  <a:pt x="0" y="6858000"/>
                </a:lnTo>
                <a:lnTo>
                  <a:pt x="40368" y="6741364"/>
                </a:lnTo>
                <a:cubicBezTo>
                  <a:pt x="192128" y="6323529"/>
                  <a:pt x="363578" y="5966460"/>
                  <a:pt x="457875" y="5836920"/>
                </a:cubicBezTo>
                <a:cubicBezTo>
                  <a:pt x="709335" y="5491480"/>
                  <a:pt x="950635" y="6413500"/>
                  <a:pt x="1402755" y="6492240"/>
                </a:cubicBezTo>
                <a:cubicBezTo>
                  <a:pt x="1854875" y="6570980"/>
                  <a:pt x="2540675" y="6609080"/>
                  <a:pt x="3170595" y="6309360"/>
                </a:cubicBezTo>
                <a:cubicBezTo>
                  <a:pt x="3800515" y="6009640"/>
                  <a:pt x="4537115" y="5422900"/>
                  <a:pt x="5182275" y="4693920"/>
                </a:cubicBezTo>
                <a:cubicBezTo>
                  <a:pt x="5827435" y="3964940"/>
                  <a:pt x="6660555" y="2849880"/>
                  <a:pt x="7041555" y="1935480"/>
                </a:cubicBezTo>
                <a:cubicBezTo>
                  <a:pt x="7279680" y="1363980"/>
                  <a:pt x="7482086" y="666472"/>
                  <a:pt x="7540873" y="82942"/>
                </a:cubicBezTo>
                <a:lnTo>
                  <a:pt x="7547270" y="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>
            <a:glow rad="1270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372BEEBA-D540-46F9-94DD-EDED2FBCC0B2}"/>
              </a:ext>
            </a:extLst>
          </p:cNvPr>
          <p:cNvSpPr/>
          <p:nvPr/>
        </p:nvSpPr>
        <p:spPr>
          <a:xfrm>
            <a:off x="1477433" y="0"/>
            <a:ext cx="3515598" cy="4294284"/>
          </a:xfrm>
          <a:custGeom>
            <a:avLst/>
            <a:gdLst>
              <a:gd name="connsiteX0" fmla="*/ 664857 w 3515598"/>
              <a:gd name="connsiteY0" fmla="*/ 0 h 4294284"/>
              <a:gd name="connsiteX1" fmla="*/ 1699689 w 3515598"/>
              <a:gd name="connsiteY1" fmla="*/ 0 h 4294284"/>
              <a:gd name="connsiteX2" fmla="*/ 1661769 w 3515598"/>
              <a:gd name="connsiteY2" fmla="*/ 163116 h 4294284"/>
              <a:gd name="connsiteX3" fmla="*/ 1098127 w 3515598"/>
              <a:gd name="connsiteY3" fmla="*/ 2849880 h 4294284"/>
              <a:gd name="connsiteX4" fmla="*/ 2673324 w 3515598"/>
              <a:gd name="connsiteY4" fmla="*/ 28813 h 4294284"/>
              <a:gd name="connsiteX5" fmla="*/ 2691657 w 3515598"/>
              <a:gd name="connsiteY5" fmla="*/ 0 h 4294284"/>
              <a:gd name="connsiteX6" fmla="*/ 3515598 w 3515598"/>
              <a:gd name="connsiteY6" fmla="*/ 0 h 4294284"/>
              <a:gd name="connsiteX7" fmla="*/ 3461551 w 3515598"/>
              <a:gd name="connsiteY7" fmla="*/ 104066 h 4294284"/>
              <a:gd name="connsiteX8" fmla="*/ 2805007 w 3515598"/>
              <a:gd name="connsiteY8" fmla="*/ 1645920 h 4294284"/>
              <a:gd name="connsiteX9" fmla="*/ 808567 w 3515598"/>
              <a:gd name="connsiteY9" fmla="*/ 4267200 h 4294284"/>
              <a:gd name="connsiteX10" fmla="*/ 16087 w 3515598"/>
              <a:gd name="connsiteY10" fmla="*/ 2316480 h 4294284"/>
              <a:gd name="connsiteX11" fmla="*/ 588586 w 3515598"/>
              <a:gd name="connsiteY11" fmla="*/ 201433 h 4294284"/>
              <a:gd name="connsiteX12" fmla="*/ 664857 w 3515598"/>
              <a:gd name="connsiteY12" fmla="*/ 0 h 4294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515598" h="4294284">
                <a:moveTo>
                  <a:pt x="664857" y="0"/>
                </a:moveTo>
                <a:lnTo>
                  <a:pt x="1699689" y="0"/>
                </a:lnTo>
                <a:lnTo>
                  <a:pt x="1661769" y="163116"/>
                </a:lnTo>
                <a:cubicBezTo>
                  <a:pt x="1398165" y="1254443"/>
                  <a:pt x="903817" y="2876550"/>
                  <a:pt x="1098127" y="2849880"/>
                </a:cubicBezTo>
                <a:cubicBezTo>
                  <a:pt x="1292437" y="2823210"/>
                  <a:pt x="1969665" y="1182053"/>
                  <a:pt x="2673324" y="28813"/>
                </a:cubicBezTo>
                <a:lnTo>
                  <a:pt x="2691657" y="0"/>
                </a:lnTo>
                <a:lnTo>
                  <a:pt x="3515598" y="0"/>
                </a:lnTo>
                <a:lnTo>
                  <a:pt x="3461551" y="104066"/>
                </a:lnTo>
                <a:cubicBezTo>
                  <a:pt x="3167202" y="692260"/>
                  <a:pt x="2920162" y="1390577"/>
                  <a:pt x="2805007" y="1645920"/>
                </a:cubicBezTo>
                <a:cubicBezTo>
                  <a:pt x="2620759" y="2054469"/>
                  <a:pt x="1593427" y="4582160"/>
                  <a:pt x="808567" y="4267200"/>
                </a:cubicBezTo>
                <a:cubicBezTo>
                  <a:pt x="23707" y="3952240"/>
                  <a:pt x="-42333" y="3213100"/>
                  <a:pt x="16087" y="2316480"/>
                </a:cubicBezTo>
                <a:cubicBezTo>
                  <a:pt x="48948" y="1812131"/>
                  <a:pt x="311660" y="949345"/>
                  <a:pt x="588586" y="201433"/>
                </a:cubicBezTo>
                <a:lnTo>
                  <a:pt x="664857" y="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  <a:effectLst>
            <a:glow rad="1270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32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18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994C6"/>
            </a:gs>
            <a:gs pos="100000">
              <a:srgbClr val="EADB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id="{843AF17C-AEF3-44BE-B23E-961F2CC9A24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flipH="1">
            <a:off x="7040879" y="-349619"/>
            <a:ext cx="1199066" cy="1516918"/>
          </a:xfrm>
          <a:custGeom>
            <a:avLst/>
            <a:gdLst>
              <a:gd name="connsiteX0" fmla="*/ 13453 w 155749"/>
              <a:gd name="connsiteY0" fmla="*/ 0 h 317381"/>
              <a:gd name="connsiteX1" fmla="*/ 155154 w 155749"/>
              <a:gd name="connsiteY1" fmla="*/ 0 h 317381"/>
              <a:gd name="connsiteX2" fmla="*/ 155388 w 155749"/>
              <a:gd name="connsiteY2" fmla="*/ 35301 h 317381"/>
              <a:gd name="connsiteX3" fmla="*/ 155749 w 155749"/>
              <a:gd name="connsiteY3" fmla="*/ 111998 h 317381"/>
              <a:gd name="connsiteX4" fmla="*/ 152326 w 155749"/>
              <a:gd name="connsiteY4" fmla="*/ 262612 h 317381"/>
              <a:gd name="connsiteX5" fmla="*/ 59048 w 155749"/>
              <a:gd name="connsiteY5" fmla="*/ 317381 h 317381"/>
              <a:gd name="connsiteX6" fmla="*/ 17543 w 155749"/>
              <a:gd name="connsiteY6" fmla="*/ 308395 h 317381"/>
              <a:gd name="connsiteX7" fmla="*/ 1712 w 155749"/>
              <a:gd name="connsiteY7" fmla="*/ 292563 h 317381"/>
              <a:gd name="connsiteX8" fmla="*/ 0 w 155749"/>
              <a:gd name="connsiteY8" fmla="*/ 275448 h 317381"/>
              <a:gd name="connsiteX9" fmla="*/ 10269 w 155749"/>
              <a:gd name="connsiteY9" fmla="*/ 108575 h 317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5749" h="317381">
                <a:moveTo>
                  <a:pt x="13453" y="0"/>
                </a:moveTo>
                <a:lnTo>
                  <a:pt x="155154" y="0"/>
                </a:lnTo>
                <a:lnTo>
                  <a:pt x="155388" y="35301"/>
                </a:lnTo>
                <a:cubicBezTo>
                  <a:pt x="155629" y="73382"/>
                  <a:pt x="155749" y="98948"/>
                  <a:pt x="155749" y="111998"/>
                </a:cubicBezTo>
                <a:cubicBezTo>
                  <a:pt x="155749" y="200997"/>
                  <a:pt x="154608" y="251202"/>
                  <a:pt x="152326" y="262612"/>
                </a:cubicBezTo>
                <a:cubicBezTo>
                  <a:pt x="141486" y="299124"/>
                  <a:pt x="110393" y="317381"/>
                  <a:pt x="59048" y="317381"/>
                </a:cubicBezTo>
                <a:cubicBezTo>
                  <a:pt x="40791" y="317381"/>
                  <a:pt x="26956" y="314385"/>
                  <a:pt x="17543" y="308395"/>
                </a:cubicBezTo>
                <a:cubicBezTo>
                  <a:pt x="8130" y="302405"/>
                  <a:pt x="2853" y="297127"/>
                  <a:pt x="1712" y="292563"/>
                </a:cubicBezTo>
                <a:cubicBezTo>
                  <a:pt x="570" y="287999"/>
                  <a:pt x="0" y="282294"/>
                  <a:pt x="0" y="275448"/>
                </a:cubicBezTo>
                <a:cubicBezTo>
                  <a:pt x="0" y="255481"/>
                  <a:pt x="3423" y="199856"/>
                  <a:pt x="10269" y="108575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>
              <a:latin typeface="Ryumin中宋" panose="02000000000000000000" pitchFamily="2" charset="-122"/>
              <a:ea typeface="Ryumin中宋" panose="02000000000000000000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EA69D19-E5EA-4235-87DD-1477BB43172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523929" y="-193040"/>
            <a:ext cx="3525831" cy="1371601"/>
          </a:xfrm>
          <a:custGeom>
            <a:avLst/>
            <a:gdLst>
              <a:gd name="connsiteX0" fmla="*/ 412705 w 548543"/>
              <a:gd name="connsiteY0" fmla="*/ 0 h 328323"/>
              <a:gd name="connsiteX1" fmla="*/ 532283 w 548543"/>
              <a:gd name="connsiteY1" fmla="*/ 87853 h 328323"/>
              <a:gd name="connsiteX2" fmla="*/ 548543 w 548543"/>
              <a:gd name="connsiteY2" fmla="*/ 116094 h 328323"/>
              <a:gd name="connsiteX3" fmla="*/ 508322 w 548543"/>
              <a:gd name="connsiteY3" fmla="*/ 151180 h 328323"/>
              <a:gd name="connsiteX4" fmla="*/ 471524 w 548543"/>
              <a:gd name="connsiteY4" fmla="*/ 147757 h 328323"/>
              <a:gd name="connsiteX5" fmla="*/ 0 w 548543"/>
              <a:gd name="connsiteY5" fmla="*/ 328323 h 328323"/>
              <a:gd name="connsiteX6" fmla="*/ 0 w 548543"/>
              <a:gd name="connsiteY6" fmla="*/ 317198 h 328323"/>
              <a:gd name="connsiteX7" fmla="*/ 237474 w 548543"/>
              <a:gd name="connsiteY7" fmla="*/ 161449 h 328323"/>
              <a:gd name="connsiteX8" fmla="*/ 371053 w 548543"/>
              <a:gd name="connsiteY8" fmla="*/ 31159 h 328323"/>
              <a:gd name="connsiteX9" fmla="*/ 387452 w 548543"/>
              <a:gd name="connsiteY9" fmla="*/ 601 h 328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48543" h="328323">
                <a:moveTo>
                  <a:pt x="412705" y="0"/>
                </a:moveTo>
                <a:lnTo>
                  <a:pt x="532283" y="87853"/>
                </a:lnTo>
                <a:cubicBezTo>
                  <a:pt x="543123" y="95841"/>
                  <a:pt x="548543" y="105254"/>
                  <a:pt x="548543" y="116094"/>
                </a:cubicBezTo>
                <a:cubicBezTo>
                  <a:pt x="548543" y="139485"/>
                  <a:pt x="535136" y="151180"/>
                  <a:pt x="508322" y="151180"/>
                </a:cubicBezTo>
                <a:cubicBezTo>
                  <a:pt x="502046" y="151180"/>
                  <a:pt x="489781" y="150039"/>
                  <a:pt x="471524" y="147757"/>
                </a:cubicBezTo>
                <a:cubicBezTo>
                  <a:pt x="328897" y="237327"/>
                  <a:pt x="171723" y="297515"/>
                  <a:pt x="0" y="328323"/>
                </a:cubicBezTo>
                <a:lnTo>
                  <a:pt x="0" y="317198"/>
                </a:lnTo>
                <a:cubicBezTo>
                  <a:pt x="73595" y="278973"/>
                  <a:pt x="152753" y="227057"/>
                  <a:pt x="237474" y="161449"/>
                </a:cubicBezTo>
                <a:cubicBezTo>
                  <a:pt x="301014" y="112243"/>
                  <a:pt x="345540" y="68813"/>
                  <a:pt x="371053" y="31159"/>
                </a:cubicBezTo>
                <a:lnTo>
                  <a:pt x="387452" y="601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>
              <a:latin typeface="Ryumin中宋" panose="02000000000000000000" pitchFamily="2" charset="-122"/>
              <a:ea typeface="Ryumin中宋" panose="02000000000000000000" pitchFamily="2" charset="-122"/>
            </a:endParaRPr>
          </a:p>
        </p:txBody>
      </p:sp>
      <p:sp>
        <p:nvSpPr>
          <p:cNvPr id="10" name="PA-文本框 9">
            <a:extLst>
              <a:ext uri="{FF2B5EF4-FFF2-40B4-BE49-F238E27FC236}">
                <a16:creationId xmlns:a16="http://schemas.microsoft.com/office/drawing/2014/main" id="{FFBB145E-3A68-480F-B2CA-F694ECFD63C6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20867396">
            <a:off x="9039048" y="1300040"/>
            <a:ext cx="6633340" cy="5392669"/>
          </a:xfrm>
          <a:custGeom>
            <a:avLst/>
            <a:gdLst/>
            <a:ahLst/>
            <a:cxnLst/>
            <a:rect l="l" t="t" r="r" b="b"/>
            <a:pathLst>
              <a:path w="1706388" h="1612255">
                <a:moveTo>
                  <a:pt x="861752" y="793292"/>
                </a:moveTo>
                <a:cubicBezTo>
                  <a:pt x="861752" y="986123"/>
                  <a:pt x="864034" y="1177243"/>
                  <a:pt x="868598" y="1366652"/>
                </a:cubicBezTo>
                <a:cubicBezTo>
                  <a:pt x="868598" y="1380914"/>
                  <a:pt x="869026" y="1395034"/>
                  <a:pt x="869882" y="1409012"/>
                </a:cubicBezTo>
                <a:cubicBezTo>
                  <a:pt x="870737" y="1422989"/>
                  <a:pt x="871165" y="1431690"/>
                  <a:pt x="871165" y="1435113"/>
                </a:cubicBezTo>
                <a:cubicBezTo>
                  <a:pt x="874588" y="1435113"/>
                  <a:pt x="885000" y="1435968"/>
                  <a:pt x="902401" y="1437680"/>
                </a:cubicBezTo>
                <a:cubicBezTo>
                  <a:pt x="919801" y="1439391"/>
                  <a:pt x="930213" y="1440247"/>
                  <a:pt x="933636" y="1440247"/>
                </a:cubicBezTo>
                <a:cubicBezTo>
                  <a:pt x="949039" y="1440247"/>
                  <a:pt x="958168" y="1436824"/>
                  <a:pt x="961020" y="1429978"/>
                </a:cubicBezTo>
                <a:cubicBezTo>
                  <a:pt x="963873" y="1423132"/>
                  <a:pt x="965299" y="1402594"/>
                  <a:pt x="965299" y="1368363"/>
                </a:cubicBezTo>
                <a:lnTo>
                  <a:pt x="965299" y="1119337"/>
                </a:lnTo>
                <a:cubicBezTo>
                  <a:pt x="958453" y="1122760"/>
                  <a:pt x="952177" y="1124471"/>
                  <a:pt x="946472" y="1124471"/>
                </a:cubicBezTo>
                <a:cubicBezTo>
                  <a:pt x="926504" y="1124471"/>
                  <a:pt x="913525" y="1116627"/>
                  <a:pt x="907535" y="1100938"/>
                </a:cubicBezTo>
                <a:cubicBezTo>
                  <a:pt x="901545" y="1085249"/>
                  <a:pt x="897409" y="1050020"/>
                  <a:pt x="895127" y="995251"/>
                </a:cubicBezTo>
                <a:cubicBezTo>
                  <a:pt x="890562" y="909675"/>
                  <a:pt x="879438" y="842355"/>
                  <a:pt x="861752" y="793292"/>
                </a:cubicBezTo>
                <a:close/>
                <a:moveTo>
                  <a:pt x="1149288" y="660649"/>
                </a:moveTo>
                <a:cubicBezTo>
                  <a:pt x="1130461" y="682898"/>
                  <a:pt x="1105929" y="711424"/>
                  <a:pt x="1075692" y="746225"/>
                </a:cubicBezTo>
                <a:lnTo>
                  <a:pt x="1075692" y="1393180"/>
                </a:lnTo>
                <a:cubicBezTo>
                  <a:pt x="1075692" y="1450231"/>
                  <a:pt x="1068846" y="1493875"/>
                  <a:pt x="1055154" y="1524112"/>
                </a:cubicBezTo>
                <a:cubicBezTo>
                  <a:pt x="1131032" y="1434542"/>
                  <a:pt x="1194643" y="1319585"/>
                  <a:pt x="1245989" y="1179240"/>
                </a:cubicBezTo>
                <a:cubicBezTo>
                  <a:pt x="1189509" y="1041177"/>
                  <a:pt x="1157275" y="868313"/>
                  <a:pt x="1149288" y="660649"/>
                </a:cubicBezTo>
                <a:close/>
                <a:moveTo>
                  <a:pt x="861752" y="546832"/>
                </a:moveTo>
                <a:lnTo>
                  <a:pt x="861752" y="746225"/>
                </a:lnTo>
                <a:cubicBezTo>
                  <a:pt x="900546" y="797570"/>
                  <a:pt x="935062" y="858900"/>
                  <a:pt x="965299" y="930213"/>
                </a:cubicBezTo>
                <a:lnTo>
                  <a:pt x="965299" y="546832"/>
                </a:lnTo>
                <a:close/>
                <a:moveTo>
                  <a:pt x="637542" y="546832"/>
                </a:moveTo>
                <a:lnTo>
                  <a:pt x="637542" y="1107356"/>
                </a:lnTo>
                <a:cubicBezTo>
                  <a:pt x="666638" y="984697"/>
                  <a:pt x="679475" y="854906"/>
                  <a:pt x="676052" y="717985"/>
                </a:cubicBezTo>
                <a:lnTo>
                  <a:pt x="753070" y="756494"/>
                </a:lnTo>
                <a:cubicBezTo>
                  <a:pt x="753070" y="743943"/>
                  <a:pt x="753355" y="708429"/>
                  <a:pt x="753926" y="649951"/>
                </a:cubicBezTo>
                <a:cubicBezTo>
                  <a:pt x="754496" y="591474"/>
                  <a:pt x="754782" y="557101"/>
                  <a:pt x="754782" y="546832"/>
                </a:cubicBezTo>
                <a:close/>
                <a:moveTo>
                  <a:pt x="1263104" y="483506"/>
                </a:moveTo>
                <a:cubicBezTo>
                  <a:pt x="1230585" y="542839"/>
                  <a:pt x="1200919" y="590761"/>
                  <a:pt x="1174105" y="627274"/>
                </a:cubicBezTo>
                <a:cubicBezTo>
                  <a:pt x="1197496" y="802420"/>
                  <a:pt x="1234294" y="945617"/>
                  <a:pt x="1284498" y="1056866"/>
                </a:cubicBezTo>
                <a:cubicBezTo>
                  <a:pt x="1328998" y="903400"/>
                  <a:pt x="1351248" y="741946"/>
                  <a:pt x="1351248" y="572505"/>
                </a:cubicBezTo>
                <a:cubicBezTo>
                  <a:pt x="1351248" y="555390"/>
                  <a:pt x="1349536" y="525723"/>
                  <a:pt x="1346113" y="483506"/>
                </a:cubicBezTo>
                <a:close/>
                <a:moveTo>
                  <a:pt x="527149" y="383382"/>
                </a:moveTo>
                <a:cubicBezTo>
                  <a:pt x="521444" y="386805"/>
                  <a:pt x="514598" y="388516"/>
                  <a:pt x="506611" y="388516"/>
                </a:cubicBezTo>
                <a:lnTo>
                  <a:pt x="374823" y="388516"/>
                </a:lnTo>
                <a:cubicBezTo>
                  <a:pt x="374823" y="429593"/>
                  <a:pt x="375109" y="489924"/>
                  <a:pt x="375679" y="569510"/>
                </a:cubicBezTo>
                <a:cubicBezTo>
                  <a:pt x="376250" y="649096"/>
                  <a:pt x="376535" y="713421"/>
                  <a:pt x="376535" y="762484"/>
                </a:cubicBezTo>
                <a:cubicBezTo>
                  <a:pt x="434727" y="743657"/>
                  <a:pt x="485502" y="725401"/>
                  <a:pt x="528861" y="707715"/>
                </a:cubicBezTo>
                <a:cubicBezTo>
                  <a:pt x="528861" y="634120"/>
                  <a:pt x="527720" y="569367"/>
                  <a:pt x="525438" y="513458"/>
                </a:cubicBezTo>
                <a:cubicBezTo>
                  <a:pt x="484361" y="553964"/>
                  <a:pt x="446993" y="587909"/>
                  <a:pt x="413333" y="615293"/>
                </a:cubicBezTo>
                <a:lnTo>
                  <a:pt x="401352" y="604168"/>
                </a:lnTo>
                <a:cubicBezTo>
                  <a:pt x="449275" y="528291"/>
                  <a:pt x="491207" y="454695"/>
                  <a:pt x="527149" y="383382"/>
                </a:cubicBezTo>
                <a:close/>
                <a:moveTo>
                  <a:pt x="754782" y="254162"/>
                </a:moveTo>
                <a:cubicBezTo>
                  <a:pt x="745653" y="263290"/>
                  <a:pt x="731106" y="268424"/>
                  <a:pt x="711138" y="269565"/>
                </a:cubicBezTo>
                <a:cubicBezTo>
                  <a:pt x="678619" y="327757"/>
                  <a:pt x="634404" y="389657"/>
                  <a:pt x="578495" y="455266"/>
                </a:cubicBezTo>
                <a:lnTo>
                  <a:pt x="637542" y="504900"/>
                </a:lnTo>
                <a:lnTo>
                  <a:pt x="756493" y="504900"/>
                </a:lnTo>
                <a:close/>
                <a:moveTo>
                  <a:pt x="727397" y="0"/>
                </a:moveTo>
                <a:lnTo>
                  <a:pt x="868598" y="52202"/>
                </a:lnTo>
                <a:cubicBezTo>
                  <a:pt x="906251" y="65324"/>
                  <a:pt x="925078" y="81583"/>
                  <a:pt x="925078" y="100980"/>
                </a:cubicBezTo>
                <a:cubicBezTo>
                  <a:pt x="925078" y="116384"/>
                  <a:pt x="912812" y="129506"/>
                  <a:pt x="888280" y="140345"/>
                </a:cubicBezTo>
                <a:cubicBezTo>
                  <a:pt x="943049" y="169441"/>
                  <a:pt x="997675" y="208806"/>
                  <a:pt x="1052159" y="258440"/>
                </a:cubicBezTo>
                <a:cubicBezTo>
                  <a:pt x="1106642" y="308075"/>
                  <a:pt x="1133884" y="357994"/>
                  <a:pt x="1133884" y="408199"/>
                </a:cubicBezTo>
                <a:cubicBezTo>
                  <a:pt x="1133884" y="427026"/>
                  <a:pt x="1127466" y="444283"/>
                  <a:pt x="1114629" y="459972"/>
                </a:cubicBezTo>
                <a:cubicBezTo>
                  <a:pt x="1101793" y="475661"/>
                  <a:pt x="1087673" y="483506"/>
                  <a:pt x="1072269" y="483506"/>
                </a:cubicBezTo>
                <a:cubicBezTo>
                  <a:pt x="1052301" y="483506"/>
                  <a:pt x="1037611" y="475661"/>
                  <a:pt x="1028197" y="459972"/>
                </a:cubicBezTo>
                <a:cubicBezTo>
                  <a:pt x="1018784" y="444283"/>
                  <a:pt x="1007802" y="415330"/>
                  <a:pt x="995251" y="373113"/>
                </a:cubicBezTo>
                <a:cubicBezTo>
                  <a:pt x="974142" y="306363"/>
                  <a:pt x="931924" y="231056"/>
                  <a:pt x="868598" y="147191"/>
                </a:cubicBezTo>
                <a:lnTo>
                  <a:pt x="861752" y="147191"/>
                </a:lnTo>
                <a:lnTo>
                  <a:pt x="861752" y="504900"/>
                </a:lnTo>
                <a:lnTo>
                  <a:pt x="946472" y="504900"/>
                </a:lnTo>
                <a:cubicBezTo>
                  <a:pt x="965869" y="477516"/>
                  <a:pt x="982699" y="463823"/>
                  <a:pt x="996962" y="463823"/>
                </a:cubicBezTo>
                <a:cubicBezTo>
                  <a:pt x="1011225" y="463823"/>
                  <a:pt x="1028055" y="471525"/>
                  <a:pt x="1047452" y="486929"/>
                </a:cubicBezTo>
                <a:lnTo>
                  <a:pt x="1080827" y="511746"/>
                </a:lnTo>
                <a:cubicBezTo>
                  <a:pt x="1099654" y="526579"/>
                  <a:pt x="1109067" y="537704"/>
                  <a:pt x="1109067" y="545121"/>
                </a:cubicBezTo>
                <a:cubicBezTo>
                  <a:pt x="1109067" y="556531"/>
                  <a:pt x="1097942" y="568797"/>
                  <a:pt x="1075692" y="581918"/>
                </a:cubicBezTo>
                <a:lnTo>
                  <a:pt x="1075692" y="695735"/>
                </a:lnTo>
                <a:cubicBezTo>
                  <a:pt x="1127038" y="577640"/>
                  <a:pt x="1165833" y="472666"/>
                  <a:pt x="1192076" y="380814"/>
                </a:cubicBezTo>
                <a:cubicBezTo>
                  <a:pt x="1218319" y="288963"/>
                  <a:pt x="1234151" y="220930"/>
                  <a:pt x="1239571" y="176715"/>
                </a:cubicBezTo>
                <a:cubicBezTo>
                  <a:pt x="1244991" y="132501"/>
                  <a:pt x="1249412" y="74737"/>
                  <a:pt x="1252835" y="3424"/>
                </a:cubicBezTo>
                <a:lnTo>
                  <a:pt x="1401738" y="66750"/>
                </a:lnTo>
                <a:cubicBezTo>
                  <a:pt x="1437109" y="82724"/>
                  <a:pt x="1454795" y="99554"/>
                  <a:pt x="1454795" y="117240"/>
                </a:cubicBezTo>
                <a:cubicBezTo>
                  <a:pt x="1454795" y="139490"/>
                  <a:pt x="1429978" y="155179"/>
                  <a:pt x="1380343" y="164307"/>
                </a:cubicBezTo>
                <a:cubicBezTo>
                  <a:pt x="1360946" y="256729"/>
                  <a:pt x="1328998" y="349151"/>
                  <a:pt x="1284498" y="441574"/>
                </a:cubicBezTo>
                <a:lnTo>
                  <a:pt x="1436824" y="441574"/>
                </a:lnTo>
                <a:lnTo>
                  <a:pt x="1501862" y="359420"/>
                </a:lnTo>
                <a:cubicBezTo>
                  <a:pt x="1512131" y="345158"/>
                  <a:pt x="1520974" y="338026"/>
                  <a:pt x="1528390" y="338026"/>
                </a:cubicBezTo>
                <a:cubicBezTo>
                  <a:pt x="1538659" y="338026"/>
                  <a:pt x="1549499" y="343731"/>
                  <a:pt x="1560909" y="355142"/>
                </a:cubicBezTo>
                <a:lnTo>
                  <a:pt x="1654187" y="438150"/>
                </a:lnTo>
                <a:cubicBezTo>
                  <a:pt x="1665597" y="448420"/>
                  <a:pt x="1671302" y="457548"/>
                  <a:pt x="1671302" y="465535"/>
                </a:cubicBezTo>
                <a:cubicBezTo>
                  <a:pt x="1671302" y="477516"/>
                  <a:pt x="1662745" y="483506"/>
                  <a:pt x="1645630" y="483506"/>
                </a:cubicBezTo>
                <a:lnTo>
                  <a:pt x="1384622" y="483506"/>
                </a:lnTo>
                <a:lnTo>
                  <a:pt x="1482179" y="516881"/>
                </a:lnTo>
                <a:cubicBezTo>
                  <a:pt x="1516410" y="528291"/>
                  <a:pt x="1533525" y="542839"/>
                  <a:pt x="1533525" y="560524"/>
                </a:cubicBezTo>
                <a:cubicBezTo>
                  <a:pt x="1533525" y="577069"/>
                  <a:pt x="1520688" y="591617"/>
                  <a:pt x="1495016" y="604168"/>
                </a:cubicBezTo>
                <a:cubicBezTo>
                  <a:pt x="1465349" y="843781"/>
                  <a:pt x="1419709" y="1035472"/>
                  <a:pt x="1358094" y="1179240"/>
                </a:cubicBezTo>
                <a:cubicBezTo>
                  <a:pt x="1439676" y="1293912"/>
                  <a:pt x="1555775" y="1379773"/>
                  <a:pt x="1706388" y="1436824"/>
                </a:cubicBezTo>
                <a:lnTo>
                  <a:pt x="1701254" y="1452228"/>
                </a:lnTo>
                <a:cubicBezTo>
                  <a:pt x="1631082" y="1464209"/>
                  <a:pt x="1575172" y="1499295"/>
                  <a:pt x="1533525" y="1557487"/>
                </a:cubicBezTo>
                <a:cubicBezTo>
                  <a:pt x="1439961" y="1491308"/>
                  <a:pt x="1362087" y="1402594"/>
                  <a:pt x="1299902" y="1291345"/>
                </a:cubicBezTo>
                <a:cubicBezTo>
                  <a:pt x="1222883" y="1418568"/>
                  <a:pt x="1136451" y="1509849"/>
                  <a:pt x="1040606" y="1565189"/>
                </a:cubicBezTo>
                <a:lnTo>
                  <a:pt x="1033760" y="1555775"/>
                </a:lnTo>
                <a:cubicBezTo>
                  <a:pt x="1012651" y="1576884"/>
                  <a:pt x="975853" y="1589720"/>
                  <a:pt x="923367" y="1594284"/>
                </a:cubicBezTo>
                <a:cubicBezTo>
                  <a:pt x="917662" y="1534951"/>
                  <a:pt x="899405" y="1488455"/>
                  <a:pt x="868598" y="1454795"/>
                </a:cubicBezTo>
                <a:cubicBezTo>
                  <a:pt x="860611" y="1505000"/>
                  <a:pt x="833226" y="1530102"/>
                  <a:pt x="786445" y="1530102"/>
                </a:cubicBezTo>
                <a:cubicBezTo>
                  <a:pt x="758490" y="1530102"/>
                  <a:pt x="744512" y="1511846"/>
                  <a:pt x="744512" y="1475333"/>
                </a:cubicBezTo>
                <a:cubicBezTo>
                  <a:pt x="744512" y="1466205"/>
                  <a:pt x="745653" y="1371644"/>
                  <a:pt x="747936" y="1191649"/>
                </a:cubicBezTo>
                <a:cubicBezTo>
                  <a:pt x="750218" y="1011653"/>
                  <a:pt x="751359" y="912813"/>
                  <a:pt x="751359" y="895127"/>
                </a:cubicBezTo>
                <a:cubicBezTo>
                  <a:pt x="718840" y="984126"/>
                  <a:pt x="681471" y="1069988"/>
                  <a:pt x="639254" y="1152711"/>
                </a:cubicBezTo>
                <a:cubicBezTo>
                  <a:pt x="639254" y="1410010"/>
                  <a:pt x="638683" y="1543224"/>
                  <a:pt x="637542" y="1552352"/>
                </a:cubicBezTo>
                <a:cubicBezTo>
                  <a:pt x="635260" y="1572320"/>
                  <a:pt x="626560" y="1587295"/>
                  <a:pt x="611442" y="1597279"/>
                </a:cubicBezTo>
                <a:cubicBezTo>
                  <a:pt x="596323" y="1607263"/>
                  <a:pt x="579921" y="1612255"/>
                  <a:pt x="562235" y="1612255"/>
                </a:cubicBezTo>
                <a:cubicBezTo>
                  <a:pt x="534280" y="1612255"/>
                  <a:pt x="520303" y="1590576"/>
                  <a:pt x="520303" y="1547217"/>
                </a:cubicBezTo>
                <a:cubicBezTo>
                  <a:pt x="520303" y="1518121"/>
                  <a:pt x="521729" y="1426127"/>
                  <a:pt x="524582" y="1271234"/>
                </a:cubicBezTo>
                <a:cubicBezTo>
                  <a:pt x="527434" y="1116341"/>
                  <a:pt x="528861" y="1026629"/>
                  <a:pt x="528861" y="1002097"/>
                </a:cubicBezTo>
                <a:lnTo>
                  <a:pt x="528861" y="729109"/>
                </a:lnTo>
                <a:cubicBezTo>
                  <a:pt x="502047" y="755923"/>
                  <a:pt x="451271" y="793862"/>
                  <a:pt x="376535" y="842926"/>
                </a:cubicBezTo>
                <a:cubicBezTo>
                  <a:pt x="378817" y="952463"/>
                  <a:pt x="379958" y="1126468"/>
                  <a:pt x="379958" y="1364940"/>
                </a:cubicBezTo>
                <a:cubicBezTo>
                  <a:pt x="379958" y="1431690"/>
                  <a:pt x="367122" y="1484034"/>
                  <a:pt x="341449" y="1521973"/>
                </a:cubicBezTo>
                <a:cubicBezTo>
                  <a:pt x="315776" y="1559911"/>
                  <a:pt x="261007" y="1585156"/>
                  <a:pt x="177142" y="1597707"/>
                </a:cubicBezTo>
                <a:cubicBezTo>
                  <a:pt x="173149" y="1578310"/>
                  <a:pt x="169441" y="1563049"/>
                  <a:pt x="166018" y="1551924"/>
                </a:cubicBezTo>
                <a:cubicBezTo>
                  <a:pt x="162595" y="1540799"/>
                  <a:pt x="151327" y="1522400"/>
                  <a:pt x="132215" y="1496727"/>
                </a:cubicBezTo>
                <a:cubicBezTo>
                  <a:pt x="113103" y="1471055"/>
                  <a:pt x="86432" y="1444811"/>
                  <a:pt x="52201" y="1417997"/>
                </a:cubicBezTo>
                <a:lnTo>
                  <a:pt x="53913" y="1403449"/>
                </a:lnTo>
                <a:cubicBezTo>
                  <a:pt x="127508" y="1411437"/>
                  <a:pt x="177713" y="1415430"/>
                  <a:pt x="204527" y="1415430"/>
                </a:cubicBezTo>
                <a:cubicBezTo>
                  <a:pt x="223354" y="1415430"/>
                  <a:pt x="235762" y="1411437"/>
                  <a:pt x="241753" y="1403449"/>
                </a:cubicBezTo>
                <a:cubicBezTo>
                  <a:pt x="247743" y="1395462"/>
                  <a:pt x="250738" y="1373783"/>
                  <a:pt x="250738" y="1338412"/>
                </a:cubicBezTo>
                <a:lnTo>
                  <a:pt x="250738" y="919944"/>
                </a:lnTo>
                <a:cubicBezTo>
                  <a:pt x="226206" y="936489"/>
                  <a:pt x="203386" y="949896"/>
                  <a:pt x="182277" y="960165"/>
                </a:cubicBezTo>
                <a:cubicBezTo>
                  <a:pt x="173719" y="1001242"/>
                  <a:pt x="160883" y="1021780"/>
                  <a:pt x="143768" y="1021780"/>
                </a:cubicBezTo>
                <a:cubicBezTo>
                  <a:pt x="132928" y="1021780"/>
                  <a:pt x="124656" y="1016931"/>
                  <a:pt x="118951" y="1007232"/>
                </a:cubicBezTo>
                <a:lnTo>
                  <a:pt x="0" y="839503"/>
                </a:lnTo>
                <a:cubicBezTo>
                  <a:pt x="78159" y="840644"/>
                  <a:pt x="161739" y="828378"/>
                  <a:pt x="250738" y="802705"/>
                </a:cubicBezTo>
                <a:lnTo>
                  <a:pt x="250738" y="388516"/>
                </a:lnTo>
                <a:cubicBezTo>
                  <a:pt x="183989" y="388516"/>
                  <a:pt x="128935" y="392795"/>
                  <a:pt x="85576" y="401353"/>
                </a:cubicBezTo>
                <a:lnTo>
                  <a:pt x="57336" y="336315"/>
                </a:lnTo>
                <a:cubicBezTo>
                  <a:pt x="120662" y="340879"/>
                  <a:pt x="185130" y="344302"/>
                  <a:pt x="250738" y="346584"/>
                </a:cubicBezTo>
                <a:lnTo>
                  <a:pt x="250738" y="259296"/>
                </a:lnTo>
                <a:cubicBezTo>
                  <a:pt x="250738" y="165733"/>
                  <a:pt x="240184" y="85577"/>
                  <a:pt x="219075" y="18827"/>
                </a:cubicBezTo>
                <a:lnTo>
                  <a:pt x="401352" y="73596"/>
                </a:lnTo>
                <a:cubicBezTo>
                  <a:pt x="422461" y="79301"/>
                  <a:pt x="433015" y="90996"/>
                  <a:pt x="433015" y="108682"/>
                </a:cubicBezTo>
                <a:cubicBezTo>
                  <a:pt x="433015" y="126938"/>
                  <a:pt x="413047" y="145480"/>
                  <a:pt x="373112" y="164307"/>
                </a:cubicBezTo>
                <a:cubicBezTo>
                  <a:pt x="373112" y="174005"/>
                  <a:pt x="373397" y="204813"/>
                  <a:pt x="373968" y="256729"/>
                </a:cubicBezTo>
                <a:cubicBezTo>
                  <a:pt x="374538" y="308645"/>
                  <a:pt x="374823" y="338597"/>
                  <a:pt x="374823" y="346584"/>
                </a:cubicBezTo>
                <a:lnTo>
                  <a:pt x="388516" y="346584"/>
                </a:lnTo>
                <a:lnTo>
                  <a:pt x="415044" y="294382"/>
                </a:lnTo>
                <a:cubicBezTo>
                  <a:pt x="423031" y="276697"/>
                  <a:pt x="431304" y="267854"/>
                  <a:pt x="439861" y="267854"/>
                </a:cubicBezTo>
                <a:cubicBezTo>
                  <a:pt x="446707" y="267854"/>
                  <a:pt x="456691" y="274415"/>
                  <a:pt x="469813" y="287536"/>
                </a:cubicBezTo>
                <a:lnTo>
                  <a:pt x="516880" y="341449"/>
                </a:lnTo>
                <a:cubicBezTo>
                  <a:pt x="528290" y="353430"/>
                  <a:pt x="533995" y="363414"/>
                  <a:pt x="533995" y="371401"/>
                </a:cubicBezTo>
                <a:cubicBezTo>
                  <a:pt x="575072" y="285825"/>
                  <a:pt x="600174" y="206809"/>
                  <a:pt x="609302" y="134355"/>
                </a:cubicBezTo>
                <a:lnTo>
                  <a:pt x="721407" y="190835"/>
                </a:lnTo>
                <a:cubicBezTo>
                  <a:pt x="737952" y="198822"/>
                  <a:pt x="749077" y="205669"/>
                  <a:pt x="754782" y="211374"/>
                </a:cubicBezTo>
                <a:cubicBezTo>
                  <a:pt x="754782" y="146336"/>
                  <a:pt x="745653" y="75878"/>
                  <a:pt x="72739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scene3d>
            <a:camera prst="perspectiveContrastingRightFacing" fov="4800000">
              <a:rot lat="21141333" lon="19174050" rev="387984"/>
            </a:camera>
            <a:lightRig rig="threePt" dir="t"/>
          </a:scene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>
              <a:latin typeface="Ryumin中宋" panose="02000000000000000000" pitchFamily="2" charset="-122"/>
              <a:ea typeface="Ryumin中宋" panose="02000000000000000000" pitchFamily="2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F7C2EC89-C0A9-4192-8B25-1AE4D2915543}"/>
              </a:ext>
            </a:extLst>
          </p:cNvPr>
          <p:cNvSpPr/>
          <p:nvPr/>
        </p:nvSpPr>
        <p:spPr>
          <a:xfrm>
            <a:off x="3604437" y="6326372"/>
            <a:ext cx="1088572" cy="531628"/>
          </a:xfrm>
          <a:custGeom>
            <a:avLst/>
            <a:gdLst>
              <a:gd name="connsiteX0" fmla="*/ 0 w 1088572"/>
              <a:gd name="connsiteY0" fmla="*/ 0 h 531628"/>
              <a:gd name="connsiteX1" fmla="*/ 1088572 w 1088572"/>
              <a:gd name="connsiteY1" fmla="*/ 531628 h 531628"/>
              <a:gd name="connsiteX2" fmla="*/ 55381 w 1088572"/>
              <a:gd name="connsiteY2" fmla="*/ 531628 h 531628"/>
              <a:gd name="connsiteX3" fmla="*/ 56818 w 1088572"/>
              <a:gd name="connsiteY3" fmla="*/ 512606 h 531628"/>
              <a:gd name="connsiteX4" fmla="*/ 0 w 1088572"/>
              <a:gd name="connsiteY4" fmla="*/ 0 h 531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8572" h="531628">
                <a:moveTo>
                  <a:pt x="0" y="0"/>
                </a:moveTo>
                <a:lnTo>
                  <a:pt x="1088572" y="531628"/>
                </a:lnTo>
                <a:lnTo>
                  <a:pt x="55381" y="531628"/>
                </a:lnTo>
                <a:lnTo>
                  <a:pt x="56818" y="512606"/>
                </a:lnTo>
                <a:cubicBezTo>
                  <a:pt x="67782" y="325290"/>
                  <a:pt x="63795" y="146198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02B75DD9-3E58-4FB7-9F68-5E9AD9EC5E2A}"/>
              </a:ext>
            </a:extLst>
          </p:cNvPr>
          <p:cNvSpPr/>
          <p:nvPr/>
        </p:nvSpPr>
        <p:spPr>
          <a:xfrm>
            <a:off x="8073434" y="6516880"/>
            <a:ext cx="875333" cy="341120"/>
          </a:xfrm>
          <a:custGeom>
            <a:avLst/>
            <a:gdLst>
              <a:gd name="connsiteX0" fmla="*/ 273124 w 875333"/>
              <a:gd name="connsiteY0" fmla="*/ 878 h 341120"/>
              <a:gd name="connsiteX1" fmla="*/ 581468 w 875333"/>
              <a:gd name="connsiteY1" fmla="*/ 181632 h 341120"/>
              <a:gd name="connsiteX2" fmla="*/ 770196 w 875333"/>
              <a:gd name="connsiteY2" fmla="*/ 284967 h 341120"/>
              <a:gd name="connsiteX3" fmla="*/ 875333 w 875333"/>
              <a:gd name="connsiteY3" fmla="*/ 341120 h 341120"/>
              <a:gd name="connsiteX4" fmla="*/ 0 w 875333"/>
              <a:gd name="connsiteY4" fmla="*/ 341120 h 341120"/>
              <a:gd name="connsiteX5" fmla="*/ 209329 w 875333"/>
              <a:gd name="connsiteY5" fmla="*/ 117836 h 341120"/>
              <a:gd name="connsiteX6" fmla="*/ 273124 w 875333"/>
              <a:gd name="connsiteY6" fmla="*/ 878 h 34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5333" h="341120">
                <a:moveTo>
                  <a:pt x="273124" y="878"/>
                </a:moveTo>
                <a:cubicBezTo>
                  <a:pt x="335147" y="11511"/>
                  <a:pt x="464510" y="116064"/>
                  <a:pt x="581468" y="181632"/>
                </a:cubicBezTo>
                <a:cubicBezTo>
                  <a:pt x="639947" y="214416"/>
                  <a:pt x="703742" y="249193"/>
                  <a:pt x="770196" y="284967"/>
                </a:cubicBezTo>
                <a:lnTo>
                  <a:pt x="875333" y="341120"/>
                </a:lnTo>
                <a:lnTo>
                  <a:pt x="0" y="341120"/>
                </a:lnTo>
                <a:lnTo>
                  <a:pt x="209329" y="117836"/>
                </a:lnTo>
                <a:cubicBezTo>
                  <a:pt x="230594" y="78850"/>
                  <a:pt x="211101" y="-9755"/>
                  <a:pt x="273124" y="87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PA-文本框 35">
            <a:extLst>
              <a:ext uri="{FF2B5EF4-FFF2-40B4-BE49-F238E27FC236}">
                <a16:creationId xmlns:a16="http://schemas.microsoft.com/office/drawing/2014/main" id="{03773260-36A5-4AA3-A836-3AC77257E520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-2029058" y="-663066"/>
            <a:ext cx="5381858" cy="5691887"/>
          </a:xfrm>
          <a:custGeom>
            <a:avLst/>
            <a:gdLst/>
            <a:ahLst/>
            <a:cxnLst/>
            <a:rect l="l" t="t" r="r" b="b"/>
            <a:pathLst>
              <a:path w="4581990" h="4845941">
                <a:moveTo>
                  <a:pt x="451023" y="814918"/>
                </a:moveTo>
                <a:lnTo>
                  <a:pt x="451023" y="2949592"/>
                </a:lnTo>
                <a:lnTo>
                  <a:pt x="1165998" y="2949592"/>
                </a:lnTo>
                <a:lnTo>
                  <a:pt x="1165998" y="814918"/>
                </a:lnTo>
                <a:close/>
                <a:moveTo>
                  <a:pt x="0" y="353644"/>
                </a:moveTo>
                <a:lnTo>
                  <a:pt x="550966" y="689349"/>
                </a:lnTo>
                <a:lnTo>
                  <a:pt x="1124996" y="689349"/>
                </a:lnTo>
                <a:lnTo>
                  <a:pt x="1286442" y="509964"/>
                </a:lnTo>
                <a:cubicBezTo>
                  <a:pt x="1325736" y="468962"/>
                  <a:pt x="1353925" y="448461"/>
                  <a:pt x="1371009" y="448461"/>
                </a:cubicBezTo>
                <a:cubicBezTo>
                  <a:pt x="1394927" y="448461"/>
                  <a:pt x="1421408" y="462129"/>
                  <a:pt x="1450451" y="489463"/>
                </a:cubicBezTo>
                <a:lnTo>
                  <a:pt x="1691338" y="699599"/>
                </a:lnTo>
                <a:cubicBezTo>
                  <a:pt x="1718673" y="723517"/>
                  <a:pt x="1732341" y="749571"/>
                  <a:pt x="1732341" y="777760"/>
                </a:cubicBezTo>
                <a:cubicBezTo>
                  <a:pt x="1732341" y="805948"/>
                  <a:pt x="1723798" y="829439"/>
                  <a:pt x="1706714" y="848232"/>
                </a:cubicBezTo>
                <a:cubicBezTo>
                  <a:pt x="1689630" y="867025"/>
                  <a:pt x="1642648" y="906318"/>
                  <a:pt x="1565769" y="966113"/>
                </a:cubicBezTo>
                <a:cubicBezTo>
                  <a:pt x="1593104" y="1593104"/>
                  <a:pt x="1606772" y="2307225"/>
                  <a:pt x="1606772" y="3108475"/>
                </a:cubicBezTo>
                <a:cubicBezTo>
                  <a:pt x="1606772" y="3199022"/>
                  <a:pt x="1585843" y="3271630"/>
                  <a:pt x="1543987" y="3326299"/>
                </a:cubicBezTo>
                <a:cubicBezTo>
                  <a:pt x="1502131" y="3380969"/>
                  <a:pt x="1462837" y="3413429"/>
                  <a:pt x="1426106" y="3423679"/>
                </a:cubicBezTo>
                <a:cubicBezTo>
                  <a:pt x="1389375" y="3433930"/>
                  <a:pt x="1349654" y="3439055"/>
                  <a:pt x="1306943" y="3439055"/>
                </a:cubicBezTo>
                <a:cubicBezTo>
                  <a:pt x="1202729" y="3439055"/>
                  <a:pt x="1150623" y="3377552"/>
                  <a:pt x="1150623" y="3254545"/>
                </a:cubicBezTo>
                <a:cubicBezTo>
                  <a:pt x="1150623" y="3244295"/>
                  <a:pt x="1155748" y="3185354"/>
                  <a:pt x="1165998" y="3077724"/>
                </a:cubicBezTo>
                <a:lnTo>
                  <a:pt x="451023" y="3077724"/>
                </a:lnTo>
                <a:cubicBezTo>
                  <a:pt x="459565" y="3209272"/>
                  <a:pt x="463836" y="3406595"/>
                  <a:pt x="463836" y="3669692"/>
                </a:cubicBezTo>
                <a:cubicBezTo>
                  <a:pt x="463836" y="3760239"/>
                  <a:pt x="438210" y="3831992"/>
                  <a:pt x="386957" y="3884953"/>
                </a:cubicBezTo>
                <a:cubicBezTo>
                  <a:pt x="335705" y="3937915"/>
                  <a:pt x="293421" y="3966958"/>
                  <a:pt x="260107" y="3972083"/>
                </a:cubicBezTo>
                <a:cubicBezTo>
                  <a:pt x="226793" y="3977208"/>
                  <a:pt x="196468" y="3979771"/>
                  <a:pt x="169134" y="3979771"/>
                </a:cubicBezTo>
                <a:cubicBezTo>
                  <a:pt x="95671" y="3979771"/>
                  <a:pt x="49117" y="3962260"/>
                  <a:pt x="29470" y="3927237"/>
                </a:cubicBezTo>
                <a:cubicBezTo>
                  <a:pt x="9823" y="3892214"/>
                  <a:pt x="0" y="3834555"/>
                  <a:pt x="0" y="3754259"/>
                </a:cubicBezTo>
                <a:cubicBezTo>
                  <a:pt x="0" y="3691048"/>
                  <a:pt x="4698" y="3495860"/>
                  <a:pt x="14094" y="3168697"/>
                </a:cubicBezTo>
                <a:cubicBezTo>
                  <a:pt x="23490" y="2841534"/>
                  <a:pt x="28189" y="2651472"/>
                  <a:pt x="28189" y="2598511"/>
                </a:cubicBezTo>
                <a:cubicBezTo>
                  <a:pt x="45273" y="1986895"/>
                  <a:pt x="53815" y="1492307"/>
                  <a:pt x="53815" y="1114746"/>
                </a:cubicBezTo>
                <a:cubicBezTo>
                  <a:pt x="53815" y="890942"/>
                  <a:pt x="35877" y="637242"/>
                  <a:pt x="0" y="353644"/>
                </a:cubicBezTo>
                <a:close/>
                <a:moveTo>
                  <a:pt x="2667702" y="0"/>
                </a:moveTo>
                <a:lnTo>
                  <a:pt x="3298110" y="174259"/>
                </a:lnTo>
                <a:cubicBezTo>
                  <a:pt x="3349363" y="187927"/>
                  <a:pt x="3374989" y="214407"/>
                  <a:pt x="3374989" y="253701"/>
                </a:cubicBezTo>
                <a:cubicBezTo>
                  <a:pt x="3374989" y="281036"/>
                  <a:pt x="3366447" y="302818"/>
                  <a:pt x="3349363" y="319048"/>
                </a:cubicBezTo>
                <a:cubicBezTo>
                  <a:pt x="3332279" y="335278"/>
                  <a:pt x="3281880" y="369020"/>
                  <a:pt x="3198167" y="420272"/>
                </a:cubicBezTo>
                <a:cubicBezTo>
                  <a:pt x="3201584" y="526194"/>
                  <a:pt x="3202438" y="652618"/>
                  <a:pt x="3200730" y="799542"/>
                </a:cubicBezTo>
                <a:cubicBezTo>
                  <a:pt x="3199022" y="946466"/>
                  <a:pt x="3196032" y="1122007"/>
                  <a:pt x="3191761" y="1326163"/>
                </a:cubicBezTo>
                <a:cubicBezTo>
                  <a:pt x="3187490" y="1530320"/>
                  <a:pt x="3185354" y="1652045"/>
                  <a:pt x="3185354" y="1691339"/>
                </a:cubicBezTo>
                <a:lnTo>
                  <a:pt x="3826013" y="1691339"/>
                </a:lnTo>
                <a:lnTo>
                  <a:pt x="4051525" y="1350508"/>
                </a:lnTo>
                <a:cubicBezTo>
                  <a:pt x="4083984" y="1304381"/>
                  <a:pt x="4112173" y="1281317"/>
                  <a:pt x="4136091" y="1281317"/>
                </a:cubicBezTo>
                <a:cubicBezTo>
                  <a:pt x="4156593" y="1281317"/>
                  <a:pt x="4186490" y="1300964"/>
                  <a:pt x="4225784" y="1340258"/>
                </a:cubicBezTo>
                <a:lnTo>
                  <a:pt x="4535862" y="1681088"/>
                </a:lnTo>
                <a:cubicBezTo>
                  <a:pt x="4566614" y="1711840"/>
                  <a:pt x="4581990" y="1740029"/>
                  <a:pt x="4581990" y="1765655"/>
                </a:cubicBezTo>
                <a:cubicBezTo>
                  <a:pt x="4581990" y="1799824"/>
                  <a:pt x="4556363" y="1816908"/>
                  <a:pt x="4505111" y="1816908"/>
                </a:cubicBezTo>
                <a:lnTo>
                  <a:pt x="3185354" y="1816908"/>
                </a:lnTo>
                <a:cubicBezTo>
                  <a:pt x="3181937" y="1977499"/>
                  <a:pt x="3187490" y="2443472"/>
                  <a:pt x="3202011" y="3214825"/>
                </a:cubicBezTo>
                <a:cubicBezTo>
                  <a:pt x="3216533" y="3986178"/>
                  <a:pt x="3223794" y="4421399"/>
                  <a:pt x="3223794" y="4520487"/>
                </a:cubicBezTo>
                <a:cubicBezTo>
                  <a:pt x="3223794" y="4593949"/>
                  <a:pt x="3210553" y="4655025"/>
                  <a:pt x="3184073" y="4703715"/>
                </a:cubicBezTo>
                <a:cubicBezTo>
                  <a:pt x="3157592" y="4752405"/>
                  <a:pt x="3123424" y="4785719"/>
                  <a:pt x="3081567" y="4803658"/>
                </a:cubicBezTo>
                <a:cubicBezTo>
                  <a:pt x="3039711" y="4821596"/>
                  <a:pt x="3007251" y="4833128"/>
                  <a:pt x="2984187" y="4838253"/>
                </a:cubicBezTo>
                <a:cubicBezTo>
                  <a:pt x="2961124" y="4843379"/>
                  <a:pt x="2941049" y="4845941"/>
                  <a:pt x="2923965" y="4845941"/>
                </a:cubicBezTo>
                <a:cubicBezTo>
                  <a:pt x="2790708" y="4845941"/>
                  <a:pt x="2724080" y="4784438"/>
                  <a:pt x="2724080" y="4661432"/>
                </a:cubicBezTo>
                <a:cubicBezTo>
                  <a:pt x="2724080" y="4644348"/>
                  <a:pt x="2729632" y="4555082"/>
                  <a:pt x="2740737" y="4393636"/>
                </a:cubicBezTo>
                <a:cubicBezTo>
                  <a:pt x="2751842" y="4232190"/>
                  <a:pt x="2757394" y="4136092"/>
                  <a:pt x="2757394" y="4105340"/>
                </a:cubicBezTo>
                <a:cubicBezTo>
                  <a:pt x="2774478" y="3184500"/>
                  <a:pt x="2783020" y="2421689"/>
                  <a:pt x="2783020" y="1816908"/>
                </a:cubicBezTo>
                <a:lnTo>
                  <a:pt x="2298683" y="1816908"/>
                </a:lnTo>
                <a:cubicBezTo>
                  <a:pt x="2074879" y="1816908"/>
                  <a:pt x="1886098" y="1828867"/>
                  <a:pt x="1732341" y="1852785"/>
                </a:cubicBezTo>
                <a:lnTo>
                  <a:pt x="1647774" y="1660587"/>
                </a:lnTo>
                <a:cubicBezTo>
                  <a:pt x="1861326" y="1681088"/>
                  <a:pt x="2109902" y="1691339"/>
                  <a:pt x="2393500" y="1691339"/>
                </a:cubicBezTo>
                <a:lnTo>
                  <a:pt x="2783020" y="1691339"/>
                </a:lnTo>
                <a:cubicBezTo>
                  <a:pt x="2783020" y="1288151"/>
                  <a:pt x="2776614" y="964405"/>
                  <a:pt x="2763801" y="720100"/>
                </a:cubicBezTo>
                <a:cubicBezTo>
                  <a:pt x="2750988" y="475796"/>
                  <a:pt x="2737747" y="316913"/>
                  <a:pt x="2724080" y="243450"/>
                </a:cubicBezTo>
                <a:cubicBezTo>
                  <a:pt x="2710412" y="169988"/>
                  <a:pt x="2691620" y="88838"/>
                  <a:pt x="2667702" y="0"/>
                </a:cubicBezTo>
                <a:close/>
              </a:path>
            </a:pathLst>
          </a:custGeom>
          <a:gradFill>
            <a:gsLst>
              <a:gs pos="3000">
                <a:srgbClr val="B789C8"/>
              </a:gs>
              <a:gs pos="100000">
                <a:srgbClr val="CEADC7"/>
              </a:gs>
            </a:gsLst>
            <a:lin ang="5400000" scaled="1"/>
          </a:gradFill>
          <a:ln>
            <a:noFill/>
          </a:ln>
          <a:effectLst/>
          <a:scene3d>
            <a:camera prst="perspectiveContrastingRightFacing">
              <a:rot lat="19531650" lon="726760" rev="21000000"/>
            </a:camera>
            <a:lightRig rig="harsh" dir="t"/>
          </a:scene3d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1300">
              <a:latin typeface="Ryumin中宋" panose="02000000000000000000" pitchFamily="2" charset="-122"/>
              <a:ea typeface="Ryumin中宋" panose="02000000000000000000" pitchFamily="2" charset="-122"/>
              <a:sym typeface="Ryumin中宋" panose="02000000000000000000" pitchFamily="2" charset="-122"/>
            </a:endParaRPr>
          </a:p>
        </p:txBody>
      </p:sp>
      <p:grpSp>
        <p:nvGrpSpPr>
          <p:cNvPr id="1308" name="组合 1307">
            <a:extLst>
              <a:ext uri="{FF2B5EF4-FFF2-40B4-BE49-F238E27FC236}">
                <a16:creationId xmlns:a16="http://schemas.microsoft.com/office/drawing/2014/main" id="{64091368-3DF1-49A8-B264-062F7B7294B5}"/>
              </a:ext>
            </a:extLst>
          </p:cNvPr>
          <p:cNvGrpSpPr/>
          <p:nvPr/>
        </p:nvGrpSpPr>
        <p:grpSpPr>
          <a:xfrm>
            <a:off x="1480654" y="-1433594"/>
            <a:ext cx="9156866" cy="9250704"/>
            <a:chOff x="4760172" y="1879531"/>
            <a:chExt cx="2597830" cy="2624453"/>
          </a:xfrm>
        </p:grpSpPr>
        <p:sp>
          <p:nvSpPr>
            <p:cNvPr id="1309" name="任意多边形: 形状 1308">
              <a:extLst>
                <a:ext uri="{FF2B5EF4-FFF2-40B4-BE49-F238E27FC236}">
                  <a16:creationId xmlns:a16="http://schemas.microsoft.com/office/drawing/2014/main" id="{95165307-FEE8-4C83-AF66-5DF5E7D386BE}"/>
                </a:ext>
              </a:extLst>
            </p:cNvPr>
            <p:cNvSpPr/>
            <p:nvPr/>
          </p:nvSpPr>
          <p:spPr>
            <a:xfrm>
              <a:off x="4760172" y="1879531"/>
              <a:ext cx="2597830" cy="2624453"/>
            </a:xfrm>
            <a:custGeom>
              <a:avLst/>
              <a:gdLst>
                <a:gd name="connsiteX0" fmla="*/ 4440749 w 5987512"/>
                <a:gd name="connsiteY0" fmla="*/ 942773 h 6048873"/>
                <a:gd name="connsiteX1" fmla="*/ 4436371 w 5987512"/>
                <a:gd name="connsiteY1" fmla="*/ 946523 h 6048873"/>
                <a:gd name="connsiteX2" fmla="*/ 4455179 w 5987512"/>
                <a:gd name="connsiteY2" fmla="*/ 958660 h 6048873"/>
                <a:gd name="connsiteX3" fmla="*/ 4474707 w 5987512"/>
                <a:gd name="connsiteY3" fmla="*/ 987235 h 6048873"/>
                <a:gd name="connsiteX4" fmla="*/ 4597325 w 5987512"/>
                <a:gd name="connsiteY4" fmla="*/ 1186986 h 6048873"/>
                <a:gd name="connsiteX5" fmla="*/ 4654851 w 5987512"/>
                <a:gd name="connsiteY5" fmla="*/ 1249774 h 6048873"/>
                <a:gd name="connsiteX6" fmla="*/ 4741171 w 5987512"/>
                <a:gd name="connsiteY6" fmla="*/ 1294491 h 6048873"/>
                <a:gd name="connsiteX7" fmla="*/ 4812207 w 5987512"/>
                <a:gd name="connsiteY7" fmla="*/ 1244619 h 6048873"/>
                <a:gd name="connsiteX8" fmla="*/ 4719599 w 5987512"/>
                <a:gd name="connsiteY8" fmla="*/ 1173428 h 6048873"/>
                <a:gd name="connsiteX9" fmla="*/ 4583079 w 5987512"/>
                <a:gd name="connsiteY9" fmla="*/ 1043109 h 6048873"/>
                <a:gd name="connsiteX10" fmla="*/ 4566635 w 5987512"/>
                <a:gd name="connsiteY10" fmla="*/ 993364 h 6048873"/>
                <a:gd name="connsiteX11" fmla="*/ 4440749 w 5987512"/>
                <a:gd name="connsiteY11" fmla="*/ 942773 h 6048873"/>
                <a:gd name="connsiteX12" fmla="*/ 3619901 w 5987512"/>
                <a:gd name="connsiteY12" fmla="*/ 184851 h 6048873"/>
                <a:gd name="connsiteX13" fmla="*/ 3590632 w 5987512"/>
                <a:gd name="connsiteY13" fmla="*/ 198587 h 6048873"/>
                <a:gd name="connsiteX14" fmla="*/ 3655310 w 5987512"/>
                <a:gd name="connsiteY14" fmla="*/ 238473 h 6048873"/>
                <a:gd name="connsiteX15" fmla="*/ 3658497 w 5987512"/>
                <a:gd name="connsiteY15" fmla="*/ 206185 h 6048873"/>
                <a:gd name="connsiteX16" fmla="*/ 3619901 w 5987512"/>
                <a:gd name="connsiteY16" fmla="*/ 184851 h 6048873"/>
                <a:gd name="connsiteX17" fmla="*/ 2931515 w 5987512"/>
                <a:gd name="connsiteY17" fmla="*/ 128431 h 6048873"/>
                <a:gd name="connsiteX18" fmla="*/ 2880277 w 5987512"/>
                <a:gd name="connsiteY18" fmla="*/ 161735 h 6048873"/>
                <a:gd name="connsiteX19" fmla="*/ 2846338 w 5987512"/>
                <a:gd name="connsiteY19" fmla="*/ 190310 h 6048873"/>
                <a:gd name="connsiteX20" fmla="*/ 2897682 w 5987512"/>
                <a:gd name="connsiteY20" fmla="*/ 200559 h 6048873"/>
                <a:gd name="connsiteX21" fmla="*/ 2977376 w 5987512"/>
                <a:gd name="connsiteY21" fmla="*/ 182456 h 6048873"/>
                <a:gd name="connsiteX22" fmla="*/ 3005726 w 5987512"/>
                <a:gd name="connsiteY22" fmla="*/ 154105 h 6048873"/>
                <a:gd name="connsiteX23" fmla="*/ 2974924 w 5987512"/>
                <a:gd name="connsiteY23" fmla="*/ 138175 h 6048873"/>
                <a:gd name="connsiteX24" fmla="*/ 2931515 w 5987512"/>
                <a:gd name="connsiteY24" fmla="*/ 128431 h 6048873"/>
                <a:gd name="connsiteX25" fmla="*/ 3001961 w 5987512"/>
                <a:gd name="connsiteY25" fmla="*/ 81 h 6048873"/>
                <a:gd name="connsiteX26" fmla="*/ 3299722 w 5987512"/>
                <a:gd name="connsiteY26" fmla="*/ 29915 h 6048873"/>
                <a:gd name="connsiteX27" fmla="*/ 3507550 w 5987512"/>
                <a:gd name="connsiteY27" fmla="*/ 47310 h 6048873"/>
                <a:gd name="connsiteX28" fmla="*/ 3807722 w 5987512"/>
                <a:gd name="connsiteY28" fmla="*/ 100228 h 6048873"/>
                <a:gd name="connsiteX29" fmla="*/ 3901465 w 5987512"/>
                <a:gd name="connsiteY29" fmla="*/ 126253 h 6048873"/>
                <a:gd name="connsiteX30" fmla="*/ 4271271 w 5987512"/>
                <a:gd name="connsiteY30" fmla="*/ 372105 h 6048873"/>
                <a:gd name="connsiteX31" fmla="*/ 4328167 w 5987512"/>
                <a:gd name="connsiteY31" fmla="*/ 450372 h 6048873"/>
                <a:gd name="connsiteX32" fmla="*/ 4423671 w 5987512"/>
                <a:gd name="connsiteY32" fmla="*/ 604909 h 6048873"/>
                <a:gd name="connsiteX33" fmla="*/ 4506631 w 5987512"/>
                <a:gd name="connsiteY33" fmla="*/ 691960 h 6048873"/>
                <a:gd name="connsiteX34" fmla="*/ 4556047 w 5987512"/>
                <a:gd name="connsiteY34" fmla="*/ 744345 h 6048873"/>
                <a:gd name="connsiteX35" fmla="*/ 4582735 w 5987512"/>
                <a:gd name="connsiteY35" fmla="*/ 806260 h 6048873"/>
                <a:gd name="connsiteX36" fmla="*/ 4614653 w 5987512"/>
                <a:gd name="connsiteY36" fmla="*/ 839276 h 6048873"/>
                <a:gd name="connsiteX37" fmla="*/ 4864063 w 5987512"/>
                <a:gd name="connsiteY37" fmla="*/ 1136089 h 6048873"/>
                <a:gd name="connsiteX38" fmla="*/ 4964207 w 5987512"/>
                <a:gd name="connsiteY38" fmla="*/ 1379848 h 6048873"/>
                <a:gd name="connsiteX39" fmla="*/ 4969935 w 5987512"/>
                <a:gd name="connsiteY39" fmla="*/ 1473347 h 6048873"/>
                <a:gd name="connsiteX40" fmla="*/ 5092855 w 5987512"/>
                <a:gd name="connsiteY40" fmla="*/ 1575134 h 6048873"/>
                <a:gd name="connsiteX41" fmla="*/ 5176875 w 5987512"/>
                <a:gd name="connsiteY41" fmla="*/ 1681898 h 6048873"/>
                <a:gd name="connsiteX42" fmla="*/ 5190229 w 5987512"/>
                <a:gd name="connsiteY42" fmla="*/ 1756930 h 6048873"/>
                <a:gd name="connsiteX43" fmla="*/ 5254855 w 5987512"/>
                <a:gd name="connsiteY43" fmla="*/ 1889321 h 6048873"/>
                <a:gd name="connsiteX44" fmla="*/ 5233699 w 5987512"/>
                <a:gd name="connsiteY44" fmla="*/ 1881746 h 6048873"/>
                <a:gd name="connsiteX45" fmla="*/ 5049623 w 5987512"/>
                <a:gd name="connsiteY45" fmla="*/ 1780701 h 6048873"/>
                <a:gd name="connsiteX46" fmla="*/ 4990791 w 5987512"/>
                <a:gd name="connsiteY46" fmla="*/ 1753122 h 6048873"/>
                <a:gd name="connsiteX47" fmla="*/ 5014555 w 5987512"/>
                <a:gd name="connsiteY47" fmla="*/ 1712496 h 6048873"/>
                <a:gd name="connsiteX48" fmla="*/ 4880083 w 5987512"/>
                <a:gd name="connsiteY48" fmla="*/ 1560311 h 6048873"/>
                <a:gd name="connsiteX49" fmla="*/ 4827243 w 5987512"/>
                <a:gd name="connsiteY49" fmla="*/ 1563124 h 6048873"/>
                <a:gd name="connsiteX50" fmla="*/ 4937775 w 5987512"/>
                <a:gd name="connsiteY50" fmla="*/ 1798016 h 6048873"/>
                <a:gd name="connsiteX51" fmla="*/ 4987571 w 5987512"/>
                <a:gd name="connsiteY51" fmla="*/ 1902606 h 6048873"/>
                <a:gd name="connsiteX52" fmla="*/ 5017939 w 5987512"/>
                <a:gd name="connsiteY52" fmla="*/ 1962446 h 6048873"/>
                <a:gd name="connsiteX53" fmla="*/ 5172971 w 5987512"/>
                <a:gd name="connsiteY53" fmla="*/ 2092490 h 6048873"/>
                <a:gd name="connsiteX54" fmla="*/ 5213927 w 5987512"/>
                <a:gd name="connsiteY54" fmla="*/ 2152460 h 6048873"/>
                <a:gd name="connsiteX55" fmla="*/ 5236471 w 5987512"/>
                <a:gd name="connsiteY55" fmla="*/ 2120710 h 6048873"/>
                <a:gd name="connsiteX56" fmla="*/ 5301113 w 5987512"/>
                <a:gd name="connsiteY56" fmla="*/ 2109384 h 6048873"/>
                <a:gd name="connsiteX57" fmla="*/ 5197999 w 5987512"/>
                <a:gd name="connsiteY57" fmla="*/ 2178977 h 6048873"/>
                <a:gd name="connsiteX58" fmla="*/ 5122171 w 5987512"/>
                <a:gd name="connsiteY58" fmla="*/ 2237630 h 6048873"/>
                <a:gd name="connsiteX59" fmla="*/ 5121461 w 5987512"/>
                <a:gd name="connsiteY59" fmla="*/ 2244379 h 6048873"/>
                <a:gd name="connsiteX60" fmla="*/ 5169215 w 5987512"/>
                <a:gd name="connsiteY60" fmla="*/ 2403502 h 6048873"/>
                <a:gd name="connsiteX61" fmla="*/ 5330901 w 5987512"/>
                <a:gd name="connsiteY61" fmla="*/ 2942260 h 6048873"/>
                <a:gd name="connsiteX62" fmla="*/ 5338775 w 5987512"/>
                <a:gd name="connsiteY62" fmla="*/ 2985533 h 6048873"/>
                <a:gd name="connsiteX63" fmla="*/ 5357429 w 5987512"/>
                <a:gd name="connsiteY63" fmla="*/ 3040739 h 6048873"/>
                <a:gd name="connsiteX64" fmla="*/ 5743047 w 5987512"/>
                <a:gd name="connsiteY64" fmla="*/ 4132000 h 6048873"/>
                <a:gd name="connsiteX65" fmla="*/ 5795271 w 5987512"/>
                <a:gd name="connsiteY65" fmla="*/ 4330384 h 6048873"/>
                <a:gd name="connsiteX66" fmla="*/ 5795271 w 5987512"/>
                <a:gd name="connsiteY66" fmla="*/ 4397078 h 6048873"/>
                <a:gd name="connsiteX67" fmla="*/ 5883879 w 5987512"/>
                <a:gd name="connsiteY67" fmla="*/ 4405809 h 6048873"/>
                <a:gd name="connsiteX68" fmla="*/ 5978647 w 5987512"/>
                <a:gd name="connsiteY68" fmla="*/ 4424504 h 6048873"/>
                <a:gd name="connsiteX69" fmla="*/ 5987087 w 5987512"/>
                <a:gd name="connsiteY69" fmla="*/ 4517501 h 6048873"/>
                <a:gd name="connsiteX70" fmla="*/ 5955823 w 5987512"/>
                <a:gd name="connsiteY70" fmla="*/ 4644521 h 6048873"/>
                <a:gd name="connsiteX71" fmla="*/ 5954023 w 5987512"/>
                <a:gd name="connsiteY71" fmla="*/ 4738022 h 6048873"/>
                <a:gd name="connsiteX72" fmla="*/ 5985771 w 5987512"/>
                <a:gd name="connsiteY72" fmla="*/ 4778213 h 6048873"/>
                <a:gd name="connsiteX73" fmla="*/ 5924455 w 5987512"/>
                <a:gd name="connsiteY73" fmla="*/ 4858194 h 6048873"/>
                <a:gd name="connsiteX74" fmla="*/ 5706719 w 5987512"/>
                <a:gd name="connsiteY74" fmla="*/ 5187760 h 6048873"/>
                <a:gd name="connsiteX75" fmla="*/ 5362999 w 5987512"/>
                <a:gd name="connsiteY75" fmla="*/ 5611500 h 6048873"/>
                <a:gd name="connsiteX76" fmla="*/ 5251875 w 5987512"/>
                <a:gd name="connsiteY76" fmla="*/ 5694585 h 6048873"/>
                <a:gd name="connsiteX77" fmla="*/ 5211071 w 5987512"/>
                <a:gd name="connsiteY77" fmla="*/ 5740655 h 6048873"/>
                <a:gd name="connsiteX78" fmla="*/ 5193551 w 5987512"/>
                <a:gd name="connsiteY78" fmla="*/ 5770690 h 6048873"/>
                <a:gd name="connsiteX79" fmla="*/ 5168583 w 5987512"/>
                <a:gd name="connsiteY79" fmla="*/ 5822480 h 6048873"/>
                <a:gd name="connsiteX80" fmla="*/ 5161133 w 5987512"/>
                <a:gd name="connsiteY80" fmla="*/ 5859730 h 6048873"/>
                <a:gd name="connsiteX81" fmla="*/ 5062479 w 5987512"/>
                <a:gd name="connsiteY81" fmla="*/ 5857120 h 6048873"/>
                <a:gd name="connsiteX82" fmla="*/ 4963623 w 5987512"/>
                <a:gd name="connsiteY82" fmla="*/ 5886097 h 6048873"/>
                <a:gd name="connsiteX83" fmla="*/ 4923797 w 5987512"/>
                <a:gd name="connsiteY83" fmla="*/ 5945746 h 6048873"/>
                <a:gd name="connsiteX84" fmla="*/ 4415879 w 5987512"/>
                <a:gd name="connsiteY84" fmla="*/ 6014985 h 6048873"/>
                <a:gd name="connsiteX85" fmla="*/ 4157448 w 5987512"/>
                <a:gd name="connsiteY85" fmla="*/ 6009943 h 6048873"/>
                <a:gd name="connsiteX86" fmla="*/ 3989843 w 5987512"/>
                <a:gd name="connsiteY86" fmla="*/ 6012531 h 6048873"/>
                <a:gd name="connsiteX87" fmla="*/ 3805693 w 5987512"/>
                <a:gd name="connsiteY87" fmla="*/ 5993811 h 6048873"/>
                <a:gd name="connsiteX88" fmla="*/ 3648893 w 5987512"/>
                <a:gd name="connsiteY88" fmla="*/ 5930537 h 6048873"/>
                <a:gd name="connsiteX89" fmla="*/ 3575938 w 5987512"/>
                <a:gd name="connsiteY89" fmla="*/ 5932532 h 6048873"/>
                <a:gd name="connsiteX90" fmla="*/ 3487965 w 5987512"/>
                <a:gd name="connsiteY90" fmla="*/ 5962251 h 6048873"/>
                <a:gd name="connsiteX91" fmla="*/ 3344172 w 5987512"/>
                <a:gd name="connsiteY91" fmla="*/ 5977829 h 6048873"/>
                <a:gd name="connsiteX92" fmla="*/ 2768935 w 5987512"/>
                <a:gd name="connsiteY92" fmla="*/ 5980806 h 6048873"/>
                <a:gd name="connsiteX93" fmla="*/ 2555614 w 5987512"/>
                <a:gd name="connsiteY93" fmla="*/ 6022654 h 6048873"/>
                <a:gd name="connsiteX94" fmla="*/ 2464466 w 5987512"/>
                <a:gd name="connsiteY94" fmla="*/ 6039320 h 6048873"/>
                <a:gd name="connsiteX95" fmla="*/ 2357260 w 5987512"/>
                <a:gd name="connsiteY95" fmla="*/ 6006135 h 6048873"/>
                <a:gd name="connsiteX96" fmla="*/ 2239339 w 5987512"/>
                <a:gd name="connsiteY96" fmla="*/ 5987860 h 6048873"/>
                <a:gd name="connsiteX97" fmla="*/ 2119027 w 5987512"/>
                <a:gd name="connsiteY97" fmla="*/ 5967907 h 6048873"/>
                <a:gd name="connsiteX98" fmla="*/ 2063159 w 5987512"/>
                <a:gd name="connsiteY98" fmla="*/ 5961557 h 6048873"/>
                <a:gd name="connsiteX99" fmla="*/ 1959708 w 5987512"/>
                <a:gd name="connsiteY99" fmla="*/ 5940563 h 6048873"/>
                <a:gd name="connsiteX100" fmla="*/ 1848261 w 5987512"/>
                <a:gd name="connsiteY100" fmla="*/ 5921917 h 6048873"/>
                <a:gd name="connsiteX101" fmla="*/ 1573311 w 5987512"/>
                <a:gd name="connsiteY101" fmla="*/ 5880458 h 6048873"/>
                <a:gd name="connsiteX102" fmla="*/ 1403102 w 5987512"/>
                <a:gd name="connsiteY102" fmla="*/ 5789278 h 6048873"/>
                <a:gd name="connsiteX103" fmla="*/ 1008296 w 5987512"/>
                <a:gd name="connsiteY103" fmla="*/ 5458886 h 6048873"/>
                <a:gd name="connsiteX104" fmla="*/ 922571 w 5987512"/>
                <a:gd name="connsiteY104" fmla="*/ 5359850 h 6048873"/>
                <a:gd name="connsiteX105" fmla="*/ 867672 w 5987512"/>
                <a:gd name="connsiteY105" fmla="*/ 5279078 h 6048873"/>
                <a:gd name="connsiteX106" fmla="*/ 828041 w 5987512"/>
                <a:gd name="connsiteY106" fmla="*/ 5186811 h 6048873"/>
                <a:gd name="connsiteX107" fmla="*/ 828424 w 5987512"/>
                <a:gd name="connsiteY107" fmla="*/ 5073460 h 6048873"/>
                <a:gd name="connsiteX108" fmla="*/ 854510 w 5987512"/>
                <a:gd name="connsiteY108" fmla="*/ 5028454 h 6048873"/>
                <a:gd name="connsiteX109" fmla="*/ 728515 w 5987512"/>
                <a:gd name="connsiteY109" fmla="*/ 5025268 h 6048873"/>
                <a:gd name="connsiteX110" fmla="*/ 642962 w 5987512"/>
                <a:gd name="connsiteY110" fmla="*/ 5007747 h 6048873"/>
                <a:gd name="connsiteX111" fmla="*/ 545928 w 5987512"/>
                <a:gd name="connsiteY111" fmla="*/ 4973492 h 6048873"/>
                <a:gd name="connsiteX112" fmla="*/ 399605 w 5987512"/>
                <a:gd name="connsiteY112" fmla="*/ 4802169 h 6048873"/>
                <a:gd name="connsiteX113" fmla="*/ 285395 w 5987512"/>
                <a:gd name="connsiteY113" fmla="*/ 4539346 h 6048873"/>
                <a:gd name="connsiteX114" fmla="*/ 200987 w 5987512"/>
                <a:gd name="connsiteY114" fmla="*/ 4282932 h 6048873"/>
                <a:gd name="connsiteX115" fmla="*/ 201793 w 5987512"/>
                <a:gd name="connsiteY115" fmla="*/ 4141063 h 6048873"/>
                <a:gd name="connsiteX116" fmla="*/ 174994 w 5987512"/>
                <a:gd name="connsiteY116" fmla="*/ 4051355 h 6048873"/>
                <a:gd name="connsiteX117" fmla="*/ 146759 w 5987512"/>
                <a:gd name="connsiteY117" fmla="*/ 3904519 h 6048873"/>
                <a:gd name="connsiteX118" fmla="*/ 127949 w 5987512"/>
                <a:gd name="connsiteY118" fmla="*/ 3775104 h 6048873"/>
                <a:gd name="connsiteX119" fmla="*/ 104492 w 5987512"/>
                <a:gd name="connsiteY119" fmla="*/ 3612960 h 6048873"/>
                <a:gd name="connsiteX120" fmla="*/ 140558 w 5987512"/>
                <a:gd name="connsiteY120" fmla="*/ 3477365 h 6048873"/>
                <a:gd name="connsiteX121" fmla="*/ 174979 w 5987512"/>
                <a:gd name="connsiteY121" fmla="*/ 3462420 h 6048873"/>
                <a:gd name="connsiteX122" fmla="*/ 153026 w 5987512"/>
                <a:gd name="connsiteY122" fmla="*/ 3380030 h 6048873"/>
                <a:gd name="connsiteX123" fmla="*/ 150572 w 5987512"/>
                <a:gd name="connsiteY123" fmla="*/ 3213756 h 6048873"/>
                <a:gd name="connsiteX124" fmla="*/ 145634 w 5987512"/>
                <a:gd name="connsiteY124" fmla="*/ 3115655 h 6048873"/>
                <a:gd name="connsiteX125" fmla="*/ 105159 w 5987512"/>
                <a:gd name="connsiteY125" fmla="*/ 2986979 h 6048873"/>
                <a:gd name="connsiteX126" fmla="*/ 116298 w 5987512"/>
                <a:gd name="connsiteY126" fmla="*/ 2844293 h 6048873"/>
                <a:gd name="connsiteX127" fmla="*/ 143476 w 5987512"/>
                <a:gd name="connsiteY127" fmla="*/ 2773273 h 6048873"/>
                <a:gd name="connsiteX128" fmla="*/ 111874 w 5987512"/>
                <a:gd name="connsiteY128" fmla="*/ 2743985 h 6048873"/>
                <a:gd name="connsiteX129" fmla="*/ 80272 w 5987512"/>
                <a:gd name="connsiteY129" fmla="*/ 2696780 h 6048873"/>
                <a:gd name="connsiteX130" fmla="*/ 36221 w 5987512"/>
                <a:gd name="connsiteY130" fmla="*/ 2596637 h 6048873"/>
                <a:gd name="connsiteX131" fmla="*/ 36818 w 5987512"/>
                <a:gd name="connsiteY131" fmla="*/ 2449090 h 6048873"/>
                <a:gd name="connsiteX132" fmla="*/ 49518 w 5987512"/>
                <a:gd name="connsiteY132" fmla="*/ 2416416 h 6048873"/>
                <a:gd name="connsiteX133" fmla="*/ 38997 w 5987512"/>
                <a:gd name="connsiteY133" fmla="*/ 2361889 h 6048873"/>
                <a:gd name="connsiteX134" fmla="*/ 132429 w 5987512"/>
                <a:gd name="connsiteY134" fmla="*/ 2312561 h 6048873"/>
                <a:gd name="connsiteX135" fmla="*/ 222732 w 5987512"/>
                <a:gd name="connsiteY135" fmla="*/ 2212965 h 6048873"/>
                <a:gd name="connsiteX136" fmla="*/ 253125 w 5987512"/>
                <a:gd name="connsiteY136" fmla="*/ 2108792 h 6048873"/>
                <a:gd name="connsiteX137" fmla="*/ 252667 w 5987512"/>
                <a:gd name="connsiteY137" fmla="*/ 2042743 h 6048873"/>
                <a:gd name="connsiteX138" fmla="*/ 238379 w 5987512"/>
                <a:gd name="connsiteY138" fmla="*/ 1951768 h 6048873"/>
                <a:gd name="connsiteX139" fmla="*/ 287557 w 5987512"/>
                <a:gd name="connsiteY139" fmla="*/ 1853871 h 6048873"/>
                <a:gd name="connsiteX140" fmla="*/ 294110 w 5987512"/>
                <a:gd name="connsiteY140" fmla="*/ 1852486 h 6048873"/>
                <a:gd name="connsiteX141" fmla="*/ 291283 w 5987512"/>
                <a:gd name="connsiteY141" fmla="*/ 1785925 h 6048873"/>
                <a:gd name="connsiteX142" fmla="*/ 272531 w 5987512"/>
                <a:gd name="connsiteY142" fmla="*/ 1577863 h 6048873"/>
                <a:gd name="connsiteX143" fmla="*/ 478271 w 5987512"/>
                <a:gd name="connsiteY143" fmla="*/ 1372123 h 6048873"/>
                <a:gd name="connsiteX144" fmla="*/ 567182 w 5987512"/>
                <a:gd name="connsiteY144" fmla="*/ 1266661 h 6048873"/>
                <a:gd name="connsiteX145" fmla="*/ 566338 w 5987512"/>
                <a:gd name="connsiteY145" fmla="*/ 1258144 h 6048873"/>
                <a:gd name="connsiteX146" fmla="*/ 537790 w 5987512"/>
                <a:gd name="connsiteY146" fmla="*/ 1217431 h 6048873"/>
                <a:gd name="connsiteX147" fmla="*/ 538227 w 5987512"/>
                <a:gd name="connsiteY147" fmla="*/ 1108126 h 6048873"/>
                <a:gd name="connsiteX148" fmla="*/ 686714 w 5987512"/>
                <a:gd name="connsiteY148" fmla="*/ 995456 h 6048873"/>
                <a:gd name="connsiteX149" fmla="*/ 767692 w 5987512"/>
                <a:gd name="connsiteY149" fmla="*/ 952433 h 6048873"/>
                <a:gd name="connsiteX150" fmla="*/ 816872 w 5987512"/>
                <a:gd name="connsiteY150" fmla="*/ 939610 h 6048873"/>
                <a:gd name="connsiteX151" fmla="*/ 849729 w 5987512"/>
                <a:gd name="connsiteY151" fmla="*/ 920560 h 6048873"/>
                <a:gd name="connsiteX152" fmla="*/ 880551 w 5987512"/>
                <a:gd name="connsiteY152" fmla="*/ 894828 h 6048873"/>
                <a:gd name="connsiteX153" fmla="*/ 1440861 w 5987512"/>
                <a:gd name="connsiteY153" fmla="*/ 570235 h 6048873"/>
                <a:gd name="connsiteX154" fmla="*/ 1617654 w 5987512"/>
                <a:gd name="connsiteY154" fmla="*/ 494815 h 6048873"/>
                <a:gd name="connsiteX155" fmla="*/ 1678629 w 5987512"/>
                <a:gd name="connsiteY155" fmla="*/ 450428 h 6048873"/>
                <a:gd name="connsiteX156" fmla="*/ 1783590 w 5987512"/>
                <a:gd name="connsiteY156" fmla="*/ 420626 h 6048873"/>
                <a:gd name="connsiteX157" fmla="*/ 1862388 w 5987512"/>
                <a:gd name="connsiteY157" fmla="*/ 397120 h 6048873"/>
                <a:gd name="connsiteX158" fmla="*/ 1947927 w 5987512"/>
                <a:gd name="connsiteY158" fmla="*/ 350681 h 6048873"/>
                <a:gd name="connsiteX159" fmla="*/ 2080522 w 5987512"/>
                <a:gd name="connsiteY159" fmla="*/ 272111 h 6048873"/>
                <a:gd name="connsiteX160" fmla="*/ 2188472 w 5987512"/>
                <a:gd name="connsiteY160" fmla="*/ 202345 h 6048873"/>
                <a:gd name="connsiteX161" fmla="*/ 2364172 w 5987512"/>
                <a:gd name="connsiteY161" fmla="*/ 132575 h 6048873"/>
                <a:gd name="connsiteX162" fmla="*/ 2423636 w 5987512"/>
                <a:gd name="connsiteY162" fmla="*/ 107938 h 6048873"/>
                <a:gd name="connsiteX163" fmla="*/ 2516249 w 5987512"/>
                <a:gd name="connsiteY163" fmla="*/ 103267 h 6048873"/>
                <a:gd name="connsiteX164" fmla="*/ 2683772 w 5987512"/>
                <a:gd name="connsiteY164" fmla="*/ 70034 h 6048873"/>
                <a:gd name="connsiteX165" fmla="*/ 2936586 w 5987512"/>
                <a:gd name="connsiteY165" fmla="*/ 12162 h 6048873"/>
                <a:gd name="connsiteX166" fmla="*/ 3001961 w 5987512"/>
                <a:gd name="connsiteY166" fmla="*/ 81 h 6048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</a:cxnLst>
              <a:rect l="l" t="t" r="r" b="b"/>
              <a:pathLst>
                <a:path w="5987512" h="6048873">
                  <a:moveTo>
                    <a:pt x="4440749" y="942773"/>
                  </a:moveTo>
                  <a:lnTo>
                    <a:pt x="4436371" y="946523"/>
                  </a:lnTo>
                  <a:cubicBezTo>
                    <a:pt x="4436371" y="953199"/>
                    <a:pt x="4444835" y="958660"/>
                    <a:pt x="4455179" y="958660"/>
                  </a:cubicBezTo>
                  <a:cubicBezTo>
                    <a:pt x="4466005" y="958660"/>
                    <a:pt x="4474293" y="970788"/>
                    <a:pt x="4474707" y="987235"/>
                  </a:cubicBezTo>
                  <a:cubicBezTo>
                    <a:pt x="4475875" y="1033770"/>
                    <a:pt x="4550039" y="1154586"/>
                    <a:pt x="4597325" y="1186986"/>
                  </a:cubicBezTo>
                  <a:cubicBezTo>
                    <a:pt x="4621447" y="1203515"/>
                    <a:pt x="4647335" y="1231770"/>
                    <a:pt x="4654851" y="1249774"/>
                  </a:cubicBezTo>
                  <a:cubicBezTo>
                    <a:pt x="4673739" y="1295022"/>
                    <a:pt x="4689715" y="1303298"/>
                    <a:pt x="4741171" y="1294491"/>
                  </a:cubicBezTo>
                  <a:cubicBezTo>
                    <a:pt x="4820323" y="1280944"/>
                    <a:pt x="4821175" y="1280346"/>
                    <a:pt x="4812207" y="1244619"/>
                  </a:cubicBezTo>
                  <a:cubicBezTo>
                    <a:pt x="4805689" y="1218640"/>
                    <a:pt x="4785111" y="1202821"/>
                    <a:pt x="4719599" y="1173428"/>
                  </a:cubicBezTo>
                  <a:cubicBezTo>
                    <a:pt x="4619431" y="1128485"/>
                    <a:pt x="4572819" y="1083991"/>
                    <a:pt x="4583079" y="1043109"/>
                  </a:cubicBezTo>
                  <a:cubicBezTo>
                    <a:pt x="4587727" y="1024600"/>
                    <a:pt x="4581995" y="1007263"/>
                    <a:pt x="4566635" y="993364"/>
                  </a:cubicBezTo>
                  <a:cubicBezTo>
                    <a:pt x="4540603" y="969804"/>
                    <a:pt x="4460393" y="939188"/>
                    <a:pt x="4440749" y="942773"/>
                  </a:cubicBezTo>
                  <a:close/>
                  <a:moveTo>
                    <a:pt x="3619901" y="184851"/>
                  </a:moveTo>
                  <a:cubicBezTo>
                    <a:pt x="3607769" y="183493"/>
                    <a:pt x="3597186" y="187979"/>
                    <a:pt x="3590632" y="198587"/>
                  </a:cubicBezTo>
                  <a:cubicBezTo>
                    <a:pt x="3576955" y="220715"/>
                    <a:pt x="3625132" y="250425"/>
                    <a:pt x="3655310" y="238473"/>
                  </a:cubicBezTo>
                  <a:cubicBezTo>
                    <a:pt x="3679512" y="228889"/>
                    <a:pt x="3679663" y="227352"/>
                    <a:pt x="3658497" y="206185"/>
                  </a:cubicBezTo>
                  <a:cubicBezTo>
                    <a:pt x="3645724" y="193413"/>
                    <a:pt x="3632037" y="186210"/>
                    <a:pt x="3619901" y="184851"/>
                  </a:cubicBezTo>
                  <a:close/>
                  <a:moveTo>
                    <a:pt x="2931515" y="128431"/>
                  </a:moveTo>
                  <a:cubicBezTo>
                    <a:pt x="2918099" y="131770"/>
                    <a:pt x="2903379" y="142284"/>
                    <a:pt x="2880277" y="161735"/>
                  </a:cubicBezTo>
                  <a:lnTo>
                    <a:pt x="2846338" y="190310"/>
                  </a:lnTo>
                  <a:lnTo>
                    <a:pt x="2897682" y="200559"/>
                  </a:lnTo>
                  <a:cubicBezTo>
                    <a:pt x="2941792" y="209364"/>
                    <a:pt x="2953018" y="206814"/>
                    <a:pt x="2977376" y="182456"/>
                  </a:cubicBezTo>
                  <a:lnTo>
                    <a:pt x="3005726" y="154105"/>
                  </a:lnTo>
                  <a:lnTo>
                    <a:pt x="2974924" y="138175"/>
                  </a:lnTo>
                  <a:cubicBezTo>
                    <a:pt x="2957041" y="128927"/>
                    <a:pt x="2944930" y="125091"/>
                    <a:pt x="2931515" y="128431"/>
                  </a:cubicBezTo>
                  <a:close/>
                  <a:moveTo>
                    <a:pt x="3001961" y="81"/>
                  </a:moveTo>
                  <a:cubicBezTo>
                    <a:pt x="3050091" y="-961"/>
                    <a:pt x="3129699" y="8023"/>
                    <a:pt x="3299722" y="29915"/>
                  </a:cubicBezTo>
                  <a:cubicBezTo>
                    <a:pt x="3397512" y="42507"/>
                    <a:pt x="3491035" y="50335"/>
                    <a:pt x="3507550" y="47310"/>
                  </a:cubicBezTo>
                  <a:cubicBezTo>
                    <a:pt x="3583155" y="33465"/>
                    <a:pt x="3671881" y="49106"/>
                    <a:pt x="3807722" y="100228"/>
                  </a:cubicBezTo>
                  <a:cubicBezTo>
                    <a:pt x="3835662" y="110742"/>
                    <a:pt x="3877847" y="122453"/>
                    <a:pt x="3901465" y="126253"/>
                  </a:cubicBezTo>
                  <a:cubicBezTo>
                    <a:pt x="3995609" y="141396"/>
                    <a:pt x="4271271" y="324661"/>
                    <a:pt x="4271271" y="372105"/>
                  </a:cubicBezTo>
                  <a:cubicBezTo>
                    <a:pt x="4271271" y="379919"/>
                    <a:pt x="4296875" y="415139"/>
                    <a:pt x="4328167" y="450372"/>
                  </a:cubicBezTo>
                  <a:cubicBezTo>
                    <a:pt x="4386071" y="515569"/>
                    <a:pt x="4423671" y="576412"/>
                    <a:pt x="4423671" y="604909"/>
                  </a:cubicBezTo>
                  <a:cubicBezTo>
                    <a:pt x="4423671" y="625189"/>
                    <a:pt x="4487303" y="691960"/>
                    <a:pt x="4506631" y="691960"/>
                  </a:cubicBezTo>
                  <a:cubicBezTo>
                    <a:pt x="4524601" y="691960"/>
                    <a:pt x="4567747" y="737697"/>
                    <a:pt x="4556047" y="744345"/>
                  </a:cubicBezTo>
                  <a:cubicBezTo>
                    <a:pt x="4540403" y="753237"/>
                    <a:pt x="4563259" y="806260"/>
                    <a:pt x="4582735" y="806260"/>
                  </a:cubicBezTo>
                  <a:cubicBezTo>
                    <a:pt x="4593387" y="806260"/>
                    <a:pt x="4607751" y="821117"/>
                    <a:pt x="4614653" y="839276"/>
                  </a:cubicBezTo>
                  <a:cubicBezTo>
                    <a:pt x="4628339" y="875275"/>
                    <a:pt x="4703087" y="964229"/>
                    <a:pt x="4864063" y="1136089"/>
                  </a:cubicBezTo>
                  <a:cubicBezTo>
                    <a:pt x="4981693" y="1261669"/>
                    <a:pt x="5003155" y="1313915"/>
                    <a:pt x="4964207" y="1379848"/>
                  </a:cubicBezTo>
                  <a:cubicBezTo>
                    <a:pt x="4943379" y="1415111"/>
                    <a:pt x="4943615" y="1418976"/>
                    <a:pt x="4969935" y="1473347"/>
                  </a:cubicBezTo>
                  <a:cubicBezTo>
                    <a:pt x="5004215" y="1544155"/>
                    <a:pt x="5053539" y="1585002"/>
                    <a:pt x="5092855" y="1575134"/>
                  </a:cubicBezTo>
                  <a:cubicBezTo>
                    <a:pt x="5136413" y="1564202"/>
                    <a:pt x="5167635" y="1603875"/>
                    <a:pt x="5176875" y="1681898"/>
                  </a:cubicBezTo>
                  <a:cubicBezTo>
                    <a:pt x="5181231" y="1718666"/>
                    <a:pt x="5187239" y="1752430"/>
                    <a:pt x="5190229" y="1756930"/>
                  </a:cubicBezTo>
                  <a:cubicBezTo>
                    <a:pt x="5234359" y="1823340"/>
                    <a:pt x="5260493" y="1876878"/>
                    <a:pt x="5254855" y="1889321"/>
                  </a:cubicBezTo>
                  <a:cubicBezTo>
                    <a:pt x="5249983" y="1900079"/>
                    <a:pt x="5243523" y="1897766"/>
                    <a:pt x="5233699" y="1881746"/>
                  </a:cubicBezTo>
                  <a:cubicBezTo>
                    <a:pt x="5204411" y="1833976"/>
                    <a:pt x="5112835" y="1783707"/>
                    <a:pt x="5049623" y="1780701"/>
                  </a:cubicBezTo>
                  <a:cubicBezTo>
                    <a:pt x="4998079" y="1778250"/>
                    <a:pt x="4989123" y="1774052"/>
                    <a:pt x="4990791" y="1753122"/>
                  </a:cubicBezTo>
                  <a:cubicBezTo>
                    <a:pt x="4991875" y="1739543"/>
                    <a:pt x="5002567" y="1721261"/>
                    <a:pt x="5014555" y="1712496"/>
                  </a:cubicBezTo>
                  <a:cubicBezTo>
                    <a:pt x="5067483" y="1673794"/>
                    <a:pt x="4981543" y="1576535"/>
                    <a:pt x="4880083" y="1560311"/>
                  </a:cubicBezTo>
                  <a:cubicBezTo>
                    <a:pt x="4849607" y="1555438"/>
                    <a:pt x="4826459" y="1556670"/>
                    <a:pt x="4827243" y="1563124"/>
                  </a:cubicBezTo>
                  <a:cubicBezTo>
                    <a:pt x="4831355" y="1597019"/>
                    <a:pt x="4902187" y="1747544"/>
                    <a:pt x="4937775" y="1798016"/>
                  </a:cubicBezTo>
                  <a:cubicBezTo>
                    <a:pt x="4960387" y="1830085"/>
                    <a:pt x="4982795" y="1877150"/>
                    <a:pt x="4987571" y="1902606"/>
                  </a:cubicBezTo>
                  <a:cubicBezTo>
                    <a:pt x="4992347" y="1928062"/>
                    <a:pt x="5006011" y="1954990"/>
                    <a:pt x="5017939" y="1962446"/>
                  </a:cubicBezTo>
                  <a:cubicBezTo>
                    <a:pt x="5147711" y="2043576"/>
                    <a:pt x="5172971" y="2064767"/>
                    <a:pt x="5172971" y="2092490"/>
                  </a:cubicBezTo>
                  <a:cubicBezTo>
                    <a:pt x="5172971" y="2121806"/>
                    <a:pt x="5193907" y="2152460"/>
                    <a:pt x="5213927" y="2152460"/>
                  </a:cubicBezTo>
                  <a:cubicBezTo>
                    <a:pt x="5219687" y="2152460"/>
                    <a:pt x="5229831" y="2138173"/>
                    <a:pt x="5236471" y="2120710"/>
                  </a:cubicBezTo>
                  <a:cubicBezTo>
                    <a:pt x="5250307" y="2084322"/>
                    <a:pt x="5276503" y="2079732"/>
                    <a:pt x="5301113" y="2109384"/>
                  </a:cubicBezTo>
                  <a:cubicBezTo>
                    <a:pt x="5324587" y="2137669"/>
                    <a:pt x="5295395" y="2157370"/>
                    <a:pt x="5197999" y="2178977"/>
                  </a:cubicBezTo>
                  <a:cubicBezTo>
                    <a:pt x="5124115" y="2195368"/>
                    <a:pt x="5122171" y="2196872"/>
                    <a:pt x="5122171" y="2237630"/>
                  </a:cubicBezTo>
                  <a:lnTo>
                    <a:pt x="5121461" y="2244379"/>
                  </a:lnTo>
                  <a:lnTo>
                    <a:pt x="5169215" y="2403502"/>
                  </a:lnTo>
                  <a:cubicBezTo>
                    <a:pt x="5227713" y="2581739"/>
                    <a:pt x="5290817" y="2758626"/>
                    <a:pt x="5330901" y="2942260"/>
                  </a:cubicBezTo>
                  <a:lnTo>
                    <a:pt x="5338775" y="2985533"/>
                  </a:lnTo>
                  <a:lnTo>
                    <a:pt x="5357429" y="3040739"/>
                  </a:lnTo>
                  <a:cubicBezTo>
                    <a:pt x="5488043" y="3425494"/>
                    <a:pt x="5685285" y="3986351"/>
                    <a:pt x="5743047" y="4132000"/>
                  </a:cubicBezTo>
                  <a:cubicBezTo>
                    <a:pt x="5780867" y="4227365"/>
                    <a:pt x="5795271" y="4282087"/>
                    <a:pt x="5795271" y="4330384"/>
                  </a:cubicBezTo>
                  <a:lnTo>
                    <a:pt x="5795271" y="4397078"/>
                  </a:lnTo>
                  <a:lnTo>
                    <a:pt x="5883879" y="4405809"/>
                  </a:lnTo>
                  <a:cubicBezTo>
                    <a:pt x="5932615" y="4410611"/>
                    <a:pt x="5975259" y="4419024"/>
                    <a:pt x="5978647" y="4424504"/>
                  </a:cubicBezTo>
                  <a:cubicBezTo>
                    <a:pt x="5982033" y="4429985"/>
                    <a:pt x="5985831" y="4471833"/>
                    <a:pt x="5987087" y="4517501"/>
                  </a:cubicBezTo>
                  <a:cubicBezTo>
                    <a:pt x="5989073" y="4589658"/>
                    <a:pt x="5984979" y="4606296"/>
                    <a:pt x="5955823" y="4644521"/>
                  </a:cubicBezTo>
                  <a:cubicBezTo>
                    <a:pt x="5914651" y="4698501"/>
                    <a:pt x="5914595" y="4701480"/>
                    <a:pt x="5954023" y="4738022"/>
                  </a:cubicBezTo>
                  <a:cubicBezTo>
                    <a:pt x="5971485" y="4754206"/>
                    <a:pt x="5985771" y="4772292"/>
                    <a:pt x="5985771" y="4778213"/>
                  </a:cubicBezTo>
                  <a:cubicBezTo>
                    <a:pt x="5985771" y="4784133"/>
                    <a:pt x="5958179" y="4820125"/>
                    <a:pt x="5924455" y="4858194"/>
                  </a:cubicBezTo>
                  <a:cubicBezTo>
                    <a:pt x="5863313" y="4927215"/>
                    <a:pt x="5810399" y="5007307"/>
                    <a:pt x="5706719" y="5187760"/>
                  </a:cubicBezTo>
                  <a:cubicBezTo>
                    <a:pt x="5581501" y="5405704"/>
                    <a:pt x="5493781" y="5513845"/>
                    <a:pt x="5362999" y="5611500"/>
                  </a:cubicBezTo>
                  <a:lnTo>
                    <a:pt x="5251875" y="5694585"/>
                  </a:lnTo>
                  <a:cubicBezTo>
                    <a:pt x="5229431" y="5711401"/>
                    <a:pt x="5211071" y="5732133"/>
                    <a:pt x="5211071" y="5740655"/>
                  </a:cubicBezTo>
                  <a:cubicBezTo>
                    <a:pt x="5211071" y="5749177"/>
                    <a:pt x="5203187" y="5762693"/>
                    <a:pt x="5193551" y="5770690"/>
                  </a:cubicBezTo>
                  <a:cubicBezTo>
                    <a:pt x="5183917" y="5778687"/>
                    <a:pt x="5172681" y="5801992"/>
                    <a:pt x="5168583" y="5822480"/>
                  </a:cubicBezTo>
                  <a:lnTo>
                    <a:pt x="5161133" y="5859730"/>
                  </a:lnTo>
                  <a:lnTo>
                    <a:pt x="5062479" y="5857120"/>
                  </a:lnTo>
                  <a:cubicBezTo>
                    <a:pt x="4965199" y="5854546"/>
                    <a:pt x="4963823" y="5854950"/>
                    <a:pt x="4963623" y="5886097"/>
                  </a:cubicBezTo>
                  <a:cubicBezTo>
                    <a:pt x="4963491" y="5906862"/>
                    <a:pt x="4949847" y="5927299"/>
                    <a:pt x="4923797" y="5945746"/>
                  </a:cubicBezTo>
                  <a:cubicBezTo>
                    <a:pt x="4878203" y="5978032"/>
                    <a:pt x="4778987" y="5991557"/>
                    <a:pt x="4415879" y="6014985"/>
                  </a:cubicBezTo>
                  <a:cubicBezTo>
                    <a:pt x="4211879" y="6028148"/>
                    <a:pt x="4182623" y="6027577"/>
                    <a:pt x="4157448" y="6009943"/>
                  </a:cubicBezTo>
                  <a:cubicBezTo>
                    <a:pt x="4127424" y="5988913"/>
                    <a:pt x="4087046" y="5989537"/>
                    <a:pt x="3989843" y="6012531"/>
                  </a:cubicBezTo>
                  <a:cubicBezTo>
                    <a:pt x="3938517" y="6024673"/>
                    <a:pt x="3914083" y="6022190"/>
                    <a:pt x="3805693" y="5993811"/>
                  </a:cubicBezTo>
                  <a:cubicBezTo>
                    <a:pt x="3722914" y="5972138"/>
                    <a:pt x="3669977" y="5950776"/>
                    <a:pt x="3648893" y="5930537"/>
                  </a:cubicBezTo>
                  <a:cubicBezTo>
                    <a:pt x="3610857" y="5894020"/>
                    <a:pt x="3577777" y="5894925"/>
                    <a:pt x="3575938" y="5932532"/>
                  </a:cubicBezTo>
                  <a:cubicBezTo>
                    <a:pt x="3574727" y="5957310"/>
                    <a:pt x="3566832" y="5959977"/>
                    <a:pt x="3487965" y="5962251"/>
                  </a:cubicBezTo>
                  <a:cubicBezTo>
                    <a:pt x="3440311" y="5963626"/>
                    <a:pt x="3375605" y="5970636"/>
                    <a:pt x="3344172" y="5977829"/>
                  </a:cubicBezTo>
                  <a:cubicBezTo>
                    <a:pt x="3287577" y="5990781"/>
                    <a:pt x="3033598" y="5992095"/>
                    <a:pt x="2768935" y="5980806"/>
                  </a:cubicBezTo>
                  <a:cubicBezTo>
                    <a:pt x="2605934" y="5973853"/>
                    <a:pt x="2571609" y="5980586"/>
                    <a:pt x="2555614" y="6022654"/>
                  </a:cubicBezTo>
                  <a:cubicBezTo>
                    <a:pt x="2543700" y="6053991"/>
                    <a:pt x="2543013" y="6054117"/>
                    <a:pt x="2464466" y="6039320"/>
                  </a:cubicBezTo>
                  <a:cubicBezTo>
                    <a:pt x="2420937" y="6031119"/>
                    <a:pt x="2372695" y="6016187"/>
                    <a:pt x="2357260" y="6006135"/>
                  </a:cubicBezTo>
                  <a:cubicBezTo>
                    <a:pt x="2339551" y="5994601"/>
                    <a:pt x="2296056" y="5987860"/>
                    <a:pt x="2239339" y="5987860"/>
                  </a:cubicBezTo>
                  <a:cubicBezTo>
                    <a:pt x="2179045" y="5987860"/>
                    <a:pt x="2139458" y="5981295"/>
                    <a:pt x="2119027" y="5967907"/>
                  </a:cubicBezTo>
                  <a:cubicBezTo>
                    <a:pt x="2095835" y="5952712"/>
                    <a:pt x="2082514" y="5951198"/>
                    <a:pt x="2063159" y="5961557"/>
                  </a:cubicBezTo>
                  <a:cubicBezTo>
                    <a:pt x="2018415" y="5985504"/>
                    <a:pt x="1979984" y="5977705"/>
                    <a:pt x="1959708" y="5940563"/>
                  </a:cubicBezTo>
                  <a:cubicBezTo>
                    <a:pt x="1933987" y="5893446"/>
                    <a:pt x="1873847" y="5883384"/>
                    <a:pt x="1848261" y="5921917"/>
                  </a:cubicBezTo>
                  <a:cubicBezTo>
                    <a:pt x="1821175" y="5962708"/>
                    <a:pt x="1814828" y="5961751"/>
                    <a:pt x="1573311" y="5880458"/>
                  </a:cubicBezTo>
                  <a:cubicBezTo>
                    <a:pt x="1538819" y="5868848"/>
                    <a:pt x="1462225" y="5827817"/>
                    <a:pt x="1403102" y="5789278"/>
                  </a:cubicBezTo>
                  <a:cubicBezTo>
                    <a:pt x="1296131" y="5719552"/>
                    <a:pt x="1067073" y="5527863"/>
                    <a:pt x="1008296" y="5458886"/>
                  </a:cubicBezTo>
                  <a:cubicBezTo>
                    <a:pt x="991342" y="5438989"/>
                    <a:pt x="952766" y="5394423"/>
                    <a:pt x="922571" y="5359850"/>
                  </a:cubicBezTo>
                  <a:cubicBezTo>
                    <a:pt x="892376" y="5325277"/>
                    <a:pt x="867672" y="5288929"/>
                    <a:pt x="867672" y="5279078"/>
                  </a:cubicBezTo>
                  <a:cubicBezTo>
                    <a:pt x="867672" y="5269226"/>
                    <a:pt x="849838" y="5227706"/>
                    <a:pt x="828041" y="5186811"/>
                  </a:cubicBezTo>
                  <a:cubicBezTo>
                    <a:pt x="786435" y="5108751"/>
                    <a:pt x="786555" y="5073460"/>
                    <a:pt x="828424" y="5073460"/>
                  </a:cubicBezTo>
                  <a:cubicBezTo>
                    <a:pt x="861197" y="5073460"/>
                    <a:pt x="873807" y="5051704"/>
                    <a:pt x="854510" y="5028454"/>
                  </a:cubicBezTo>
                  <a:cubicBezTo>
                    <a:pt x="835910" y="5006042"/>
                    <a:pt x="762282" y="5004181"/>
                    <a:pt x="728515" y="5025268"/>
                  </a:cubicBezTo>
                  <a:cubicBezTo>
                    <a:pt x="708132" y="5037998"/>
                    <a:pt x="693720" y="5035046"/>
                    <a:pt x="642962" y="5007747"/>
                  </a:cubicBezTo>
                  <a:cubicBezTo>
                    <a:pt x="609390" y="4989690"/>
                    <a:pt x="565725" y="4974276"/>
                    <a:pt x="545928" y="4973492"/>
                  </a:cubicBezTo>
                  <a:cubicBezTo>
                    <a:pt x="474558" y="4970667"/>
                    <a:pt x="439410" y="4929513"/>
                    <a:pt x="399605" y="4802169"/>
                  </a:cubicBezTo>
                  <a:cubicBezTo>
                    <a:pt x="379406" y="4737551"/>
                    <a:pt x="328011" y="4619281"/>
                    <a:pt x="285395" y="4539346"/>
                  </a:cubicBezTo>
                  <a:cubicBezTo>
                    <a:pt x="211498" y="4400741"/>
                    <a:pt x="207589" y="4388865"/>
                    <a:pt x="200987" y="4282932"/>
                  </a:cubicBezTo>
                  <a:cubicBezTo>
                    <a:pt x="197179" y="4221840"/>
                    <a:pt x="197542" y="4157998"/>
                    <a:pt x="201793" y="4141063"/>
                  </a:cubicBezTo>
                  <a:cubicBezTo>
                    <a:pt x="207077" y="4120009"/>
                    <a:pt x="198601" y="4091637"/>
                    <a:pt x="174994" y="4051355"/>
                  </a:cubicBezTo>
                  <a:cubicBezTo>
                    <a:pt x="143984" y="3998440"/>
                    <a:pt x="141108" y="3983487"/>
                    <a:pt x="146759" y="3904519"/>
                  </a:cubicBezTo>
                  <a:cubicBezTo>
                    <a:pt x="151947" y="3831999"/>
                    <a:pt x="148652" y="3809328"/>
                    <a:pt x="127949" y="3775104"/>
                  </a:cubicBezTo>
                  <a:cubicBezTo>
                    <a:pt x="107218" y="3740835"/>
                    <a:pt x="103134" y="3712602"/>
                    <a:pt x="104492" y="3612960"/>
                  </a:cubicBezTo>
                  <a:cubicBezTo>
                    <a:pt x="106106" y="3494568"/>
                    <a:pt x="106781" y="3492030"/>
                    <a:pt x="140558" y="3477365"/>
                  </a:cubicBezTo>
                  <a:lnTo>
                    <a:pt x="174979" y="3462420"/>
                  </a:lnTo>
                  <a:lnTo>
                    <a:pt x="153026" y="3380030"/>
                  </a:lnTo>
                  <a:cubicBezTo>
                    <a:pt x="126166" y="3279228"/>
                    <a:pt x="125965" y="3265611"/>
                    <a:pt x="150572" y="3213756"/>
                  </a:cubicBezTo>
                  <a:cubicBezTo>
                    <a:pt x="168531" y="3175910"/>
                    <a:pt x="168141" y="3168161"/>
                    <a:pt x="145634" y="3115655"/>
                  </a:cubicBezTo>
                  <a:cubicBezTo>
                    <a:pt x="132194" y="3084300"/>
                    <a:pt x="113980" y="3026396"/>
                    <a:pt x="105159" y="2986979"/>
                  </a:cubicBezTo>
                  <a:cubicBezTo>
                    <a:pt x="90542" y="2921661"/>
                    <a:pt x="91529" y="2909020"/>
                    <a:pt x="116298" y="2844293"/>
                  </a:cubicBezTo>
                  <a:lnTo>
                    <a:pt x="143476" y="2773273"/>
                  </a:lnTo>
                  <a:lnTo>
                    <a:pt x="111874" y="2743985"/>
                  </a:lnTo>
                  <a:cubicBezTo>
                    <a:pt x="94493" y="2727877"/>
                    <a:pt x="80272" y="2706635"/>
                    <a:pt x="80272" y="2696780"/>
                  </a:cubicBezTo>
                  <a:cubicBezTo>
                    <a:pt x="80272" y="2686926"/>
                    <a:pt x="60449" y="2641861"/>
                    <a:pt x="36221" y="2596637"/>
                  </a:cubicBezTo>
                  <a:cubicBezTo>
                    <a:pt x="-12223" y="2506211"/>
                    <a:pt x="-12122" y="2481156"/>
                    <a:pt x="36818" y="2449090"/>
                  </a:cubicBezTo>
                  <a:cubicBezTo>
                    <a:pt x="64703" y="2430818"/>
                    <a:pt x="66588" y="2425969"/>
                    <a:pt x="49518" y="2416416"/>
                  </a:cubicBezTo>
                  <a:cubicBezTo>
                    <a:pt x="28630" y="2404726"/>
                    <a:pt x="22524" y="2373080"/>
                    <a:pt x="38997" y="2361889"/>
                  </a:cubicBezTo>
                  <a:cubicBezTo>
                    <a:pt x="44236" y="2358331"/>
                    <a:pt x="86280" y="2336133"/>
                    <a:pt x="132429" y="2312561"/>
                  </a:cubicBezTo>
                  <a:cubicBezTo>
                    <a:pt x="214238" y="2270776"/>
                    <a:pt x="216497" y="2268285"/>
                    <a:pt x="222732" y="2212965"/>
                  </a:cubicBezTo>
                  <a:cubicBezTo>
                    <a:pt x="226250" y="2181758"/>
                    <a:pt x="239926" y="2134881"/>
                    <a:pt x="253125" y="2108792"/>
                  </a:cubicBezTo>
                  <a:cubicBezTo>
                    <a:pt x="276711" y="2062171"/>
                    <a:pt x="276703" y="2061040"/>
                    <a:pt x="252667" y="2042743"/>
                  </a:cubicBezTo>
                  <a:cubicBezTo>
                    <a:pt x="231187" y="2026392"/>
                    <a:pt x="229449" y="2015325"/>
                    <a:pt x="238379" y="1951768"/>
                  </a:cubicBezTo>
                  <a:cubicBezTo>
                    <a:pt x="245916" y="1898137"/>
                    <a:pt x="261639" y="1866392"/>
                    <a:pt x="287557" y="1853871"/>
                  </a:cubicBezTo>
                  <a:lnTo>
                    <a:pt x="294110" y="1852486"/>
                  </a:lnTo>
                  <a:lnTo>
                    <a:pt x="291283" y="1785925"/>
                  </a:lnTo>
                  <a:cubicBezTo>
                    <a:pt x="278960" y="1699783"/>
                    <a:pt x="249671" y="1641681"/>
                    <a:pt x="272531" y="1577863"/>
                  </a:cubicBezTo>
                  <a:cubicBezTo>
                    <a:pt x="303011" y="1492773"/>
                    <a:pt x="410961" y="1447053"/>
                    <a:pt x="478271" y="1372123"/>
                  </a:cubicBezTo>
                  <a:lnTo>
                    <a:pt x="567182" y="1266661"/>
                  </a:lnTo>
                  <a:lnTo>
                    <a:pt x="566338" y="1258144"/>
                  </a:lnTo>
                  <a:cubicBezTo>
                    <a:pt x="561252" y="1246694"/>
                    <a:pt x="551910" y="1233513"/>
                    <a:pt x="537790" y="1217431"/>
                  </a:cubicBezTo>
                  <a:cubicBezTo>
                    <a:pt x="485088" y="1157408"/>
                    <a:pt x="485179" y="1134817"/>
                    <a:pt x="538227" y="1108126"/>
                  </a:cubicBezTo>
                  <a:cubicBezTo>
                    <a:pt x="598241" y="1077931"/>
                    <a:pt x="631062" y="1053026"/>
                    <a:pt x="686714" y="995456"/>
                  </a:cubicBezTo>
                  <a:cubicBezTo>
                    <a:pt x="724425" y="956444"/>
                    <a:pt x="741258" y="947501"/>
                    <a:pt x="767692" y="952433"/>
                  </a:cubicBezTo>
                  <a:cubicBezTo>
                    <a:pt x="788324" y="956283"/>
                    <a:pt x="807098" y="951388"/>
                    <a:pt x="816872" y="939610"/>
                  </a:cubicBezTo>
                  <a:cubicBezTo>
                    <a:pt x="825568" y="929133"/>
                    <a:pt x="840355" y="920560"/>
                    <a:pt x="849729" y="920560"/>
                  </a:cubicBezTo>
                  <a:cubicBezTo>
                    <a:pt x="859107" y="920560"/>
                    <a:pt x="872976" y="908980"/>
                    <a:pt x="880551" y="894828"/>
                  </a:cubicBezTo>
                  <a:cubicBezTo>
                    <a:pt x="910572" y="838731"/>
                    <a:pt x="1306766" y="609212"/>
                    <a:pt x="1440861" y="570235"/>
                  </a:cubicBezTo>
                  <a:cubicBezTo>
                    <a:pt x="1506168" y="551251"/>
                    <a:pt x="1605753" y="508769"/>
                    <a:pt x="1617654" y="494815"/>
                  </a:cubicBezTo>
                  <a:cubicBezTo>
                    <a:pt x="1620772" y="491161"/>
                    <a:pt x="1648211" y="471187"/>
                    <a:pt x="1678629" y="450428"/>
                  </a:cubicBezTo>
                  <a:cubicBezTo>
                    <a:pt x="1725091" y="418721"/>
                    <a:pt x="1741876" y="413955"/>
                    <a:pt x="1783590" y="420626"/>
                  </a:cubicBezTo>
                  <a:cubicBezTo>
                    <a:pt x="1825808" y="427377"/>
                    <a:pt x="1837612" y="423856"/>
                    <a:pt x="1862388" y="397120"/>
                  </a:cubicBezTo>
                  <a:cubicBezTo>
                    <a:pt x="1878417" y="379825"/>
                    <a:pt x="1916909" y="358927"/>
                    <a:pt x="1947927" y="350681"/>
                  </a:cubicBezTo>
                  <a:cubicBezTo>
                    <a:pt x="1981848" y="341663"/>
                    <a:pt x="2034689" y="310351"/>
                    <a:pt x="2080522" y="272111"/>
                  </a:cubicBezTo>
                  <a:cubicBezTo>
                    <a:pt x="2122431" y="237143"/>
                    <a:pt x="2171010" y="205749"/>
                    <a:pt x="2188472" y="202345"/>
                  </a:cubicBezTo>
                  <a:cubicBezTo>
                    <a:pt x="2334209" y="173940"/>
                    <a:pt x="2359922" y="163729"/>
                    <a:pt x="2364172" y="132575"/>
                  </a:cubicBezTo>
                  <a:cubicBezTo>
                    <a:pt x="2369238" y="95437"/>
                    <a:pt x="2395475" y="84566"/>
                    <a:pt x="2423636" y="107938"/>
                  </a:cubicBezTo>
                  <a:cubicBezTo>
                    <a:pt x="2440657" y="122064"/>
                    <a:pt x="2455780" y="121301"/>
                    <a:pt x="2516249" y="103267"/>
                  </a:cubicBezTo>
                  <a:cubicBezTo>
                    <a:pt x="2556000" y="91412"/>
                    <a:pt x="2631385" y="76458"/>
                    <a:pt x="2683772" y="70034"/>
                  </a:cubicBezTo>
                  <a:cubicBezTo>
                    <a:pt x="2786763" y="57406"/>
                    <a:pt x="2864679" y="39570"/>
                    <a:pt x="2936586" y="12162"/>
                  </a:cubicBezTo>
                  <a:cubicBezTo>
                    <a:pt x="2955534" y="4941"/>
                    <a:pt x="2973082" y="706"/>
                    <a:pt x="3001961" y="81"/>
                  </a:cubicBezTo>
                  <a:close/>
                </a:path>
              </a:pathLst>
            </a:custGeom>
            <a:solidFill>
              <a:srgbClr val="E96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0" name="PA-文本框 35">
              <a:extLst>
                <a:ext uri="{FF2B5EF4-FFF2-40B4-BE49-F238E27FC236}">
                  <a16:creationId xmlns:a16="http://schemas.microsoft.com/office/drawing/2014/main" id="{ABCC7D09-03CD-4C61-8D1F-6951782FCF41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048306" y="2267713"/>
              <a:ext cx="1949994" cy="2062324"/>
            </a:xfrm>
            <a:custGeom>
              <a:avLst/>
              <a:gdLst/>
              <a:ahLst/>
              <a:cxnLst/>
              <a:rect l="l" t="t" r="r" b="b"/>
              <a:pathLst>
                <a:path w="4581990" h="4845941">
                  <a:moveTo>
                    <a:pt x="451023" y="814918"/>
                  </a:moveTo>
                  <a:lnTo>
                    <a:pt x="451023" y="2949592"/>
                  </a:lnTo>
                  <a:lnTo>
                    <a:pt x="1165998" y="2949592"/>
                  </a:lnTo>
                  <a:lnTo>
                    <a:pt x="1165998" y="814918"/>
                  </a:lnTo>
                  <a:close/>
                  <a:moveTo>
                    <a:pt x="0" y="353644"/>
                  </a:moveTo>
                  <a:lnTo>
                    <a:pt x="550966" y="689349"/>
                  </a:lnTo>
                  <a:lnTo>
                    <a:pt x="1124996" y="689349"/>
                  </a:lnTo>
                  <a:lnTo>
                    <a:pt x="1286442" y="509964"/>
                  </a:lnTo>
                  <a:cubicBezTo>
                    <a:pt x="1325736" y="468962"/>
                    <a:pt x="1353925" y="448461"/>
                    <a:pt x="1371009" y="448461"/>
                  </a:cubicBezTo>
                  <a:cubicBezTo>
                    <a:pt x="1394927" y="448461"/>
                    <a:pt x="1421408" y="462129"/>
                    <a:pt x="1450451" y="489463"/>
                  </a:cubicBezTo>
                  <a:lnTo>
                    <a:pt x="1691338" y="699599"/>
                  </a:lnTo>
                  <a:cubicBezTo>
                    <a:pt x="1718673" y="723517"/>
                    <a:pt x="1732341" y="749571"/>
                    <a:pt x="1732341" y="777760"/>
                  </a:cubicBezTo>
                  <a:cubicBezTo>
                    <a:pt x="1732341" y="805948"/>
                    <a:pt x="1723798" y="829439"/>
                    <a:pt x="1706714" y="848232"/>
                  </a:cubicBezTo>
                  <a:cubicBezTo>
                    <a:pt x="1689630" y="867025"/>
                    <a:pt x="1642648" y="906318"/>
                    <a:pt x="1565769" y="966113"/>
                  </a:cubicBezTo>
                  <a:cubicBezTo>
                    <a:pt x="1593104" y="1593104"/>
                    <a:pt x="1606772" y="2307225"/>
                    <a:pt x="1606772" y="3108475"/>
                  </a:cubicBezTo>
                  <a:cubicBezTo>
                    <a:pt x="1606772" y="3199022"/>
                    <a:pt x="1585843" y="3271630"/>
                    <a:pt x="1543987" y="3326299"/>
                  </a:cubicBezTo>
                  <a:cubicBezTo>
                    <a:pt x="1502131" y="3380969"/>
                    <a:pt x="1462837" y="3413429"/>
                    <a:pt x="1426106" y="3423679"/>
                  </a:cubicBezTo>
                  <a:cubicBezTo>
                    <a:pt x="1389375" y="3433930"/>
                    <a:pt x="1349654" y="3439055"/>
                    <a:pt x="1306943" y="3439055"/>
                  </a:cubicBezTo>
                  <a:cubicBezTo>
                    <a:pt x="1202729" y="3439055"/>
                    <a:pt x="1150623" y="3377552"/>
                    <a:pt x="1150623" y="3254545"/>
                  </a:cubicBezTo>
                  <a:cubicBezTo>
                    <a:pt x="1150623" y="3244295"/>
                    <a:pt x="1155748" y="3185354"/>
                    <a:pt x="1165998" y="3077724"/>
                  </a:cubicBezTo>
                  <a:lnTo>
                    <a:pt x="451023" y="3077724"/>
                  </a:lnTo>
                  <a:cubicBezTo>
                    <a:pt x="459565" y="3209272"/>
                    <a:pt x="463836" y="3406595"/>
                    <a:pt x="463836" y="3669692"/>
                  </a:cubicBezTo>
                  <a:cubicBezTo>
                    <a:pt x="463836" y="3760239"/>
                    <a:pt x="438210" y="3831992"/>
                    <a:pt x="386957" y="3884953"/>
                  </a:cubicBezTo>
                  <a:cubicBezTo>
                    <a:pt x="335705" y="3937915"/>
                    <a:pt x="293421" y="3966958"/>
                    <a:pt x="260107" y="3972083"/>
                  </a:cubicBezTo>
                  <a:cubicBezTo>
                    <a:pt x="226793" y="3977208"/>
                    <a:pt x="196468" y="3979771"/>
                    <a:pt x="169134" y="3979771"/>
                  </a:cubicBezTo>
                  <a:cubicBezTo>
                    <a:pt x="95671" y="3979771"/>
                    <a:pt x="49117" y="3962260"/>
                    <a:pt x="29470" y="3927237"/>
                  </a:cubicBezTo>
                  <a:cubicBezTo>
                    <a:pt x="9823" y="3892214"/>
                    <a:pt x="0" y="3834555"/>
                    <a:pt x="0" y="3754259"/>
                  </a:cubicBezTo>
                  <a:cubicBezTo>
                    <a:pt x="0" y="3691048"/>
                    <a:pt x="4698" y="3495860"/>
                    <a:pt x="14094" y="3168697"/>
                  </a:cubicBezTo>
                  <a:cubicBezTo>
                    <a:pt x="23490" y="2841534"/>
                    <a:pt x="28189" y="2651472"/>
                    <a:pt x="28189" y="2598511"/>
                  </a:cubicBezTo>
                  <a:cubicBezTo>
                    <a:pt x="45273" y="1986895"/>
                    <a:pt x="53815" y="1492307"/>
                    <a:pt x="53815" y="1114746"/>
                  </a:cubicBezTo>
                  <a:cubicBezTo>
                    <a:pt x="53815" y="890942"/>
                    <a:pt x="35877" y="637242"/>
                    <a:pt x="0" y="353644"/>
                  </a:cubicBezTo>
                  <a:close/>
                  <a:moveTo>
                    <a:pt x="2667702" y="0"/>
                  </a:moveTo>
                  <a:lnTo>
                    <a:pt x="3298110" y="174259"/>
                  </a:lnTo>
                  <a:cubicBezTo>
                    <a:pt x="3349363" y="187927"/>
                    <a:pt x="3374989" y="214407"/>
                    <a:pt x="3374989" y="253701"/>
                  </a:cubicBezTo>
                  <a:cubicBezTo>
                    <a:pt x="3374989" y="281036"/>
                    <a:pt x="3366447" y="302818"/>
                    <a:pt x="3349363" y="319048"/>
                  </a:cubicBezTo>
                  <a:cubicBezTo>
                    <a:pt x="3332279" y="335278"/>
                    <a:pt x="3281880" y="369020"/>
                    <a:pt x="3198167" y="420272"/>
                  </a:cubicBezTo>
                  <a:cubicBezTo>
                    <a:pt x="3201584" y="526194"/>
                    <a:pt x="3202438" y="652618"/>
                    <a:pt x="3200730" y="799542"/>
                  </a:cubicBezTo>
                  <a:cubicBezTo>
                    <a:pt x="3199022" y="946466"/>
                    <a:pt x="3196032" y="1122007"/>
                    <a:pt x="3191761" y="1326163"/>
                  </a:cubicBezTo>
                  <a:cubicBezTo>
                    <a:pt x="3187490" y="1530320"/>
                    <a:pt x="3185354" y="1652045"/>
                    <a:pt x="3185354" y="1691339"/>
                  </a:cubicBezTo>
                  <a:lnTo>
                    <a:pt x="3826013" y="1691339"/>
                  </a:lnTo>
                  <a:lnTo>
                    <a:pt x="4051525" y="1350508"/>
                  </a:lnTo>
                  <a:cubicBezTo>
                    <a:pt x="4083984" y="1304381"/>
                    <a:pt x="4112173" y="1281317"/>
                    <a:pt x="4136091" y="1281317"/>
                  </a:cubicBezTo>
                  <a:cubicBezTo>
                    <a:pt x="4156593" y="1281317"/>
                    <a:pt x="4186490" y="1300964"/>
                    <a:pt x="4225784" y="1340258"/>
                  </a:cubicBezTo>
                  <a:lnTo>
                    <a:pt x="4535862" y="1681088"/>
                  </a:lnTo>
                  <a:cubicBezTo>
                    <a:pt x="4566614" y="1711840"/>
                    <a:pt x="4581990" y="1740029"/>
                    <a:pt x="4581990" y="1765655"/>
                  </a:cubicBezTo>
                  <a:cubicBezTo>
                    <a:pt x="4581990" y="1799824"/>
                    <a:pt x="4556363" y="1816908"/>
                    <a:pt x="4505111" y="1816908"/>
                  </a:cubicBezTo>
                  <a:lnTo>
                    <a:pt x="3185354" y="1816908"/>
                  </a:lnTo>
                  <a:cubicBezTo>
                    <a:pt x="3181937" y="1977499"/>
                    <a:pt x="3187490" y="2443472"/>
                    <a:pt x="3202011" y="3214825"/>
                  </a:cubicBezTo>
                  <a:cubicBezTo>
                    <a:pt x="3216533" y="3986178"/>
                    <a:pt x="3223794" y="4421399"/>
                    <a:pt x="3223794" y="4520487"/>
                  </a:cubicBezTo>
                  <a:cubicBezTo>
                    <a:pt x="3223794" y="4593949"/>
                    <a:pt x="3210553" y="4655025"/>
                    <a:pt x="3184073" y="4703715"/>
                  </a:cubicBezTo>
                  <a:cubicBezTo>
                    <a:pt x="3157592" y="4752405"/>
                    <a:pt x="3123424" y="4785719"/>
                    <a:pt x="3081567" y="4803658"/>
                  </a:cubicBezTo>
                  <a:cubicBezTo>
                    <a:pt x="3039711" y="4821596"/>
                    <a:pt x="3007251" y="4833128"/>
                    <a:pt x="2984187" y="4838253"/>
                  </a:cubicBezTo>
                  <a:cubicBezTo>
                    <a:pt x="2961124" y="4843379"/>
                    <a:pt x="2941049" y="4845941"/>
                    <a:pt x="2923965" y="4845941"/>
                  </a:cubicBezTo>
                  <a:cubicBezTo>
                    <a:pt x="2790708" y="4845941"/>
                    <a:pt x="2724080" y="4784438"/>
                    <a:pt x="2724080" y="4661432"/>
                  </a:cubicBezTo>
                  <a:cubicBezTo>
                    <a:pt x="2724080" y="4644348"/>
                    <a:pt x="2729632" y="4555082"/>
                    <a:pt x="2740737" y="4393636"/>
                  </a:cubicBezTo>
                  <a:cubicBezTo>
                    <a:pt x="2751842" y="4232190"/>
                    <a:pt x="2757394" y="4136092"/>
                    <a:pt x="2757394" y="4105340"/>
                  </a:cubicBezTo>
                  <a:cubicBezTo>
                    <a:pt x="2774478" y="3184500"/>
                    <a:pt x="2783020" y="2421689"/>
                    <a:pt x="2783020" y="1816908"/>
                  </a:cubicBezTo>
                  <a:lnTo>
                    <a:pt x="2298683" y="1816908"/>
                  </a:lnTo>
                  <a:cubicBezTo>
                    <a:pt x="2074879" y="1816908"/>
                    <a:pt x="1886098" y="1828867"/>
                    <a:pt x="1732341" y="1852785"/>
                  </a:cubicBezTo>
                  <a:lnTo>
                    <a:pt x="1647774" y="1660587"/>
                  </a:lnTo>
                  <a:cubicBezTo>
                    <a:pt x="1861326" y="1681088"/>
                    <a:pt x="2109902" y="1691339"/>
                    <a:pt x="2393500" y="1691339"/>
                  </a:cubicBezTo>
                  <a:lnTo>
                    <a:pt x="2783020" y="1691339"/>
                  </a:lnTo>
                  <a:cubicBezTo>
                    <a:pt x="2783020" y="1288151"/>
                    <a:pt x="2776614" y="964405"/>
                    <a:pt x="2763801" y="720100"/>
                  </a:cubicBezTo>
                  <a:cubicBezTo>
                    <a:pt x="2750988" y="475796"/>
                    <a:pt x="2737747" y="316913"/>
                    <a:pt x="2724080" y="243450"/>
                  </a:cubicBezTo>
                  <a:cubicBezTo>
                    <a:pt x="2710412" y="169988"/>
                    <a:pt x="2691620" y="88838"/>
                    <a:pt x="266770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scene3d>
              <a:camera prst="orthographicFront">
                <a:rot lat="2023655" lon="423424" rev="138508"/>
              </a:camera>
              <a:lightRig rig="threePt" dir="t"/>
            </a:scene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1300">
                <a:latin typeface="Ryumin中宋" panose="02000000000000000000" pitchFamily="2" charset="-122"/>
                <a:ea typeface="Ryumin中宋" panose="02000000000000000000" pitchFamily="2" charset="-122"/>
                <a:sym typeface="Ryumin中宋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571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6" dur="740" fill="hold"/>
                                        <p:tgtEl>
                                          <p:spTgt spid="1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740" fill="hold"/>
                                        <p:tgtEl>
                                          <p:spTgt spid="1308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28370" y="2837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994C6"/>
            </a:gs>
            <a:gs pos="100000">
              <a:srgbClr val="EADB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36BB8754-7015-4B8E-A8EB-5EE1AB5DEA3D}"/>
              </a:ext>
            </a:extLst>
          </p:cNvPr>
          <p:cNvGrpSpPr/>
          <p:nvPr/>
        </p:nvGrpSpPr>
        <p:grpSpPr>
          <a:xfrm>
            <a:off x="4351782" y="647699"/>
            <a:ext cx="3391731" cy="5861384"/>
            <a:chOff x="4351782" y="647699"/>
            <a:chExt cx="3391731" cy="5861384"/>
          </a:xfrm>
        </p:grpSpPr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48C060A7-D188-48F7-BCA7-3C07EE2BDD90}"/>
                </a:ext>
              </a:extLst>
            </p:cNvPr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3794" y="3809299"/>
              <a:ext cx="1773045" cy="2699784"/>
            </a:xfrm>
            <a:prstGeom prst="rect">
              <a:avLst/>
            </a:prstGeom>
          </p:spPr>
        </p:pic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7AEF52F-1223-409C-85BE-8C51CFDBE0D9}"/>
                </a:ext>
              </a:extLst>
            </p:cNvPr>
            <p:cNvSpPr/>
            <p:nvPr/>
          </p:nvSpPr>
          <p:spPr>
            <a:xfrm rot="2700000">
              <a:off x="4729249" y="4359763"/>
              <a:ext cx="1396615" cy="1396703"/>
            </a:xfrm>
            <a:custGeom>
              <a:avLst/>
              <a:gdLst>
                <a:gd name="connsiteX0" fmla="*/ 2390927 w 3361921"/>
                <a:gd name="connsiteY0" fmla="*/ 2390927 h 3362133"/>
                <a:gd name="connsiteX1" fmla="*/ 2390927 w 3361921"/>
                <a:gd name="connsiteY1" fmla="*/ 2939467 h 3362133"/>
                <a:gd name="connsiteX2" fmla="*/ 2939467 w 3361921"/>
                <a:gd name="connsiteY2" fmla="*/ 2939467 h 3362133"/>
                <a:gd name="connsiteX3" fmla="*/ 2939467 w 3361921"/>
                <a:gd name="connsiteY3" fmla="*/ 2390927 h 3362133"/>
                <a:gd name="connsiteX4" fmla="*/ 425541 w 3361921"/>
                <a:gd name="connsiteY4" fmla="*/ 2391139 h 3362133"/>
                <a:gd name="connsiteX5" fmla="*/ 425541 w 3361921"/>
                <a:gd name="connsiteY5" fmla="*/ 2939679 h 3362133"/>
                <a:gd name="connsiteX6" fmla="*/ 974081 w 3361921"/>
                <a:gd name="connsiteY6" fmla="*/ 2939679 h 3362133"/>
                <a:gd name="connsiteX7" fmla="*/ 974080 w 3361921"/>
                <a:gd name="connsiteY7" fmla="*/ 2391139 h 3362133"/>
                <a:gd name="connsiteX8" fmla="*/ 1408339 w 3361921"/>
                <a:gd name="connsiteY8" fmla="*/ 1408339 h 3362133"/>
                <a:gd name="connsiteX9" fmla="*/ 1408339 w 3361921"/>
                <a:gd name="connsiteY9" fmla="*/ 1956879 h 3362133"/>
                <a:gd name="connsiteX10" fmla="*/ 1956879 w 3361921"/>
                <a:gd name="connsiteY10" fmla="*/ 1956879 h 3362133"/>
                <a:gd name="connsiteX11" fmla="*/ 1956879 w 3361921"/>
                <a:gd name="connsiteY11" fmla="*/ 1408339 h 3362133"/>
                <a:gd name="connsiteX12" fmla="*/ 422454 w 3361921"/>
                <a:gd name="connsiteY12" fmla="*/ 422454 h 3362133"/>
                <a:gd name="connsiteX13" fmla="*/ 422454 w 3361921"/>
                <a:gd name="connsiteY13" fmla="*/ 970994 h 3362133"/>
                <a:gd name="connsiteX14" fmla="*/ 970994 w 3361921"/>
                <a:gd name="connsiteY14" fmla="*/ 970994 h 3362133"/>
                <a:gd name="connsiteX15" fmla="*/ 970994 w 3361921"/>
                <a:gd name="connsiteY15" fmla="*/ 422454 h 3362133"/>
                <a:gd name="connsiteX16" fmla="*/ 0 w 3361921"/>
                <a:gd name="connsiteY16" fmla="*/ 0 h 3362133"/>
                <a:gd name="connsiteX17" fmla="*/ 1393448 w 3361921"/>
                <a:gd name="connsiteY17" fmla="*/ 0 h 3362133"/>
                <a:gd name="connsiteX18" fmla="*/ 1393448 w 3361921"/>
                <a:gd name="connsiteY18" fmla="*/ 985885 h 3362133"/>
                <a:gd name="connsiteX19" fmla="*/ 2379333 w 3361921"/>
                <a:gd name="connsiteY19" fmla="*/ 985885 h 3362133"/>
                <a:gd name="connsiteX20" fmla="*/ 2379333 w 3361921"/>
                <a:gd name="connsiteY20" fmla="*/ 1968473 h 3362133"/>
                <a:gd name="connsiteX21" fmla="*/ 3361921 w 3361921"/>
                <a:gd name="connsiteY21" fmla="*/ 1968473 h 3362133"/>
                <a:gd name="connsiteX22" fmla="*/ 3361921 w 3361921"/>
                <a:gd name="connsiteY22" fmla="*/ 3361921 h 3362133"/>
                <a:gd name="connsiteX23" fmla="*/ 1968473 w 3361921"/>
                <a:gd name="connsiteY23" fmla="*/ 3361921 h 3362133"/>
                <a:gd name="connsiteX24" fmla="*/ 1968473 w 3361921"/>
                <a:gd name="connsiteY24" fmla="*/ 2379333 h 3362133"/>
                <a:gd name="connsiteX25" fmla="*/ 1396534 w 3361921"/>
                <a:gd name="connsiteY25" fmla="*/ 2379333 h 3362133"/>
                <a:gd name="connsiteX26" fmla="*/ 1396534 w 3361921"/>
                <a:gd name="connsiteY26" fmla="*/ 3362133 h 3362133"/>
                <a:gd name="connsiteX27" fmla="*/ 3086 w 3361921"/>
                <a:gd name="connsiteY27" fmla="*/ 3362133 h 3362133"/>
                <a:gd name="connsiteX28" fmla="*/ 3086 w 3361921"/>
                <a:gd name="connsiteY28" fmla="*/ 1968685 h 3362133"/>
                <a:gd name="connsiteX29" fmla="*/ 985885 w 3361921"/>
                <a:gd name="connsiteY29" fmla="*/ 1968685 h 3362133"/>
                <a:gd name="connsiteX30" fmla="*/ 985885 w 3361921"/>
                <a:gd name="connsiteY30" fmla="*/ 1393448 h 3362133"/>
                <a:gd name="connsiteX31" fmla="*/ 0 w 3361921"/>
                <a:gd name="connsiteY31" fmla="*/ 1393448 h 3362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361921" h="3362133">
                  <a:moveTo>
                    <a:pt x="2390927" y="2390927"/>
                  </a:moveTo>
                  <a:lnTo>
                    <a:pt x="2390927" y="2939467"/>
                  </a:lnTo>
                  <a:lnTo>
                    <a:pt x="2939467" y="2939467"/>
                  </a:lnTo>
                  <a:lnTo>
                    <a:pt x="2939467" y="2390927"/>
                  </a:lnTo>
                  <a:close/>
                  <a:moveTo>
                    <a:pt x="425541" y="2391139"/>
                  </a:moveTo>
                  <a:lnTo>
                    <a:pt x="425541" y="2939679"/>
                  </a:lnTo>
                  <a:lnTo>
                    <a:pt x="974081" y="2939679"/>
                  </a:lnTo>
                  <a:lnTo>
                    <a:pt x="974080" y="2391139"/>
                  </a:lnTo>
                  <a:close/>
                  <a:moveTo>
                    <a:pt x="1408339" y="1408339"/>
                  </a:moveTo>
                  <a:lnTo>
                    <a:pt x="1408339" y="1956879"/>
                  </a:lnTo>
                  <a:lnTo>
                    <a:pt x="1956879" y="1956879"/>
                  </a:lnTo>
                  <a:lnTo>
                    <a:pt x="1956879" y="1408339"/>
                  </a:lnTo>
                  <a:close/>
                  <a:moveTo>
                    <a:pt x="422454" y="422454"/>
                  </a:moveTo>
                  <a:lnTo>
                    <a:pt x="422454" y="970994"/>
                  </a:lnTo>
                  <a:lnTo>
                    <a:pt x="970994" y="970994"/>
                  </a:lnTo>
                  <a:lnTo>
                    <a:pt x="970994" y="422454"/>
                  </a:lnTo>
                  <a:close/>
                  <a:moveTo>
                    <a:pt x="0" y="0"/>
                  </a:moveTo>
                  <a:lnTo>
                    <a:pt x="1393448" y="0"/>
                  </a:lnTo>
                  <a:lnTo>
                    <a:pt x="1393448" y="985885"/>
                  </a:lnTo>
                  <a:lnTo>
                    <a:pt x="2379333" y="985885"/>
                  </a:lnTo>
                  <a:lnTo>
                    <a:pt x="2379333" y="1968473"/>
                  </a:lnTo>
                  <a:lnTo>
                    <a:pt x="3361921" y="1968473"/>
                  </a:lnTo>
                  <a:lnTo>
                    <a:pt x="3361921" y="3361921"/>
                  </a:lnTo>
                  <a:lnTo>
                    <a:pt x="1968473" y="3361921"/>
                  </a:lnTo>
                  <a:lnTo>
                    <a:pt x="1968473" y="2379333"/>
                  </a:lnTo>
                  <a:lnTo>
                    <a:pt x="1396534" y="2379333"/>
                  </a:lnTo>
                  <a:lnTo>
                    <a:pt x="1396534" y="3362133"/>
                  </a:lnTo>
                  <a:lnTo>
                    <a:pt x="3086" y="3362133"/>
                  </a:lnTo>
                  <a:lnTo>
                    <a:pt x="3086" y="1968685"/>
                  </a:lnTo>
                  <a:lnTo>
                    <a:pt x="985885" y="1968685"/>
                  </a:lnTo>
                  <a:lnTo>
                    <a:pt x="985885" y="1393448"/>
                  </a:lnTo>
                  <a:lnTo>
                    <a:pt x="0" y="1393448"/>
                  </a:ln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ffectLst>
              <a:glow rad="63500">
                <a:schemeClr val="bg1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C220D91B-4F9A-49F8-99D4-91E60166FD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5361865" y="3972179"/>
              <a:ext cx="2075857" cy="2075856"/>
            </a:xfrm>
            <a:prstGeom prst="rect">
              <a:avLst/>
            </a:prstGeom>
          </p:spPr>
        </p:pic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4E6346B9-AB29-489E-BD4F-B59E56FEB0A2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263207" y="3479930"/>
              <a:ext cx="1391471" cy="157248"/>
            </a:xfrm>
            <a:custGeom>
              <a:avLst/>
              <a:gdLst>
                <a:gd name="connsiteX0" fmla="*/ 1024690 w 3349538"/>
                <a:gd name="connsiteY0" fmla="*/ 0 h 378526"/>
                <a:gd name="connsiteX1" fmla="*/ 1312773 w 3349538"/>
                <a:gd name="connsiteY1" fmla="*/ 0 h 378526"/>
                <a:gd name="connsiteX2" fmla="*/ 1355299 w 3349538"/>
                <a:gd name="connsiteY2" fmla="*/ 60794 h 378526"/>
                <a:gd name="connsiteX3" fmla="*/ 1371787 w 3349538"/>
                <a:gd name="connsiteY3" fmla="*/ 133486 h 378526"/>
                <a:gd name="connsiteX4" fmla="*/ 1364816 w 3349538"/>
                <a:gd name="connsiteY4" fmla="*/ 185123 h 378526"/>
                <a:gd name="connsiteX5" fmla="*/ 1316023 w 3349538"/>
                <a:gd name="connsiteY5" fmla="*/ 267464 h 378526"/>
                <a:gd name="connsiteX6" fmla="*/ 1777003 w 3349538"/>
                <a:gd name="connsiteY6" fmla="*/ 267464 h 378526"/>
                <a:gd name="connsiteX7" fmla="*/ 1847288 w 3349538"/>
                <a:gd name="connsiteY7" fmla="*/ 119472 h 378526"/>
                <a:gd name="connsiteX8" fmla="*/ 1890047 w 3349538"/>
                <a:gd name="connsiteY8" fmla="*/ 0 h 378526"/>
                <a:gd name="connsiteX9" fmla="*/ 2270207 w 3349538"/>
                <a:gd name="connsiteY9" fmla="*/ 0 h 378526"/>
                <a:gd name="connsiteX10" fmla="*/ 2264934 w 3349538"/>
                <a:gd name="connsiteY10" fmla="*/ 4160 h 378526"/>
                <a:gd name="connsiteX11" fmla="*/ 2185937 w 3349538"/>
                <a:gd name="connsiteY11" fmla="*/ 21838 h 378526"/>
                <a:gd name="connsiteX12" fmla="*/ 2064651 w 3349538"/>
                <a:gd name="connsiteY12" fmla="*/ 122321 h 378526"/>
                <a:gd name="connsiteX13" fmla="*/ 1884812 w 3349538"/>
                <a:gd name="connsiteY13" fmla="*/ 267464 h 378526"/>
                <a:gd name="connsiteX14" fmla="*/ 2843948 w 3349538"/>
                <a:gd name="connsiteY14" fmla="*/ 267464 h 378526"/>
                <a:gd name="connsiteX15" fmla="*/ 2962910 w 3349538"/>
                <a:gd name="connsiteY15" fmla="*/ 77662 h 378526"/>
                <a:gd name="connsiteX16" fmla="*/ 2988003 w 3349538"/>
                <a:gd name="connsiteY16" fmla="*/ 45098 h 378526"/>
                <a:gd name="connsiteX17" fmla="*/ 3018674 w 3349538"/>
                <a:gd name="connsiteY17" fmla="*/ 29281 h 378526"/>
                <a:gd name="connsiteX18" fmla="*/ 3051202 w 3349538"/>
                <a:gd name="connsiteY18" fmla="*/ 41376 h 378526"/>
                <a:gd name="connsiteX19" fmla="*/ 3089308 w 3349538"/>
                <a:gd name="connsiteY19" fmla="*/ 70219 h 378526"/>
                <a:gd name="connsiteX20" fmla="*/ 3312362 w 3349538"/>
                <a:gd name="connsiteY20" fmla="*/ 260020 h 378526"/>
                <a:gd name="connsiteX21" fmla="*/ 3337921 w 3349538"/>
                <a:gd name="connsiteY21" fmla="*/ 283638 h 378526"/>
                <a:gd name="connsiteX22" fmla="*/ 3349538 w 3349538"/>
                <a:gd name="connsiteY22" fmla="*/ 315541 h 378526"/>
                <a:gd name="connsiteX23" fmla="*/ 3329556 w 3349538"/>
                <a:gd name="connsiteY23" fmla="*/ 348362 h 378526"/>
                <a:gd name="connsiteX24" fmla="*/ 3290057 w 3349538"/>
                <a:gd name="connsiteY24" fmla="*/ 356221 h 378526"/>
                <a:gd name="connsiteX25" fmla="*/ 460981 w 3349538"/>
                <a:gd name="connsiteY25" fmla="*/ 356221 h 378526"/>
                <a:gd name="connsiteX26" fmla="*/ 210044 w 3349538"/>
                <a:gd name="connsiteY26" fmla="*/ 361798 h 378526"/>
                <a:gd name="connsiteX27" fmla="*/ 59482 w 3349538"/>
                <a:gd name="connsiteY27" fmla="*/ 378526 h 378526"/>
                <a:gd name="connsiteX28" fmla="*/ 0 w 3349538"/>
                <a:gd name="connsiteY28" fmla="*/ 245134 h 378526"/>
                <a:gd name="connsiteX29" fmla="*/ 332259 w 3349538"/>
                <a:gd name="connsiteY29" fmla="*/ 263277 h 378526"/>
                <a:gd name="connsiteX30" fmla="*/ 527896 w 3349538"/>
                <a:gd name="connsiteY30" fmla="*/ 267464 h 378526"/>
                <a:gd name="connsiteX31" fmla="*/ 1141296 w 3349538"/>
                <a:gd name="connsiteY31" fmla="*/ 267464 h 378526"/>
                <a:gd name="connsiteX32" fmla="*/ 1089251 w 3349538"/>
                <a:gd name="connsiteY32" fmla="*/ 207918 h 378526"/>
                <a:gd name="connsiteX33" fmla="*/ 1059511 w 3349538"/>
                <a:gd name="connsiteY33" fmla="*/ 126043 h 378526"/>
                <a:gd name="connsiteX34" fmla="*/ 1027563 w 3349538"/>
                <a:gd name="connsiteY34" fmla="*/ 9568 h 378526"/>
                <a:gd name="connsiteX35" fmla="*/ 567628 w 3349538"/>
                <a:gd name="connsiteY35" fmla="*/ 0 h 378526"/>
                <a:gd name="connsiteX36" fmla="*/ 691976 w 3349538"/>
                <a:gd name="connsiteY36" fmla="*/ 0 h 378526"/>
                <a:gd name="connsiteX37" fmla="*/ 631989 w 3349538"/>
                <a:gd name="connsiteY37" fmla="*/ 10673 h 37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349538" h="378526">
                  <a:moveTo>
                    <a:pt x="1024690" y="0"/>
                  </a:moveTo>
                  <a:lnTo>
                    <a:pt x="1312773" y="0"/>
                  </a:lnTo>
                  <a:lnTo>
                    <a:pt x="1355299" y="60794"/>
                  </a:lnTo>
                  <a:cubicBezTo>
                    <a:pt x="1365304" y="83284"/>
                    <a:pt x="1370800" y="107515"/>
                    <a:pt x="1371787" y="133486"/>
                  </a:cubicBezTo>
                  <a:cubicBezTo>
                    <a:pt x="1372949" y="142092"/>
                    <a:pt x="1370625" y="159304"/>
                    <a:pt x="1364816" y="185123"/>
                  </a:cubicBezTo>
                  <a:cubicBezTo>
                    <a:pt x="1359007" y="210942"/>
                    <a:pt x="1342743" y="238389"/>
                    <a:pt x="1316023" y="267464"/>
                  </a:cubicBezTo>
                  <a:lnTo>
                    <a:pt x="1777003" y="267464"/>
                  </a:lnTo>
                  <a:cubicBezTo>
                    <a:pt x="1804962" y="213539"/>
                    <a:pt x="1828390" y="164208"/>
                    <a:pt x="1847288" y="119472"/>
                  </a:cubicBezTo>
                  <a:lnTo>
                    <a:pt x="1890047" y="0"/>
                  </a:lnTo>
                  <a:lnTo>
                    <a:pt x="2270207" y="0"/>
                  </a:lnTo>
                  <a:lnTo>
                    <a:pt x="2264934" y="4160"/>
                  </a:lnTo>
                  <a:cubicBezTo>
                    <a:pt x="2246036" y="11448"/>
                    <a:pt x="2219705" y="17340"/>
                    <a:pt x="2185937" y="21838"/>
                  </a:cubicBezTo>
                  <a:cubicBezTo>
                    <a:pt x="2140629" y="60449"/>
                    <a:pt x="2100199" y="93944"/>
                    <a:pt x="2064651" y="122321"/>
                  </a:cubicBezTo>
                  <a:cubicBezTo>
                    <a:pt x="2029101" y="150698"/>
                    <a:pt x="1969155" y="199079"/>
                    <a:pt x="1884812" y="267464"/>
                  </a:cubicBezTo>
                  <a:lnTo>
                    <a:pt x="2843948" y="267464"/>
                  </a:lnTo>
                  <a:lnTo>
                    <a:pt x="2962910" y="77662"/>
                  </a:lnTo>
                  <a:cubicBezTo>
                    <a:pt x="2970345" y="65876"/>
                    <a:pt x="2978709" y="55022"/>
                    <a:pt x="2988003" y="45098"/>
                  </a:cubicBezTo>
                  <a:cubicBezTo>
                    <a:pt x="2997297" y="35174"/>
                    <a:pt x="3007521" y="29901"/>
                    <a:pt x="3018674" y="29281"/>
                  </a:cubicBezTo>
                  <a:cubicBezTo>
                    <a:pt x="3029516" y="29591"/>
                    <a:pt x="3040359" y="33622"/>
                    <a:pt x="3051202" y="41376"/>
                  </a:cubicBezTo>
                  <a:cubicBezTo>
                    <a:pt x="3062046" y="49129"/>
                    <a:pt x="3074747" y="58743"/>
                    <a:pt x="3089308" y="70219"/>
                  </a:cubicBezTo>
                  <a:lnTo>
                    <a:pt x="3312362" y="260020"/>
                  </a:lnTo>
                  <a:cubicBezTo>
                    <a:pt x="3322044" y="267208"/>
                    <a:pt x="3330562" y="275080"/>
                    <a:pt x="3337921" y="283638"/>
                  </a:cubicBezTo>
                  <a:cubicBezTo>
                    <a:pt x="3345278" y="292194"/>
                    <a:pt x="3349151" y="302828"/>
                    <a:pt x="3349538" y="315541"/>
                  </a:cubicBezTo>
                  <a:cubicBezTo>
                    <a:pt x="3348686" y="331797"/>
                    <a:pt x="3342026" y="342738"/>
                    <a:pt x="3329556" y="348362"/>
                  </a:cubicBezTo>
                  <a:cubicBezTo>
                    <a:pt x="3317086" y="353986"/>
                    <a:pt x="3303920" y="356606"/>
                    <a:pt x="3290057" y="356221"/>
                  </a:cubicBezTo>
                  <a:lnTo>
                    <a:pt x="460981" y="356221"/>
                  </a:lnTo>
                  <a:cubicBezTo>
                    <a:pt x="350847" y="356221"/>
                    <a:pt x="267201" y="358080"/>
                    <a:pt x="210044" y="361798"/>
                  </a:cubicBezTo>
                  <a:cubicBezTo>
                    <a:pt x="152886" y="365515"/>
                    <a:pt x="102699" y="371091"/>
                    <a:pt x="59482" y="378526"/>
                  </a:cubicBezTo>
                  <a:lnTo>
                    <a:pt x="0" y="245134"/>
                  </a:lnTo>
                  <a:cubicBezTo>
                    <a:pt x="117027" y="254205"/>
                    <a:pt x="227779" y="260253"/>
                    <a:pt x="332259" y="263277"/>
                  </a:cubicBezTo>
                  <a:cubicBezTo>
                    <a:pt x="436739" y="266300"/>
                    <a:pt x="501951" y="267696"/>
                    <a:pt x="527896" y="267464"/>
                  </a:cubicBezTo>
                  <a:lnTo>
                    <a:pt x="1141296" y="267464"/>
                  </a:lnTo>
                  <a:cubicBezTo>
                    <a:pt x="1117907" y="249476"/>
                    <a:pt x="1100558" y="229627"/>
                    <a:pt x="1089251" y="207918"/>
                  </a:cubicBezTo>
                  <a:cubicBezTo>
                    <a:pt x="1077944" y="186209"/>
                    <a:pt x="1068029" y="158917"/>
                    <a:pt x="1059511" y="126043"/>
                  </a:cubicBezTo>
                  <a:cubicBezTo>
                    <a:pt x="1047351" y="79949"/>
                    <a:pt x="1036702" y="41124"/>
                    <a:pt x="1027563" y="9568"/>
                  </a:cubicBezTo>
                  <a:close/>
                  <a:moveTo>
                    <a:pt x="567628" y="0"/>
                  </a:moveTo>
                  <a:lnTo>
                    <a:pt x="691976" y="0"/>
                  </a:lnTo>
                  <a:lnTo>
                    <a:pt x="631989" y="1067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perspectiveContrastingRightFacing" fov="1800000">
                  <a:rot lat="20765844" lon="20095154" rev="454103"/>
                </a:camera>
                <a:lightRig rig="threePt" dir="t"/>
              </a:scene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+mn-cs"/>
              </a:endParaRPr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723196C3-A847-40A1-80CD-CD9A2B8DE1F8}"/>
                </a:ext>
              </a:extLst>
            </p:cNvPr>
            <p:cNvGrpSpPr/>
            <p:nvPr/>
          </p:nvGrpSpPr>
          <p:grpSpPr>
            <a:xfrm>
              <a:off x="6734695" y="3726560"/>
              <a:ext cx="632719" cy="611961"/>
              <a:chOff x="7604341" y="593686"/>
              <a:chExt cx="1523075" cy="1473109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7385FF84-ABCC-4A8F-B4EE-7E1B7AE36706}"/>
                  </a:ext>
                </a:extLst>
              </p:cNvPr>
              <p:cNvSpPr/>
              <p:nvPr/>
            </p:nvSpPr>
            <p:spPr>
              <a:xfrm rot="2594707">
                <a:off x="7604341" y="593686"/>
                <a:ext cx="1523075" cy="1473109"/>
              </a:xfrm>
              <a:custGeom>
                <a:avLst/>
                <a:gdLst>
                  <a:gd name="connsiteX0" fmla="*/ 340891 w 1523075"/>
                  <a:gd name="connsiteY0" fmla="*/ 39437 h 1473109"/>
                  <a:gd name="connsiteX1" fmla="*/ 329223 w 1523075"/>
                  <a:gd name="connsiteY1" fmla="*/ 68838 h 1473109"/>
                  <a:gd name="connsiteX2" fmla="*/ 330231 w 1523075"/>
                  <a:gd name="connsiteY2" fmla="*/ 86002 h 1473109"/>
                  <a:gd name="connsiteX3" fmla="*/ 342261 w 1523075"/>
                  <a:gd name="connsiteY3" fmla="*/ 86002 h 1473109"/>
                  <a:gd name="connsiteX4" fmla="*/ 342261 w 1523075"/>
                  <a:gd name="connsiteY4" fmla="*/ 106238 h 1473109"/>
                  <a:gd name="connsiteX5" fmla="*/ 354778 w 1523075"/>
                  <a:gd name="connsiteY5" fmla="*/ 113777 h 1473109"/>
                  <a:gd name="connsiteX6" fmla="*/ 403686 w 1523075"/>
                  <a:gd name="connsiteY6" fmla="*/ 106202 h 1473109"/>
                  <a:gd name="connsiteX7" fmla="*/ 405670 w 1523075"/>
                  <a:gd name="connsiteY7" fmla="*/ 41422 h 1473109"/>
                  <a:gd name="connsiteX8" fmla="*/ 340891 w 1523075"/>
                  <a:gd name="connsiteY8" fmla="*/ 39437 h 1473109"/>
                  <a:gd name="connsiteX9" fmla="*/ 41280 w 1523075"/>
                  <a:gd name="connsiteY9" fmla="*/ 321235 h 1473109"/>
                  <a:gd name="connsiteX10" fmla="*/ 39295 w 1523075"/>
                  <a:gd name="connsiteY10" fmla="*/ 386015 h 1473109"/>
                  <a:gd name="connsiteX11" fmla="*/ 104075 w 1523075"/>
                  <a:gd name="connsiteY11" fmla="*/ 388000 h 1473109"/>
                  <a:gd name="connsiteX12" fmla="*/ 114629 w 1523075"/>
                  <a:gd name="connsiteY12" fmla="*/ 339648 h 1473109"/>
                  <a:gd name="connsiteX13" fmla="*/ 111026 w 1523075"/>
                  <a:gd name="connsiteY13" fmla="*/ 332740 h 1473109"/>
                  <a:gd name="connsiteX14" fmla="*/ 95523 w 1523075"/>
                  <a:gd name="connsiteY14" fmla="*/ 332740 h 1473109"/>
                  <a:gd name="connsiteX15" fmla="*/ 95523 w 1523075"/>
                  <a:gd name="connsiteY15" fmla="*/ 316874 h 1473109"/>
                  <a:gd name="connsiteX16" fmla="*/ 90187 w 1523075"/>
                  <a:gd name="connsiteY16" fmla="*/ 313660 h 1473109"/>
                  <a:gd name="connsiteX17" fmla="*/ 41280 w 1523075"/>
                  <a:gd name="connsiteY17" fmla="*/ 321235 h 1473109"/>
                  <a:gd name="connsiteX18" fmla="*/ 37336 w 1523075"/>
                  <a:gd name="connsiteY18" fmla="*/ 24475 h 1473109"/>
                  <a:gd name="connsiteX19" fmla="*/ 57907 w 1523075"/>
                  <a:gd name="connsiteY19" fmla="*/ 69805 h 1473109"/>
                  <a:gd name="connsiteX20" fmla="*/ 86853 w 1523075"/>
                  <a:gd name="connsiteY20" fmla="*/ 84876 h 1473109"/>
                  <a:gd name="connsiteX21" fmla="*/ 95523 w 1523075"/>
                  <a:gd name="connsiteY21" fmla="*/ 87214 h 1473109"/>
                  <a:gd name="connsiteX22" fmla="*/ 95523 w 1523075"/>
                  <a:gd name="connsiteY22" fmla="*/ 86002 h 1473109"/>
                  <a:gd name="connsiteX23" fmla="*/ 104338 w 1523075"/>
                  <a:gd name="connsiteY23" fmla="*/ 86002 h 1473109"/>
                  <a:gd name="connsiteX24" fmla="*/ 93906 w 1523075"/>
                  <a:gd name="connsiteY24" fmla="*/ 74035 h 1473109"/>
                  <a:gd name="connsiteX25" fmla="*/ 37336 w 1523075"/>
                  <a:gd name="connsiteY25" fmla="*/ 24475 h 1473109"/>
                  <a:gd name="connsiteX26" fmla="*/ 24527 w 1523075"/>
                  <a:gd name="connsiteY26" fmla="*/ 12693 h 1473109"/>
                  <a:gd name="connsiteX27" fmla="*/ 89220 w 1523075"/>
                  <a:gd name="connsiteY27" fmla="*/ 35764 h 1473109"/>
                  <a:gd name="connsiteX28" fmla="*/ 119580 w 1523075"/>
                  <a:gd name="connsiteY28" fmla="*/ 85944 h 1473109"/>
                  <a:gd name="connsiteX29" fmla="*/ 119570 w 1523075"/>
                  <a:gd name="connsiteY29" fmla="*/ 86002 h 1473109"/>
                  <a:gd name="connsiteX30" fmla="*/ 201536 w 1523075"/>
                  <a:gd name="connsiteY30" fmla="*/ 86002 h 1473109"/>
                  <a:gd name="connsiteX31" fmla="*/ 201544 w 1523075"/>
                  <a:gd name="connsiteY31" fmla="*/ 85906 h 1473109"/>
                  <a:gd name="connsiteX32" fmla="*/ 217217 w 1523075"/>
                  <a:gd name="connsiteY32" fmla="*/ 34546 h 1473109"/>
                  <a:gd name="connsiteX33" fmla="*/ 233871 w 1523075"/>
                  <a:gd name="connsiteY33" fmla="*/ 85596 h 1473109"/>
                  <a:gd name="connsiteX34" fmla="*/ 233911 w 1523075"/>
                  <a:gd name="connsiteY34" fmla="*/ 86002 h 1473109"/>
                  <a:gd name="connsiteX35" fmla="*/ 313965 w 1523075"/>
                  <a:gd name="connsiteY35" fmla="*/ 86002 h 1473109"/>
                  <a:gd name="connsiteX36" fmla="*/ 312868 w 1523075"/>
                  <a:gd name="connsiteY36" fmla="*/ 67326 h 1473109"/>
                  <a:gd name="connsiteX37" fmla="*/ 328967 w 1523075"/>
                  <a:gd name="connsiteY37" fmla="*/ 26759 h 1473109"/>
                  <a:gd name="connsiteX38" fmla="*/ 418348 w 1523075"/>
                  <a:gd name="connsiteY38" fmla="*/ 29498 h 1473109"/>
                  <a:gd name="connsiteX39" fmla="*/ 415610 w 1523075"/>
                  <a:gd name="connsiteY39" fmla="*/ 118879 h 1473109"/>
                  <a:gd name="connsiteX40" fmla="*/ 348129 w 1523075"/>
                  <a:gd name="connsiteY40" fmla="*/ 129331 h 1473109"/>
                  <a:gd name="connsiteX41" fmla="*/ 342261 w 1523075"/>
                  <a:gd name="connsiteY41" fmla="*/ 125797 h 1473109"/>
                  <a:gd name="connsiteX42" fmla="*/ 342261 w 1523075"/>
                  <a:gd name="connsiteY42" fmla="*/ 201821 h 1473109"/>
                  <a:gd name="connsiteX43" fmla="*/ 343352 w 1523075"/>
                  <a:gd name="connsiteY43" fmla="*/ 201996 h 1473109"/>
                  <a:gd name="connsiteX44" fmla="*/ 393287 w 1523075"/>
                  <a:gd name="connsiteY44" fmla="*/ 221744 h 1473109"/>
                  <a:gd name="connsiteX45" fmla="*/ 378953 w 1523075"/>
                  <a:gd name="connsiteY45" fmla="*/ 229647 h 1473109"/>
                  <a:gd name="connsiteX46" fmla="*/ 342261 w 1523075"/>
                  <a:gd name="connsiteY46" fmla="*/ 234099 h 1473109"/>
                  <a:gd name="connsiteX47" fmla="*/ 342261 w 1523075"/>
                  <a:gd name="connsiteY47" fmla="*/ 332740 h 1473109"/>
                  <a:gd name="connsiteX48" fmla="*/ 327483 w 1523075"/>
                  <a:gd name="connsiteY48" fmla="*/ 332740 h 1473109"/>
                  <a:gd name="connsiteX49" fmla="*/ 403365 w 1523075"/>
                  <a:gd name="connsiteY49" fmla="*/ 382259 h 1473109"/>
                  <a:gd name="connsiteX50" fmla="*/ 548582 w 1523075"/>
                  <a:gd name="connsiteY50" fmla="*/ 481045 h 1473109"/>
                  <a:gd name="connsiteX51" fmla="*/ 701630 w 1523075"/>
                  <a:gd name="connsiteY51" fmla="*/ 588157 h 1473109"/>
                  <a:gd name="connsiteX52" fmla="*/ 937548 w 1523075"/>
                  <a:gd name="connsiteY52" fmla="*/ 805622 h 1473109"/>
                  <a:gd name="connsiteX53" fmla="*/ 1073284 w 1523075"/>
                  <a:gd name="connsiteY53" fmla="*/ 949939 h 1473109"/>
                  <a:gd name="connsiteX54" fmla="*/ 1298926 w 1523075"/>
                  <a:gd name="connsiteY54" fmla="*/ 1150916 h 1473109"/>
                  <a:gd name="connsiteX55" fmla="*/ 1416060 w 1523075"/>
                  <a:gd name="connsiteY55" fmla="*/ 1286577 h 1473109"/>
                  <a:gd name="connsiteX56" fmla="*/ 1522753 w 1523075"/>
                  <a:gd name="connsiteY56" fmla="*/ 1411136 h 1473109"/>
                  <a:gd name="connsiteX57" fmla="*/ 1504315 w 1523075"/>
                  <a:gd name="connsiteY57" fmla="*/ 1397094 h 1473109"/>
                  <a:gd name="connsiteX58" fmla="*/ 1402348 w 1523075"/>
                  <a:gd name="connsiteY58" fmla="*/ 1294243 h 1473109"/>
                  <a:gd name="connsiteX59" fmla="*/ 1265622 w 1523075"/>
                  <a:gd name="connsiteY59" fmla="*/ 1182240 h 1473109"/>
                  <a:gd name="connsiteX60" fmla="*/ 1432352 w 1523075"/>
                  <a:gd name="connsiteY60" fmla="*/ 1370631 h 1473109"/>
                  <a:gd name="connsiteX61" fmla="*/ 1465626 w 1523075"/>
                  <a:gd name="connsiteY61" fmla="*/ 1428253 h 1473109"/>
                  <a:gd name="connsiteX62" fmla="*/ 1438533 w 1523075"/>
                  <a:gd name="connsiteY62" fmla="*/ 1432814 h 1473109"/>
                  <a:gd name="connsiteX63" fmla="*/ 1423831 w 1523075"/>
                  <a:gd name="connsiteY63" fmla="*/ 1472793 h 1473109"/>
                  <a:gd name="connsiteX64" fmla="*/ 1342252 w 1523075"/>
                  <a:gd name="connsiteY64" fmla="*/ 1408301 h 1473109"/>
                  <a:gd name="connsiteX65" fmla="*/ 1149884 w 1523075"/>
                  <a:gd name="connsiteY65" fmla="*/ 1264945 h 1473109"/>
                  <a:gd name="connsiteX66" fmla="*/ 891628 w 1523075"/>
                  <a:gd name="connsiteY66" fmla="*/ 984803 h 1473109"/>
                  <a:gd name="connsiteX67" fmla="*/ 490300 w 1523075"/>
                  <a:gd name="connsiteY67" fmla="*/ 535862 h 1473109"/>
                  <a:gd name="connsiteX68" fmla="*/ 323405 w 1523075"/>
                  <a:gd name="connsiteY68" fmla="*/ 352856 h 1473109"/>
                  <a:gd name="connsiteX69" fmla="*/ 307295 w 1523075"/>
                  <a:gd name="connsiteY69" fmla="*/ 332740 h 1473109"/>
                  <a:gd name="connsiteX70" fmla="*/ 236247 w 1523075"/>
                  <a:gd name="connsiteY70" fmla="*/ 332740 h 1473109"/>
                  <a:gd name="connsiteX71" fmla="*/ 236240 w 1523075"/>
                  <a:gd name="connsiteY71" fmla="*/ 332836 h 1473109"/>
                  <a:gd name="connsiteX72" fmla="*/ 220567 w 1523075"/>
                  <a:gd name="connsiteY72" fmla="*/ 384195 h 1473109"/>
                  <a:gd name="connsiteX73" fmla="*/ 203912 w 1523075"/>
                  <a:gd name="connsiteY73" fmla="*/ 333145 h 1473109"/>
                  <a:gd name="connsiteX74" fmla="*/ 203873 w 1523075"/>
                  <a:gd name="connsiteY74" fmla="*/ 332740 h 1473109"/>
                  <a:gd name="connsiteX75" fmla="*/ 129924 w 1523075"/>
                  <a:gd name="connsiteY75" fmla="*/ 332740 h 1473109"/>
                  <a:gd name="connsiteX76" fmla="*/ 130562 w 1523075"/>
                  <a:gd name="connsiteY76" fmla="*/ 333963 h 1473109"/>
                  <a:gd name="connsiteX77" fmla="*/ 115999 w 1523075"/>
                  <a:gd name="connsiteY77" fmla="*/ 400677 h 1473109"/>
                  <a:gd name="connsiteX78" fmla="*/ 26618 w 1523075"/>
                  <a:gd name="connsiteY78" fmla="*/ 397939 h 1473109"/>
                  <a:gd name="connsiteX79" fmla="*/ 29356 w 1523075"/>
                  <a:gd name="connsiteY79" fmla="*/ 308558 h 1473109"/>
                  <a:gd name="connsiteX80" fmla="*/ 70832 w 1523075"/>
                  <a:gd name="connsiteY80" fmla="*/ 294972 h 1473109"/>
                  <a:gd name="connsiteX81" fmla="*/ 95523 w 1523075"/>
                  <a:gd name="connsiteY81" fmla="*/ 297948 h 1473109"/>
                  <a:gd name="connsiteX82" fmla="*/ 95523 w 1523075"/>
                  <a:gd name="connsiteY82" fmla="*/ 216919 h 1473109"/>
                  <a:gd name="connsiteX83" fmla="*/ 94433 w 1523075"/>
                  <a:gd name="connsiteY83" fmla="*/ 216744 h 1473109"/>
                  <a:gd name="connsiteX84" fmla="*/ 44498 w 1523075"/>
                  <a:gd name="connsiteY84" fmla="*/ 196996 h 1473109"/>
                  <a:gd name="connsiteX85" fmla="*/ 58832 w 1523075"/>
                  <a:gd name="connsiteY85" fmla="*/ 189093 h 1473109"/>
                  <a:gd name="connsiteX86" fmla="*/ 95523 w 1523075"/>
                  <a:gd name="connsiteY86" fmla="*/ 184642 h 1473109"/>
                  <a:gd name="connsiteX87" fmla="*/ 95523 w 1523075"/>
                  <a:gd name="connsiteY87" fmla="*/ 98519 h 1473109"/>
                  <a:gd name="connsiteX88" fmla="*/ 87314 w 1523075"/>
                  <a:gd name="connsiteY88" fmla="*/ 96211 h 1473109"/>
                  <a:gd name="connsiteX89" fmla="*/ 52911 w 1523075"/>
                  <a:gd name="connsiteY89" fmla="*/ 75237 h 1473109"/>
                  <a:gd name="connsiteX90" fmla="*/ 24527 w 1523075"/>
                  <a:gd name="connsiteY90" fmla="*/ 12693 h 1473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1523075" h="1473109">
                    <a:moveTo>
                      <a:pt x="340891" y="39437"/>
                    </a:moveTo>
                    <a:cubicBezTo>
                      <a:pt x="335327" y="44671"/>
                      <a:pt x="330495" y="56257"/>
                      <a:pt x="329223" y="68838"/>
                    </a:cubicBezTo>
                    <a:lnTo>
                      <a:pt x="330231" y="86002"/>
                    </a:lnTo>
                    <a:lnTo>
                      <a:pt x="342261" y="86002"/>
                    </a:lnTo>
                    <a:lnTo>
                      <a:pt x="342261" y="106238"/>
                    </a:lnTo>
                    <a:lnTo>
                      <a:pt x="354778" y="113777"/>
                    </a:lnTo>
                    <a:cubicBezTo>
                      <a:pt x="372828" y="119381"/>
                      <a:pt x="395340" y="114052"/>
                      <a:pt x="403686" y="106202"/>
                    </a:cubicBezTo>
                    <a:cubicBezTo>
                      <a:pt x="414814" y="95736"/>
                      <a:pt x="423011" y="59859"/>
                      <a:pt x="405670" y="41422"/>
                    </a:cubicBezTo>
                    <a:cubicBezTo>
                      <a:pt x="388330" y="22986"/>
                      <a:pt x="352019" y="28971"/>
                      <a:pt x="340891" y="39437"/>
                    </a:cubicBezTo>
                    <a:close/>
                    <a:moveTo>
                      <a:pt x="41280" y="321235"/>
                    </a:moveTo>
                    <a:cubicBezTo>
                      <a:pt x="30152" y="331701"/>
                      <a:pt x="21955" y="367578"/>
                      <a:pt x="39295" y="386015"/>
                    </a:cubicBezTo>
                    <a:cubicBezTo>
                      <a:pt x="56635" y="404451"/>
                      <a:pt x="92947" y="398466"/>
                      <a:pt x="104075" y="388000"/>
                    </a:cubicBezTo>
                    <a:cubicBezTo>
                      <a:pt x="112421" y="380150"/>
                      <a:pt x="119118" y="358007"/>
                      <a:pt x="114629" y="339648"/>
                    </a:cubicBezTo>
                    <a:lnTo>
                      <a:pt x="111026" y="332740"/>
                    </a:lnTo>
                    <a:lnTo>
                      <a:pt x="95523" y="332740"/>
                    </a:lnTo>
                    <a:lnTo>
                      <a:pt x="95523" y="316874"/>
                    </a:lnTo>
                    <a:lnTo>
                      <a:pt x="90187" y="313660"/>
                    </a:lnTo>
                    <a:cubicBezTo>
                      <a:pt x="72137" y="308056"/>
                      <a:pt x="49625" y="313386"/>
                      <a:pt x="41280" y="321235"/>
                    </a:cubicBezTo>
                    <a:close/>
                    <a:moveTo>
                      <a:pt x="37336" y="24475"/>
                    </a:moveTo>
                    <a:cubicBezTo>
                      <a:pt x="29522" y="21688"/>
                      <a:pt x="46664" y="59463"/>
                      <a:pt x="57907" y="69805"/>
                    </a:cubicBezTo>
                    <a:cubicBezTo>
                      <a:pt x="63529" y="74975"/>
                      <a:pt x="76108" y="81044"/>
                      <a:pt x="86853" y="84876"/>
                    </a:cubicBezTo>
                    <a:lnTo>
                      <a:pt x="95523" y="87214"/>
                    </a:lnTo>
                    <a:lnTo>
                      <a:pt x="95523" y="86002"/>
                    </a:lnTo>
                    <a:lnTo>
                      <a:pt x="104338" y="86002"/>
                    </a:lnTo>
                    <a:lnTo>
                      <a:pt x="93906" y="74035"/>
                    </a:lnTo>
                    <a:cubicBezTo>
                      <a:pt x="76283" y="56174"/>
                      <a:pt x="43197" y="26565"/>
                      <a:pt x="37336" y="24475"/>
                    </a:cubicBezTo>
                    <a:close/>
                    <a:moveTo>
                      <a:pt x="24527" y="12693"/>
                    </a:moveTo>
                    <a:cubicBezTo>
                      <a:pt x="48288" y="-8287"/>
                      <a:pt x="73707" y="21494"/>
                      <a:pt x="89220" y="35764"/>
                    </a:cubicBezTo>
                    <a:cubicBezTo>
                      <a:pt x="100854" y="46466"/>
                      <a:pt x="116642" y="70165"/>
                      <a:pt x="119580" y="85944"/>
                    </a:cubicBezTo>
                    <a:lnTo>
                      <a:pt x="119570" y="86002"/>
                    </a:lnTo>
                    <a:lnTo>
                      <a:pt x="201536" y="86002"/>
                    </a:lnTo>
                    <a:lnTo>
                      <a:pt x="201544" y="85906"/>
                    </a:lnTo>
                    <a:cubicBezTo>
                      <a:pt x="205378" y="54229"/>
                      <a:pt x="210905" y="34606"/>
                      <a:pt x="217217" y="34546"/>
                    </a:cubicBezTo>
                    <a:cubicBezTo>
                      <a:pt x="223529" y="34486"/>
                      <a:pt x="229431" y="53999"/>
                      <a:pt x="233871" y="85596"/>
                    </a:cubicBezTo>
                    <a:lnTo>
                      <a:pt x="233911" y="86002"/>
                    </a:lnTo>
                    <a:lnTo>
                      <a:pt x="313965" y="86002"/>
                    </a:lnTo>
                    <a:lnTo>
                      <a:pt x="312868" y="67326"/>
                    </a:lnTo>
                    <a:cubicBezTo>
                      <a:pt x="314624" y="49966"/>
                      <a:pt x="321290" y="33980"/>
                      <a:pt x="328967" y="26759"/>
                    </a:cubicBezTo>
                    <a:cubicBezTo>
                      <a:pt x="344320" y="12319"/>
                      <a:pt x="369810" y="-26903"/>
                      <a:pt x="418348" y="29498"/>
                    </a:cubicBezTo>
                    <a:cubicBezTo>
                      <a:pt x="466886" y="85900"/>
                      <a:pt x="430963" y="104439"/>
                      <a:pt x="415610" y="118879"/>
                    </a:cubicBezTo>
                    <a:cubicBezTo>
                      <a:pt x="404095" y="129710"/>
                      <a:pt x="373034" y="137063"/>
                      <a:pt x="348129" y="129331"/>
                    </a:cubicBezTo>
                    <a:lnTo>
                      <a:pt x="342261" y="125797"/>
                    </a:lnTo>
                    <a:lnTo>
                      <a:pt x="342261" y="201821"/>
                    </a:lnTo>
                    <a:lnTo>
                      <a:pt x="343352" y="201996"/>
                    </a:lnTo>
                    <a:cubicBezTo>
                      <a:pt x="374618" y="208362"/>
                      <a:pt x="393734" y="215447"/>
                      <a:pt x="393287" y="221744"/>
                    </a:cubicBezTo>
                    <a:cubicBezTo>
                      <a:pt x="393063" y="224893"/>
                      <a:pt x="387971" y="227546"/>
                      <a:pt x="378953" y="229647"/>
                    </a:cubicBezTo>
                    <a:lnTo>
                      <a:pt x="342261" y="234099"/>
                    </a:lnTo>
                    <a:lnTo>
                      <a:pt x="342261" y="332740"/>
                    </a:lnTo>
                    <a:lnTo>
                      <a:pt x="327483" y="332740"/>
                    </a:lnTo>
                    <a:lnTo>
                      <a:pt x="403365" y="382259"/>
                    </a:lnTo>
                    <a:lnTo>
                      <a:pt x="548582" y="481045"/>
                    </a:lnTo>
                    <a:cubicBezTo>
                      <a:pt x="592692" y="507553"/>
                      <a:pt x="636802" y="534061"/>
                      <a:pt x="701630" y="588157"/>
                    </a:cubicBezTo>
                    <a:cubicBezTo>
                      <a:pt x="766458" y="642254"/>
                      <a:pt x="875606" y="745325"/>
                      <a:pt x="937548" y="805622"/>
                    </a:cubicBezTo>
                    <a:cubicBezTo>
                      <a:pt x="999490" y="865919"/>
                      <a:pt x="1013054" y="892389"/>
                      <a:pt x="1073284" y="949939"/>
                    </a:cubicBezTo>
                    <a:cubicBezTo>
                      <a:pt x="1133514" y="1007488"/>
                      <a:pt x="1241797" y="1094810"/>
                      <a:pt x="1298926" y="1150916"/>
                    </a:cubicBezTo>
                    <a:cubicBezTo>
                      <a:pt x="1356055" y="1207023"/>
                      <a:pt x="1378755" y="1243207"/>
                      <a:pt x="1416060" y="1286577"/>
                    </a:cubicBezTo>
                    <a:cubicBezTo>
                      <a:pt x="1453364" y="1329947"/>
                      <a:pt x="1487188" y="1369616"/>
                      <a:pt x="1522753" y="1411136"/>
                    </a:cubicBezTo>
                    <a:cubicBezTo>
                      <a:pt x="1523568" y="1413856"/>
                      <a:pt x="1524383" y="1416577"/>
                      <a:pt x="1504315" y="1397094"/>
                    </a:cubicBezTo>
                    <a:cubicBezTo>
                      <a:pt x="1484248" y="1377612"/>
                      <a:pt x="1442130" y="1330052"/>
                      <a:pt x="1402348" y="1294243"/>
                    </a:cubicBezTo>
                    <a:cubicBezTo>
                      <a:pt x="1362566" y="1258434"/>
                      <a:pt x="1311197" y="1219574"/>
                      <a:pt x="1265622" y="1182240"/>
                    </a:cubicBezTo>
                    <a:cubicBezTo>
                      <a:pt x="1332320" y="1255934"/>
                      <a:pt x="1399018" y="1329629"/>
                      <a:pt x="1432352" y="1370631"/>
                    </a:cubicBezTo>
                    <a:cubicBezTo>
                      <a:pt x="1465686" y="1411634"/>
                      <a:pt x="1464596" y="1417889"/>
                      <a:pt x="1465626" y="1428253"/>
                    </a:cubicBezTo>
                    <a:cubicBezTo>
                      <a:pt x="1466656" y="1438617"/>
                      <a:pt x="1445499" y="1425390"/>
                      <a:pt x="1438533" y="1432814"/>
                    </a:cubicBezTo>
                    <a:cubicBezTo>
                      <a:pt x="1431567" y="1440237"/>
                      <a:pt x="1439878" y="1476879"/>
                      <a:pt x="1423831" y="1472793"/>
                    </a:cubicBezTo>
                    <a:cubicBezTo>
                      <a:pt x="1407784" y="1468708"/>
                      <a:pt x="1387909" y="1442943"/>
                      <a:pt x="1342252" y="1408301"/>
                    </a:cubicBezTo>
                    <a:cubicBezTo>
                      <a:pt x="1296594" y="1373660"/>
                      <a:pt x="1224988" y="1335528"/>
                      <a:pt x="1149884" y="1264945"/>
                    </a:cubicBezTo>
                    <a:cubicBezTo>
                      <a:pt x="1074780" y="1194362"/>
                      <a:pt x="1001559" y="1106317"/>
                      <a:pt x="891628" y="984803"/>
                    </a:cubicBezTo>
                    <a:cubicBezTo>
                      <a:pt x="781697" y="863289"/>
                      <a:pt x="585004" y="641186"/>
                      <a:pt x="490300" y="535862"/>
                    </a:cubicBezTo>
                    <a:cubicBezTo>
                      <a:pt x="395596" y="430537"/>
                      <a:pt x="355952" y="390240"/>
                      <a:pt x="323405" y="352856"/>
                    </a:cubicBezTo>
                    <a:lnTo>
                      <a:pt x="307295" y="332740"/>
                    </a:lnTo>
                    <a:lnTo>
                      <a:pt x="236247" y="332740"/>
                    </a:lnTo>
                    <a:lnTo>
                      <a:pt x="236240" y="332836"/>
                    </a:lnTo>
                    <a:cubicBezTo>
                      <a:pt x="232406" y="364512"/>
                      <a:pt x="226879" y="384135"/>
                      <a:pt x="220567" y="384195"/>
                    </a:cubicBezTo>
                    <a:cubicBezTo>
                      <a:pt x="214254" y="384256"/>
                      <a:pt x="208352" y="364743"/>
                      <a:pt x="203912" y="333145"/>
                    </a:cubicBezTo>
                    <a:lnTo>
                      <a:pt x="203873" y="332740"/>
                    </a:lnTo>
                    <a:lnTo>
                      <a:pt x="129924" y="332740"/>
                    </a:lnTo>
                    <a:lnTo>
                      <a:pt x="130562" y="333963"/>
                    </a:lnTo>
                    <a:cubicBezTo>
                      <a:pt x="136755" y="359294"/>
                      <a:pt x="127514" y="389847"/>
                      <a:pt x="115999" y="400677"/>
                    </a:cubicBezTo>
                    <a:cubicBezTo>
                      <a:pt x="100645" y="415118"/>
                      <a:pt x="79941" y="449839"/>
                      <a:pt x="26618" y="397939"/>
                    </a:cubicBezTo>
                    <a:cubicBezTo>
                      <a:pt x="-26706" y="346039"/>
                      <a:pt x="14002" y="322998"/>
                      <a:pt x="29356" y="308558"/>
                    </a:cubicBezTo>
                    <a:cubicBezTo>
                      <a:pt x="37033" y="301337"/>
                      <a:pt x="53396" y="295662"/>
                      <a:pt x="70832" y="294972"/>
                    </a:cubicBezTo>
                    <a:lnTo>
                      <a:pt x="95523" y="297948"/>
                    </a:lnTo>
                    <a:lnTo>
                      <a:pt x="95523" y="216919"/>
                    </a:lnTo>
                    <a:lnTo>
                      <a:pt x="94433" y="216744"/>
                    </a:lnTo>
                    <a:cubicBezTo>
                      <a:pt x="63166" y="210379"/>
                      <a:pt x="44051" y="203293"/>
                      <a:pt x="44498" y="196996"/>
                    </a:cubicBezTo>
                    <a:cubicBezTo>
                      <a:pt x="44721" y="193848"/>
                      <a:pt x="49814" y="191195"/>
                      <a:pt x="58832" y="189093"/>
                    </a:cubicBezTo>
                    <a:lnTo>
                      <a:pt x="95523" y="184642"/>
                    </a:lnTo>
                    <a:lnTo>
                      <a:pt x="95523" y="98519"/>
                    </a:lnTo>
                    <a:lnTo>
                      <a:pt x="87314" y="96211"/>
                    </a:lnTo>
                    <a:cubicBezTo>
                      <a:pt x="74333" y="90865"/>
                      <a:pt x="60667" y="82371"/>
                      <a:pt x="52911" y="75237"/>
                    </a:cubicBezTo>
                    <a:cubicBezTo>
                      <a:pt x="37398" y="60967"/>
                      <a:pt x="766" y="33672"/>
                      <a:pt x="24527" y="12693"/>
                    </a:cubicBezTo>
                    <a:close/>
                  </a:path>
                </a:pathLst>
              </a:custGeom>
              <a:gradFill>
                <a:gsLst>
                  <a:gs pos="56000">
                    <a:srgbClr val="E55377"/>
                  </a:gs>
                  <a:gs pos="82000">
                    <a:schemeClr val="bg1"/>
                  </a:gs>
                </a:gsLst>
                <a:lin ang="0" scaled="0"/>
              </a:gra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id="{08B7F008-EB27-4E18-9981-C96A97D507A3}"/>
                  </a:ext>
                </a:extLst>
              </p:cNvPr>
              <p:cNvSpPr/>
              <p:nvPr/>
            </p:nvSpPr>
            <p:spPr>
              <a:xfrm>
                <a:off x="8296275" y="729615"/>
                <a:ext cx="89535" cy="280035"/>
              </a:xfrm>
              <a:prstGeom prst="roundRect">
                <a:avLst>
                  <a:gd name="adj" fmla="val 36232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374711EB-6B70-483E-9793-FA642CF5E99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51782" y="647699"/>
              <a:ext cx="3391731" cy="4201234"/>
            </a:xfrm>
            <a:custGeom>
              <a:avLst/>
              <a:gdLst>
                <a:gd name="connsiteX0" fmla="*/ 120330 w 3391731"/>
                <a:gd name="connsiteY0" fmla="*/ 3922090 h 4201234"/>
                <a:gd name="connsiteX1" fmla="*/ 129898 w 3391731"/>
                <a:gd name="connsiteY1" fmla="*/ 3922090 h 4201234"/>
                <a:gd name="connsiteX2" fmla="*/ 147667 w 3391731"/>
                <a:gd name="connsiteY2" fmla="*/ 3976653 h 4201234"/>
                <a:gd name="connsiteX3" fmla="*/ 157235 w 3391731"/>
                <a:gd name="connsiteY3" fmla="*/ 4050715 h 4201234"/>
                <a:gd name="connsiteX4" fmla="*/ 133827 w 3391731"/>
                <a:gd name="connsiteY4" fmla="*/ 4140171 h 4201234"/>
                <a:gd name="connsiteX5" fmla="*/ 64288 w 3391731"/>
                <a:gd name="connsiteY5" fmla="*/ 4175235 h 4201234"/>
                <a:gd name="connsiteX6" fmla="*/ 17814 w 3391731"/>
                <a:gd name="connsiteY6" fmla="*/ 4157618 h 4201234"/>
                <a:gd name="connsiteX7" fmla="*/ 45 w 3391731"/>
                <a:gd name="connsiteY7" fmla="*/ 4116396 h 4201234"/>
                <a:gd name="connsiteX8" fmla="*/ 10126 w 3391731"/>
                <a:gd name="connsiteY8" fmla="*/ 4083556 h 4201234"/>
                <a:gd name="connsiteX9" fmla="*/ 51986 w 3391731"/>
                <a:gd name="connsiteY9" fmla="*/ 4042505 h 4201234"/>
                <a:gd name="connsiteX10" fmla="*/ 99485 w 3391731"/>
                <a:gd name="connsiteY10" fmla="*/ 3978706 h 4201234"/>
                <a:gd name="connsiteX11" fmla="*/ 120330 w 3391731"/>
                <a:gd name="connsiteY11" fmla="*/ 3922090 h 4201234"/>
                <a:gd name="connsiteX12" fmla="*/ 233992 w 3391731"/>
                <a:gd name="connsiteY12" fmla="*/ 3893269 h 4201234"/>
                <a:gd name="connsiteX13" fmla="*/ 300440 w 3391731"/>
                <a:gd name="connsiteY13" fmla="*/ 3967845 h 4201234"/>
                <a:gd name="connsiteX14" fmla="*/ 331016 w 3391731"/>
                <a:gd name="connsiteY14" fmla="*/ 4062945 h 4201234"/>
                <a:gd name="connsiteX15" fmla="*/ 308639 w 3391731"/>
                <a:gd name="connsiteY15" fmla="*/ 4132047 h 4201234"/>
                <a:gd name="connsiteX16" fmla="*/ 258590 w 3391731"/>
                <a:gd name="connsiteY16" fmla="*/ 4155993 h 4201234"/>
                <a:gd name="connsiteX17" fmla="*/ 223914 w 3391731"/>
                <a:gd name="connsiteY17" fmla="*/ 4145046 h 4201234"/>
                <a:gd name="connsiteX18" fmla="*/ 202561 w 3391731"/>
                <a:gd name="connsiteY18" fmla="*/ 4093049 h 4201234"/>
                <a:gd name="connsiteX19" fmla="*/ 208331 w 3391731"/>
                <a:gd name="connsiteY19" fmla="*/ 4056914 h 4201234"/>
                <a:gd name="connsiteX20" fmla="*/ 219567 w 3391731"/>
                <a:gd name="connsiteY20" fmla="*/ 4006488 h 4201234"/>
                <a:gd name="connsiteX21" fmla="*/ 227159 w 3391731"/>
                <a:gd name="connsiteY21" fmla="*/ 3971266 h 4201234"/>
                <a:gd name="connsiteX22" fmla="*/ 228696 w 3391731"/>
                <a:gd name="connsiteY22" fmla="*/ 3931925 h 4201234"/>
                <a:gd name="connsiteX23" fmla="*/ 227159 w 3391731"/>
                <a:gd name="connsiteY23" fmla="*/ 3898742 h 4201234"/>
                <a:gd name="connsiteX24" fmla="*/ 357014 w 3391731"/>
                <a:gd name="connsiteY24" fmla="*/ 3885059 h 4201234"/>
                <a:gd name="connsiteX25" fmla="*/ 463404 w 3391731"/>
                <a:gd name="connsiteY25" fmla="*/ 3949543 h 4201234"/>
                <a:gd name="connsiteX26" fmla="*/ 514375 w 3391731"/>
                <a:gd name="connsiteY26" fmla="*/ 4043788 h 4201234"/>
                <a:gd name="connsiteX27" fmla="*/ 498126 w 3391731"/>
                <a:gd name="connsiteY27" fmla="*/ 4092193 h 4201234"/>
                <a:gd name="connsiteX28" fmla="*/ 450063 w 3391731"/>
                <a:gd name="connsiteY28" fmla="*/ 4114942 h 4201234"/>
                <a:gd name="connsiteX29" fmla="*/ 402683 w 3391731"/>
                <a:gd name="connsiteY29" fmla="*/ 4087405 h 4201234"/>
                <a:gd name="connsiteX30" fmla="*/ 391224 w 3391731"/>
                <a:gd name="connsiteY30" fmla="*/ 4017789 h 4201234"/>
                <a:gd name="connsiteX31" fmla="*/ 377711 w 3391731"/>
                <a:gd name="connsiteY31" fmla="*/ 3947148 h 4201234"/>
                <a:gd name="connsiteX32" fmla="*/ 352910 w 3391731"/>
                <a:gd name="connsiteY32" fmla="*/ 3887796 h 4201234"/>
                <a:gd name="connsiteX33" fmla="*/ 507534 w 3391731"/>
                <a:gd name="connsiteY33" fmla="*/ 3848113 h 4201234"/>
                <a:gd name="connsiteX34" fmla="*/ 577725 w 3391731"/>
                <a:gd name="connsiteY34" fmla="*/ 3870210 h 4201234"/>
                <a:gd name="connsiteX35" fmla="*/ 652174 w 3391731"/>
                <a:gd name="connsiteY35" fmla="*/ 3917241 h 4201234"/>
                <a:gd name="connsiteX36" fmla="*/ 686788 w 3391731"/>
                <a:gd name="connsiteY36" fmla="*/ 4001369 h 4201234"/>
                <a:gd name="connsiteX37" fmla="*/ 662500 w 3391731"/>
                <a:gd name="connsiteY37" fmla="*/ 4058327 h 4201234"/>
                <a:gd name="connsiteX38" fmla="*/ 623844 w 3391731"/>
                <a:gd name="connsiteY38" fmla="*/ 4071155 h 4201234"/>
                <a:gd name="connsiteX39" fmla="*/ 574583 w 3391731"/>
                <a:gd name="connsiteY39" fmla="*/ 4043788 h 4201234"/>
                <a:gd name="connsiteX40" fmla="*/ 554058 w 3391731"/>
                <a:gd name="connsiteY40" fmla="*/ 3963055 h 4201234"/>
                <a:gd name="connsiteX41" fmla="*/ 536440 w 3391731"/>
                <a:gd name="connsiteY41" fmla="*/ 3907124 h 4201234"/>
                <a:gd name="connsiteX42" fmla="*/ 503429 w 3391731"/>
                <a:gd name="connsiteY42" fmla="*/ 3852219 h 4201234"/>
                <a:gd name="connsiteX43" fmla="*/ 815413 w 3391731"/>
                <a:gd name="connsiteY43" fmla="*/ 3647051 h 4201234"/>
                <a:gd name="connsiteX44" fmla="*/ 815413 w 3391731"/>
                <a:gd name="connsiteY44" fmla="*/ 4075346 h 4201234"/>
                <a:gd name="connsiteX45" fmla="*/ 1074204 w 3391731"/>
                <a:gd name="connsiteY45" fmla="*/ 4075346 h 4201234"/>
                <a:gd name="connsiteX46" fmla="*/ 1074204 w 3391731"/>
                <a:gd name="connsiteY46" fmla="*/ 3647051 h 4201234"/>
                <a:gd name="connsiteX47" fmla="*/ 197033 w 3391731"/>
                <a:gd name="connsiteY47" fmla="*/ 3159917 h 4201234"/>
                <a:gd name="connsiteX48" fmla="*/ 243233 w 3391731"/>
                <a:gd name="connsiteY48" fmla="*/ 3186068 h 4201234"/>
                <a:gd name="connsiteX49" fmla="*/ 290305 w 3391731"/>
                <a:gd name="connsiteY49" fmla="*/ 3228639 h 4201234"/>
                <a:gd name="connsiteX50" fmla="*/ 311859 w 3391731"/>
                <a:gd name="connsiteY50" fmla="*/ 3291279 h 4201234"/>
                <a:gd name="connsiteX51" fmla="*/ 295640 w 3391731"/>
                <a:gd name="connsiteY51" fmla="*/ 3338151 h 4201234"/>
                <a:gd name="connsiteX52" fmla="*/ 264065 w 3391731"/>
                <a:gd name="connsiteY52" fmla="*/ 3350165 h 4201234"/>
                <a:gd name="connsiteX53" fmla="*/ 226216 w 3391731"/>
                <a:gd name="connsiteY53" fmla="*/ 3330307 h 4201234"/>
                <a:gd name="connsiteX54" fmla="*/ 216111 w 3391731"/>
                <a:gd name="connsiteY54" fmla="*/ 3289911 h 4201234"/>
                <a:gd name="connsiteX55" fmla="*/ 213200 w 3391731"/>
                <a:gd name="connsiteY55" fmla="*/ 3217534 h 4201234"/>
                <a:gd name="connsiteX56" fmla="*/ 192819 w 3391731"/>
                <a:gd name="connsiteY56" fmla="*/ 3166712 h 4201234"/>
                <a:gd name="connsiteX57" fmla="*/ 454229 w 3391731"/>
                <a:gd name="connsiteY57" fmla="*/ 3127077 h 4201234"/>
                <a:gd name="connsiteX58" fmla="*/ 550054 w 3391731"/>
                <a:gd name="connsiteY58" fmla="*/ 3183179 h 4201234"/>
                <a:gd name="connsiteX59" fmla="*/ 565455 w 3391731"/>
                <a:gd name="connsiteY59" fmla="*/ 3193613 h 4201234"/>
                <a:gd name="connsiteX60" fmla="*/ 570589 w 3391731"/>
                <a:gd name="connsiteY60" fmla="*/ 3205073 h 4201234"/>
                <a:gd name="connsiteX61" fmla="*/ 565284 w 3391731"/>
                <a:gd name="connsiteY61" fmla="*/ 3216704 h 4201234"/>
                <a:gd name="connsiteX62" fmla="*/ 544579 w 3391731"/>
                <a:gd name="connsiteY62" fmla="*/ 3224230 h 4201234"/>
                <a:gd name="connsiteX63" fmla="*/ 483661 w 3391731"/>
                <a:gd name="connsiteY63" fmla="*/ 3293845 h 4201234"/>
                <a:gd name="connsiteX64" fmla="*/ 426850 w 3391731"/>
                <a:gd name="connsiteY64" fmla="*/ 3350118 h 4201234"/>
                <a:gd name="connsiteX65" fmla="*/ 417267 w 3391731"/>
                <a:gd name="connsiteY65" fmla="*/ 3350118 h 4201234"/>
                <a:gd name="connsiteX66" fmla="*/ 443448 w 3391731"/>
                <a:gd name="connsiteY66" fmla="*/ 3246808 h 4201234"/>
                <a:gd name="connsiteX67" fmla="*/ 454229 w 3391731"/>
                <a:gd name="connsiteY67" fmla="*/ 3127077 h 4201234"/>
                <a:gd name="connsiteX68" fmla="*/ 414486 w 3391731"/>
                <a:gd name="connsiteY68" fmla="*/ 3083204 h 4201234"/>
                <a:gd name="connsiteX69" fmla="*/ 414486 w 3391731"/>
                <a:gd name="connsiteY69" fmla="*/ 3392623 h 4201234"/>
                <a:gd name="connsiteX70" fmla="*/ 574754 w 3391731"/>
                <a:gd name="connsiteY70" fmla="*/ 3392623 h 4201234"/>
                <a:gd name="connsiteX71" fmla="*/ 574754 w 3391731"/>
                <a:gd name="connsiteY71" fmla="*/ 3083204 h 4201234"/>
                <a:gd name="connsiteX72" fmla="*/ 187339 w 3391731"/>
                <a:gd name="connsiteY72" fmla="*/ 3083204 h 4201234"/>
                <a:gd name="connsiteX73" fmla="*/ 187339 w 3391731"/>
                <a:gd name="connsiteY73" fmla="*/ 3392623 h 4201234"/>
                <a:gd name="connsiteX74" fmla="*/ 320240 w 3391731"/>
                <a:gd name="connsiteY74" fmla="*/ 3392623 h 4201234"/>
                <a:gd name="connsiteX75" fmla="*/ 320240 w 3391731"/>
                <a:gd name="connsiteY75" fmla="*/ 3083204 h 4201234"/>
                <a:gd name="connsiteX76" fmla="*/ 87620 w 3391731"/>
                <a:gd name="connsiteY76" fmla="*/ 2975275 h 4201234"/>
                <a:gd name="connsiteX77" fmla="*/ 213371 w 3391731"/>
                <a:gd name="connsiteY77" fmla="*/ 3050535 h 4201234"/>
                <a:gd name="connsiteX78" fmla="*/ 566535 w 3391731"/>
                <a:gd name="connsiteY78" fmla="*/ 3050535 h 4201234"/>
                <a:gd name="connsiteX79" fmla="*/ 597976 w 3391731"/>
                <a:gd name="connsiteY79" fmla="*/ 3010852 h 4201234"/>
                <a:gd name="connsiteX80" fmla="*/ 605318 w 3391731"/>
                <a:gd name="connsiteY80" fmla="*/ 3002642 h 4201234"/>
                <a:gd name="connsiteX81" fmla="*/ 615733 w 3391731"/>
                <a:gd name="connsiteY81" fmla="*/ 2998537 h 4201234"/>
                <a:gd name="connsiteX82" fmla="*/ 627344 w 3391731"/>
                <a:gd name="connsiteY82" fmla="*/ 3002471 h 4201234"/>
                <a:gd name="connsiteX83" fmla="*/ 638955 w 3391731"/>
                <a:gd name="connsiteY83" fmla="*/ 3009484 h 4201234"/>
                <a:gd name="connsiteX84" fmla="*/ 695031 w 3391731"/>
                <a:gd name="connsiteY84" fmla="*/ 3049166 h 4201234"/>
                <a:gd name="connsiteX85" fmla="*/ 706336 w 3391731"/>
                <a:gd name="connsiteY85" fmla="*/ 3059892 h 4201234"/>
                <a:gd name="connsiteX86" fmla="*/ 711475 w 3391731"/>
                <a:gd name="connsiteY86" fmla="*/ 3073675 h 4201234"/>
                <a:gd name="connsiteX87" fmla="*/ 701200 w 3391731"/>
                <a:gd name="connsiteY87" fmla="*/ 3093819 h 4201234"/>
                <a:gd name="connsiteX88" fmla="*/ 666274 w 3391731"/>
                <a:gd name="connsiteY88" fmla="*/ 3120165 h 4201234"/>
                <a:gd name="connsiteX89" fmla="*/ 668045 w 3391731"/>
                <a:gd name="connsiteY89" fmla="*/ 3211228 h 4201234"/>
                <a:gd name="connsiteX90" fmla="*/ 671334 w 3391731"/>
                <a:gd name="connsiteY90" fmla="*/ 3338458 h 4201234"/>
                <a:gd name="connsiteX91" fmla="*/ 673105 w 3391731"/>
                <a:gd name="connsiteY91" fmla="*/ 3426661 h 4201234"/>
                <a:gd name="connsiteX92" fmla="*/ 657623 w 3391731"/>
                <a:gd name="connsiteY92" fmla="*/ 3471104 h 4201234"/>
                <a:gd name="connsiteX93" fmla="*/ 627572 w 3391731"/>
                <a:gd name="connsiteY93" fmla="*/ 3489063 h 4201234"/>
                <a:gd name="connsiteX94" fmla="*/ 607537 w 3391731"/>
                <a:gd name="connsiteY94" fmla="*/ 3492412 h 4201234"/>
                <a:gd name="connsiteX95" fmla="*/ 577825 w 3391731"/>
                <a:gd name="connsiteY95" fmla="*/ 3479912 h 4201234"/>
                <a:gd name="connsiteX96" fmla="*/ 574754 w 3391731"/>
                <a:gd name="connsiteY96" fmla="*/ 3425292 h 4201234"/>
                <a:gd name="connsiteX97" fmla="*/ 414486 w 3391731"/>
                <a:gd name="connsiteY97" fmla="*/ 3425292 h 4201234"/>
                <a:gd name="connsiteX98" fmla="*/ 414486 w 3391731"/>
                <a:gd name="connsiteY98" fmla="*/ 3588298 h 4201234"/>
                <a:gd name="connsiteX99" fmla="*/ 489826 w 3391731"/>
                <a:gd name="connsiteY99" fmla="*/ 3588298 h 4201234"/>
                <a:gd name="connsiteX100" fmla="*/ 539139 w 3391731"/>
                <a:gd name="connsiteY100" fmla="*/ 3529396 h 4201234"/>
                <a:gd name="connsiteX101" fmla="*/ 549412 w 3391731"/>
                <a:gd name="connsiteY101" fmla="*/ 3517410 h 4201234"/>
                <a:gd name="connsiteX102" fmla="*/ 559686 w 3391731"/>
                <a:gd name="connsiteY102" fmla="*/ 3511589 h 4201234"/>
                <a:gd name="connsiteX103" fmla="*/ 572008 w 3391731"/>
                <a:gd name="connsiteY103" fmla="*/ 3517068 h 4201234"/>
                <a:gd name="connsiteX104" fmla="*/ 584316 w 3391731"/>
                <a:gd name="connsiteY104" fmla="*/ 3526657 h 4201234"/>
                <a:gd name="connsiteX105" fmla="*/ 647151 w 3391731"/>
                <a:gd name="connsiteY105" fmla="*/ 3586928 h 4201234"/>
                <a:gd name="connsiteX106" fmla="*/ 657566 w 3391731"/>
                <a:gd name="connsiteY106" fmla="*/ 3597654 h 4201234"/>
                <a:gd name="connsiteX107" fmla="*/ 660810 w 3391731"/>
                <a:gd name="connsiteY107" fmla="*/ 3607355 h 4201234"/>
                <a:gd name="connsiteX108" fmla="*/ 653639 w 3391731"/>
                <a:gd name="connsiteY108" fmla="*/ 3618755 h 4201234"/>
                <a:gd name="connsiteX109" fmla="*/ 640321 w 3391731"/>
                <a:gd name="connsiteY109" fmla="*/ 3620967 h 4201234"/>
                <a:gd name="connsiteX110" fmla="*/ 414486 w 3391731"/>
                <a:gd name="connsiteY110" fmla="*/ 3620967 h 4201234"/>
                <a:gd name="connsiteX111" fmla="*/ 414486 w 3391731"/>
                <a:gd name="connsiteY111" fmla="*/ 3803129 h 4201234"/>
                <a:gd name="connsiteX112" fmla="*/ 517222 w 3391731"/>
                <a:gd name="connsiteY112" fmla="*/ 3803129 h 4201234"/>
                <a:gd name="connsiteX113" fmla="*/ 554207 w 3391731"/>
                <a:gd name="connsiteY113" fmla="*/ 3742864 h 4201234"/>
                <a:gd name="connsiteX114" fmla="*/ 561912 w 3391731"/>
                <a:gd name="connsiteY114" fmla="*/ 3732592 h 4201234"/>
                <a:gd name="connsiteX115" fmla="*/ 574754 w 3391731"/>
                <a:gd name="connsiteY115" fmla="*/ 3726429 h 4201234"/>
                <a:gd name="connsiteX116" fmla="*/ 587219 w 3391731"/>
                <a:gd name="connsiteY116" fmla="*/ 3731394 h 4201234"/>
                <a:gd name="connsiteX117" fmla="*/ 600707 w 3391731"/>
                <a:gd name="connsiteY117" fmla="*/ 3741495 h 4201234"/>
                <a:gd name="connsiteX118" fmla="*/ 673105 w 3391731"/>
                <a:gd name="connsiteY118" fmla="*/ 3800390 h 4201234"/>
                <a:gd name="connsiteX119" fmla="*/ 682526 w 3391731"/>
                <a:gd name="connsiteY119" fmla="*/ 3809593 h 4201234"/>
                <a:gd name="connsiteX120" fmla="*/ 686808 w 3391731"/>
                <a:gd name="connsiteY120" fmla="*/ 3820825 h 4201234"/>
                <a:gd name="connsiteX121" fmla="*/ 680131 w 3391731"/>
                <a:gd name="connsiteY121" fmla="*/ 3833416 h 4201234"/>
                <a:gd name="connsiteX122" fmla="*/ 666274 w 3391731"/>
                <a:gd name="connsiteY122" fmla="*/ 3835798 h 4201234"/>
                <a:gd name="connsiteX123" fmla="*/ 185973 w 3391731"/>
                <a:gd name="connsiteY123" fmla="*/ 3835798 h 4201234"/>
                <a:gd name="connsiteX124" fmla="*/ 93752 w 3391731"/>
                <a:gd name="connsiteY124" fmla="*/ 3838024 h 4201234"/>
                <a:gd name="connsiteX125" fmla="*/ 38359 w 3391731"/>
                <a:gd name="connsiteY125" fmla="*/ 3845382 h 4201234"/>
                <a:gd name="connsiteX126" fmla="*/ 15097 w 3391731"/>
                <a:gd name="connsiteY126" fmla="*/ 3794911 h 4201234"/>
                <a:gd name="connsiteX127" fmla="*/ 138512 w 3391731"/>
                <a:gd name="connsiteY127" fmla="*/ 3801588 h 4201234"/>
                <a:gd name="connsiteX128" fmla="*/ 210631 w 3391731"/>
                <a:gd name="connsiteY128" fmla="*/ 3803129 h 4201234"/>
                <a:gd name="connsiteX129" fmla="*/ 320240 w 3391731"/>
                <a:gd name="connsiteY129" fmla="*/ 3803129 h 4201234"/>
                <a:gd name="connsiteX130" fmla="*/ 320240 w 3391731"/>
                <a:gd name="connsiteY130" fmla="*/ 3620967 h 4201234"/>
                <a:gd name="connsiteX131" fmla="*/ 225702 w 3391731"/>
                <a:gd name="connsiteY131" fmla="*/ 3620967 h 4201234"/>
                <a:gd name="connsiteX132" fmla="*/ 133402 w 3391731"/>
                <a:gd name="connsiteY132" fmla="*/ 3623706 h 4201234"/>
                <a:gd name="connsiteX133" fmla="*/ 78041 w 3391731"/>
                <a:gd name="connsiteY133" fmla="*/ 3630553 h 4201234"/>
                <a:gd name="connsiteX134" fmla="*/ 56148 w 3391731"/>
                <a:gd name="connsiteY134" fmla="*/ 3580078 h 4201234"/>
                <a:gd name="connsiteX135" fmla="*/ 178363 w 3391731"/>
                <a:gd name="connsiteY135" fmla="*/ 3587270 h 4201234"/>
                <a:gd name="connsiteX136" fmla="*/ 250364 w 3391731"/>
                <a:gd name="connsiteY136" fmla="*/ 3588298 h 4201234"/>
                <a:gd name="connsiteX137" fmla="*/ 320240 w 3391731"/>
                <a:gd name="connsiteY137" fmla="*/ 3588298 h 4201234"/>
                <a:gd name="connsiteX138" fmla="*/ 320240 w 3391731"/>
                <a:gd name="connsiteY138" fmla="*/ 3425292 h 4201234"/>
                <a:gd name="connsiteX139" fmla="*/ 188709 w 3391731"/>
                <a:gd name="connsiteY139" fmla="*/ 3425292 h 4201234"/>
                <a:gd name="connsiteX140" fmla="*/ 181028 w 3391731"/>
                <a:gd name="connsiteY140" fmla="*/ 3486076 h 4201234"/>
                <a:gd name="connsiteX141" fmla="*/ 123148 w 3391731"/>
                <a:gd name="connsiteY141" fmla="*/ 3512959 h 4201234"/>
                <a:gd name="connsiteX142" fmla="*/ 87785 w 3391731"/>
                <a:gd name="connsiteY142" fmla="*/ 3499432 h 4201234"/>
                <a:gd name="connsiteX143" fmla="*/ 82146 w 3391731"/>
                <a:gd name="connsiteY143" fmla="*/ 3474604 h 4201234"/>
                <a:gd name="connsiteX144" fmla="*/ 84883 w 3391731"/>
                <a:gd name="connsiteY144" fmla="*/ 3433755 h 4201234"/>
                <a:gd name="connsiteX145" fmla="*/ 87620 w 3391731"/>
                <a:gd name="connsiteY145" fmla="*/ 3393984 h 4201234"/>
                <a:gd name="connsiteX146" fmla="*/ 94462 w 3391731"/>
                <a:gd name="connsiteY146" fmla="*/ 3236186 h 4201234"/>
                <a:gd name="connsiteX147" fmla="*/ 97198 w 3391731"/>
                <a:gd name="connsiteY147" fmla="*/ 3088679 h 4201234"/>
                <a:gd name="connsiteX148" fmla="*/ 94975 w 3391731"/>
                <a:gd name="connsiteY148" fmla="*/ 3024344 h 4201234"/>
                <a:gd name="connsiteX149" fmla="*/ 87620 w 3391731"/>
                <a:gd name="connsiteY149" fmla="*/ 2975275 h 4201234"/>
                <a:gd name="connsiteX150" fmla="*/ 2343404 w 3391731"/>
                <a:gd name="connsiteY150" fmla="*/ 2759341 h 4201234"/>
                <a:gd name="connsiteX151" fmla="*/ 2406277 w 3391731"/>
                <a:gd name="connsiteY151" fmla="*/ 2787774 h 4201234"/>
                <a:gd name="connsiteX152" fmla="*/ 2458732 w 3391731"/>
                <a:gd name="connsiteY152" fmla="*/ 2827817 h 4201234"/>
                <a:gd name="connsiteX153" fmla="*/ 2488364 w 3391731"/>
                <a:gd name="connsiteY153" fmla="*/ 2888279 h 4201234"/>
                <a:gd name="connsiteX154" fmla="*/ 2463532 w 3391731"/>
                <a:gd name="connsiteY154" fmla="*/ 2947543 h 4201234"/>
                <a:gd name="connsiteX155" fmla="*/ 2666953 w 3391731"/>
                <a:gd name="connsiteY155" fmla="*/ 2947543 h 4201234"/>
                <a:gd name="connsiteX156" fmla="*/ 2732624 w 3391731"/>
                <a:gd name="connsiteY156" fmla="*/ 2759341 h 4201234"/>
                <a:gd name="connsiteX157" fmla="*/ 1305777 w 3391731"/>
                <a:gd name="connsiteY157" fmla="*/ 2632871 h 4201234"/>
                <a:gd name="connsiteX158" fmla="*/ 1310632 w 3391731"/>
                <a:gd name="connsiteY158" fmla="*/ 3039537 h 4201234"/>
                <a:gd name="connsiteX159" fmla="*/ 1311543 w 3391731"/>
                <a:gd name="connsiteY159" fmla="*/ 3069582 h 4201234"/>
                <a:gd name="connsiteX160" fmla="*/ 1312453 w 3391731"/>
                <a:gd name="connsiteY160" fmla="*/ 3088094 h 4201234"/>
                <a:gd name="connsiteX161" fmla="*/ 1334608 w 3391731"/>
                <a:gd name="connsiteY161" fmla="*/ 3089915 h 4201234"/>
                <a:gd name="connsiteX162" fmla="*/ 1356762 w 3391731"/>
                <a:gd name="connsiteY162" fmla="*/ 3091737 h 4201234"/>
                <a:gd name="connsiteX163" fmla="*/ 1376184 w 3391731"/>
                <a:gd name="connsiteY163" fmla="*/ 3084453 h 4201234"/>
                <a:gd name="connsiteX164" fmla="*/ 1379219 w 3391731"/>
                <a:gd name="connsiteY164" fmla="*/ 3040752 h 4201234"/>
                <a:gd name="connsiteX165" fmla="*/ 1379219 w 3391731"/>
                <a:gd name="connsiteY165" fmla="*/ 2864125 h 4201234"/>
                <a:gd name="connsiteX166" fmla="*/ 1365866 w 3391731"/>
                <a:gd name="connsiteY166" fmla="*/ 2867766 h 4201234"/>
                <a:gd name="connsiteX167" fmla="*/ 1338249 w 3391731"/>
                <a:gd name="connsiteY167" fmla="*/ 2851075 h 4201234"/>
                <a:gd name="connsiteX168" fmla="*/ 1329448 w 3391731"/>
                <a:gd name="connsiteY168" fmla="*/ 2776115 h 4201234"/>
                <a:gd name="connsiteX169" fmla="*/ 1305777 w 3391731"/>
                <a:gd name="connsiteY169" fmla="*/ 2632871 h 4201234"/>
                <a:gd name="connsiteX170" fmla="*/ 2245705 w 3391731"/>
                <a:gd name="connsiteY170" fmla="*/ 2591959 h 4201234"/>
                <a:gd name="connsiteX171" fmla="*/ 2245705 w 3391731"/>
                <a:gd name="connsiteY171" fmla="*/ 2719298 h 4201234"/>
                <a:gd name="connsiteX172" fmla="*/ 2939244 w 3391731"/>
                <a:gd name="connsiteY172" fmla="*/ 2719298 h 4201234"/>
                <a:gd name="connsiteX173" fmla="*/ 2939244 w 3391731"/>
                <a:gd name="connsiteY173" fmla="*/ 2591959 h 4201234"/>
                <a:gd name="connsiteX174" fmla="*/ 1509717 w 3391731"/>
                <a:gd name="connsiteY174" fmla="*/ 2538791 h 4201234"/>
                <a:gd name="connsiteX175" fmla="*/ 1457518 w 3391731"/>
                <a:gd name="connsiteY175" fmla="*/ 2599488 h 4201234"/>
                <a:gd name="connsiteX176" fmla="*/ 1457518 w 3391731"/>
                <a:gd name="connsiteY176" fmla="*/ 3058354 h 4201234"/>
                <a:gd name="connsiteX177" fmla="*/ 1442951 w 3391731"/>
                <a:gd name="connsiteY177" fmla="*/ 3151219 h 4201234"/>
                <a:gd name="connsiteX178" fmla="*/ 1578304 w 3391731"/>
                <a:gd name="connsiteY178" fmla="*/ 2906612 h 4201234"/>
                <a:gd name="connsiteX179" fmla="*/ 1509717 w 3391731"/>
                <a:gd name="connsiteY179" fmla="*/ 2538791 h 4201234"/>
                <a:gd name="connsiteX180" fmla="*/ 2107956 w 3391731"/>
                <a:gd name="connsiteY180" fmla="*/ 2476638 h 4201234"/>
                <a:gd name="connsiteX181" fmla="*/ 2253712 w 3391731"/>
                <a:gd name="connsiteY181" fmla="*/ 2552720 h 4201234"/>
                <a:gd name="connsiteX182" fmla="*/ 2931237 w 3391731"/>
                <a:gd name="connsiteY182" fmla="*/ 2552720 h 4201234"/>
                <a:gd name="connsiteX183" fmla="*/ 2972083 w 3391731"/>
                <a:gd name="connsiteY183" fmla="*/ 2501463 h 4201234"/>
                <a:gd name="connsiteX184" fmla="*/ 3004915 w 3391731"/>
                <a:gd name="connsiteY184" fmla="*/ 2478238 h 4201234"/>
                <a:gd name="connsiteX185" fmla="*/ 3034547 w 3391731"/>
                <a:gd name="connsiteY185" fmla="*/ 2493456 h 4201234"/>
                <a:gd name="connsiteX186" fmla="*/ 3091408 w 3391731"/>
                <a:gd name="connsiteY186" fmla="*/ 2535902 h 4201234"/>
                <a:gd name="connsiteX187" fmla="*/ 3109833 w 3391731"/>
                <a:gd name="connsiteY187" fmla="*/ 2560727 h 4201234"/>
                <a:gd name="connsiteX188" fmla="*/ 3105025 w 3391731"/>
                <a:gd name="connsiteY188" fmla="*/ 2574345 h 4201234"/>
                <a:gd name="connsiteX189" fmla="*/ 3095017 w 3391731"/>
                <a:gd name="connsiteY189" fmla="*/ 2585954 h 4201234"/>
                <a:gd name="connsiteX190" fmla="*/ 3079397 w 3391731"/>
                <a:gd name="connsiteY190" fmla="*/ 2598366 h 4201234"/>
                <a:gd name="connsiteX191" fmla="*/ 3065786 w 3391731"/>
                <a:gd name="connsiteY191" fmla="*/ 2609581 h 4201234"/>
                <a:gd name="connsiteX192" fmla="*/ 3069790 w 3391731"/>
                <a:gd name="connsiteY192" fmla="*/ 2675654 h 4201234"/>
                <a:gd name="connsiteX193" fmla="*/ 3073794 w 3391731"/>
                <a:gd name="connsiteY193" fmla="*/ 2737716 h 4201234"/>
                <a:gd name="connsiteX194" fmla="*/ 3047361 w 3391731"/>
                <a:gd name="connsiteY194" fmla="*/ 2798185 h 4201234"/>
                <a:gd name="connsiteX195" fmla="*/ 2989705 w 3391731"/>
                <a:gd name="connsiteY195" fmla="*/ 2819408 h 4201234"/>
                <a:gd name="connsiteX196" fmla="*/ 2953264 w 3391731"/>
                <a:gd name="connsiteY196" fmla="*/ 2808998 h 4201234"/>
                <a:gd name="connsiteX197" fmla="*/ 2939244 w 3391731"/>
                <a:gd name="connsiteY197" fmla="*/ 2788571 h 4201234"/>
                <a:gd name="connsiteX198" fmla="*/ 2937644 w 3391731"/>
                <a:gd name="connsiteY198" fmla="*/ 2759341 h 4201234"/>
                <a:gd name="connsiteX199" fmla="*/ 2804702 w 3391731"/>
                <a:gd name="connsiteY199" fmla="*/ 2759341 h 4201234"/>
                <a:gd name="connsiteX200" fmla="*/ 2879980 w 3391731"/>
                <a:gd name="connsiteY200" fmla="*/ 2789776 h 4201234"/>
                <a:gd name="connsiteX201" fmla="*/ 2895198 w 3391731"/>
                <a:gd name="connsiteY201" fmla="*/ 2811401 h 4201234"/>
                <a:gd name="connsiteX202" fmla="*/ 2892400 w 3391731"/>
                <a:gd name="connsiteY202" fmla="*/ 2823814 h 4201234"/>
                <a:gd name="connsiteX203" fmla="*/ 2880784 w 3391731"/>
                <a:gd name="connsiteY203" fmla="*/ 2831419 h 4201234"/>
                <a:gd name="connsiteX204" fmla="*/ 2867970 w 3391731"/>
                <a:gd name="connsiteY204" fmla="*/ 2835422 h 4201234"/>
                <a:gd name="connsiteX205" fmla="*/ 2847148 w 3391731"/>
                <a:gd name="connsiteY205" fmla="*/ 2839426 h 4201234"/>
                <a:gd name="connsiteX206" fmla="*/ 2714206 w 3391731"/>
                <a:gd name="connsiteY206" fmla="*/ 2947543 h 4201234"/>
                <a:gd name="connsiteX207" fmla="*/ 3137857 w 3391731"/>
                <a:gd name="connsiteY207" fmla="*/ 2947543 h 4201234"/>
                <a:gd name="connsiteX208" fmla="*/ 3189918 w 3391731"/>
                <a:gd name="connsiteY208" fmla="*/ 2864258 h 4201234"/>
                <a:gd name="connsiteX209" fmla="*/ 3214743 w 3391731"/>
                <a:gd name="connsiteY209" fmla="*/ 2842633 h 4201234"/>
                <a:gd name="connsiteX210" fmla="*/ 3245975 w 3391731"/>
                <a:gd name="connsiteY210" fmla="*/ 2861051 h 4201234"/>
                <a:gd name="connsiteX211" fmla="*/ 3344485 w 3391731"/>
                <a:gd name="connsiteY211" fmla="*/ 2944343 h 4201234"/>
                <a:gd name="connsiteX212" fmla="*/ 3360499 w 3391731"/>
                <a:gd name="connsiteY212" fmla="*/ 2969168 h 4201234"/>
                <a:gd name="connsiteX213" fmla="*/ 3334074 w 3391731"/>
                <a:gd name="connsiteY213" fmla="*/ 2986790 h 4201234"/>
                <a:gd name="connsiteX214" fmla="*/ 2086331 w 3391731"/>
                <a:gd name="connsiteY214" fmla="*/ 2986790 h 4201234"/>
                <a:gd name="connsiteX215" fmla="*/ 1909342 w 3391731"/>
                <a:gd name="connsiteY215" fmla="*/ 2997200 h 4201234"/>
                <a:gd name="connsiteX216" fmla="*/ 1882910 w 3391731"/>
                <a:gd name="connsiteY216" fmla="*/ 2937936 h 4201234"/>
                <a:gd name="connsiteX217" fmla="*/ 2115963 w 3391731"/>
                <a:gd name="connsiteY217" fmla="*/ 2947543 h 4201234"/>
                <a:gd name="connsiteX218" fmla="*/ 2386654 w 3391731"/>
                <a:gd name="connsiteY218" fmla="*/ 2947543 h 4201234"/>
                <a:gd name="connsiteX219" fmla="*/ 2350615 w 3391731"/>
                <a:gd name="connsiteY219" fmla="*/ 2885079 h 4201234"/>
                <a:gd name="connsiteX220" fmla="*/ 2304165 w 3391731"/>
                <a:gd name="connsiteY220" fmla="*/ 2759341 h 4201234"/>
                <a:gd name="connsiteX221" fmla="*/ 2245705 w 3391731"/>
                <a:gd name="connsiteY221" fmla="*/ 2759341 h 4201234"/>
                <a:gd name="connsiteX222" fmla="*/ 2219273 w 3391731"/>
                <a:gd name="connsiteY222" fmla="*/ 2813403 h 4201234"/>
                <a:gd name="connsiteX223" fmla="*/ 2161609 w 3391731"/>
                <a:gd name="connsiteY223" fmla="*/ 2834626 h 4201234"/>
                <a:gd name="connsiteX224" fmla="*/ 2126373 w 3391731"/>
                <a:gd name="connsiteY224" fmla="*/ 2825414 h 4201234"/>
                <a:gd name="connsiteX225" fmla="*/ 2112756 w 3391731"/>
                <a:gd name="connsiteY225" fmla="*/ 2808998 h 4201234"/>
                <a:gd name="connsiteX226" fmla="*/ 2111156 w 3391731"/>
                <a:gd name="connsiteY226" fmla="*/ 2788176 h 4201234"/>
                <a:gd name="connsiteX227" fmla="*/ 2115159 w 3391731"/>
                <a:gd name="connsiteY227" fmla="*/ 2707287 h 4201234"/>
                <a:gd name="connsiteX228" fmla="*/ 2119163 w 3391731"/>
                <a:gd name="connsiteY228" fmla="*/ 2612788 h 4201234"/>
                <a:gd name="connsiteX229" fmla="*/ 2107956 w 3391731"/>
                <a:gd name="connsiteY229" fmla="*/ 2476638 h 4201234"/>
                <a:gd name="connsiteX230" fmla="*/ 1305777 w 3391731"/>
                <a:gd name="connsiteY230" fmla="*/ 2458065 h 4201234"/>
                <a:gd name="connsiteX231" fmla="*/ 1305777 w 3391731"/>
                <a:gd name="connsiteY231" fmla="*/ 2599488 h 4201234"/>
                <a:gd name="connsiteX232" fmla="*/ 1379219 w 3391731"/>
                <a:gd name="connsiteY232" fmla="*/ 2729985 h 4201234"/>
                <a:gd name="connsiteX233" fmla="*/ 1379219 w 3391731"/>
                <a:gd name="connsiteY233" fmla="*/ 2458065 h 4201234"/>
                <a:gd name="connsiteX234" fmla="*/ 1146751 w 3391731"/>
                <a:gd name="connsiteY234" fmla="*/ 2458065 h 4201234"/>
                <a:gd name="connsiteX235" fmla="*/ 1146751 w 3391731"/>
                <a:gd name="connsiteY235" fmla="*/ 2855627 h 4201234"/>
                <a:gd name="connsiteX236" fmla="*/ 1174065 w 3391731"/>
                <a:gd name="connsiteY236" fmla="*/ 2579457 h 4201234"/>
                <a:gd name="connsiteX237" fmla="*/ 1228692 w 3391731"/>
                <a:gd name="connsiteY237" fmla="*/ 2606772 h 4201234"/>
                <a:gd name="connsiteX238" fmla="*/ 1229299 w 3391731"/>
                <a:gd name="connsiteY238" fmla="*/ 2531204 h 4201234"/>
                <a:gd name="connsiteX239" fmla="*/ 1229905 w 3391731"/>
                <a:gd name="connsiteY239" fmla="*/ 2458065 h 4201234"/>
                <a:gd name="connsiteX240" fmla="*/ 1590444 w 3391731"/>
                <a:gd name="connsiteY240" fmla="*/ 2413149 h 4201234"/>
                <a:gd name="connsiteX241" fmla="*/ 1527319 w 3391731"/>
                <a:gd name="connsiteY241" fmla="*/ 2515119 h 4201234"/>
                <a:gd name="connsiteX242" fmla="*/ 1605617 w 3391731"/>
                <a:gd name="connsiteY242" fmla="*/ 2819816 h 4201234"/>
                <a:gd name="connsiteX243" fmla="*/ 1652961 w 3391731"/>
                <a:gd name="connsiteY243" fmla="*/ 2476274 h 4201234"/>
                <a:gd name="connsiteX244" fmla="*/ 1649319 w 3391731"/>
                <a:gd name="connsiteY244" fmla="*/ 2413149 h 4201234"/>
                <a:gd name="connsiteX245" fmla="*/ 1068453 w 3391731"/>
                <a:gd name="connsiteY245" fmla="*/ 2342135 h 4201234"/>
                <a:gd name="connsiteX246" fmla="*/ 1053886 w 3391731"/>
                <a:gd name="connsiteY246" fmla="*/ 2345776 h 4201234"/>
                <a:gd name="connsiteX247" fmla="*/ 960413 w 3391731"/>
                <a:gd name="connsiteY247" fmla="*/ 2345776 h 4201234"/>
                <a:gd name="connsiteX248" fmla="*/ 961020 w 3391731"/>
                <a:gd name="connsiteY248" fmla="*/ 2474150 h 4201234"/>
                <a:gd name="connsiteX249" fmla="*/ 961627 w 3391731"/>
                <a:gd name="connsiteY249" fmla="*/ 2611020 h 4201234"/>
                <a:gd name="connsiteX250" fmla="*/ 1069667 w 3391731"/>
                <a:gd name="connsiteY250" fmla="*/ 2572174 h 4201234"/>
                <a:gd name="connsiteX251" fmla="*/ 1067239 w 3391731"/>
                <a:gd name="connsiteY251" fmla="*/ 2434393 h 4201234"/>
                <a:gd name="connsiteX252" fmla="*/ 987726 w 3391731"/>
                <a:gd name="connsiteY252" fmla="*/ 2506622 h 4201234"/>
                <a:gd name="connsiteX253" fmla="*/ 979229 w 3391731"/>
                <a:gd name="connsiteY253" fmla="*/ 2498732 h 4201234"/>
                <a:gd name="connsiteX254" fmla="*/ 1068453 w 3391731"/>
                <a:gd name="connsiteY254" fmla="*/ 2342135 h 4201234"/>
                <a:gd name="connsiteX255" fmla="*/ 1229905 w 3391731"/>
                <a:gd name="connsiteY255" fmla="*/ 2250483 h 4201234"/>
                <a:gd name="connsiteX256" fmla="*/ 1198951 w 3391731"/>
                <a:gd name="connsiteY256" fmla="*/ 2261408 h 4201234"/>
                <a:gd name="connsiteX257" fmla="*/ 1104871 w 3391731"/>
                <a:gd name="connsiteY257" fmla="*/ 2393120 h 4201234"/>
                <a:gd name="connsiteX258" fmla="*/ 1146751 w 3391731"/>
                <a:gd name="connsiteY258" fmla="*/ 2428324 h 4201234"/>
                <a:gd name="connsiteX259" fmla="*/ 1231120 w 3391731"/>
                <a:gd name="connsiteY259" fmla="*/ 2428324 h 4201234"/>
                <a:gd name="connsiteX260" fmla="*/ 2086331 w 3391731"/>
                <a:gd name="connsiteY260" fmla="*/ 2080215 h 4201234"/>
                <a:gd name="connsiteX261" fmla="*/ 2086331 w 3391731"/>
                <a:gd name="connsiteY261" fmla="*/ 2229172 h 4201234"/>
                <a:gd name="connsiteX262" fmla="*/ 2225680 w 3391731"/>
                <a:gd name="connsiteY262" fmla="*/ 2229172 h 4201234"/>
                <a:gd name="connsiteX263" fmla="*/ 2225680 w 3391731"/>
                <a:gd name="connsiteY263" fmla="*/ 2080215 h 4201234"/>
                <a:gd name="connsiteX264" fmla="*/ 1210483 w 3391731"/>
                <a:gd name="connsiteY264" fmla="*/ 2070214 h 4201234"/>
                <a:gd name="connsiteX265" fmla="*/ 1310632 w 3391731"/>
                <a:gd name="connsiteY265" fmla="*/ 2107239 h 4201234"/>
                <a:gd name="connsiteX266" fmla="*/ 1350692 w 3391731"/>
                <a:gd name="connsiteY266" fmla="*/ 2141836 h 4201234"/>
                <a:gd name="connsiteX267" fmla="*/ 1324593 w 3391731"/>
                <a:gd name="connsiteY267" fmla="*/ 2169757 h 4201234"/>
                <a:gd name="connsiteX268" fmla="*/ 1440826 w 3391731"/>
                <a:gd name="connsiteY268" fmla="*/ 2253518 h 4201234"/>
                <a:gd name="connsiteX269" fmla="*/ 1498791 w 3391731"/>
                <a:gd name="connsiteY269" fmla="*/ 2359737 h 4201234"/>
                <a:gd name="connsiteX270" fmla="*/ 1485135 w 3391731"/>
                <a:gd name="connsiteY270" fmla="*/ 2396458 h 4201234"/>
                <a:gd name="connsiteX271" fmla="*/ 1455090 w 3391731"/>
                <a:gd name="connsiteY271" fmla="*/ 2413149 h 4201234"/>
                <a:gd name="connsiteX272" fmla="*/ 1423832 w 3391731"/>
                <a:gd name="connsiteY272" fmla="*/ 2396458 h 4201234"/>
                <a:gd name="connsiteX273" fmla="*/ 1400463 w 3391731"/>
                <a:gd name="connsiteY273" fmla="*/ 2334851 h 4201234"/>
                <a:gd name="connsiteX274" fmla="*/ 1310632 w 3391731"/>
                <a:gd name="connsiteY274" fmla="*/ 2174613 h 4201234"/>
                <a:gd name="connsiteX275" fmla="*/ 1305777 w 3391731"/>
                <a:gd name="connsiteY275" fmla="*/ 2174613 h 4201234"/>
                <a:gd name="connsiteX276" fmla="*/ 1305777 w 3391731"/>
                <a:gd name="connsiteY276" fmla="*/ 2428324 h 4201234"/>
                <a:gd name="connsiteX277" fmla="*/ 1365866 w 3391731"/>
                <a:gd name="connsiteY277" fmla="*/ 2428324 h 4201234"/>
                <a:gd name="connsiteX278" fmla="*/ 1401677 w 3391731"/>
                <a:gd name="connsiteY278" fmla="*/ 2399189 h 4201234"/>
                <a:gd name="connsiteX279" fmla="*/ 1437488 w 3391731"/>
                <a:gd name="connsiteY279" fmla="*/ 2415578 h 4201234"/>
                <a:gd name="connsiteX280" fmla="*/ 1461160 w 3391731"/>
                <a:gd name="connsiteY280" fmla="*/ 2433180 h 4201234"/>
                <a:gd name="connsiteX281" fmla="*/ 1481189 w 3391731"/>
                <a:gd name="connsiteY281" fmla="*/ 2456851 h 4201234"/>
                <a:gd name="connsiteX282" fmla="*/ 1457518 w 3391731"/>
                <a:gd name="connsiteY282" fmla="*/ 2482950 h 4201234"/>
                <a:gd name="connsiteX283" fmla="*/ 1457518 w 3391731"/>
                <a:gd name="connsiteY283" fmla="*/ 2563677 h 4201234"/>
                <a:gd name="connsiteX284" fmla="*/ 1540065 w 3391731"/>
                <a:gd name="connsiteY284" fmla="*/ 2340314 h 4201234"/>
                <a:gd name="connsiteX285" fmla="*/ 1573752 w 3391731"/>
                <a:gd name="connsiteY285" fmla="*/ 2195552 h 4201234"/>
                <a:gd name="connsiteX286" fmla="*/ 1583160 w 3391731"/>
                <a:gd name="connsiteY286" fmla="*/ 2072642 h 4201234"/>
                <a:gd name="connsiteX287" fmla="*/ 1688772 w 3391731"/>
                <a:gd name="connsiteY287" fmla="*/ 2117558 h 4201234"/>
                <a:gd name="connsiteX288" fmla="*/ 1726404 w 3391731"/>
                <a:gd name="connsiteY288" fmla="*/ 2153368 h 4201234"/>
                <a:gd name="connsiteX289" fmla="*/ 1673598 w 3391731"/>
                <a:gd name="connsiteY289" fmla="*/ 2186751 h 4201234"/>
                <a:gd name="connsiteX290" fmla="*/ 1605617 w 3391731"/>
                <a:gd name="connsiteY290" fmla="*/ 2383408 h 4201234"/>
                <a:gd name="connsiteX291" fmla="*/ 3068574 w 3391731"/>
                <a:gd name="connsiteY291" fmla="*/ 2385060 h 4201234"/>
                <a:gd name="connsiteX292" fmla="*/ 3068133 w 3391731"/>
                <a:gd name="connsiteY292" fmla="*/ 2383408 h 4201234"/>
                <a:gd name="connsiteX293" fmla="*/ 3070017 w 3391731"/>
                <a:gd name="connsiteY293" fmla="*/ 2383408 h 4201234"/>
                <a:gd name="connsiteX294" fmla="*/ 3116147 w 3391731"/>
                <a:gd name="connsiteY294" fmla="*/ 2325139 h 4201234"/>
                <a:gd name="connsiteX295" fmla="*/ 3134963 w 3391731"/>
                <a:gd name="connsiteY295" fmla="*/ 2309965 h 4201234"/>
                <a:gd name="connsiteX296" fmla="*/ 3158027 w 3391731"/>
                <a:gd name="connsiteY296" fmla="*/ 2322105 h 4201234"/>
                <a:gd name="connsiteX297" fmla="*/ 3224187 w 3391731"/>
                <a:gd name="connsiteY297" fmla="*/ 2380980 h 4201234"/>
                <a:gd name="connsiteX298" fmla="*/ 3236326 w 3391731"/>
                <a:gd name="connsiteY298" fmla="*/ 2400403 h 4201234"/>
                <a:gd name="connsiteX299" fmla="*/ 3218117 w 3391731"/>
                <a:gd name="connsiteY299" fmla="*/ 2413149 h 4201234"/>
                <a:gd name="connsiteX300" fmla="*/ 1676633 w 3391731"/>
                <a:gd name="connsiteY300" fmla="*/ 2413149 h 4201234"/>
                <a:gd name="connsiteX301" fmla="*/ 1745826 w 3391731"/>
                <a:gd name="connsiteY301" fmla="*/ 2436821 h 4201234"/>
                <a:gd name="connsiteX302" fmla="*/ 1782244 w 3391731"/>
                <a:gd name="connsiteY302" fmla="*/ 2467776 h 4201234"/>
                <a:gd name="connsiteX303" fmla="*/ 1754931 w 3391731"/>
                <a:gd name="connsiteY303" fmla="*/ 2498732 h 4201234"/>
                <a:gd name="connsiteX304" fmla="*/ 1657817 w 3391731"/>
                <a:gd name="connsiteY304" fmla="*/ 2906612 h 4201234"/>
                <a:gd name="connsiteX305" fmla="*/ 1904851 w 3391731"/>
                <a:gd name="connsiteY305" fmla="*/ 3089308 h 4201234"/>
                <a:gd name="connsiteX306" fmla="*/ 1901210 w 3391731"/>
                <a:gd name="connsiteY306" fmla="*/ 3100234 h 4201234"/>
                <a:gd name="connsiteX307" fmla="*/ 1782244 w 3391731"/>
                <a:gd name="connsiteY307" fmla="*/ 3174891 h 4201234"/>
                <a:gd name="connsiteX308" fmla="*/ 1616543 w 3391731"/>
                <a:gd name="connsiteY308" fmla="*/ 2986124 h 4201234"/>
                <a:gd name="connsiteX309" fmla="*/ 1432633 w 3391731"/>
                <a:gd name="connsiteY309" fmla="*/ 3180353 h 4201234"/>
                <a:gd name="connsiteX310" fmla="*/ 1427777 w 3391731"/>
                <a:gd name="connsiteY310" fmla="*/ 3173677 h 4201234"/>
                <a:gd name="connsiteX311" fmla="*/ 1349478 w 3391731"/>
                <a:gd name="connsiteY311" fmla="*/ 3200990 h 4201234"/>
                <a:gd name="connsiteX312" fmla="*/ 1310632 w 3391731"/>
                <a:gd name="connsiteY312" fmla="*/ 3102055 h 4201234"/>
                <a:gd name="connsiteX313" fmla="*/ 1252363 w 3391731"/>
                <a:gd name="connsiteY313" fmla="*/ 3155468 h 4201234"/>
                <a:gd name="connsiteX314" fmla="*/ 1222622 w 3391731"/>
                <a:gd name="connsiteY314" fmla="*/ 3116622 h 4201234"/>
                <a:gd name="connsiteX315" fmla="*/ 1225050 w 3391731"/>
                <a:gd name="connsiteY315" fmla="*/ 2915413 h 4201234"/>
                <a:gd name="connsiteX316" fmla="*/ 1227478 w 3391731"/>
                <a:gd name="connsiteY316" fmla="*/ 2705099 h 4201234"/>
                <a:gd name="connsiteX317" fmla="*/ 1147966 w 3391731"/>
                <a:gd name="connsiteY317" fmla="*/ 2887796 h 4201234"/>
                <a:gd name="connsiteX318" fmla="*/ 1147947 w 3391731"/>
                <a:gd name="connsiteY318" fmla="*/ 2952106 h 4201234"/>
                <a:gd name="connsiteX319" fmla="*/ 1147919 w 3391731"/>
                <a:gd name="connsiteY319" fmla="*/ 3004185 h 4201234"/>
                <a:gd name="connsiteX320" fmla="*/ 1072211 w 3391731"/>
                <a:gd name="connsiteY320" fmla="*/ 3118485 h 4201234"/>
                <a:gd name="connsiteX321" fmla="*/ 1066632 w 3391731"/>
                <a:gd name="connsiteY321" fmla="*/ 2971861 h 4201234"/>
                <a:gd name="connsiteX322" fmla="*/ 1069667 w 3391731"/>
                <a:gd name="connsiteY322" fmla="*/ 2780970 h 4201234"/>
                <a:gd name="connsiteX323" fmla="*/ 1069667 w 3391731"/>
                <a:gd name="connsiteY323" fmla="*/ 2587348 h 4201234"/>
                <a:gd name="connsiteX324" fmla="*/ 961627 w 3391731"/>
                <a:gd name="connsiteY324" fmla="*/ 2668075 h 4201234"/>
                <a:gd name="connsiteX325" fmla="*/ 963448 w 3391731"/>
                <a:gd name="connsiteY325" fmla="*/ 2818906 h 4201234"/>
                <a:gd name="connsiteX326" fmla="*/ 976064 w 3391731"/>
                <a:gd name="connsiteY326" fmla="*/ 3266649 h 4201234"/>
                <a:gd name="connsiteX327" fmla="*/ 1082400 w 3391731"/>
                <a:gd name="connsiteY327" fmla="*/ 3266649 h 4201234"/>
                <a:gd name="connsiteX328" fmla="*/ 1126113 w 3391731"/>
                <a:gd name="connsiteY328" fmla="*/ 3195494 h 4201234"/>
                <a:gd name="connsiteX329" fmla="*/ 1133797 w 3391731"/>
                <a:gd name="connsiteY329" fmla="*/ 3185232 h 4201234"/>
                <a:gd name="connsiteX330" fmla="*/ 1146603 w 3391731"/>
                <a:gd name="connsiteY330" fmla="*/ 3179074 h 4201234"/>
                <a:gd name="connsiteX331" fmla="*/ 1160093 w 3391731"/>
                <a:gd name="connsiteY331" fmla="*/ 3183863 h 4201234"/>
                <a:gd name="connsiteX332" fmla="*/ 1172558 w 3391731"/>
                <a:gd name="connsiteY332" fmla="*/ 3192758 h 4201234"/>
                <a:gd name="connsiteX333" fmla="*/ 1251919 w 3391731"/>
                <a:gd name="connsiteY333" fmla="*/ 3263912 h 4201234"/>
                <a:gd name="connsiteX334" fmla="*/ 1261839 w 3391731"/>
                <a:gd name="connsiteY334" fmla="*/ 3273662 h 4201234"/>
                <a:gd name="connsiteX335" fmla="*/ 1265603 w 3391731"/>
                <a:gd name="connsiteY335" fmla="*/ 3284437 h 4201234"/>
                <a:gd name="connsiteX336" fmla="*/ 1258418 w 3391731"/>
                <a:gd name="connsiteY336" fmla="*/ 3296581 h 4201234"/>
                <a:gd name="connsiteX337" fmla="*/ 1245077 w 3391731"/>
                <a:gd name="connsiteY337" fmla="*/ 3299489 h 4201234"/>
                <a:gd name="connsiteX338" fmla="*/ 976064 w 3391731"/>
                <a:gd name="connsiteY338" fmla="*/ 3299489 h 4201234"/>
                <a:gd name="connsiteX339" fmla="*/ 975380 w 3391731"/>
                <a:gd name="connsiteY339" fmla="*/ 3456850 h 4201234"/>
                <a:gd name="connsiteX340" fmla="*/ 974696 w 3391731"/>
                <a:gd name="connsiteY340" fmla="*/ 3614211 h 4201234"/>
                <a:gd name="connsiteX341" fmla="*/ 1049669 w 3391731"/>
                <a:gd name="connsiteY341" fmla="*/ 3614211 h 4201234"/>
                <a:gd name="connsiteX342" fmla="*/ 1106989 w 3391731"/>
                <a:gd name="connsiteY342" fmla="*/ 3560845 h 4201234"/>
                <a:gd name="connsiteX343" fmla="*/ 1119966 w 3391731"/>
                <a:gd name="connsiteY343" fmla="*/ 3549043 h 4201234"/>
                <a:gd name="connsiteX344" fmla="*/ 1128845 w 3391731"/>
                <a:gd name="connsiteY344" fmla="*/ 3544424 h 4201234"/>
                <a:gd name="connsiteX345" fmla="*/ 1141651 w 3391731"/>
                <a:gd name="connsiteY345" fmla="*/ 3550069 h 4201234"/>
                <a:gd name="connsiteX346" fmla="*/ 1153434 w 3391731"/>
                <a:gd name="connsiteY346" fmla="*/ 3560845 h 4201234"/>
                <a:gd name="connsiteX347" fmla="*/ 1209500 w 3391731"/>
                <a:gd name="connsiteY347" fmla="*/ 3611474 h 4201234"/>
                <a:gd name="connsiteX348" fmla="*/ 1219249 w 3391731"/>
                <a:gd name="connsiteY348" fmla="*/ 3620710 h 4201234"/>
                <a:gd name="connsiteX349" fmla="*/ 1225920 w 3391731"/>
                <a:gd name="connsiteY349" fmla="*/ 3636104 h 4201234"/>
                <a:gd name="connsiteX350" fmla="*/ 1218394 w 3391731"/>
                <a:gd name="connsiteY350" fmla="*/ 3653209 h 4201234"/>
                <a:gd name="connsiteX351" fmla="*/ 1178027 w 3391731"/>
                <a:gd name="connsiteY351" fmla="*/ 3686733 h 4201234"/>
                <a:gd name="connsiteX352" fmla="*/ 1176146 w 3391731"/>
                <a:gd name="connsiteY352" fmla="*/ 3735310 h 4201234"/>
                <a:gd name="connsiteX353" fmla="*/ 1175291 w 3391731"/>
                <a:gd name="connsiteY353" fmla="*/ 3783886 h 4201234"/>
                <a:gd name="connsiteX354" fmla="*/ 1176360 w 3391731"/>
                <a:gd name="connsiteY354" fmla="*/ 3852689 h 4201234"/>
                <a:gd name="connsiteX355" fmla="*/ 1178712 w 3391731"/>
                <a:gd name="connsiteY355" fmla="*/ 3955615 h 4201234"/>
                <a:gd name="connsiteX356" fmla="*/ 1181063 w 3391731"/>
                <a:gd name="connsiteY356" fmla="*/ 4057515 h 4201234"/>
                <a:gd name="connsiteX357" fmla="*/ 1182133 w 3391731"/>
                <a:gd name="connsiteY357" fmla="*/ 4123238 h 4201234"/>
                <a:gd name="connsiteX358" fmla="*/ 1163764 w 3391731"/>
                <a:gd name="connsiteY358" fmla="*/ 4174272 h 4201234"/>
                <a:gd name="connsiteX359" fmla="*/ 1128089 w 3391731"/>
                <a:gd name="connsiteY359" fmla="*/ 4193075 h 4201234"/>
                <a:gd name="connsiteX360" fmla="*/ 1104257 w 3391731"/>
                <a:gd name="connsiteY360" fmla="*/ 4195761 h 4201234"/>
                <a:gd name="connsiteX361" fmla="*/ 1074382 w 3391731"/>
                <a:gd name="connsiteY361" fmla="*/ 4180880 h 4201234"/>
                <a:gd name="connsiteX362" fmla="*/ 1070115 w 3391731"/>
                <a:gd name="connsiteY362" fmla="*/ 4154710 h 4201234"/>
                <a:gd name="connsiteX363" fmla="*/ 1070967 w 3391731"/>
                <a:gd name="connsiteY363" fmla="*/ 4136067 h 4201234"/>
                <a:gd name="connsiteX364" fmla="*/ 1072841 w 3391731"/>
                <a:gd name="connsiteY364" fmla="*/ 4108186 h 4201234"/>
                <a:gd name="connsiteX365" fmla="*/ 814047 w 3391731"/>
                <a:gd name="connsiteY365" fmla="*/ 4108186 h 4201234"/>
                <a:gd name="connsiteX366" fmla="*/ 804485 w 3391731"/>
                <a:gd name="connsiteY366" fmla="*/ 4169591 h 4201234"/>
                <a:gd name="connsiteX367" fmla="*/ 741647 w 3391731"/>
                <a:gd name="connsiteY367" fmla="*/ 4201234 h 4201234"/>
                <a:gd name="connsiteX368" fmla="*/ 704566 w 3391731"/>
                <a:gd name="connsiteY368" fmla="*/ 4183104 h 4201234"/>
                <a:gd name="connsiteX369" fmla="*/ 699269 w 3391731"/>
                <a:gd name="connsiteY369" fmla="*/ 4154710 h 4201234"/>
                <a:gd name="connsiteX370" fmla="*/ 700739 w 3391731"/>
                <a:gd name="connsiteY370" fmla="*/ 4122072 h 4201234"/>
                <a:gd name="connsiteX371" fmla="*/ 703730 w 3391731"/>
                <a:gd name="connsiteY371" fmla="*/ 4076967 h 4201234"/>
                <a:gd name="connsiteX372" fmla="*/ 706114 w 3391731"/>
                <a:gd name="connsiteY372" fmla="*/ 4045242 h 4201234"/>
                <a:gd name="connsiteX373" fmla="*/ 711760 w 3391731"/>
                <a:gd name="connsiteY373" fmla="*/ 3888394 h 4201234"/>
                <a:gd name="connsiteX374" fmla="*/ 714326 w 3391731"/>
                <a:gd name="connsiteY374" fmla="*/ 3730521 h 4201234"/>
                <a:gd name="connsiteX375" fmla="*/ 711247 w 3391731"/>
                <a:gd name="connsiteY375" fmla="*/ 3609421 h 4201234"/>
                <a:gd name="connsiteX376" fmla="*/ 702007 w 3391731"/>
                <a:gd name="connsiteY376" fmla="*/ 3533478 h 4201234"/>
                <a:gd name="connsiteX377" fmla="*/ 842917 w 3391731"/>
                <a:gd name="connsiteY377" fmla="*/ 3614211 h 4201234"/>
                <a:gd name="connsiteX378" fmla="*/ 871795 w 3391731"/>
                <a:gd name="connsiteY378" fmla="*/ 3614211 h 4201234"/>
                <a:gd name="connsiteX379" fmla="*/ 871279 w 3391731"/>
                <a:gd name="connsiteY379" fmla="*/ 3539977 h 4201234"/>
                <a:gd name="connsiteX380" fmla="*/ 872826 w 3391731"/>
                <a:gd name="connsiteY380" fmla="*/ 3428798 h 4201234"/>
                <a:gd name="connsiteX381" fmla="*/ 872403 w 3391731"/>
                <a:gd name="connsiteY381" fmla="*/ 3019507 h 4201234"/>
                <a:gd name="connsiteX382" fmla="*/ 872403 w 3391731"/>
                <a:gd name="connsiteY382" fmla="*/ 2722701 h 4201234"/>
                <a:gd name="connsiteX383" fmla="*/ 823846 w 3391731"/>
                <a:gd name="connsiteY383" fmla="*/ 2751229 h 4201234"/>
                <a:gd name="connsiteX384" fmla="*/ 796532 w 3391731"/>
                <a:gd name="connsiteY384" fmla="*/ 2794931 h 4201234"/>
                <a:gd name="connsiteX385" fmla="*/ 778930 w 3391731"/>
                <a:gd name="connsiteY385" fmla="*/ 2784612 h 4201234"/>
                <a:gd name="connsiteX386" fmla="*/ 694562 w 3391731"/>
                <a:gd name="connsiteY386" fmla="*/ 2665647 h 4201234"/>
                <a:gd name="connsiteX387" fmla="*/ 872403 w 3391731"/>
                <a:gd name="connsiteY387" fmla="*/ 2639547 h 4201234"/>
                <a:gd name="connsiteX388" fmla="*/ 872403 w 3391731"/>
                <a:gd name="connsiteY388" fmla="*/ 2345776 h 4201234"/>
                <a:gd name="connsiteX389" fmla="*/ 755258 w 3391731"/>
                <a:gd name="connsiteY389" fmla="*/ 2354881 h 4201234"/>
                <a:gd name="connsiteX390" fmla="*/ 735229 w 3391731"/>
                <a:gd name="connsiteY390" fmla="*/ 2308752 h 4201234"/>
                <a:gd name="connsiteX391" fmla="*/ 872403 w 3391731"/>
                <a:gd name="connsiteY391" fmla="*/ 2316035 h 4201234"/>
                <a:gd name="connsiteX392" fmla="*/ 872403 w 3391731"/>
                <a:gd name="connsiteY392" fmla="*/ 2254124 h 4201234"/>
                <a:gd name="connsiteX393" fmla="*/ 849946 w 3391731"/>
                <a:gd name="connsiteY393" fmla="*/ 2083567 h 4201234"/>
                <a:gd name="connsiteX394" fmla="*/ 979229 w 3391731"/>
                <a:gd name="connsiteY394" fmla="*/ 2122413 h 4201234"/>
                <a:gd name="connsiteX395" fmla="*/ 1001687 w 3391731"/>
                <a:gd name="connsiteY395" fmla="*/ 2147298 h 4201234"/>
                <a:gd name="connsiteX396" fmla="*/ 959199 w 3391731"/>
                <a:gd name="connsiteY396" fmla="*/ 2186751 h 4201234"/>
                <a:gd name="connsiteX397" fmla="*/ 959806 w 3391731"/>
                <a:gd name="connsiteY397" fmla="*/ 2252303 h 4201234"/>
                <a:gd name="connsiteX398" fmla="*/ 960413 w 3391731"/>
                <a:gd name="connsiteY398" fmla="*/ 2316035 h 4201234"/>
                <a:gd name="connsiteX399" fmla="*/ 970124 w 3391731"/>
                <a:gd name="connsiteY399" fmla="*/ 2316035 h 4201234"/>
                <a:gd name="connsiteX400" fmla="*/ 988941 w 3391731"/>
                <a:gd name="connsiteY400" fmla="*/ 2279010 h 4201234"/>
                <a:gd name="connsiteX401" fmla="*/ 1006542 w 3391731"/>
                <a:gd name="connsiteY401" fmla="*/ 2260194 h 4201234"/>
                <a:gd name="connsiteX402" fmla="*/ 1027786 w 3391731"/>
                <a:gd name="connsiteY402" fmla="*/ 2274154 h 4201234"/>
                <a:gd name="connsiteX403" fmla="*/ 1061169 w 3391731"/>
                <a:gd name="connsiteY403" fmla="*/ 2312393 h 4201234"/>
                <a:gd name="connsiteX404" fmla="*/ 1073309 w 3391731"/>
                <a:gd name="connsiteY404" fmla="*/ 2333637 h 4201234"/>
                <a:gd name="connsiteX405" fmla="*/ 1126722 w 3391731"/>
                <a:gd name="connsiteY405" fmla="*/ 2165508 h 4201234"/>
                <a:gd name="connsiteX406" fmla="*/ 1206234 w 3391731"/>
                <a:gd name="connsiteY406" fmla="*/ 2205567 h 4201234"/>
                <a:gd name="connsiteX407" fmla="*/ 1229905 w 3391731"/>
                <a:gd name="connsiteY407" fmla="*/ 2220134 h 4201234"/>
                <a:gd name="connsiteX408" fmla="*/ 1210483 w 3391731"/>
                <a:gd name="connsiteY408" fmla="*/ 2070214 h 4201234"/>
                <a:gd name="connsiteX409" fmla="*/ 2795095 w 3391731"/>
                <a:gd name="connsiteY409" fmla="*/ 1739045 h 4201234"/>
                <a:gd name="connsiteX410" fmla="*/ 2782675 w 3391731"/>
                <a:gd name="connsiteY410" fmla="*/ 1739849 h 4201234"/>
                <a:gd name="connsiteX411" fmla="*/ 2767063 w 3391731"/>
                <a:gd name="connsiteY411" fmla="*/ 1740645 h 4201234"/>
                <a:gd name="connsiteX412" fmla="*/ 2906412 w 3391731"/>
                <a:gd name="connsiteY412" fmla="*/ 1945666 h 4201234"/>
                <a:gd name="connsiteX413" fmla="*/ 2996908 w 3391731"/>
                <a:gd name="connsiteY413" fmla="*/ 1739045 h 4201234"/>
                <a:gd name="connsiteX414" fmla="*/ 1640435 w 3391731"/>
                <a:gd name="connsiteY414" fmla="*/ 1690516 h 4201234"/>
                <a:gd name="connsiteX415" fmla="*/ 1889642 w 3391731"/>
                <a:gd name="connsiteY415" fmla="*/ 1722859 h 4201234"/>
                <a:gd name="connsiteX416" fmla="*/ 2046451 w 3391731"/>
                <a:gd name="connsiteY416" fmla="*/ 1790243 h 4201234"/>
                <a:gd name="connsiteX417" fmla="*/ 2121425 w 3391731"/>
                <a:gd name="connsiteY417" fmla="*/ 1866252 h 4201234"/>
                <a:gd name="connsiteX418" fmla="*/ 2144128 w 3391731"/>
                <a:gd name="connsiteY418" fmla="*/ 1938486 h 4201234"/>
                <a:gd name="connsiteX419" fmla="*/ 2116145 w 3391731"/>
                <a:gd name="connsiteY419" fmla="*/ 2006949 h 4201234"/>
                <a:gd name="connsiteX420" fmla="*/ 2051203 w 3391731"/>
                <a:gd name="connsiteY420" fmla="*/ 2033363 h 4201234"/>
                <a:gd name="connsiteX421" fmla="*/ 1982037 w 3391731"/>
                <a:gd name="connsiteY421" fmla="*/ 2012339 h 4201234"/>
                <a:gd name="connsiteX422" fmla="*/ 1871690 w 3391731"/>
                <a:gd name="connsiteY422" fmla="*/ 1889971 h 4201234"/>
                <a:gd name="connsiteX423" fmla="*/ 1749727 w 3391731"/>
                <a:gd name="connsiteY423" fmla="*/ 1773532 h 4201234"/>
                <a:gd name="connsiteX424" fmla="*/ 1640435 w 3391731"/>
                <a:gd name="connsiteY424" fmla="*/ 1704531 h 4201234"/>
                <a:gd name="connsiteX425" fmla="*/ 3100218 w 3391731"/>
                <a:gd name="connsiteY425" fmla="*/ 1618917 h 4201234"/>
                <a:gd name="connsiteX426" fmla="*/ 3124247 w 3391731"/>
                <a:gd name="connsiteY426" fmla="*/ 1630928 h 4201234"/>
                <a:gd name="connsiteX427" fmla="*/ 3203529 w 3391731"/>
                <a:gd name="connsiteY427" fmla="*/ 1689389 h 4201234"/>
                <a:gd name="connsiteX428" fmla="*/ 3217950 w 3391731"/>
                <a:gd name="connsiteY428" fmla="*/ 1720628 h 4201234"/>
                <a:gd name="connsiteX429" fmla="*/ 3204734 w 3391731"/>
                <a:gd name="connsiteY429" fmla="*/ 1742245 h 4201234"/>
                <a:gd name="connsiteX430" fmla="*/ 3155479 w 3391731"/>
                <a:gd name="connsiteY430" fmla="*/ 1770277 h 4201234"/>
                <a:gd name="connsiteX431" fmla="*/ 3136257 w 3391731"/>
                <a:gd name="connsiteY431" fmla="*/ 1779892 h 4201234"/>
                <a:gd name="connsiteX432" fmla="*/ 2996908 w 3391731"/>
                <a:gd name="connsiteY432" fmla="*/ 2020951 h 4201234"/>
                <a:gd name="connsiteX433" fmla="*/ 3391731 w 3391731"/>
                <a:gd name="connsiteY433" fmla="*/ 2153894 h 4201234"/>
                <a:gd name="connsiteX434" fmla="*/ 3391731 w 3391731"/>
                <a:gd name="connsiteY434" fmla="*/ 2160301 h 4201234"/>
                <a:gd name="connsiteX435" fmla="*/ 3304837 w 3391731"/>
                <a:gd name="connsiteY435" fmla="*/ 2225972 h 4201234"/>
                <a:gd name="connsiteX436" fmla="*/ 3252382 w 3391731"/>
                <a:gd name="connsiteY436" fmla="*/ 2307657 h 4201234"/>
                <a:gd name="connsiteX437" fmla="*/ 2934444 w 3391731"/>
                <a:gd name="connsiteY437" fmla="*/ 2096229 h 4201234"/>
                <a:gd name="connsiteX438" fmla="*/ 2562043 w 3391731"/>
                <a:gd name="connsiteY438" fmla="*/ 2350900 h 4201234"/>
                <a:gd name="connsiteX439" fmla="*/ 2557235 w 3391731"/>
                <a:gd name="connsiteY439" fmla="*/ 2343696 h 4201234"/>
                <a:gd name="connsiteX440" fmla="*/ 2863966 w 3391731"/>
                <a:gd name="connsiteY440" fmla="*/ 2011337 h 4201234"/>
                <a:gd name="connsiteX441" fmla="*/ 2732624 w 3391731"/>
                <a:gd name="connsiteY441" fmla="*/ 1742245 h 4201234"/>
                <a:gd name="connsiteX442" fmla="*/ 2690178 w 3391731"/>
                <a:gd name="connsiteY442" fmla="*/ 1750260 h 4201234"/>
                <a:gd name="connsiteX443" fmla="*/ 2673360 w 3391731"/>
                <a:gd name="connsiteY443" fmla="*/ 1689389 h 4201234"/>
                <a:gd name="connsiteX444" fmla="*/ 2811109 w 3391731"/>
                <a:gd name="connsiteY444" fmla="*/ 1699806 h 4201234"/>
                <a:gd name="connsiteX445" fmla="*/ 3003315 w 3391731"/>
                <a:gd name="connsiteY445" fmla="*/ 1699806 h 4201234"/>
                <a:gd name="connsiteX446" fmla="*/ 3065786 w 3391731"/>
                <a:gd name="connsiteY446" fmla="*/ 1642142 h 4201234"/>
                <a:gd name="connsiteX447" fmla="*/ 3100218 w 3391731"/>
                <a:gd name="connsiteY447" fmla="*/ 1618917 h 4201234"/>
                <a:gd name="connsiteX448" fmla="*/ 2677393 w 3391731"/>
                <a:gd name="connsiteY448" fmla="*/ 1425649 h 4201234"/>
                <a:gd name="connsiteX449" fmla="*/ 2656411 w 3391731"/>
                <a:gd name="connsiteY449" fmla="*/ 1428176 h 4201234"/>
                <a:gd name="connsiteX450" fmla="*/ 2638795 w 3391731"/>
                <a:gd name="connsiteY450" fmla="*/ 1438314 h 4201234"/>
                <a:gd name="connsiteX451" fmla="*/ 2631399 w 3391731"/>
                <a:gd name="connsiteY451" fmla="*/ 1459902 h 4201234"/>
                <a:gd name="connsiteX452" fmla="*/ 2631399 w 3391731"/>
                <a:gd name="connsiteY452" fmla="*/ 1465705 h 4201234"/>
                <a:gd name="connsiteX453" fmla="*/ 2633911 w 3391731"/>
                <a:gd name="connsiteY453" fmla="*/ 1471986 h 4201234"/>
                <a:gd name="connsiteX454" fmla="*/ 2641306 w 3391731"/>
                <a:gd name="connsiteY454" fmla="*/ 1475613 h 4201234"/>
                <a:gd name="connsiteX455" fmla="*/ 2716310 w 3391731"/>
                <a:gd name="connsiteY455" fmla="*/ 1475613 h 4201234"/>
                <a:gd name="connsiteX456" fmla="*/ 2722660 w 3391731"/>
                <a:gd name="connsiteY456" fmla="*/ 1473331 h 4201234"/>
                <a:gd name="connsiteX457" fmla="*/ 2725508 w 3391731"/>
                <a:gd name="connsiteY457" fmla="*/ 1466271 h 4201234"/>
                <a:gd name="connsiteX458" fmla="*/ 2725508 w 3391731"/>
                <a:gd name="connsiteY458" fmla="*/ 1460893 h 4201234"/>
                <a:gd name="connsiteX459" fmla="*/ 2720498 w 3391731"/>
                <a:gd name="connsiteY459" fmla="*/ 1442130 h 4201234"/>
                <a:gd name="connsiteX460" fmla="*/ 2708137 w 3391731"/>
                <a:gd name="connsiteY460" fmla="*/ 1431488 h 4201234"/>
                <a:gd name="connsiteX461" fmla="*/ 2692433 w 3391731"/>
                <a:gd name="connsiteY461" fmla="*/ 1426737 h 4201234"/>
                <a:gd name="connsiteX462" fmla="*/ 2677393 w 3391731"/>
                <a:gd name="connsiteY462" fmla="*/ 1425649 h 4201234"/>
                <a:gd name="connsiteX463" fmla="*/ 2678808 w 3391731"/>
                <a:gd name="connsiteY463" fmla="*/ 1409961 h 4201234"/>
                <a:gd name="connsiteX464" fmla="*/ 2705041 w 3391731"/>
                <a:gd name="connsiteY464" fmla="*/ 1416560 h 4201234"/>
                <a:gd name="connsiteX465" fmla="*/ 2723220 w 3391731"/>
                <a:gd name="connsiteY465" fmla="*/ 1434100 h 4201234"/>
                <a:gd name="connsiteX466" fmla="*/ 2730019 w 3391731"/>
                <a:gd name="connsiteY466" fmla="*/ 1459194 h 4201234"/>
                <a:gd name="connsiteX467" fmla="*/ 2730019 w 3391731"/>
                <a:gd name="connsiteY467" fmla="*/ 1503894 h 4201234"/>
                <a:gd name="connsiteX468" fmla="*/ 2725508 w 3391731"/>
                <a:gd name="connsiteY468" fmla="*/ 1503894 h 4201234"/>
                <a:gd name="connsiteX469" fmla="*/ 2725508 w 3391731"/>
                <a:gd name="connsiteY469" fmla="*/ 1497810 h 4201234"/>
                <a:gd name="connsiteX470" fmla="*/ 2723050 w 3391731"/>
                <a:gd name="connsiteY470" fmla="*/ 1492150 h 4201234"/>
                <a:gd name="connsiteX471" fmla="*/ 2715602 w 3391731"/>
                <a:gd name="connsiteY471" fmla="*/ 1489462 h 4201234"/>
                <a:gd name="connsiteX472" fmla="*/ 2642438 w 3391731"/>
                <a:gd name="connsiteY472" fmla="*/ 1489462 h 4201234"/>
                <a:gd name="connsiteX473" fmla="*/ 2634637 w 3391731"/>
                <a:gd name="connsiteY473" fmla="*/ 1491814 h 4201234"/>
                <a:gd name="connsiteX474" fmla="*/ 2631399 w 3391731"/>
                <a:gd name="connsiteY474" fmla="*/ 1498517 h 4201234"/>
                <a:gd name="connsiteX475" fmla="*/ 2631399 w 3391731"/>
                <a:gd name="connsiteY475" fmla="*/ 1504177 h 4201234"/>
                <a:gd name="connsiteX476" fmla="*/ 2626748 w 3391731"/>
                <a:gd name="connsiteY476" fmla="*/ 1504177 h 4201234"/>
                <a:gd name="connsiteX477" fmla="*/ 2626748 w 3391731"/>
                <a:gd name="connsiteY477" fmla="*/ 1460610 h 4201234"/>
                <a:gd name="connsiteX478" fmla="*/ 2632760 w 3391731"/>
                <a:gd name="connsiteY478" fmla="*/ 1436281 h 4201234"/>
                <a:gd name="connsiteX479" fmla="*/ 2650341 w 3391731"/>
                <a:gd name="connsiteY479" fmla="*/ 1417494 h 4201234"/>
                <a:gd name="connsiteX480" fmla="*/ 2678808 w 3391731"/>
                <a:gd name="connsiteY480" fmla="*/ 1409961 h 4201234"/>
                <a:gd name="connsiteX481" fmla="*/ 2425688 w 3391731"/>
                <a:gd name="connsiteY481" fmla="*/ 1407281 h 4201234"/>
                <a:gd name="connsiteX482" fmla="*/ 2430339 w 3391731"/>
                <a:gd name="connsiteY482" fmla="*/ 1407281 h 4201234"/>
                <a:gd name="connsiteX483" fmla="*/ 2430339 w 3391731"/>
                <a:gd name="connsiteY483" fmla="*/ 1413931 h 4201234"/>
                <a:gd name="connsiteX484" fmla="*/ 2433595 w 3391731"/>
                <a:gd name="connsiteY484" fmla="*/ 1419838 h 4201234"/>
                <a:gd name="connsiteX485" fmla="*/ 2440672 w 3391731"/>
                <a:gd name="connsiteY485" fmla="*/ 1421289 h 4201234"/>
                <a:gd name="connsiteX486" fmla="*/ 2514115 w 3391731"/>
                <a:gd name="connsiteY486" fmla="*/ 1421289 h 4201234"/>
                <a:gd name="connsiteX487" fmla="*/ 2520928 w 3391731"/>
                <a:gd name="connsiteY487" fmla="*/ 1419998 h 4201234"/>
                <a:gd name="connsiteX488" fmla="*/ 2524448 w 3391731"/>
                <a:gd name="connsiteY488" fmla="*/ 1413931 h 4201234"/>
                <a:gd name="connsiteX489" fmla="*/ 2524448 w 3391731"/>
                <a:gd name="connsiteY489" fmla="*/ 1407281 h 4201234"/>
                <a:gd name="connsiteX490" fmla="*/ 2528959 w 3391731"/>
                <a:gd name="connsiteY490" fmla="*/ 1407281 h 4201234"/>
                <a:gd name="connsiteX491" fmla="*/ 2528959 w 3391731"/>
                <a:gd name="connsiteY491" fmla="*/ 1449151 h 4201234"/>
                <a:gd name="connsiteX492" fmla="*/ 2524448 w 3391731"/>
                <a:gd name="connsiteY492" fmla="*/ 1449151 h 4201234"/>
                <a:gd name="connsiteX493" fmla="*/ 2524448 w 3391731"/>
                <a:gd name="connsiteY493" fmla="*/ 1443206 h 4201234"/>
                <a:gd name="connsiteX494" fmla="*/ 2521458 w 3391731"/>
                <a:gd name="connsiteY494" fmla="*/ 1437207 h 4201234"/>
                <a:gd name="connsiteX495" fmla="*/ 2514115 w 3391731"/>
                <a:gd name="connsiteY495" fmla="*/ 1435137 h 4201234"/>
                <a:gd name="connsiteX496" fmla="*/ 2479012 w 3391731"/>
                <a:gd name="connsiteY496" fmla="*/ 1435137 h 4201234"/>
                <a:gd name="connsiteX497" fmla="*/ 2479012 w 3391731"/>
                <a:gd name="connsiteY497" fmla="*/ 1474772 h 4201234"/>
                <a:gd name="connsiteX498" fmla="*/ 2514115 w 3391731"/>
                <a:gd name="connsiteY498" fmla="*/ 1474772 h 4201234"/>
                <a:gd name="connsiteX499" fmla="*/ 2521352 w 3391731"/>
                <a:gd name="connsiteY499" fmla="*/ 1472826 h 4201234"/>
                <a:gd name="connsiteX500" fmla="*/ 2524448 w 3391731"/>
                <a:gd name="connsiteY500" fmla="*/ 1466845 h 4201234"/>
                <a:gd name="connsiteX501" fmla="*/ 2524448 w 3391731"/>
                <a:gd name="connsiteY501" fmla="*/ 1460758 h 4201234"/>
                <a:gd name="connsiteX502" fmla="*/ 2528959 w 3391731"/>
                <a:gd name="connsiteY502" fmla="*/ 1460758 h 4201234"/>
                <a:gd name="connsiteX503" fmla="*/ 2528959 w 3391731"/>
                <a:gd name="connsiteY503" fmla="*/ 1502629 h 4201234"/>
                <a:gd name="connsiteX504" fmla="*/ 2524448 w 3391731"/>
                <a:gd name="connsiteY504" fmla="*/ 1502629 h 4201234"/>
                <a:gd name="connsiteX505" fmla="*/ 2524448 w 3391731"/>
                <a:gd name="connsiteY505" fmla="*/ 1495978 h 4201234"/>
                <a:gd name="connsiteX506" fmla="*/ 2521193 w 3391731"/>
                <a:gd name="connsiteY506" fmla="*/ 1490124 h 4201234"/>
                <a:gd name="connsiteX507" fmla="*/ 2514115 w 3391731"/>
                <a:gd name="connsiteY507" fmla="*/ 1488621 h 4201234"/>
                <a:gd name="connsiteX508" fmla="*/ 2440672 w 3391731"/>
                <a:gd name="connsiteY508" fmla="*/ 1488621 h 4201234"/>
                <a:gd name="connsiteX509" fmla="*/ 2433913 w 3391731"/>
                <a:gd name="connsiteY509" fmla="*/ 1489965 h 4201234"/>
                <a:gd name="connsiteX510" fmla="*/ 2430339 w 3391731"/>
                <a:gd name="connsiteY510" fmla="*/ 1495978 h 4201234"/>
                <a:gd name="connsiteX511" fmla="*/ 2430339 w 3391731"/>
                <a:gd name="connsiteY511" fmla="*/ 1502629 h 4201234"/>
                <a:gd name="connsiteX512" fmla="*/ 2425688 w 3391731"/>
                <a:gd name="connsiteY512" fmla="*/ 1502629 h 4201234"/>
                <a:gd name="connsiteX513" fmla="*/ 2425688 w 3391731"/>
                <a:gd name="connsiteY513" fmla="*/ 1460758 h 4201234"/>
                <a:gd name="connsiteX514" fmla="*/ 2430339 w 3391731"/>
                <a:gd name="connsiteY514" fmla="*/ 1460758 h 4201234"/>
                <a:gd name="connsiteX515" fmla="*/ 2430339 w 3391731"/>
                <a:gd name="connsiteY515" fmla="*/ 1466845 h 4201234"/>
                <a:gd name="connsiteX516" fmla="*/ 2433223 w 3391731"/>
                <a:gd name="connsiteY516" fmla="*/ 1472720 h 4201234"/>
                <a:gd name="connsiteX517" fmla="*/ 2440672 w 3391731"/>
                <a:gd name="connsiteY517" fmla="*/ 1474772 h 4201234"/>
                <a:gd name="connsiteX518" fmla="*/ 2474502 w 3391731"/>
                <a:gd name="connsiteY518" fmla="*/ 1474772 h 4201234"/>
                <a:gd name="connsiteX519" fmla="*/ 2474502 w 3391731"/>
                <a:gd name="connsiteY519" fmla="*/ 1435137 h 4201234"/>
                <a:gd name="connsiteX520" fmla="*/ 2440672 w 3391731"/>
                <a:gd name="connsiteY520" fmla="*/ 1435137 h 4201234"/>
                <a:gd name="connsiteX521" fmla="*/ 2433330 w 3391731"/>
                <a:gd name="connsiteY521" fmla="*/ 1437207 h 4201234"/>
                <a:gd name="connsiteX522" fmla="*/ 2430339 w 3391731"/>
                <a:gd name="connsiteY522" fmla="*/ 1443206 h 4201234"/>
                <a:gd name="connsiteX523" fmla="*/ 2430339 w 3391731"/>
                <a:gd name="connsiteY523" fmla="*/ 1449151 h 4201234"/>
                <a:gd name="connsiteX524" fmla="*/ 2425688 w 3391731"/>
                <a:gd name="connsiteY524" fmla="*/ 1449151 h 4201234"/>
                <a:gd name="connsiteX525" fmla="*/ 1587637 w 3391731"/>
                <a:gd name="connsiteY525" fmla="*/ 1311012 h 4201234"/>
                <a:gd name="connsiteX526" fmla="*/ 1587637 w 3391731"/>
                <a:gd name="connsiteY526" fmla="*/ 1555749 h 4201234"/>
                <a:gd name="connsiteX527" fmla="*/ 1826284 w 3391731"/>
                <a:gd name="connsiteY527" fmla="*/ 1555749 h 4201234"/>
                <a:gd name="connsiteX528" fmla="*/ 1826284 w 3391731"/>
                <a:gd name="connsiteY528" fmla="*/ 1311012 h 4201234"/>
                <a:gd name="connsiteX529" fmla="*/ 1203268 w 3391731"/>
                <a:gd name="connsiteY529" fmla="*/ 1311012 h 4201234"/>
                <a:gd name="connsiteX530" fmla="*/ 1203268 w 3391731"/>
                <a:gd name="connsiteY530" fmla="*/ 1555749 h 4201234"/>
                <a:gd name="connsiteX531" fmla="*/ 1426075 w 3391731"/>
                <a:gd name="connsiteY531" fmla="*/ 1555749 h 4201234"/>
                <a:gd name="connsiteX532" fmla="*/ 1426075 w 3391731"/>
                <a:gd name="connsiteY532" fmla="*/ 1311012 h 4201234"/>
                <a:gd name="connsiteX533" fmla="*/ 2626748 w 3391731"/>
                <a:gd name="connsiteY533" fmla="*/ 1294552 h 4201234"/>
                <a:gd name="connsiteX534" fmla="*/ 2631399 w 3391731"/>
                <a:gd name="connsiteY534" fmla="*/ 1294552 h 4201234"/>
                <a:gd name="connsiteX535" fmla="*/ 2631399 w 3391731"/>
                <a:gd name="connsiteY535" fmla="*/ 1300919 h 4201234"/>
                <a:gd name="connsiteX536" fmla="*/ 2634548 w 3391731"/>
                <a:gd name="connsiteY536" fmla="*/ 1308895 h 4201234"/>
                <a:gd name="connsiteX537" fmla="*/ 2641730 w 3391731"/>
                <a:gd name="connsiteY537" fmla="*/ 1310823 h 4201234"/>
                <a:gd name="connsiteX538" fmla="*/ 2715178 w 3391731"/>
                <a:gd name="connsiteY538" fmla="*/ 1310823 h 4201234"/>
                <a:gd name="connsiteX539" fmla="*/ 2723421 w 3391731"/>
                <a:gd name="connsiteY539" fmla="*/ 1307887 h 4201234"/>
                <a:gd name="connsiteX540" fmla="*/ 2725508 w 3391731"/>
                <a:gd name="connsiteY540" fmla="*/ 1300919 h 4201234"/>
                <a:gd name="connsiteX541" fmla="*/ 2725508 w 3391731"/>
                <a:gd name="connsiteY541" fmla="*/ 1294552 h 4201234"/>
                <a:gd name="connsiteX542" fmla="*/ 2730019 w 3391731"/>
                <a:gd name="connsiteY542" fmla="*/ 1294552 h 4201234"/>
                <a:gd name="connsiteX543" fmla="*/ 2730019 w 3391731"/>
                <a:gd name="connsiteY543" fmla="*/ 1340943 h 4201234"/>
                <a:gd name="connsiteX544" fmla="*/ 2725508 w 3391731"/>
                <a:gd name="connsiteY544" fmla="*/ 1340943 h 4201234"/>
                <a:gd name="connsiteX545" fmla="*/ 2725508 w 3391731"/>
                <a:gd name="connsiteY545" fmla="*/ 1334434 h 4201234"/>
                <a:gd name="connsiteX546" fmla="*/ 2722307 w 3391731"/>
                <a:gd name="connsiteY546" fmla="*/ 1326529 h 4201234"/>
                <a:gd name="connsiteX547" fmla="*/ 2715178 w 3391731"/>
                <a:gd name="connsiteY547" fmla="*/ 1324671 h 4201234"/>
                <a:gd name="connsiteX548" fmla="*/ 2641730 w 3391731"/>
                <a:gd name="connsiteY548" fmla="*/ 1324671 h 4201234"/>
                <a:gd name="connsiteX549" fmla="*/ 2633487 w 3391731"/>
                <a:gd name="connsiteY549" fmla="*/ 1327590 h 4201234"/>
                <a:gd name="connsiteX550" fmla="*/ 2631399 w 3391731"/>
                <a:gd name="connsiteY550" fmla="*/ 1334434 h 4201234"/>
                <a:gd name="connsiteX551" fmla="*/ 2631399 w 3391731"/>
                <a:gd name="connsiteY551" fmla="*/ 1340943 h 4201234"/>
                <a:gd name="connsiteX552" fmla="*/ 2626748 w 3391731"/>
                <a:gd name="connsiteY552" fmla="*/ 1340943 h 4201234"/>
                <a:gd name="connsiteX553" fmla="*/ 2503924 w 3391731"/>
                <a:gd name="connsiteY553" fmla="*/ 1251405 h 4201234"/>
                <a:gd name="connsiteX554" fmla="*/ 2528959 w 3391731"/>
                <a:gd name="connsiteY554" fmla="*/ 1261026 h 4201234"/>
                <a:gd name="connsiteX555" fmla="*/ 2528959 w 3391731"/>
                <a:gd name="connsiteY555" fmla="*/ 1338970 h 4201234"/>
                <a:gd name="connsiteX556" fmla="*/ 2524448 w 3391731"/>
                <a:gd name="connsiteY556" fmla="*/ 1338970 h 4201234"/>
                <a:gd name="connsiteX557" fmla="*/ 2524448 w 3391731"/>
                <a:gd name="connsiteY557" fmla="*/ 1333452 h 4201234"/>
                <a:gd name="connsiteX558" fmla="*/ 2521476 w 3391731"/>
                <a:gd name="connsiteY558" fmla="*/ 1326696 h 4201234"/>
                <a:gd name="connsiteX559" fmla="*/ 2511285 w 3391731"/>
                <a:gd name="connsiteY559" fmla="*/ 1324821 h 4201234"/>
                <a:gd name="connsiteX560" fmla="*/ 2440531 w 3391731"/>
                <a:gd name="connsiteY560" fmla="*/ 1324821 h 4201234"/>
                <a:gd name="connsiteX561" fmla="*/ 2433099 w 3391731"/>
                <a:gd name="connsiteY561" fmla="*/ 1327385 h 4201234"/>
                <a:gd name="connsiteX562" fmla="*/ 2430339 w 3391731"/>
                <a:gd name="connsiteY562" fmla="*/ 1334301 h 4201234"/>
                <a:gd name="connsiteX563" fmla="*/ 2430339 w 3391731"/>
                <a:gd name="connsiteY563" fmla="*/ 1338829 h 4201234"/>
                <a:gd name="connsiteX564" fmla="*/ 2425688 w 3391731"/>
                <a:gd name="connsiteY564" fmla="*/ 1338829 h 4201234"/>
                <a:gd name="connsiteX565" fmla="*/ 2425688 w 3391731"/>
                <a:gd name="connsiteY565" fmla="*/ 1263290 h 4201234"/>
                <a:gd name="connsiteX566" fmla="*/ 2449165 w 3391731"/>
                <a:gd name="connsiteY566" fmla="*/ 1254093 h 4201234"/>
                <a:gd name="connsiteX567" fmla="*/ 2451289 w 3391731"/>
                <a:gd name="connsiteY567" fmla="*/ 1258055 h 4201234"/>
                <a:gd name="connsiteX568" fmla="*/ 2445485 w 3391731"/>
                <a:gd name="connsiteY568" fmla="*/ 1261804 h 4201234"/>
                <a:gd name="connsiteX569" fmla="*/ 2439682 w 3391731"/>
                <a:gd name="connsiteY569" fmla="*/ 1267252 h 4201234"/>
                <a:gd name="connsiteX570" fmla="*/ 2432356 w 3391731"/>
                <a:gd name="connsiteY570" fmla="*/ 1279731 h 4201234"/>
                <a:gd name="connsiteX571" fmla="*/ 2430339 w 3391731"/>
                <a:gd name="connsiteY571" fmla="*/ 1291577 h 4201234"/>
                <a:gd name="connsiteX572" fmla="*/ 2430339 w 3391731"/>
                <a:gd name="connsiteY572" fmla="*/ 1302053 h 4201234"/>
                <a:gd name="connsiteX573" fmla="*/ 2432710 w 3391731"/>
                <a:gd name="connsiteY573" fmla="*/ 1308371 h 4201234"/>
                <a:gd name="connsiteX574" fmla="*/ 2439115 w 3391731"/>
                <a:gd name="connsiteY574" fmla="*/ 1310973 h 4201234"/>
                <a:gd name="connsiteX575" fmla="*/ 2473370 w 3391731"/>
                <a:gd name="connsiteY575" fmla="*/ 1310973 h 4201234"/>
                <a:gd name="connsiteX576" fmla="*/ 2473370 w 3391731"/>
                <a:gd name="connsiteY576" fmla="*/ 1297240 h 4201234"/>
                <a:gd name="connsiteX577" fmla="*/ 2471661 w 3391731"/>
                <a:gd name="connsiteY577" fmla="*/ 1290208 h 4201234"/>
                <a:gd name="connsiteX578" fmla="*/ 2466681 w 3391731"/>
                <a:gd name="connsiteY578" fmla="*/ 1284120 h 4201234"/>
                <a:gd name="connsiteX579" fmla="*/ 2458649 w 3391731"/>
                <a:gd name="connsiteY579" fmla="*/ 1281525 h 4201234"/>
                <a:gd name="connsiteX580" fmla="*/ 2455677 w 3391731"/>
                <a:gd name="connsiteY580" fmla="*/ 1281525 h 4201234"/>
                <a:gd name="connsiteX581" fmla="*/ 2455677 w 3391731"/>
                <a:gd name="connsiteY581" fmla="*/ 1276873 h 4201234"/>
                <a:gd name="connsiteX582" fmla="*/ 2495715 w 3391731"/>
                <a:gd name="connsiteY582" fmla="*/ 1276873 h 4201234"/>
                <a:gd name="connsiteX583" fmla="*/ 2495715 w 3391731"/>
                <a:gd name="connsiteY583" fmla="*/ 1281525 h 4201234"/>
                <a:gd name="connsiteX584" fmla="*/ 2491752 w 3391731"/>
                <a:gd name="connsiteY584" fmla="*/ 1281525 h 4201234"/>
                <a:gd name="connsiteX585" fmla="*/ 2482215 w 3391731"/>
                <a:gd name="connsiteY585" fmla="*/ 1285507 h 4201234"/>
                <a:gd name="connsiteX586" fmla="*/ 2477880 w 3391731"/>
                <a:gd name="connsiteY586" fmla="*/ 1295116 h 4201234"/>
                <a:gd name="connsiteX587" fmla="*/ 2477880 w 3391731"/>
                <a:gd name="connsiteY587" fmla="*/ 1310973 h 4201234"/>
                <a:gd name="connsiteX588" fmla="*/ 2516239 w 3391731"/>
                <a:gd name="connsiteY588" fmla="*/ 1310973 h 4201234"/>
                <a:gd name="connsiteX589" fmla="*/ 2521777 w 3391731"/>
                <a:gd name="connsiteY589" fmla="*/ 1308583 h 4201234"/>
                <a:gd name="connsiteX590" fmla="*/ 2524448 w 3391731"/>
                <a:gd name="connsiteY590" fmla="*/ 1302053 h 4201234"/>
                <a:gd name="connsiteX591" fmla="*/ 2524448 w 3391731"/>
                <a:gd name="connsiteY591" fmla="*/ 1290161 h 4201234"/>
                <a:gd name="connsiteX592" fmla="*/ 2522697 w 3391731"/>
                <a:gd name="connsiteY592" fmla="*/ 1280916 h 4201234"/>
                <a:gd name="connsiteX593" fmla="*/ 2517230 w 3391731"/>
                <a:gd name="connsiteY593" fmla="*/ 1270081 h 4201234"/>
                <a:gd name="connsiteX594" fmla="*/ 2508914 w 3391731"/>
                <a:gd name="connsiteY594" fmla="*/ 1260814 h 4201234"/>
                <a:gd name="connsiteX595" fmla="*/ 2501660 w 3391731"/>
                <a:gd name="connsiteY595" fmla="*/ 1255367 h 4201234"/>
                <a:gd name="connsiteX596" fmla="*/ 2689004 w 3391731"/>
                <a:gd name="connsiteY596" fmla="*/ 1162446 h 4201234"/>
                <a:gd name="connsiteX597" fmla="*/ 2634813 w 3391731"/>
                <a:gd name="connsiteY597" fmla="*/ 1180557 h 4201234"/>
                <a:gd name="connsiteX598" fmla="*/ 2689004 w 3391731"/>
                <a:gd name="connsiteY598" fmla="*/ 1196262 h 4201234"/>
                <a:gd name="connsiteX599" fmla="*/ 2725508 w 3391731"/>
                <a:gd name="connsiteY599" fmla="*/ 1122969 h 4201234"/>
                <a:gd name="connsiteX600" fmla="*/ 2730019 w 3391731"/>
                <a:gd name="connsiteY600" fmla="*/ 1122969 h 4201234"/>
                <a:gd name="connsiteX601" fmla="*/ 2730019 w 3391731"/>
                <a:gd name="connsiteY601" fmla="*/ 1165551 h 4201234"/>
                <a:gd name="connsiteX602" fmla="*/ 2725508 w 3391731"/>
                <a:gd name="connsiteY602" fmla="*/ 1165551 h 4201234"/>
                <a:gd name="connsiteX603" fmla="*/ 2725508 w 3391731"/>
                <a:gd name="connsiteY603" fmla="*/ 1158760 h 4201234"/>
                <a:gd name="connsiteX604" fmla="*/ 2723562 w 3391731"/>
                <a:gd name="connsiteY604" fmla="*/ 1154392 h 4201234"/>
                <a:gd name="connsiteX605" fmla="*/ 2719704 w 3391731"/>
                <a:gd name="connsiteY605" fmla="*/ 1152677 h 4201234"/>
                <a:gd name="connsiteX606" fmla="*/ 2717333 w 3391731"/>
                <a:gd name="connsiteY606" fmla="*/ 1152960 h 4201234"/>
                <a:gd name="connsiteX607" fmla="*/ 2714749 w 3391731"/>
                <a:gd name="connsiteY607" fmla="*/ 1153668 h 4201234"/>
                <a:gd name="connsiteX608" fmla="*/ 2693514 w 3391731"/>
                <a:gd name="connsiteY608" fmla="*/ 1160882 h 4201234"/>
                <a:gd name="connsiteX609" fmla="*/ 2693514 w 3391731"/>
                <a:gd name="connsiteY609" fmla="*/ 1197536 h 4201234"/>
                <a:gd name="connsiteX610" fmla="*/ 2713617 w 3391731"/>
                <a:gd name="connsiteY610" fmla="*/ 1203478 h 4201234"/>
                <a:gd name="connsiteX611" fmla="*/ 2716271 w 3391731"/>
                <a:gd name="connsiteY611" fmla="*/ 1204044 h 4201234"/>
                <a:gd name="connsiteX612" fmla="*/ 2718713 w 3391731"/>
                <a:gd name="connsiteY612" fmla="*/ 1204185 h 4201234"/>
                <a:gd name="connsiteX613" fmla="*/ 2723597 w 3391731"/>
                <a:gd name="connsiteY613" fmla="*/ 1202470 h 4201234"/>
                <a:gd name="connsiteX614" fmla="*/ 2725508 w 3391731"/>
                <a:gd name="connsiteY614" fmla="*/ 1195130 h 4201234"/>
                <a:gd name="connsiteX615" fmla="*/ 2725508 w 3391731"/>
                <a:gd name="connsiteY615" fmla="*/ 1191027 h 4201234"/>
                <a:gd name="connsiteX616" fmla="*/ 2730019 w 3391731"/>
                <a:gd name="connsiteY616" fmla="*/ 1191027 h 4201234"/>
                <a:gd name="connsiteX617" fmla="*/ 2730019 w 3391731"/>
                <a:gd name="connsiteY617" fmla="*/ 1225533 h 4201234"/>
                <a:gd name="connsiteX618" fmla="*/ 2725508 w 3391731"/>
                <a:gd name="connsiteY618" fmla="*/ 1225533 h 4201234"/>
                <a:gd name="connsiteX619" fmla="*/ 2725508 w 3391731"/>
                <a:gd name="connsiteY619" fmla="*/ 1219313 h 4201234"/>
                <a:gd name="connsiteX620" fmla="*/ 2723485 w 3391731"/>
                <a:gd name="connsiteY620" fmla="*/ 1213584 h 4201234"/>
                <a:gd name="connsiteX621" fmla="*/ 2719321 w 3391731"/>
                <a:gd name="connsiteY621" fmla="*/ 1210240 h 4201234"/>
                <a:gd name="connsiteX622" fmla="*/ 2715882 w 3391731"/>
                <a:gd name="connsiteY622" fmla="*/ 1208840 h 4201234"/>
                <a:gd name="connsiteX623" fmla="*/ 2626465 w 3391731"/>
                <a:gd name="connsiteY623" fmla="*/ 1182810 h 4201234"/>
                <a:gd name="connsiteX624" fmla="*/ 2624201 w 3391731"/>
                <a:gd name="connsiteY624" fmla="*/ 1169512 h 4201234"/>
                <a:gd name="connsiteX625" fmla="*/ 2716307 w 3391731"/>
                <a:gd name="connsiteY625" fmla="*/ 1138530 h 4201234"/>
                <a:gd name="connsiteX626" fmla="*/ 2723243 w 3391731"/>
                <a:gd name="connsiteY626" fmla="*/ 1133066 h 4201234"/>
                <a:gd name="connsiteX627" fmla="*/ 2725508 w 3391731"/>
                <a:gd name="connsiteY627" fmla="*/ 1126223 h 4201234"/>
                <a:gd name="connsiteX628" fmla="*/ 2425688 w 3391731"/>
                <a:gd name="connsiteY628" fmla="*/ 1083289 h 4201234"/>
                <a:gd name="connsiteX629" fmla="*/ 2430339 w 3391731"/>
                <a:gd name="connsiteY629" fmla="*/ 1083289 h 4201234"/>
                <a:gd name="connsiteX630" fmla="*/ 2430339 w 3391731"/>
                <a:gd name="connsiteY630" fmla="*/ 1087817 h 4201234"/>
                <a:gd name="connsiteX631" fmla="*/ 2433117 w 3391731"/>
                <a:gd name="connsiteY631" fmla="*/ 1094715 h 4201234"/>
                <a:gd name="connsiteX632" fmla="*/ 2440670 w 3391731"/>
                <a:gd name="connsiteY632" fmla="*/ 1097580 h 4201234"/>
                <a:gd name="connsiteX633" fmla="*/ 2528959 w 3391731"/>
                <a:gd name="connsiteY633" fmla="*/ 1097580 h 4201234"/>
                <a:gd name="connsiteX634" fmla="*/ 2528959 w 3391731"/>
                <a:gd name="connsiteY634" fmla="*/ 1102090 h 4201234"/>
                <a:gd name="connsiteX635" fmla="*/ 2442085 w 3391731"/>
                <a:gd name="connsiteY635" fmla="*/ 1165213 h 4201234"/>
                <a:gd name="connsiteX636" fmla="*/ 2514118 w 3391731"/>
                <a:gd name="connsiteY636" fmla="*/ 1165213 h 4201234"/>
                <a:gd name="connsiteX637" fmla="*/ 2521300 w 3391731"/>
                <a:gd name="connsiteY637" fmla="*/ 1162665 h 4201234"/>
                <a:gd name="connsiteX638" fmla="*/ 2524448 w 3391731"/>
                <a:gd name="connsiteY638" fmla="*/ 1155447 h 4201234"/>
                <a:gd name="connsiteX639" fmla="*/ 2524448 w 3391731"/>
                <a:gd name="connsiteY639" fmla="*/ 1150918 h 4201234"/>
                <a:gd name="connsiteX640" fmla="*/ 2528959 w 3391731"/>
                <a:gd name="connsiteY640" fmla="*/ 1150918 h 4201234"/>
                <a:gd name="connsiteX641" fmla="*/ 2528959 w 3391731"/>
                <a:gd name="connsiteY641" fmla="*/ 1184155 h 4201234"/>
                <a:gd name="connsiteX642" fmla="*/ 2524448 w 3391731"/>
                <a:gd name="connsiteY642" fmla="*/ 1184155 h 4201234"/>
                <a:gd name="connsiteX643" fmla="*/ 2524448 w 3391731"/>
                <a:gd name="connsiteY643" fmla="*/ 1179627 h 4201234"/>
                <a:gd name="connsiteX644" fmla="*/ 2521618 w 3391731"/>
                <a:gd name="connsiteY644" fmla="*/ 1172677 h 4201234"/>
                <a:gd name="connsiteX645" fmla="*/ 2514118 w 3391731"/>
                <a:gd name="connsiteY645" fmla="*/ 1169864 h 4201234"/>
                <a:gd name="connsiteX646" fmla="*/ 2440670 w 3391731"/>
                <a:gd name="connsiteY646" fmla="*/ 1169864 h 4201234"/>
                <a:gd name="connsiteX647" fmla="*/ 2436734 w 3391731"/>
                <a:gd name="connsiteY647" fmla="*/ 1170682 h 4201234"/>
                <a:gd name="connsiteX648" fmla="*/ 2432389 w 3391731"/>
                <a:gd name="connsiteY648" fmla="*/ 1173763 h 4201234"/>
                <a:gd name="connsiteX649" fmla="*/ 2430339 w 3391731"/>
                <a:gd name="connsiteY649" fmla="*/ 1180052 h 4201234"/>
                <a:gd name="connsiteX650" fmla="*/ 2430339 w 3391731"/>
                <a:gd name="connsiteY650" fmla="*/ 1184155 h 4201234"/>
                <a:gd name="connsiteX651" fmla="*/ 2425688 w 3391731"/>
                <a:gd name="connsiteY651" fmla="*/ 1184155 h 4201234"/>
                <a:gd name="connsiteX652" fmla="*/ 2425688 w 3391731"/>
                <a:gd name="connsiteY652" fmla="*/ 1160684 h 4201234"/>
                <a:gd name="connsiteX653" fmla="*/ 2504494 w 3391731"/>
                <a:gd name="connsiteY653" fmla="*/ 1102090 h 4201234"/>
                <a:gd name="connsiteX654" fmla="*/ 2440670 w 3391731"/>
                <a:gd name="connsiteY654" fmla="*/ 1102090 h 4201234"/>
                <a:gd name="connsiteX655" fmla="*/ 2433276 w 3391731"/>
                <a:gd name="connsiteY655" fmla="*/ 1104885 h 4201234"/>
                <a:gd name="connsiteX656" fmla="*/ 2430339 w 3391731"/>
                <a:gd name="connsiteY656" fmla="*/ 1111715 h 4201234"/>
                <a:gd name="connsiteX657" fmla="*/ 2430339 w 3391731"/>
                <a:gd name="connsiteY657" fmla="*/ 1116527 h 4201234"/>
                <a:gd name="connsiteX658" fmla="*/ 2425688 w 3391731"/>
                <a:gd name="connsiteY658" fmla="*/ 1116527 h 4201234"/>
                <a:gd name="connsiteX659" fmla="*/ 1587637 w 3391731"/>
                <a:gd name="connsiteY659" fmla="*/ 1028541 h 4201234"/>
                <a:gd name="connsiteX660" fmla="*/ 1587637 w 3391731"/>
                <a:gd name="connsiteY660" fmla="*/ 1258183 h 4201234"/>
                <a:gd name="connsiteX661" fmla="*/ 1826284 w 3391731"/>
                <a:gd name="connsiteY661" fmla="*/ 1258183 h 4201234"/>
                <a:gd name="connsiteX662" fmla="*/ 1826284 w 3391731"/>
                <a:gd name="connsiteY662" fmla="*/ 1028541 h 4201234"/>
                <a:gd name="connsiteX663" fmla="*/ 1203268 w 3391731"/>
                <a:gd name="connsiteY663" fmla="*/ 1028541 h 4201234"/>
                <a:gd name="connsiteX664" fmla="*/ 1203268 w 3391731"/>
                <a:gd name="connsiteY664" fmla="*/ 1258183 h 4201234"/>
                <a:gd name="connsiteX665" fmla="*/ 1426075 w 3391731"/>
                <a:gd name="connsiteY665" fmla="*/ 1258183 h 4201234"/>
                <a:gd name="connsiteX666" fmla="*/ 1426075 w 3391731"/>
                <a:gd name="connsiteY666" fmla="*/ 1028541 h 4201234"/>
                <a:gd name="connsiteX667" fmla="*/ 2626748 w 3391731"/>
                <a:gd name="connsiteY667" fmla="*/ 953864 h 4201234"/>
                <a:gd name="connsiteX668" fmla="*/ 2631399 w 3391731"/>
                <a:gd name="connsiteY668" fmla="*/ 953864 h 4201234"/>
                <a:gd name="connsiteX669" fmla="*/ 2631399 w 3391731"/>
                <a:gd name="connsiteY669" fmla="*/ 958392 h 4201234"/>
                <a:gd name="connsiteX670" fmla="*/ 2634177 w 3391731"/>
                <a:gd name="connsiteY670" fmla="*/ 965289 h 4201234"/>
                <a:gd name="connsiteX671" fmla="*/ 2641730 w 3391731"/>
                <a:gd name="connsiteY671" fmla="*/ 968155 h 4201234"/>
                <a:gd name="connsiteX672" fmla="*/ 2730019 w 3391731"/>
                <a:gd name="connsiteY672" fmla="*/ 968155 h 4201234"/>
                <a:gd name="connsiteX673" fmla="*/ 2730019 w 3391731"/>
                <a:gd name="connsiteY673" fmla="*/ 972665 h 4201234"/>
                <a:gd name="connsiteX674" fmla="*/ 2643145 w 3391731"/>
                <a:gd name="connsiteY674" fmla="*/ 1035787 h 4201234"/>
                <a:gd name="connsiteX675" fmla="*/ 2715178 w 3391731"/>
                <a:gd name="connsiteY675" fmla="*/ 1035787 h 4201234"/>
                <a:gd name="connsiteX676" fmla="*/ 2722360 w 3391731"/>
                <a:gd name="connsiteY676" fmla="*/ 1033240 h 4201234"/>
                <a:gd name="connsiteX677" fmla="*/ 2725508 w 3391731"/>
                <a:gd name="connsiteY677" fmla="*/ 1026022 h 4201234"/>
                <a:gd name="connsiteX678" fmla="*/ 2725508 w 3391731"/>
                <a:gd name="connsiteY678" fmla="*/ 1021493 h 4201234"/>
                <a:gd name="connsiteX679" fmla="*/ 2730019 w 3391731"/>
                <a:gd name="connsiteY679" fmla="*/ 1021493 h 4201234"/>
                <a:gd name="connsiteX680" fmla="*/ 2730019 w 3391731"/>
                <a:gd name="connsiteY680" fmla="*/ 1054730 h 4201234"/>
                <a:gd name="connsiteX681" fmla="*/ 2725508 w 3391731"/>
                <a:gd name="connsiteY681" fmla="*/ 1054730 h 4201234"/>
                <a:gd name="connsiteX682" fmla="*/ 2725508 w 3391731"/>
                <a:gd name="connsiteY682" fmla="*/ 1050202 h 4201234"/>
                <a:gd name="connsiteX683" fmla="*/ 2722678 w 3391731"/>
                <a:gd name="connsiteY683" fmla="*/ 1043251 h 4201234"/>
                <a:gd name="connsiteX684" fmla="*/ 2715178 w 3391731"/>
                <a:gd name="connsiteY684" fmla="*/ 1040439 h 4201234"/>
                <a:gd name="connsiteX685" fmla="*/ 2641730 w 3391731"/>
                <a:gd name="connsiteY685" fmla="*/ 1040439 h 4201234"/>
                <a:gd name="connsiteX686" fmla="*/ 2637794 w 3391731"/>
                <a:gd name="connsiteY686" fmla="*/ 1041256 h 4201234"/>
                <a:gd name="connsiteX687" fmla="*/ 2633449 w 3391731"/>
                <a:gd name="connsiteY687" fmla="*/ 1044338 h 4201234"/>
                <a:gd name="connsiteX688" fmla="*/ 2631399 w 3391731"/>
                <a:gd name="connsiteY688" fmla="*/ 1050626 h 4201234"/>
                <a:gd name="connsiteX689" fmla="*/ 2631399 w 3391731"/>
                <a:gd name="connsiteY689" fmla="*/ 1054730 h 4201234"/>
                <a:gd name="connsiteX690" fmla="*/ 2626748 w 3391731"/>
                <a:gd name="connsiteY690" fmla="*/ 1054730 h 4201234"/>
                <a:gd name="connsiteX691" fmla="*/ 2626748 w 3391731"/>
                <a:gd name="connsiteY691" fmla="*/ 1031258 h 4201234"/>
                <a:gd name="connsiteX692" fmla="*/ 2705555 w 3391731"/>
                <a:gd name="connsiteY692" fmla="*/ 972665 h 4201234"/>
                <a:gd name="connsiteX693" fmla="*/ 2641730 w 3391731"/>
                <a:gd name="connsiteY693" fmla="*/ 972665 h 4201234"/>
                <a:gd name="connsiteX694" fmla="*/ 2634336 w 3391731"/>
                <a:gd name="connsiteY694" fmla="*/ 975460 h 4201234"/>
                <a:gd name="connsiteX695" fmla="*/ 2631399 w 3391731"/>
                <a:gd name="connsiteY695" fmla="*/ 982289 h 4201234"/>
                <a:gd name="connsiteX696" fmla="*/ 2631399 w 3391731"/>
                <a:gd name="connsiteY696" fmla="*/ 987101 h 4201234"/>
                <a:gd name="connsiteX697" fmla="*/ 2626748 w 3391731"/>
                <a:gd name="connsiteY697" fmla="*/ 987101 h 4201234"/>
                <a:gd name="connsiteX698" fmla="*/ 2484265 w 3391731"/>
                <a:gd name="connsiteY698" fmla="*/ 928686 h 4201234"/>
                <a:gd name="connsiteX699" fmla="*/ 2488917 w 3391731"/>
                <a:gd name="connsiteY699" fmla="*/ 928686 h 4201234"/>
                <a:gd name="connsiteX700" fmla="*/ 2488917 w 3391731"/>
                <a:gd name="connsiteY700" fmla="*/ 932224 h 4201234"/>
                <a:gd name="connsiteX701" fmla="*/ 2491482 w 3391731"/>
                <a:gd name="connsiteY701" fmla="*/ 936911 h 4201234"/>
                <a:gd name="connsiteX702" fmla="*/ 2497127 w 3391731"/>
                <a:gd name="connsiteY702" fmla="*/ 939157 h 4201234"/>
                <a:gd name="connsiteX703" fmla="*/ 2525863 w 3391731"/>
                <a:gd name="connsiteY703" fmla="*/ 939157 h 4201234"/>
                <a:gd name="connsiteX704" fmla="*/ 2524996 w 3391731"/>
                <a:gd name="connsiteY704" fmla="*/ 943255 h 4201234"/>
                <a:gd name="connsiteX705" fmla="*/ 2524872 w 3391731"/>
                <a:gd name="connsiteY705" fmla="*/ 945657 h 4201234"/>
                <a:gd name="connsiteX706" fmla="*/ 2525190 w 3391731"/>
                <a:gd name="connsiteY706" fmla="*/ 948537 h 4201234"/>
                <a:gd name="connsiteX707" fmla="*/ 2527417 w 3391731"/>
                <a:gd name="connsiteY707" fmla="*/ 955129 h 4201234"/>
                <a:gd name="connsiteX708" fmla="*/ 2531012 w 3391731"/>
                <a:gd name="connsiteY708" fmla="*/ 966717 h 4201234"/>
                <a:gd name="connsiteX709" fmla="*/ 2531647 w 3391731"/>
                <a:gd name="connsiteY709" fmla="*/ 973954 h 4201234"/>
                <a:gd name="connsiteX710" fmla="*/ 2523228 w 3391731"/>
                <a:gd name="connsiteY710" fmla="*/ 998024 h 4201234"/>
                <a:gd name="connsiteX711" fmla="*/ 2502958 w 3391731"/>
                <a:gd name="connsiteY711" fmla="*/ 1012184 h 4201234"/>
                <a:gd name="connsiteX712" fmla="*/ 2478320 w 3391731"/>
                <a:gd name="connsiteY712" fmla="*/ 1016818 h 4201234"/>
                <a:gd name="connsiteX713" fmla="*/ 2450301 w 3391731"/>
                <a:gd name="connsiteY713" fmla="*/ 1010696 h 4201234"/>
                <a:gd name="connsiteX714" fmla="*/ 2430590 w 3391731"/>
                <a:gd name="connsiteY714" fmla="*/ 994985 h 4201234"/>
                <a:gd name="connsiteX715" fmla="*/ 2423141 w 3391731"/>
                <a:gd name="connsiteY715" fmla="*/ 973671 h 4201234"/>
                <a:gd name="connsiteX716" fmla="*/ 2423758 w 3391731"/>
                <a:gd name="connsiteY716" fmla="*/ 966965 h 4201234"/>
                <a:gd name="connsiteX717" fmla="*/ 2425122 w 3391731"/>
                <a:gd name="connsiteY717" fmla="*/ 961640 h 4201234"/>
                <a:gd name="connsiteX718" fmla="*/ 2426236 w 3391731"/>
                <a:gd name="connsiteY718" fmla="*/ 957959 h 4201234"/>
                <a:gd name="connsiteX719" fmla="*/ 2426395 w 3391731"/>
                <a:gd name="connsiteY719" fmla="*/ 955978 h 4201234"/>
                <a:gd name="connsiteX720" fmla="*/ 2425246 w 3391731"/>
                <a:gd name="connsiteY720" fmla="*/ 948873 h 4201234"/>
                <a:gd name="connsiteX721" fmla="*/ 2423141 w 3391731"/>
                <a:gd name="connsiteY721" fmla="*/ 944527 h 4201234"/>
                <a:gd name="connsiteX722" fmla="*/ 2450013 w 3391731"/>
                <a:gd name="connsiteY722" fmla="*/ 935478 h 4201234"/>
                <a:gd name="connsiteX723" fmla="*/ 2451712 w 3391731"/>
                <a:gd name="connsiteY723" fmla="*/ 939863 h 4201234"/>
                <a:gd name="connsiteX724" fmla="*/ 2433560 w 3391731"/>
                <a:gd name="connsiteY724" fmla="*/ 953614 h 4201234"/>
                <a:gd name="connsiteX725" fmla="*/ 2427934 w 3391731"/>
                <a:gd name="connsiteY725" fmla="*/ 971406 h 4201234"/>
                <a:gd name="connsiteX726" fmla="*/ 2434907 w 3391731"/>
                <a:gd name="connsiteY726" fmla="*/ 988292 h 4201234"/>
                <a:gd name="connsiteX727" fmla="*/ 2450703 w 3391731"/>
                <a:gd name="connsiteY727" fmla="*/ 997149 h 4201234"/>
                <a:gd name="connsiteX728" fmla="*/ 2467641 w 3391731"/>
                <a:gd name="connsiteY728" fmla="*/ 1000566 h 4201234"/>
                <a:gd name="connsiteX729" fmla="*/ 2478037 w 3391731"/>
                <a:gd name="connsiteY729" fmla="*/ 1001130 h 4201234"/>
                <a:gd name="connsiteX730" fmla="*/ 2502916 w 3391731"/>
                <a:gd name="connsiteY730" fmla="*/ 997445 h 4201234"/>
                <a:gd name="connsiteX731" fmla="*/ 2520223 w 3391731"/>
                <a:gd name="connsiteY731" fmla="*/ 987123 h 4201234"/>
                <a:gd name="connsiteX732" fmla="*/ 2526713 w 3391731"/>
                <a:gd name="connsiteY732" fmla="*/ 971265 h 4201234"/>
                <a:gd name="connsiteX733" fmla="*/ 2523084 w 3391731"/>
                <a:gd name="connsiteY733" fmla="*/ 960743 h 4201234"/>
                <a:gd name="connsiteX734" fmla="*/ 2514863 w 3391731"/>
                <a:gd name="connsiteY734" fmla="*/ 954845 h 4201234"/>
                <a:gd name="connsiteX735" fmla="*/ 2506045 w 3391731"/>
                <a:gd name="connsiteY735" fmla="*/ 953005 h 4201234"/>
                <a:gd name="connsiteX736" fmla="*/ 2498684 w 3391731"/>
                <a:gd name="connsiteY736" fmla="*/ 953005 h 4201234"/>
                <a:gd name="connsiteX737" fmla="*/ 2491836 w 3391731"/>
                <a:gd name="connsiteY737" fmla="*/ 955129 h 4201234"/>
                <a:gd name="connsiteX738" fmla="*/ 2488917 w 3391731"/>
                <a:gd name="connsiteY738" fmla="*/ 961073 h 4201234"/>
                <a:gd name="connsiteX739" fmla="*/ 2488917 w 3391731"/>
                <a:gd name="connsiteY739" fmla="*/ 968575 h 4201234"/>
                <a:gd name="connsiteX740" fmla="*/ 2484265 w 3391731"/>
                <a:gd name="connsiteY740" fmla="*/ 968575 h 4201234"/>
                <a:gd name="connsiteX741" fmla="*/ 2702866 w 3391731"/>
                <a:gd name="connsiteY741" fmla="*/ 808458 h 4201234"/>
                <a:gd name="connsiteX742" fmla="*/ 2730019 w 3391731"/>
                <a:gd name="connsiteY742" fmla="*/ 818219 h 4201234"/>
                <a:gd name="connsiteX743" fmla="*/ 2730019 w 3391731"/>
                <a:gd name="connsiteY743" fmla="*/ 886543 h 4201234"/>
                <a:gd name="connsiteX744" fmla="*/ 2728186 w 3391731"/>
                <a:gd name="connsiteY744" fmla="*/ 886543 h 4201234"/>
                <a:gd name="connsiteX745" fmla="*/ 2631399 w 3391731"/>
                <a:gd name="connsiteY745" fmla="*/ 828545 h 4201234"/>
                <a:gd name="connsiteX746" fmla="*/ 2631399 w 3391731"/>
                <a:gd name="connsiteY746" fmla="*/ 845238 h 4201234"/>
                <a:gd name="connsiteX747" fmla="*/ 2635582 w 3391731"/>
                <a:gd name="connsiteY747" fmla="*/ 863171 h 4201234"/>
                <a:gd name="connsiteX748" fmla="*/ 2644671 w 3391731"/>
                <a:gd name="connsiteY748" fmla="*/ 874315 h 4201234"/>
                <a:gd name="connsiteX749" fmla="*/ 2653476 w 3391731"/>
                <a:gd name="connsiteY749" fmla="*/ 880461 h 4201234"/>
                <a:gd name="connsiteX750" fmla="*/ 2651212 w 3391731"/>
                <a:gd name="connsiteY750" fmla="*/ 884422 h 4201234"/>
                <a:gd name="connsiteX751" fmla="*/ 2626748 w 3391731"/>
                <a:gd name="connsiteY751" fmla="*/ 874802 h 4201234"/>
                <a:gd name="connsiteX752" fmla="*/ 2626748 w 3391731"/>
                <a:gd name="connsiteY752" fmla="*/ 810863 h 4201234"/>
                <a:gd name="connsiteX753" fmla="*/ 2628721 w 3391731"/>
                <a:gd name="connsiteY753" fmla="*/ 810863 h 4201234"/>
                <a:gd name="connsiteX754" fmla="*/ 2725508 w 3391731"/>
                <a:gd name="connsiteY754" fmla="*/ 869144 h 4201234"/>
                <a:gd name="connsiteX755" fmla="*/ 2725508 w 3391731"/>
                <a:gd name="connsiteY755" fmla="*/ 846793 h 4201234"/>
                <a:gd name="connsiteX756" fmla="*/ 2722961 w 3391731"/>
                <a:gd name="connsiteY756" fmla="*/ 835653 h 4201234"/>
                <a:gd name="connsiteX757" fmla="*/ 2717442 w 3391731"/>
                <a:gd name="connsiteY757" fmla="*/ 825999 h 4201234"/>
                <a:gd name="connsiteX758" fmla="*/ 2708969 w 3391731"/>
                <a:gd name="connsiteY758" fmla="*/ 817476 h 4201234"/>
                <a:gd name="connsiteX759" fmla="*/ 2701026 w 3391731"/>
                <a:gd name="connsiteY759" fmla="*/ 812560 h 4201234"/>
                <a:gd name="connsiteX760" fmla="*/ 2500390 w 3391731"/>
                <a:gd name="connsiteY760" fmla="*/ 789860 h 4201234"/>
                <a:gd name="connsiteX761" fmla="*/ 2516041 w 3391731"/>
                <a:gd name="connsiteY761" fmla="*/ 794001 h 4201234"/>
                <a:gd name="connsiteX762" fmla="*/ 2527317 w 3391731"/>
                <a:gd name="connsiteY762" fmla="*/ 805277 h 4201234"/>
                <a:gd name="connsiteX763" fmla="*/ 2531647 w 3391731"/>
                <a:gd name="connsiteY763" fmla="*/ 821969 h 4201234"/>
                <a:gd name="connsiteX764" fmla="*/ 2530977 w 3391731"/>
                <a:gd name="connsiteY764" fmla="*/ 828781 h 4201234"/>
                <a:gd name="connsiteX765" fmla="*/ 2529250 w 3391731"/>
                <a:gd name="connsiteY765" fmla="*/ 835699 h 4201234"/>
                <a:gd name="connsiteX766" fmla="*/ 2527876 w 3391731"/>
                <a:gd name="connsiteY766" fmla="*/ 840476 h 4201234"/>
                <a:gd name="connsiteX767" fmla="*/ 2527558 w 3391731"/>
                <a:gd name="connsiteY767" fmla="*/ 842493 h 4201234"/>
                <a:gd name="connsiteX768" fmla="*/ 2528386 w 3391731"/>
                <a:gd name="connsiteY768" fmla="*/ 847584 h 4201234"/>
                <a:gd name="connsiteX769" fmla="*/ 2531222 w 3391731"/>
                <a:gd name="connsiteY769" fmla="*/ 855637 h 4201234"/>
                <a:gd name="connsiteX770" fmla="*/ 2502654 w 3391731"/>
                <a:gd name="connsiteY770" fmla="*/ 863984 h 4201234"/>
                <a:gd name="connsiteX771" fmla="*/ 2501522 w 3391731"/>
                <a:gd name="connsiteY771" fmla="*/ 860022 h 4201234"/>
                <a:gd name="connsiteX772" fmla="*/ 2521494 w 3391731"/>
                <a:gd name="connsiteY772" fmla="*/ 840366 h 4201234"/>
                <a:gd name="connsiteX773" fmla="*/ 2526713 w 3391731"/>
                <a:gd name="connsiteY773" fmla="*/ 822818 h 4201234"/>
                <a:gd name="connsiteX774" fmla="*/ 2524820 w 3391731"/>
                <a:gd name="connsiteY774" fmla="*/ 813932 h 4201234"/>
                <a:gd name="connsiteX775" fmla="*/ 2518179 w 3391731"/>
                <a:gd name="connsiteY775" fmla="*/ 805141 h 4201234"/>
                <a:gd name="connsiteX776" fmla="*/ 2505343 w 3391731"/>
                <a:gd name="connsiteY776" fmla="*/ 801161 h 4201234"/>
                <a:gd name="connsiteX777" fmla="*/ 2493456 w 3391731"/>
                <a:gd name="connsiteY777" fmla="*/ 806133 h 4201234"/>
                <a:gd name="connsiteX778" fmla="*/ 2482842 w 3391731"/>
                <a:gd name="connsiteY778" fmla="*/ 826498 h 4201234"/>
                <a:gd name="connsiteX779" fmla="*/ 2475593 w 3391731"/>
                <a:gd name="connsiteY779" fmla="*/ 842325 h 4201234"/>
                <a:gd name="connsiteX780" fmla="*/ 2466269 w 3391731"/>
                <a:gd name="connsiteY780" fmla="*/ 852737 h 4201234"/>
                <a:gd name="connsiteX781" fmla="*/ 2451850 w 3391731"/>
                <a:gd name="connsiteY781" fmla="*/ 856485 h 4201234"/>
                <a:gd name="connsiteX782" fmla="*/ 2438306 w 3391731"/>
                <a:gd name="connsiteY782" fmla="*/ 853501 h 4201234"/>
                <a:gd name="connsiteX783" fmla="*/ 2427533 w 3391731"/>
                <a:gd name="connsiteY783" fmla="*/ 844106 h 4201234"/>
                <a:gd name="connsiteX784" fmla="*/ 2423141 w 3391731"/>
                <a:gd name="connsiteY784" fmla="*/ 827631 h 4201234"/>
                <a:gd name="connsiteX785" fmla="*/ 2423388 w 3391731"/>
                <a:gd name="connsiteY785" fmla="*/ 822571 h 4201234"/>
                <a:gd name="connsiteX786" fmla="*/ 2424697 w 3391731"/>
                <a:gd name="connsiteY786" fmla="*/ 814325 h 4201234"/>
                <a:gd name="connsiteX787" fmla="*/ 2425157 w 3391731"/>
                <a:gd name="connsiteY787" fmla="*/ 811636 h 4201234"/>
                <a:gd name="connsiteX788" fmla="*/ 2425405 w 3391731"/>
                <a:gd name="connsiteY788" fmla="*/ 808947 h 4201234"/>
                <a:gd name="connsiteX789" fmla="*/ 2424750 w 3391731"/>
                <a:gd name="connsiteY789" fmla="*/ 804294 h 4201234"/>
                <a:gd name="connsiteX790" fmla="*/ 2423141 w 3391731"/>
                <a:gd name="connsiteY790" fmla="*/ 799749 h 4201234"/>
                <a:gd name="connsiteX791" fmla="*/ 2448454 w 3391731"/>
                <a:gd name="connsiteY791" fmla="*/ 791838 h 4201234"/>
                <a:gd name="connsiteX792" fmla="*/ 2449868 w 3391731"/>
                <a:gd name="connsiteY792" fmla="*/ 796076 h 4201234"/>
                <a:gd name="connsiteX793" fmla="*/ 2438836 w 3391731"/>
                <a:gd name="connsiteY793" fmla="*/ 802601 h 4201234"/>
                <a:gd name="connsiteX794" fmla="*/ 2430948 w 3391731"/>
                <a:gd name="connsiteY794" fmla="*/ 811804 h 4201234"/>
                <a:gd name="connsiteX795" fmla="*/ 2427934 w 3391731"/>
                <a:gd name="connsiteY795" fmla="*/ 827206 h 4201234"/>
                <a:gd name="connsiteX796" fmla="*/ 2431037 w 3391731"/>
                <a:gd name="connsiteY796" fmla="*/ 839379 h 4201234"/>
                <a:gd name="connsiteX797" fmla="*/ 2438039 w 3391731"/>
                <a:gd name="connsiteY797" fmla="*/ 845230 h 4201234"/>
                <a:gd name="connsiteX798" fmla="*/ 2445482 w 3391731"/>
                <a:gd name="connsiteY798" fmla="*/ 846739 h 4201234"/>
                <a:gd name="connsiteX799" fmla="*/ 2458183 w 3391731"/>
                <a:gd name="connsiteY799" fmla="*/ 840971 h 4201234"/>
                <a:gd name="connsiteX800" fmla="*/ 2468973 w 3391731"/>
                <a:gd name="connsiteY800" fmla="*/ 820978 h 4201234"/>
                <a:gd name="connsiteX801" fmla="*/ 2477496 w 3391731"/>
                <a:gd name="connsiteY801" fmla="*/ 803476 h 4201234"/>
                <a:gd name="connsiteX802" fmla="*/ 2486962 w 3391731"/>
                <a:gd name="connsiteY802" fmla="*/ 793210 h 4201234"/>
                <a:gd name="connsiteX803" fmla="*/ 2500390 w 3391731"/>
                <a:gd name="connsiteY803" fmla="*/ 789860 h 4201234"/>
                <a:gd name="connsiteX804" fmla="*/ 2026917 w 3391731"/>
                <a:gd name="connsiteY804" fmla="*/ 649037 h 4201234"/>
                <a:gd name="connsiteX805" fmla="*/ 2068099 w 3391731"/>
                <a:gd name="connsiteY805" fmla="*/ 672757 h 4201234"/>
                <a:gd name="connsiteX806" fmla="*/ 2195870 w 3391731"/>
                <a:gd name="connsiteY806" fmla="*/ 767632 h 4201234"/>
                <a:gd name="connsiteX807" fmla="*/ 2216989 w 3391731"/>
                <a:gd name="connsiteY807" fmla="*/ 796742 h 4201234"/>
                <a:gd name="connsiteX808" fmla="*/ 2185310 w 3391731"/>
                <a:gd name="connsiteY808" fmla="*/ 824773 h 4201234"/>
                <a:gd name="connsiteX809" fmla="*/ 1587637 w 3391731"/>
                <a:gd name="connsiteY809" fmla="*/ 824773 h 4201234"/>
                <a:gd name="connsiteX810" fmla="*/ 1587637 w 3391731"/>
                <a:gd name="connsiteY810" fmla="*/ 975712 h 4201234"/>
                <a:gd name="connsiteX811" fmla="*/ 1804108 w 3391731"/>
                <a:gd name="connsiteY811" fmla="*/ 975712 h 4201234"/>
                <a:gd name="connsiteX812" fmla="*/ 1857962 w 3391731"/>
                <a:gd name="connsiteY812" fmla="*/ 904556 h 4201234"/>
                <a:gd name="connsiteX813" fmla="*/ 1899145 w 3391731"/>
                <a:gd name="connsiteY813" fmla="*/ 874367 h 4201234"/>
                <a:gd name="connsiteX814" fmla="*/ 1933991 w 3391731"/>
                <a:gd name="connsiteY814" fmla="*/ 893774 h 4201234"/>
                <a:gd name="connsiteX815" fmla="*/ 2042755 w 3391731"/>
                <a:gd name="connsiteY815" fmla="*/ 982182 h 4201234"/>
                <a:gd name="connsiteX816" fmla="*/ 2065986 w 3391731"/>
                <a:gd name="connsiteY816" fmla="*/ 1013448 h 4201234"/>
                <a:gd name="connsiteX817" fmla="*/ 1989957 w 3391731"/>
                <a:gd name="connsiteY817" fmla="*/ 1089994 h 4201234"/>
                <a:gd name="connsiteX818" fmla="*/ 1987846 w 3391731"/>
                <a:gd name="connsiteY818" fmla="*/ 1247403 h 4201234"/>
                <a:gd name="connsiteX819" fmla="*/ 1994709 w 3391731"/>
                <a:gd name="connsiteY819" fmla="*/ 1410201 h 4201234"/>
                <a:gd name="connsiteX820" fmla="*/ 2001574 w 3391731"/>
                <a:gd name="connsiteY820" fmla="*/ 1569764 h 4201234"/>
                <a:gd name="connsiteX821" fmla="*/ 1994380 w 3391731"/>
                <a:gd name="connsiteY821" fmla="*/ 1621650 h 4201234"/>
                <a:gd name="connsiteX822" fmla="*/ 1991507 w 3391731"/>
                <a:gd name="connsiteY822" fmla="*/ 1626583 h 4201234"/>
                <a:gd name="connsiteX823" fmla="*/ 2092738 w 3391731"/>
                <a:gd name="connsiteY823" fmla="*/ 1687789 h 4201234"/>
                <a:gd name="connsiteX824" fmla="*/ 2425893 w 3391731"/>
                <a:gd name="connsiteY824" fmla="*/ 1687789 h 4201234"/>
                <a:gd name="connsiteX825" fmla="*/ 2477954 w 3391731"/>
                <a:gd name="connsiteY825" fmla="*/ 1622117 h 4201234"/>
                <a:gd name="connsiteX826" fmla="*/ 2502779 w 3391731"/>
                <a:gd name="connsiteY826" fmla="*/ 1602896 h 4201234"/>
                <a:gd name="connsiteX827" fmla="*/ 2532411 w 3391731"/>
                <a:gd name="connsiteY827" fmla="*/ 1618917 h 4201234"/>
                <a:gd name="connsiteX828" fmla="*/ 2602889 w 3391731"/>
                <a:gd name="connsiteY828" fmla="*/ 1684589 h 4201234"/>
                <a:gd name="connsiteX829" fmla="*/ 2617303 w 3391731"/>
                <a:gd name="connsiteY829" fmla="*/ 1709413 h 4201234"/>
                <a:gd name="connsiteX830" fmla="*/ 2593275 w 3391731"/>
                <a:gd name="connsiteY830" fmla="*/ 1727035 h 4201234"/>
                <a:gd name="connsiteX831" fmla="*/ 2349015 w 3391731"/>
                <a:gd name="connsiteY831" fmla="*/ 1727035 h 4201234"/>
                <a:gd name="connsiteX832" fmla="*/ 2349015 w 3391731"/>
                <a:gd name="connsiteY832" fmla="*/ 1848763 h 4201234"/>
                <a:gd name="connsiteX833" fmla="*/ 2463532 w 3391731"/>
                <a:gd name="connsiteY833" fmla="*/ 1848763 h 4201234"/>
                <a:gd name="connsiteX834" fmla="*/ 2502779 w 3391731"/>
                <a:gd name="connsiteY834" fmla="*/ 1807917 h 4201234"/>
                <a:gd name="connsiteX835" fmla="*/ 2526003 w 3391731"/>
                <a:gd name="connsiteY835" fmla="*/ 1791099 h 4201234"/>
                <a:gd name="connsiteX836" fmla="*/ 2548425 w 3391731"/>
                <a:gd name="connsiteY836" fmla="*/ 1803117 h 4201234"/>
                <a:gd name="connsiteX837" fmla="*/ 2606089 w 3391731"/>
                <a:gd name="connsiteY837" fmla="*/ 1847163 h 4201234"/>
                <a:gd name="connsiteX838" fmla="*/ 2619707 w 3391731"/>
                <a:gd name="connsiteY838" fmla="*/ 1869986 h 4201234"/>
                <a:gd name="connsiteX839" fmla="*/ 2612496 w 3391731"/>
                <a:gd name="connsiteY839" fmla="*/ 1889609 h 4201234"/>
                <a:gd name="connsiteX840" fmla="*/ 2581264 w 3391731"/>
                <a:gd name="connsiteY840" fmla="*/ 1920841 h 4201234"/>
                <a:gd name="connsiteX841" fmla="*/ 2581264 w 3391731"/>
                <a:gd name="connsiteY841" fmla="*/ 2085015 h 4201234"/>
                <a:gd name="connsiteX842" fmla="*/ 2557637 w 3391731"/>
                <a:gd name="connsiteY842" fmla="*/ 2124262 h 4201234"/>
                <a:gd name="connsiteX843" fmla="*/ 2507586 w 3391731"/>
                <a:gd name="connsiteY843" fmla="*/ 2138676 h 4201234"/>
                <a:gd name="connsiteX844" fmla="*/ 2473548 w 3391731"/>
                <a:gd name="connsiteY844" fmla="*/ 2129061 h 4201234"/>
                <a:gd name="connsiteX845" fmla="*/ 2460332 w 3391731"/>
                <a:gd name="connsiteY845" fmla="*/ 2109446 h 4201234"/>
                <a:gd name="connsiteX846" fmla="*/ 2458732 w 3391731"/>
                <a:gd name="connsiteY846" fmla="*/ 2080215 h 4201234"/>
                <a:gd name="connsiteX847" fmla="*/ 2349015 w 3391731"/>
                <a:gd name="connsiteY847" fmla="*/ 2080215 h 4201234"/>
                <a:gd name="connsiteX848" fmla="*/ 2349015 w 3391731"/>
                <a:gd name="connsiteY848" fmla="*/ 2229172 h 4201234"/>
                <a:gd name="connsiteX849" fmla="*/ 2458732 w 3391731"/>
                <a:gd name="connsiteY849" fmla="*/ 2229172 h 4201234"/>
                <a:gd name="connsiteX850" fmla="*/ 2499571 w 3391731"/>
                <a:gd name="connsiteY850" fmla="*/ 2178718 h 4201234"/>
                <a:gd name="connsiteX851" fmla="*/ 2526003 w 3391731"/>
                <a:gd name="connsiteY851" fmla="*/ 2158693 h 4201234"/>
                <a:gd name="connsiteX852" fmla="*/ 2555635 w 3391731"/>
                <a:gd name="connsiteY852" fmla="*/ 2174715 h 4201234"/>
                <a:gd name="connsiteX853" fmla="*/ 2610896 w 3391731"/>
                <a:gd name="connsiteY853" fmla="*/ 2225972 h 4201234"/>
                <a:gd name="connsiteX854" fmla="*/ 2626114 w 3391731"/>
                <a:gd name="connsiteY854" fmla="*/ 2250797 h 4201234"/>
                <a:gd name="connsiteX855" fmla="*/ 2601282 w 3391731"/>
                <a:gd name="connsiteY855" fmla="*/ 2268411 h 4201234"/>
                <a:gd name="connsiteX856" fmla="*/ 2086331 w 3391731"/>
                <a:gd name="connsiteY856" fmla="*/ 2268411 h 4201234"/>
                <a:gd name="connsiteX857" fmla="*/ 2081524 w 3391731"/>
                <a:gd name="connsiteY857" fmla="*/ 2313261 h 4201234"/>
                <a:gd name="connsiteX858" fmla="*/ 2049093 w 3391731"/>
                <a:gd name="connsiteY858" fmla="*/ 2344098 h 4201234"/>
                <a:gd name="connsiteX859" fmla="*/ 2006245 w 3391731"/>
                <a:gd name="connsiteY859" fmla="*/ 2355707 h 4201234"/>
                <a:gd name="connsiteX860" fmla="*/ 1958196 w 3391731"/>
                <a:gd name="connsiteY860" fmla="*/ 2306057 h 4201234"/>
                <a:gd name="connsiteX861" fmla="*/ 1960592 w 3391731"/>
                <a:gd name="connsiteY861" fmla="*/ 2258804 h 4201234"/>
                <a:gd name="connsiteX862" fmla="*/ 1962996 w 3391731"/>
                <a:gd name="connsiteY862" fmla="*/ 2209154 h 4201234"/>
                <a:gd name="connsiteX863" fmla="*/ 1965402 w 3391731"/>
                <a:gd name="connsiteY863" fmla="*/ 2053984 h 4201234"/>
                <a:gd name="connsiteX864" fmla="*/ 1965526 w 3391731"/>
                <a:gd name="connsiteY864" fmla="*/ 2041320 h 4201234"/>
                <a:gd name="connsiteX865" fmla="*/ 2002005 w 3391731"/>
                <a:gd name="connsiteY865" fmla="*/ 2059958 h 4201234"/>
                <a:gd name="connsiteX866" fmla="*/ 2054703 w 3391731"/>
                <a:gd name="connsiteY866" fmla="*/ 2066925 h 4201234"/>
                <a:gd name="connsiteX867" fmla="*/ 2101685 w 3391731"/>
                <a:gd name="connsiteY867" fmla="*/ 2058171 h 4201234"/>
                <a:gd name="connsiteX868" fmla="*/ 2128484 w 3391731"/>
                <a:gd name="connsiteY868" fmla="*/ 2040969 h 4201234"/>
                <a:gd name="connsiteX869" fmla="*/ 2458732 w 3391731"/>
                <a:gd name="connsiteY869" fmla="*/ 2040969 h 4201234"/>
                <a:gd name="connsiteX870" fmla="*/ 2458732 w 3391731"/>
                <a:gd name="connsiteY870" fmla="*/ 1888002 h 4201234"/>
                <a:gd name="connsiteX871" fmla="*/ 2170086 w 3391731"/>
                <a:gd name="connsiteY871" fmla="*/ 1888002 h 4201234"/>
                <a:gd name="connsiteX872" fmla="*/ 2151339 w 3391731"/>
                <a:gd name="connsiteY872" fmla="*/ 1848763 h 4201234"/>
                <a:gd name="connsiteX873" fmla="*/ 2225680 w 3391731"/>
                <a:gd name="connsiteY873" fmla="*/ 1848763 h 4201234"/>
                <a:gd name="connsiteX874" fmla="*/ 2225680 w 3391731"/>
                <a:gd name="connsiteY874" fmla="*/ 1727035 h 4201234"/>
                <a:gd name="connsiteX875" fmla="*/ 2086331 w 3391731"/>
                <a:gd name="connsiteY875" fmla="*/ 1727035 h 4201234"/>
                <a:gd name="connsiteX876" fmla="*/ 2086331 w 3391731"/>
                <a:gd name="connsiteY876" fmla="*/ 1776791 h 4201234"/>
                <a:gd name="connsiteX877" fmla="*/ 2048272 w 3391731"/>
                <a:gd name="connsiteY877" fmla="*/ 1744664 h 4201234"/>
                <a:gd name="connsiteX878" fmla="*/ 1961596 w 3391731"/>
                <a:gd name="connsiteY878" fmla="*/ 1697211 h 4201234"/>
                <a:gd name="connsiteX879" fmla="*/ 1960164 w 3391731"/>
                <a:gd name="connsiteY879" fmla="*/ 1666522 h 4201234"/>
                <a:gd name="connsiteX880" fmla="*/ 1936830 w 3391731"/>
                <a:gd name="connsiteY880" fmla="*/ 1680948 h 4201234"/>
                <a:gd name="connsiteX881" fmla="*/ 1886474 w 3391731"/>
                <a:gd name="connsiteY881" fmla="*/ 1688360 h 4201234"/>
                <a:gd name="connsiteX882" fmla="*/ 1841067 w 3391731"/>
                <a:gd name="connsiteY882" fmla="*/ 1669492 h 4201234"/>
                <a:gd name="connsiteX883" fmla="*/ 1826284 w 3391731"/>
                <a:gd name="connsiteY883" fmla="*/ 1631219 h 4201234"/>
                <a:gd name="connsiteX884" fmla="*/ 1826284 w 3391731"/>
                <a:gd name="connsiteY884" fmla="*/ 1609656 h 4201234"/>
                <a:gd name="connsiteX885" fmla="*/ 1287745 w 3391731"/>
                <a:gd name="connsiteY885" fmla="*/ 1609656 h 4201234"/>
                <a:gd name="connsiteX886" fmla="*/ 1442970 w 3391731"/>
                <a:gd name="connsiteY886" fmla="*/ 1726094 h 4201234"/>
                <a:gd name="connsiteX887" fmla="*/ 1463034 w 3391731"/>
                <a:gd name="connsiteY887" fmla="*/ 1761672 h 4201234"/>
                <a:gd name="connsiteX888" fmla="*/ 1413403 w 3391731"/>
                <a:gd name="connsiteY888" fmla="*/ 1805876 h 4201234"/>
                <a:gd name="connsiteX889" fmla="*/ 1367997 w 3391731"/>
                <a:gd name="connsiteY889" fmla="*/ 1801564 h 4201234"/>
                <a:gd name="connsiteX890" fmla="*/ 786163 w 3391731"/>
                <a:gd name="connsiteY890" fmla="*/ 2029050 h 4201234"/>
                <a:gd name="connsiteX891" fmla="*/ 786163 w 3391731"/>
                <a:gd name="connsiteY891" fmla="*/ 2015035 h 4201234"/>
                <a:gd name="connsiteX892" fmla="*/ 1079193 w 3391731"/>
                <a:gd name="connsiteY892" fmla="*/ 1818813 h 4201234"/>
                <a:gd name="connsiteX893" fmla="*/ 1267680 w 3391731"/>
                <a:gd name="connsiteY893" fmla="*/ 1609656 h 4201234"/>
                <a:gd name="connsiteX894" fmla="*/ 1205379 w 3391731"/>
                <a:gd name="connsiteY894" fmla="*/ 1609656 h 4201234"/>
                <a:gd name="connsiteX895" fmla="*/ 1185844 w 3391731"/>
                <a:gd name="connsiteY895" fmla="*/ 1673804 h 4201234"/>
                <a:gd name="connsiteX896" fmla="*/ 1143605 w 3391731"/>
                <a:gd name="connsiteY896" fmla="*/ 1701836 h 4201234"/>
                <a:gd name="connsiteX897" fmla="*/ 1104007 w 3391731"/>
                <a:gd name="connsiteY897" fmla="*/ 1706689 h 4201234"/>
                <a:gd name="connsiteX898" fmla="*/ 1051736 w 3391731"/>
                <a:gd name="connsiteY898" fmla="*/ 1695368 h 4201234"/>
                <a:gd name="connsiteX899" fmla="*/ 1031146 w 3391731"/>
                <a:gd name="connsiteY899" fmla="*/ 1671109 h 4201234"/>
                <a:gd name="connsiteX900" fmla="*/ 1027978 w 3391731"/>
                <a:gd name="connsiteY900" fmla="*/ 1635531 h 4201234"/>
                <a:gd name="connsiteX901" fmla="*/ 1034313 w 3391731"/>
                <a:gd name="connsiteY901" fmla="*/ 1423678 h 4201234"/>
                <a:gd name="connsiteX902" fmla="*/ 1040650 w 3391731"/>
                <a:gd name="connsiteY902" fmla="*/ 1176246 h 4201234"/>
                <a:gd name="connsiteX903" fmla="*/ 1023753 w 3391731"/>
                <a:gd name="connsiteY903" fmla="*/ 862508 h 4201234"/>
                <a:gd name="connsiteX904" fmla="*/ 1248674 w 3391731"/>
                <a:gd name="connsiteY904" fmla="*/ 975712 h 4201234"/>
                <a:gd name="connsiteX905" fmla="*/ 1426075 w 3391731"/>
                <a:gd name="connsiteY905" fmla="*/ 975712 h 4201234"/>
                <a:gd name="connsiteX906" fmla="*/ 1426075 w 3391731"/>
                <a:gd name="connsiteY906" fmla="*/ 824773 h 4201234"/>
                <a:gd name="connsiteX907" fmla="*/ 1186371 w 3391731"/>
                <a:gd name="connsiteY907" fmla="*/ 824773 h 4201234"/>
                <a:gd name="connsiteX908" fmla="*/ 949838 w 3391731"/>
                <a:gd name="connsiteY908" fmla="*/ 840945 h 4201234"/>
                <a:gd name="connsiteX909" fmla="*/ 916046 w 3391731"/>
                <a:gd name="connsiteY909" fmla="*/ 759008 h 4201234"/>
                <a:gd name="connsiteX910" fmla="*/ 1224386 w 3391731"/>
                <a:gd name="connsiteY910" fmla="*/ 771945 h 4201234"/>
                <a:gd name="connsiteX911" fmla="*/ 1931880 w 3391731"/>
                <a:gd name="connsiteY911" fmla="*/ 771945 h 4201234"/>
                <a:gd name="connsiteX912" fmla="*/ 1994182 w 3391731"/>
                <a:gd name="connsiteY912" fmla="*/ 677069 h 4201234"/>
                <a:gd name="connsiteX913" fmla="*/ 2026917 w 3391731"/>
                <a:gd name="connsiteY913" fmla="*/ 649037 h 4201234"/>
                <a:gd name="connsiteX914" fmla="*/ 2626748 w 3391731"/>
                <a:gd name="connsiteY914" fmla="*/ 644092 h 4201234"/>
                <a:gd name="connsiteX915" fmla="*/ 2631399 w 3391731"/>
                <a:gd name="connsiteY915" fmla="*/ 644092 h 4201234"/>
                <a:gd name="connsiteX916" fmla="*/ 2631399 w 3391731"/>
                <a:gd name="connsiteY916" fmla="*/ 650742 h 4201234"/>
                <a:gd name="connsiteX917" fmla="*/ 2634655 w 3391731"/>
                <a:gd name="connsiteY917" fmla="*/ 656650 h 4201234"/>
                <a:gd name="connsiteX918" fmla="*/ 2641732 w 3391731"/>
                <a:gd name="connsiteY918" fmla="*/ 658100 h 4201234"/>
                <a:gd name="connsiteX919" fmla="*/ 2715175 w 3391731"/>
                <a:gd name="connsiteY919" fmla="*/ 658100 h 4201234"/>
                <a:gd name="connsiteX920" fmla="*/ 2721988 w 3391731"/>
                <a:gd name="connsiteY920" fmla="*/ 656809 h 4201234"/>
                <a:gd name="connsiteX921" fmla="*/ 2725508 w 3391731"/>
                <a:gd name="connsiteY921" fmla="*/ 650742 h 4201234"/>
                <a:gd name="connsiteX922" fmla="*/ 2725508 w 3391731"/>
                <a:gd name="connsiteY922" fmla="*/ 644092 h 4201234"/>
                <a:gd name="connsiteX923" fmla="*/ 2730019 w 3391731"/>
                <a:gd name="connsiteY923" fmla="*/ 644092 h 4201234"/>
                <a:gd name="connsiteX924" fmla="*/ 2730019 w 3391731"/>
                <a:gd name="connsiteY924" fmla="*/ 685962 h 4201234"/>
                <a:gd name="connsiteX925" fmla="*/ 2725508 w 3391731"/>
                <a:gd name="connsiteY925" fmla="*/ 685962 h 4201234"/>
                <a:gd name="connsiteX926" fmla="*/ 2725508 w 3391731"/>
                <a:gd name="connsiteY926" fmla="*/ 680017 h 4201234"/>
                <a:gd name="connsiteX927" fmla="*/ 2722518 w 3391731"/>
                <a:gd name="connsiteY927" fmla="*/ 674018 h 4201234"/>
                <a:gd name="connsiteX928" fmla="*/ 2715175 w 3391731"/>
                <a:gd name="connsiteY928" fmla="*/ 671948 h 4201234"/>
                <a:gd name="connsiteX929" fmla="*/ 2680072 w 3391731"/>
                <a:gd name="connsiteY929" fmla="*/ 671948 h 4201234"/>
                <a:gd name="connsiteX930" fmla="*/ 2680072 w 3391731"/>
                <a:gd name="connsiteY930" fmla="*/ 711583 h 4201234"/>
                <a:gd name="connsiteX931" fmla="*/ 2715175 w 3391731"/>
                <a:gd name="connsiteY931" fmla="*/ 711583 h 4201234"/>
                <a:gd name="connsiteX932" fmla="*/ 2722412 w 3391731"/>
                <a:gd name="connsiteY932" fmla="*/ 709637 h 4201234"/>
                <a:gd name="connsiteX933" fmla="*/ 2725508 w 3391731"/>
                <a:gd name="connsiteY933" fmla="*/ 703656 h 4201234"/>
                <a:gd name="connsiteX934" fmla="*/ 2725508 w 3391731"/>
                <a:gd name="connsiteY934" fmla="*/ 697570 h 4201234"/>
                <a:gd name="connsiteX935" fmla="*/ 2730019 w 3391731"/>
                <a:gd name="connsiteY935" fmla="*/ 697570 h 4201234"/>
                <a:gd name="connsiteX936" fmla="*/ 2730019 w 3391731"/>
                <a:gd name="connsiteY936" fmla="*/ 739439 h 4201234"/>
                <a:gd name="connsiteX937" fmla="*/ 2725508 w 3391731"/>
                <a:gd name="connsiteY937" fmla="*/ 739439 h 4201234"/>
                <a:gd name="connsiteX938" fmla="*/ 2725508 w 3391731"/>
                <a:gd name="connsiteY938" fmla="*/ 732789 h 4201234"/>
                <a:gd name="connsiteX939" fmla="*/ 2722253 w 3391731"/>
                <a:gd name="connsiteY939" fmla="*/ 726935 h 4201234"/>
                <a:gd name="connsiteX940" fmla="*/ 2715175 w 3391731"/>
                <a:gd name="connsiteY940" fmla="*/ 725432 h 4201234"/>
                <a:gd name="connsiteX941" fmla="*/ 2641732 w 3391731"/>
                <a:gd name="connsiteY941" fmla="*/ 725432 h 4201234"/>
                <a:gd name="connsiteX942" fmla="*/ 2634973 w 3391731"/>
                <a:gd name="connsiteY942" fmla="*/ 726776 h 4201234"/>
                <a:gd name="connsiteX943" fmla="*/ 2631399 w 3391731"/>
                <a:gd name="connsiteY943" fmla="*/ 732789 h 4201234"/>
                <a:gd name="connsiteX944" fmla="*/ 2631399 w 3391731"/>
                <a:gd name="connsiteY944" fmla="*/ 739439 h 4201234"/>
                <a:gd name="connsiteX945" fmla="*/ 2626748 w 3391731"/>
                <a:gd name="connsiteY945" fmla="*/ 739439 h 4201234"/>
                <a:gd name="connsiteX946" fmla="*/ 2626748 w 3391731"/>
                <a:gd name="connsiteY946" fmla="*/ 697570 h 4201234"/>
                <a:gd name="connsiteX947" fmla="*/ 2631399 w 3391731"/>
                <a:gd name="connsiteY947" fmla="*/ 697570 h 4201234"/>
                <a:gd name="connsiteX948" fmla="*/ 2631399 w 3391731"/>
                <a:gd name="connsiteY948" fmla="*/ 703656 h 4201234"/>
                <a:gd name="connsiteX949" fmla="*/ 2634283 w 3391731"/>
                <a:gd name="connsiteY949" fmla="*/ 709531 h 4201234"/>
                <a:gd name="connsiteX950" fmla="*/ 2641732 w 3391731"/>
                <a:gd name="connsiteY950" fmla="*/ 711583 h 4201234"/>
                <a:gd name="connsiteX951" fmla="*/ 2675562 w 3391731"/>
                <a:gd name="connsiteY951" fmla="*/ 711583 h 4201234"/>
                <a:gd name="connsiteX952" fmla="*/ 2675562 w 3391731"/>
                <a:gd name="connsiteY952" fmla="*/ 671948 h 4201234"/>
                <a:gd name="connsiteX953" fmla="*/ 2641732 w 3391731"/>
                <a:gd name="connsiteY953" fmla="*/ 671948 h 4201234"/>
                <a:gd name="connsiteX954" fmla="*/ 2634390 w 3391731"/>
                <a:gd name="connsiteY954" fmla="*/ 674018 h 4201234"/>
                <a:gd name="connsiteX955" fmla="*/ 2631399 w 3391731"/>
                <a:gd name="connsiteY955" fmla="*/ 680017 h 4201234"/>
                <a:gd name="connsiteX956" fmla="*/ 2631399 w 3391731"/>
                <a:gd name="connsiteY956" fmla="*/ 685962 h 4201234"/>
                <a:gd name="connsiteX957" fmla="*/ 2626748 w 3391731"/>
                <a:gd name="connsiteY957" fmla="*/ 685962 h 4201234"/>
                <a:gd name="connsiteX958" fmla="*/ 2425688 w 3391731"/>
                <a:gd name="connsiteY958" fmla="*/ 623183 h 4201234"/>
                <a:gd name="connsiteX959" fmla="*/ 2430339 w 3391731"/>
                <a:gd name="connsiteY959" fmla="*/ 623183 h 4201234"/>
                <a:gd name="connsiteX960" fmla="*/ 2430339 w 3391731"/>
                <a:gd name="connsiteY960" fmla="*/ 629833 h 4201234"/>
                <a:gd name="connsiteX961" fmla="*/ 2433595 w 3391731"/>
                <a:gd name="connsiteY961" fmla="*/ 635741 h 4201234"/>
                <a:gd name="connsiteX962" fmla="*/ 2440672 w 3391731"/>
                <a:gd name="connsiteY962" fmla="*/ 637191 h 4201234"/>
                <a:gd name="connsiteX963" fmla="*/ 2514115 w 3391731"/>
                <a:gd name="connsiteY963" fmla="*/ 637191 h 4201234"/>
                <a:gd name="connsiteX964" fmla="*/ 2520928 w 3391731"/>
                <a:gd name="connsiteY964" fmla="*/ 635900 h 4201234"/>
                <a:gd name="connsiteX965" fmla="*/ 2524448 w 3391731"/>
                <a:gd name="connsiteY965" fmla="*/ 629833 h 4201234"/>
                <a:gd name="connsiteX966" fmla="*/ 2524448 w 3391731"/>
                <a:gd name="connsiteY966" fmla="*/ 623183 h 4201234"/>
                <a:gd name="connsiteX967" fmla="*/ 2528959 w 3391731"/>
                <a:gd name="connsiteY967" fmla="*/ 623183 h 4201234"/>
                <a:gd name="connsiteX968" fmla="*/ 2528959 w 3391731"/>
                <a:gd name="connsiteY968" fmla="*/ 665053 h 4201234"/>
                <a:gd name="connsiteX969" fmla="*/ 2524448 w 3391731"/>
                <a:gd name="connsiteY969" fmla="*/ 665053 h 4201234"/>
                <a:gd name="connsiteX970" fmla="*/ 2524448 w 3391731"/>
                <a:gd name="connsiteY970" fmla="*/ 659108 h 4201234"/>
                <a:gd name="connsiteX971" fmla="*/ 2521458 w 3391731"/>
                <a:gd name="connsiteY971" fmla="*/ 653109 h 4201234"/>
                <a:gd name="connsiteX972" fmla="*/ 2514115 w 3391731"/>
                <a:gd name="connsiteY972" fmla="*/ 651039 h 4201234"/>
                <a:gd name="connsiteX973" fmla="*/ 2479012 w 3391731"/>
                <a:gd name="connsiteY973" fmla="*/ 651039 h 4201234"/>
                <a:gd name="connsiteX974" fmla="*/ 2479012 w 3391731"/>
                <a:gd name="connsiteY974" fmla="*/ 690675 h 4201234"/>
                <a:gd name="connsiteX975" fmla="*/ 2514115 w 3391731"/>
                <a:gd name="connsiteY975" fmla="*/ 690675 h 4201234"/>
                <a:gd name="connsiteX976" fmla="*/ 2521352 w 3391731"/>
                <a:gd name="connsiteY976" fmla="*/ 688728 h 4201234"/>
                <a:gd name="connsiteX977" fmla="*/ 2524448 w 3391731"/>
                <a:gd name="connsiteY977" fmla="*/ 682747 h 4201234"/>
                <a:gd name="connsiteX978" fmla="*/ 2524448 w 3391731"/>
                <a:gd name="connsiteY978" fmla="*/ 676661 h 4201234"/>
                <a:gd name="connsiteX979" fmla="*/ 2528959 w 3391731"/>
                <a:gd name="connsiteY979" fmla="*/ 676661 h 4201234"/>
                <a:gd name="connsiteX980" fmla="*/ 2528959 w 3391731"/>
                <a:gd name="connsiteY980" fmla="*/ 718531 h 4201234"/>
                <a:gd name="connsiteX981" fmla="*/ 2524448 w 3391731"/>
                <a:gd name="connsiteY981" fmla="*/ 718531 h 4201234"/>
                <a:gd name="connsiteX982" fmla="*/ 2524448 w 3391731"/>
                <a:gd name="connsiteY982" fmla="*/ 711880 h 4201234"/>
                <a:gd name="connsiteX983" fmla="*/ 2521193 w 3391731"/>
                <a:gd name="connsiteY983" fmla="*/ 706026 h 4201234"/>
                <a:gd name="connsiteX984" fmla="*/ 2514115 w 3391731"/>
                <a:gd name="connsiteY984" fmla="*/ 704523 h 4201234"/>
                <a:gd name="connsiteX985" fmla="*/ 2440672 w 3391731"/>
                <a:gd name="connsiteY985" fmla="*/ 704523 h 4201234"/>
                <a:gd name="connsiteX986" fmla="*/ 2433913 w 3391731"/>
                <a:gd name="connsiteY986" fmla="*/ 705867 h 4201234"/>
                <a:gd name="connsiteX987" fmla="*/ 2430339 w 3391731"/>
                <a:gd name="connsiteY987" fmla="*/ 711880 h 4201234"/>
                <a:gd name="connsiteX988" fmla="*/ 2430339 w 3391731"/>
                <a:gd name="connsiteY988" fmla="*/ 718531 h 4201234"/>
                <a:gd name="connsiteX989" fmla="*/ 2425688 w 3391731"/>
                <a:gd name="connsiteY989" fmla="*/ 718531 h 4201234"/>
                <a:gd name="connsiteX990" fmla="*/ 2425688 w 3391731"/>
                <a:gd name="connsiteY990" fmla="*/ 676661 h 4201234"/>
                <a:gd name="connsiteX991" fmla="*/ 2430339 w 3391731"/>
                <a:gd name="connsiteY991" fmla="*/ 676661 h 4201234"/>
                <a:gd name="connsiteX992" fmla="*/ 2430339 w 3391731"/>
                <a:gd name="connsiteY992" fmla="*/ 682747 h 4201234"/>
                <a:gd name="connsiteX993" fmla="*/ 2433223 w 3391731"/>
                <a:gd name="connsiteY993" fmla="*/ 688622 h 4201234"/>
                <a:gd name="connsiteX994" fmla="*/ 2440672 w 3391731"/>
                <a:gd name="connsiteY994" fmla="*/ 690675 h 4201234"/>
                <a:gd name="connsiteX995" fmla="*/ 2474502 w 3391731"/>
                <a:gd name="connsiteY995" fmla="*/ 690675 h 4201234"/>
                <a:gd name="connsiteX996" fmla="*/ 2474502 w 3391731"/>
                <a:gd name="connsiteY996" fmla="*/ 651039 h 4201234"/>
                <a:gd name="connsiteX997" fmla="*/ 2440672 w 3391731"/>
                <a:gd name="connsiteY997" fmla="*/ 651039 h 4201234"/>
                <a:gd name="connsiteX998" fmla="*/ 2433330 w 3391731"/>
                <a:gd name="connsiteY998" fmla="*/ 653109 h 4201234"/>
                <a:gd name="connsiteX999" fmla="*/ 2430339 w 3391731"/>
                <a:gd name="connsiteY999" fmla="*/ 659108 h 4201234"/>
                <a:gd name="connsiteX1000" fmla="*/ 2430339 w 3391731"/>
                <a:gd name="connsiteY1000" fmla="*/ 665053 h 4201234"/>
                <a:gd name="connsiteX1001" fmla="*/ 2425688 w 3391731"/>
                <a:gd name="connsiteY1001" fmla="*/ 665053 h 4201234"/>
                <a:gd name="connsiteX1002" fmla="*/ 2704984 w 3391731"/>
                <a:gd name="connsiteY1002" fmla="*/ 488216 h 4201234"/>
                <a:gd name="connsiteX1003" fmla="*/ 2730019 w 3391731"/>
                <a:gd name="connsiteY1003" fmla="*/ 497837 h 4201234"/>
                <a:gd name="connsiteX1004" fmla="*/ 2730019 w 3391731"/>
                <a:gd name="connsiteY1004" fmla="*/ 575781 h 4201234"/>
                <a:gd name="connsiteX1005" fmla="*/ 2725508 w 3391731"/>
                <a:gd name="connsiteY1005" fmla="*/ 575781 h 4201234"/>
                <a:gd name="connsiteX1006" fmla="*/ 2725508 w 3391731"/>
                <a:gd name="connsiteY1006" fmla="*/ 570263 h 4201234"/>
                <a:gd name="connsiteX1007" fmla="*/ 2722536 w 3391731"/>
                <a:gd name="connsiteY1007" fmla="*/ 563507 h 4201234"/>
                <a:gd name="connsiteX1008" fmla="*/ 2712345 w 3391731"/>
                <a:gd name="connsiteY1008" fmla="*/ 561632 h 4201234"/>
                <a:gd name="connsiteX1009" fmla="*/ 2641591 w 3391731"/>
                <a:gd name="connsiteY1009" fmla="*/ 561632 h 4201234"/>
                <a:gd name="connsiteX1010" fmla="*/ 2634159 w 3391731"/>
                <a:gd name="connsiteY1010" fmla="*/ 564197 h 4201234"/>
                <a:gd name="connsiteX1011" fmla="*/ 2631399 w 3391731"/>
                <a:gd name="connsiteY1011" fmla="*/ 571112 h 4201234"/>
                <a:gd name="connsiteX1012" fmla="*/ 2631399 w 3391731"/>
                <a:gd name="connsiteY1012" fmla="*/ 575640 h 4201234"/>
                <a:gd name="connsiteX1013" fmla="*/ 2626748 w 3391731"/>
                <a:gd name="connsiteY1013" fmla="*/ 575640 h 4201234"/>
                <a:gd name="connsiteX1014" fmla="*/ 2626748 w 3391731"/>
                <a:gd name="connsiteY1014" fmla="*/ 500101 h 4201234"/>
                <a:gd name="connsiteX1015" fmla="*/ 2650225 w 3391731"/>
                <a:gd name="connsiteY1015" fmla="*/ 490904 h 4201234"/>
                <a:gd name="connsiteX1016" fmla="*/ 2652349 w 3391731"/>
                <a:gd name="connsiteY1016" fmla="*/ 494866 h 4201234"/>
                <a:gd name="connsiteX1017" fmla="*/ 2646545 w 3391731"/>
                <a:gd name="connsiteY1017" fmla="*/ 498615 h 4201234"/>
                <a:gd name="connsiteX1018" fmla="*/ 2640741 w 3391731"/>
                <a:gd name="connsiteY1018" fmla="*/ 504063 h 4201234"/>
                <a:gd name="connsiteX1019" fmla="*/ 2633416 w 3391731"/>
                <a:gd name="connsiteY1019" fmla="*/ 516542 h 4201234"/>
                <a:gd name="connsiteX1020" fmla="*/ 2631399 w 3391731"/>
                <a:gd name="connsiteY1020" fmla="*/ 528388 h 4201234"/>
                <a:gd name="connsiteX1021" fmla="*/ 2631399 w 3391731"/>
                <a:gd name="connsiteY1021" fmla="*/ 538864 h 4201234"/>
                <a:gd name="connsiteX1022" fmla="*/ 2633770 w 3391731"/>
                <a:gd name="connsiteY1022" fmla="*/ 545182 h 4201234"/>
                <a:gd name="connsiteX1023" fmla="*/ 2640175 w 3391731"/>
                <a:gd name="connsiteY1023" fmla="*/ 547783 h 4201234"/>
                <a:gd name="connsiteX1024" fmla="*/ 2674430 w 3391731"/>
                <a:gd name="connsiteY1024" fmla="*/ 547783 h 4201234"/>
                <a:gd name="connsiteX1025" fmla="*/ 2674430 w 3391731"/>
                <a:gd name="connsiteY1025" fmla="*/ 534051 h 4201234"/>
                <a:gd name="connsiteX1026" fmla="*/ 2672721 w 3391731"/>
                <a:gd name="connsiteY1026" fmla="*/ 527019 h 4201234"/>
                <a:gd name="connsiteX1027" fmla="*/ 2667741 w 3391731"/>
                <a:gd name="connsiteY1027" fmla="*/ 520931 h 4201234"/>
                <a:gd name="connsiteX1028" fmla="*/ 2659709 w 3391731"/>
                <a:gd name="connsiteY1028" fmla="*/ 518336 h 4201234"/>
                <a:gd name="connsiteX1029" fmla="*/ 2656737 w 3391731"/>
                <a:gd name="connsiteY1029" fmla="*/ 518336 h 4201234"/>
                <a:gd name="connsiteX1030" fmla="*/ 2656737 w 3391731"/>
                <a:gd name="connsiteY1030" fmla="*/ 513684 h 4201234"/>
                <a:gd name="connsiteX1031" fmla="*/ 2696775 w 3391731"/>
                <a:gd name="connsiteY1031" fmla="*/ 513684 h 4201234"/>
                <a:gd name="connsiteX1032" fmla="*/ 2696775 w 3391731"/>
                <a:gd name="connsiteY1032" fmla="*/ 518336 h 4201234"/>
                <a:gd name="connsiteX1033" fmla="*/ 2692812 w 3391731"/>
                <a:gd name="connsiteY1033" fmla="*/ 518336 h 4201234"/>
                <a:gd name="connsiteX1034" fmla="*/ 2683275 w 3391731"/>
                <a:gd name="connsiteY1034" fmla="*/ 522317 h 4201234"/>
                <a:gd name="connsiteX1035" fmla="*/ 2678940 w 3391731"/>
                <a:gd name="connsiteY1035" fmla="*/ 531927 h 4201234"/>
                <a:gd name="connsiteX1036" fmla="*/ 2678940 w 3391731"/>
                <a:gd name="connsiteY1036" fmla="*/ 547783 h 4201234"/>
                <a:gd name="connsiteX1037" fmla="*/ 2717299 w 3391731"/>
                <a:gd name="connsiteY1037" fmla="*/ 547783 h 4201234"/>
                <a:gd name="connsiteX1038" fmla="*/ 2722837 w 3391731"/>
                <a:gd name="connsiteY1038" fmla="*/ 545394 h 4201234"/>
                <a:gd name="connsiteX1039" fmla="*/ 2725508 w 3391731"/>
                <a:gd name="connsiteY1039" fmla="*/ 538864 h 4201234"/>
                <a:gd name="connsiteX1040" fmla="*/ 2725508 w 3391731"/>
                <a:gd name="connsiteY1040" fmla="*/ 526972 h 4201234"/>
                <a:gd name="connsiteX1041" fmla="*/ 2723757 w 3391731"/>
                <a:gd name="connsiteY1041" fmla="*/ 517726 h 4201234"/>
                <a:gd name="connsiteX1042" fmla="*/ 2718290 w 3391731"/>
                <a:gd name="connsiteY1042" fmla="*/ 506893 h 4201234"/>
                <a:gd name="connsiteX1043" fmla="*/ 2709974 w 3391731"/>
                <a:gd name="connsiteY1043" fmla="*/ 497625 h 4201234"/>
                <a:gd name="connsiteX1044" fmla="*/ 2702720 w 3391731"/>
                <a:gd name="connsiteY1044" fmla="*/ 492178 h 4201234"/>
                <a:gd name="connsiteX1045" fmla="*/ 2425688 w 3391731"/>
                <a:gd name="connsiteY1045" fmla="*/ 456978 h 4201234"/>
                <a:gd name="connsiteX1046" fmla="*/ 2430339 w 3391731"/>
                <a:gd name="connsiteY1046" fmla="*/ 456978 h 4201234"/>
                <a:gd name="connsiteX1047" fmla="*/ 2430339 w 3391731"/>
                <a:gd name="connsiteY1047" fmla="*/ 460798 h 4201234"/>
                <a:gd name="connsiteX1048" fmla="*/ 2432816 w 3391731"/>
                <a:gd name="connsiteY1048" fmla="*/ 468863 h 4201234"/>
                <a:gd name="connsiteX1049" fmla="*/ 2440812 w 3391731"/>
                <a:gd name="connsiteY1049" fmla="*/ 471410 h 4201234"/>
                <a:gd name="connsiteX1050" fmla="*/ 2494447 w 3391731"/>
                <a:gd name="connsiteY1050" fmla="*/ 471410 h 4201234"/>
                <a:gd name="connsiteX1051" fmla="*/ 2521219 w 3391731"/>
                <a:gd name="connsiteY1051" fmla="*/ 479291 h 4201234"/>
                <a:gd name="connsiteX1052" fmla="*/ 2531647 w 3391731"/>
                <a:gd name="connsiteY1052" fmla="*/ 505644 h 4201234"/>
                <a:gd name="connsiteX1053" fmla="*/ 2520954 w 3391731"/>
                <a:gd name="connsiteY1053" fmla="*/ 532805 h 4201234"/>
                <a:gd name="connsiteX1054" fmla="*/ 2494447 w 3391731"/>
                <a:gd name="connsiteY1054" fmla="*/ 540440 h 4201234"/>
                <a:gd name="connsiteX1055" fmla="*/ 2440812 w 3391731"/>
                <a:gd name="connsiteY1055" fmla="*/ 540440 h 4201234"/>
                <a:gd name="connsiteX1056" fmla="*/ 2432816 w 3391731"/>
                <a:gd name="connsiteY1056" fmla="*/ 543040 h 4201234"/>
                <a:gd name="connsiteX1057" fmla="*/ 2430339 w 3391731"/>
                <a:gd name="connsiteY1057" fmla="*/ 551052 h 4201234"/>
                <a:gd name="connsiteX1058" fmla="*/ 2430339 w 3391731"/>
                <a:gd name="connsiteY1058" fmla="*/ 554731 h 4201234"/>
                <a:gd name="connsiteX1059" fmla="*/ 2425688 w 3391731"/>
                <a:gd name="connsiteY1059" fmla="*/ 554731 h 4201234"/>
                <a:gd name="connsiteX1060" fmla="*/ 2425688 w 3391731"/>
                <a:gd name="connsiteY1060" fmla="*/ 512296 h 4201234"/>
                <a:gd name="connsiteX1061" fmla="*/ 2430339 w 3391731"/>
                <a:gd name="connsiteY1061" fmla="*/ 512296 h 4201234"/>
                <a:gd name="connsiteX1062" fmla="*/ 2430339 w 3391731"/>
                <a:gd name="connsiteY1062" fmla="*/ 515976 h 4201234"/>
                <a:gd name="connsiteX1063" fmla="*/ 2432816 w 3391731"/>
                <a:gd name="connsiteY1063" fmla="*/ 523991 h 4201234"/>
                <a:gd name="connsiteX1064" fmla="*/ 2440812 w 3391731"/>
                <a:gd name="connsiteY1064" fmla="*/ 526592 h 4201234"/>
                <a:gd name="connsiteX1065" fmla="*/ 2495862 w 3391731"/>
                <a:gd name="connsiteY1065" fmla="*/ 526592 h 4201234"/>
                <a:gd name="connsiteX1066" fmla="*/ 2517372 w 3391731"/>
                <a:gd name="connsiteY1066" fmla="*/ 520364 h 4201234"/>
                <a:gd name="connsiteX1067" fmla="*/ 2526146 w 3391731"/>
                <a:gd name="connsiteY1067" fmla="*/ 500973 h 4201234"/>
                <a:gd name="connsiteX1068" fmla="*/ 2517956 w 3391731"/>
                <a:gd name="connsiteY1068" fmla="*/ 482555 h 4201234"/>
                <a:gd name="connsiteX1069" fmla="*/ 2495862 w 3391731"/>
                <a:gd name="connsiteY1069" fmla="*/ 475920 h 4201234"/>
                <a:gd name="connsiteX1070" fmla="*/ 2440812 w 3391731"/>
                <a:gd name="connsiteY1070" fmla="*/ 475920 h 4201234"/>
                <a:gd name="connsiteX1071" fmla="*/ 2432763 w 3391731"/>
                <a:gd name="connsiteY1071" fmla="*/ 478574 h 4201234"/>
                <a:gd name="connsiteX1072" fmla="*/ 2430339 w 3391731"/>
                <a:gd name="connsiteY1072" fmla="*/ 486536 h 4201234"/>
                <a:gd name="connsiteX1073" fmla="*/ 2430339 w 3391731"/>
                <a:gd name="connsiteY1073" fmla="*/ 490357 h 4201234"/>
                <a:gd name="connsiteX1074" fmla="*/ 2425688 w 3391731"/>
                <a:gd name="connsiteY1074" fmla="*/ 490357 h 4201234"/>
                <a:gd name="connsiteX1075" fmla="*/ 1384892 w 3391731"/>
                <a:gd name="connsiteY1075" fmla="*/ 401067 h 4201234"/>
                <a:gd name="connsiteX1076" fmla="*/ 1384892 w 3391731"/>
                <a:gd name="connsiteY1076" fmla="*/ 562786 h 4201234"/>
                <a:gd name="connsiteX1077" fmla="*/ 1605587 w 3391731"/>
                <a:gd name="connsiteY1077" fmla="*/ 562786 h 4201234"/>
                <a:gd name="connsiteX1078" fmla="*/ 1605587 w 3391731"/>
                <a:gd name="connsiteY1078" fmla="*/ 401067 h 4201234"/>
                <a:gd name="connsiteX1079" fmla="*/ 2452279 w 3391731"/>
                <a:gd name="connsiteY1079" fmla="*/ 326269 h 4201234"/>
                <a:gd name="connsiteX1080" fmla="*/ 2442313 w 3391731"/>
                <a:gd name="connsiteY1080" fmla="*/ 328361 h 4201234"/>
                <a:gd name="connsiteX1081" fmla="*/ 2433888 w 3391731"/>
                <a:gd name="connsiteY1081" fmla="*/ 335455 h 4201234"/>
                <a:gd name="connsiteX1082" fmla="*/ 2430339 w 3391731"/>
                <a:gd name="connsiteY1082" fmla="*/ 348777 h 4201234"/>
                <a:gd name="connsiteX1083" fmla="*/ 2430339 w 3391731"/>
                <a:gd name="connsiteY1083" fmla="*/ 353874 h 4201234"/>
                <a:gd name="connsiteX1084" fmla="*/ 2432356 w 3391731"/>
                <a:gd name="connsiteY1084" fmla="*/ 359500 h 4201234"/>
                <a:gd name="connsiteX1085" fmla="*/ 2441804 w 3391731"/>
                <a:gd name="connsiteY1085" fmla="*/ 363216 h 4201234"/>
                <a:gd name="connsiteX1086" fmla="*/ 2474926 w 3391731"/>
                <a:gd name="connsiteY1086" fmla="*/ 363216 h 4201234"/>
                <a:gd name="connsiteX1087" fmla="*/ 2474926 w 3391731"/>
                <a:gd name="connsiteY1087" fmla="*/ 349627 h 4201234"/>
                <a:gd name="connsiteX1088" fmla="*/ 2473706 w 3391731"/>
                <a:gd name="connsiteY1088" fmla="*/ 342159 h 4201234"/>
                <a:gd name="connsiteX1089" fmla="*/ 2467708 w 3391731"/>
                <a:gd name="connsiteY1089" fmla="*/ 332356 h 4201234"/>
                <a:gd name="connsiteX1090" fmla="*/ 2461055 w 3391731"/>
                <a:gd name="connsiteY1090" fmla="*/ 327880 h 4201234"/>
                <a:gd name="connsiteX1091" fmla="*/ 2452279 w 3391731"/>
                <a:gd name="connsiteY1091" fmla="*/ 326269 h 4201234"/>
                <a:gd name="connsiteX1092" fmla="*/ 2452562 w 3391731"/>
                <a:gd name="connsiteY1092" fmla="*/ 310582 h 4201234"/>
                <a:gd name="connsiteX1093" fmla="*/ 2467115 w 3391731"/>
                <a:gd name="connsiteY1093" fmla="*/ 315603 h 4201234"/>
                <a:gd name="connsiteX1094" fmla="*/ 2476349 w 3391731"/>
                <a:gd name="connsiteY1094" fmla="*/ 328892 h 4201234"/>
                <a:gd name="connsiteX1095" fmla="*/ 2479578 w 3391731"/>
                <a:gd name="connsiteY1095" fmla="*/ 347787 h 4201234"/>
                <a:gd name="connsiteX1096" fmla="*/ 2479578 w 3391731"/>
                <a:gd name="connsiteY1096" fmla="*/ 363216 h 4201234"/>
                <a:gd name="connsiteX1097" fmla="*/ 2512842 w 3391731"/>
                <a:gd name="connsiteY1097" fmla="*/ 363216 h 4201234"/>
                <a:gd name="connsiteX1098" fmla="*/ 2521458 w 3391731"/>
                <a:gd name="connsiteY1098" fmla="*/ 360562 h 4201234"/>
                <a:gd name="connsiteX1099" fmla="*/ 2524448 w 3391731"/>
                <a:gd name="connsiteY1099" fmla="*/ 353874 h 4201234"/>
                <a:gd name="connsiteX1100" fmla="*/ 2524448 w 3391731"/>
                <a:gd name="connsiteY1100" fmla="*/ 348353 h 4201234"/>
                <a:gd name="connsiteX1101" fmla="*/ 2528959 w 3391731"/>
                <a:gd name="connsiteY1101" fmla="*/ 348353 h 4201234"/>
                <a:gd name="connsiteX1102" fmla="*/ 2528959 w 3391731"/>
                <a:gd name="connsiteY1102" fmla="*/ 391780 h 4201234"/>
                <a:gd name="connsiteX1103" fmla="*/ 2524448 w 3391731"/>
                <a:gd name="connsiteY1103" fmla="*/ 391780 h 4201234"/>
                <a:gd name="connsiteX1104" fmla="*/ 2524448 w 3391731"/>
                <a:gd name="connsiteY1104" fmla="*/ 386403 h 4201234"/>
                <a:gd name="connsiteX1105" fmla="*/ 2521352 w 3391731"/>
                <a:gd name="connsiteY1105" fmla="*/ 379559 h 4201234"/>
                <a:gd name="connsiteX1106" fmla="*/ 2512842 w 3391731"/>
                <a:gd name="connsiteY1106" fmla="*/ 377065 h 4201234"/>
                <a:gd name="connsiteX1107" fmla="*/ 2441804 w 3391731"/>
                <a:gd name="connsiteY1107" fmla="*/ 377065 h 4201234"/>
                <a:gd name="connsiteX1108" fmla="*/ 2433312 w 3391731"/>
                <a:gd name="connsiteY1108" fmla="*/ 379665 h 4201234"/>
                <a:gd name="connsiteX1109" fmla="*/ 2430339 w 3391731"/>
                <a:gd name="connsiteY1109" fmla="*/ 386403 h 4201234"/>
                <a:gd name="connsiteX1110" fmla="*/ 2430339 w 3391731"/>
                <a:gd name="connsiteY1110" fmla="*/ 391780 h 4201234"/>
                <a:gd name="connsiteX1111" fmla="*/ 2425688 w 3391731"/>
                <a:gd name="connsiteY1111" fmla="*/ 391780 h 4201234"/>
                <a:gd name="connsiteX1112" fmla="*/ 2425688 w 3391731"/>
                <a:gd name="connsiteY1112" fmla="*/ 344248 h 4201234"/>
                <a:gd name="connsiteX1113" fmla="*/ 2433021 w 3391731"/>
                <a:gd name="connsiteY1113" fmla="*/ 320037 h 4201234"/>
                <a:gd name="connsiteX1114" fmla="*/ 2452562 w 3391731"/>
                <a:gd name="connsiteY1114" fmla="*/ 310582 h 4201234"/>
                <a:gd name="connsiteX1115" fmla="*/ 2425688 w 3391731"/>
                <a:gd name="connsiteY1115" fmla="*/ 197719 h 4201234"/>
                <a:gd name="connsiteX1116" fmla="*/ 2430339 w 3391731"/>
                <a:gd name="connsiteY1116" fmla="*/ 197719 h 4201234"/>
                <a:gd name="connsiteX1117" fmla="*/ 2430339 w 3391731"/>
                <a:gd name="connsiteY1117" fmla="*/ 204086 h 4201234"/>
                <a:gd name="connsiteX1118" fmla="*/ 2433488 w 3391731"/>
                <a:gd name="connsiteY1118" fmla="*/ 212062 h 4201234"/>
                <a:gd name="connsiteX1119" fmla="*/ 2440670 w 3391731"/>
                <a:gd name="connsiteY1119" fmla="*/ 213990 h 4201234"/>
                <a:gd name="connsiteX1120" fmla="*/ 2514118 w 3391731"/>
                <a:gd name="connsiteY1120" fmla="*/ 213990 h 4201234"/>
                <a:gd name="connsiteX1121" fmla="*/ 2522361 w 3391731"/>
                <a:gd name="connsiteY1121" fmla="*/ 211054 h 4201234"/>
                <a:gd name="connsiteX1122" fmla="*/ 2524448 w 3391731"/>
                <a:gd name="connsiteY1122" fmla="*/ 204086 h 4201234"/>
                <a:gd name="connsiteX1123" fmla="*/ 2524448 w 3391731"/>
                <a:gd name="connsiteY1123" fmla="*/ 197719 h 4201234"/>
                <a:gd name="connsiteX1124" fmla="*/ 2528959 w 3391731"/>
                <a:gd name="connsiteY1124" fmla="*/ 197719 h 4201234"/>
                <a:gd name="connsiteX1125" fmla="*/ 2528959 w 3391731"/>
                <a:gd name="connsiteY1125" fmla="*/ 244110 h 4201234"/>
                <a:gd name="connsiteX1126" fmla="*/ 2524448 w 3391731"/>
                <a:gd name="connsiteY1126" fmla="*/ 244110 h 4201234"/>
                <a:gd name="connsiteX1127" fmla="*/ 2524448 w 3391731"/>
                <a:gd name="connsiteY1127" fmla="*/ 237601 h 4201234"/>
                <a:gd name="connsiteX1128" fmla="*/ 2521247 w 3391731"/>
                <a:gd name="connsiteY1128" fmla="*/ 229696 h 4201234"/>
                <a:gd name="connsiteX1129" fmla="*/ 2514118 w 3391731"/>
                <a:gd name="connsiteY1129" fmla="*/ 227839 h 4201234"/>
                <a:gd name="connsiteX1130" fmla="*/ 2440670 w 3391731"/>
                <a:gd name="connsiteY1130" fmla="*/ 227839 h 4201234"/>
                <a:gd name="connsiteX1131" fmla="*/ 2432427 w 3391731"/>
                <a:gd name="connsiteY1131" fmla="*/ 230757 h 4201234"/>
                <a:gd name="connsiteX1132" fmla="*/ 2430339 w 3391731"/>
                <a:gd name="connsiteY1132" fmla="*/ 237601 h 4201234"/>
                <a:gd name="connsiteX1133" fmla="*/ 2430339 w 3391731"/>
                <a:gd name="connsiteY1133" fmla="*/ 244110 h 4201234"/>
                <a:gd name="connsiteX1134" fmla="*/ 2425688 w 3391731"/>
                <a:gd name="connsiteY1134" fmla="*/ 244110 h 4201234"/>
                <a:gd name="connsiteX1135" fmla="*/ 2503924 w 3391731"/>
                <a:gd name="connsiteY1135" fmla="*/ 42833 h 4201234"/>
                <a:gd name="connsiteX1136" fmla="*/ 2528959 w 3391731"/>
                <a:gd name="connsiteY1136" fmla="*/ 52454 h 4201234"/>
                <a:gd name="connsiteX1137" fmla="*/ 2528959 w 3391731"/>
                <a:gd name="connsiteY1137" fmla="*/ 130398 h 4201234"/>
                <a:gd name="connsiteX1138" fmla="*/ 2524448 w 3391731"/>
                <a:gd name="connsiteY1138" fmla="*/ 130398 h 4201234"/>
                <a:gd name="connsiteX1139" fmla="*/ 2524448 w 3391731"/>
                <a:gd name="connsiteY1139" fmla="*/ 124880 h 4201234"/>
                <a:gd name="connsiteX1140" fmla="*/ 2521476 w 3391731"/>
                <a:gd name="connsiteY1140" fmla="*/ 118124 h 4201234"/>
                <a:gd name="connsiteX1141" fmla="*/ 2511285 w 3391731"/>
                <a:gd name="connsiteY1141" fmla="*/ 116249 h 4201234"/>
                <a:gd name="connsiteX1142" fmla="*/ 2440531 w 3391731"/>
                <a:gd name="connsiteY1142" fmla="*/ 116249 h 4201234"/>
                <a:gd name="connsiteX1143" fmla="*/ 2433099 w 3391731"/>
                <a:gd name="connsiteY1143" fmla="*/ 118813 h 4201234"/>
                <a:gd name="connsiteX1144" fmla="*/ 2430339 w 3391731"/>
                <a:gd name="connsiteY1144" fmla="*/ 125729 h 4201234"/>
                <a:gd name="connsiteX1145" fmla="*/ 2430339 w 3391731"/>
                <a:gd name="connsiteY1145" fmla="*/ 130257 h 4201234"/>
                <a:gd name="connsiteX1146" fmla="*/ 2425688 w 3391731"/>
                <a:gd name="connsiteY1146" fmla="*/ 130257 h 4201234"/>
                <a:gd name="connsiteX1147" fmla="*/ 2425688 w 3391731"/>
                <a:gd name="connsiteY1147" fmla="*/ 54718 h 4201234"/>
                <a:gd name="connsiteX1148" fmla="*/ 2449165 w 3391731"/>
                <a:gd name="connsiteY1148" fmla="*/ 45521 h 4201234"/>
                <a:gd name="connsiteX1149" fmla="*/ 2451289 w 3391731"/>
                <a:gd name="connsiteY1149" fmla="*/ 49483 h 4201234"/>
                <a:gd name="connsiteX1150" fmla="*/ 2445485 w 3391731"/>
                <a:gd name="connsiteY1150" fmla="*/ 53232 h 4201234"/>
                <a:gd name="connsiteX1151" fmla="*/ 2439682 w 3391731"/>
                <a:gd name="connsiteY1151" fmla="*/ 58680 h 4201234"/>
                <a:gd name="connsiteX1152" fmla="*/ 2432356 w 3391731"/>
                <a:gd name="connsiteY1152" fmla="*/ 71159 h 4201234"/>
                <a:gd name="connsiteX1153" fmla="*/ 2430339 w 3391731"/>
                <a:gd name="connsiteY1153" fmla="*/ 83005 h 4201234"/>
                <a:gd name="connsiteX1154" fmla="*/ 2430339 w 3391731"/>
                <a:gd name="connsiteY1154" fmla="*/ 93481 h 4201234"/>
                <a:gd name="connsiteX1155" fmla="*/ 2432710 w 3391731"/>
                <a:gd name="connsiteY1155" fmla="*/ 99799 h 4201234"/>
                <a:gd name="connsiteX1156" fmla="*/ 2439115 w 3391731"/>
                <a:gd name="connsiteY1156" fmla="*/ 102401 h 4201234"/>
                <a:gd name="connsiteX1157" fmla="*/ 2473370 w 3391731"/>
                <a:gd name="connsiteY1157" fmla="*/ 102401 h 4201234"/>
                <a:gd name="connsiteX1158" fmla="*/ 2473370 w 3391731"/>
                <a:gd name="connsiteY1158" fmla="*/ 88668 h 4201234"/>
                <a:gd name="connsiteX1159" fmla="*/ 2471661 w 3391731"/>
                <a:gd name="connsiteY1159" fmla="*/ 81636 h 4201234"/>
                <a:gd name="connsiteX1160" fmla="*/ 2466681 w 3391731"/>
                <a:gd name="connsiteY1160" fmla="*/ 75548 h 4201234"/>
                <a:gd name="connsiteX1161" fmla="*/ 2458649 w 3391731"/>
                <a:gd name="connsiteY1161" fmla="*/ 72953 h 4201234"/>
                <a:gd name="connsiteX1162" fmla="*/ 2455677 w 3391731"/>
                <a:gd name="connsiteY1162" fmla="*/ 72953 h 4201234"/>
                <a:gd name="connsiteX1163" fmla="*/ 2455677 w 3391731"/>
                <a:gd name="connsiteY1163" fmla="*/ 68301 h 4201234"/>
                <a:gd name="connsiteX1164" fmla="*/ 2495715 w 3391731"/>
                <a:gd name="connsiteY1164" fmla="*/ 68301 h 4201234"/>
                <a:gd name="connsiteX1165" fmla="*/ 2495715 w 3391731"/>
                <a:gd name="connsiteY1165" fmla="*/ 72953 h 4201234"/>
                <a:gd name="connsiteX1166" fmla="*/ 2491752 w 3391731"/>
                <a:gd name="connsiteY1166" fmla="*/ 72953 h 4201234"/>
                <a:gd name="connsiteX1167" fmla="*/ 2482215 w 3391731"/>
                <a:gd name="connsiteY1167" fmla="*/ 76935 h 4201234"/>
                <a:gd name="connsiteX1168" fmla="*/ 2477880 w 3391731"/>
                <a:gd name="connsiteY1168" fmla="*/ 86544 h 4201234"/>
                <a:gd name="connsiteX1169" fmla="*/ 2477880 w 3391731"/>
                <a:gd name="connsiteY1169" fmla="*/ 102401 h 4201234"/>
                <a:gd name="connsiteX1170" fmla="*/ 2516239 w 3391731"/>
                <a:gd name="connsiteY1170" fmla="*/ 102401 h 4201234"/>
                <a:gd name="connsiteX1171" fmla="*/ 2521777 w 3391731"/>
                <a:gd name="connsiteY1171" fmla="*/ 100011 h 4201234"/>
                <a:gd name="connsiteX1172" fmla="*/ 2524448 w 3391731"/>
                <a:gd name="connsiteY1172" fmla="*/ 93481 h 4201234"/>
                <a:gd name="connsiteX1173" fmla="*/ 2524448 w 3391731"/>
                <a:gd name="connsiteY1173" fmla="*/ 81589 h 4201234"/>
                <a:gd name="connsiteX1174" fmla="*/ 2522697 w 3391731"/>
                <a:gd name="connsiteY1174" fmla="*/ 72343 h 4201234"/>
                <a:gd name="connsiteX1175" fmla="*/ 2517230 w 3391731"/>
                <a:gd name="connsiteY1175" fmla="*/ 61510 h 4201234"/>
                <a:gd name="connsiteX1176" fmla="*/ 2508914 w 3391731"/>
                <a:gd name="connsiteY1176" fmla="*/ 52242 h 4201234"/>
                <a:gd name="connsiteX1177" fmla="*/ 2501660 w 3391731"/>
                <a:gd name="connsiteY1177" fmla="*/ 46795 h 4201234"/>
                <a:gd name="connsiteX1178" fmla="*/ 2323652 w 3391731"/>
                <a:gd name="connsiteY1178" fmla="*/ 34291 h 4201234"/>
                <a:gd name="connsiteX1179" fmla="*/ 2333980 w 3391731"/>
                <a:gd name="connsiteY1179" fmla="*/ 34291 h 4201234"/>
                <a:gd name="connsiteX1180" fmla="*/ 2341786 w 3391731"/>
                <a:gd name="connsiteY1180" fmla="*/ 42097 h 4201234"/>
                <a:gd name="connsiteX1181" fmla="*/ 2341786 w 3391731"/>
                <a:gd name="connsiteY1181" fmla="*/ 1520005 h 4201234"/>
                <a:gd name="connsiteX1182" fmla="*/ 2333980 w 3391731"/>
                <a:gd name="connsiteY1182" fmla="*/ 1527811 h 4201234"/>
                <a:gd name="connsiteX1183" fmla="*/ 2323652 w 3391731"/>
                <a:gd name="connsiteY1183" fmla="*/ 1527811 h 4201234"/>
                <a:gd name="connsiteX1184" fmla="*/ 2315846 w 3391731"/>
                <a:gd name="connsiteY1184" fmla="*/ 1520005 h 4201234"/>
                <a:gd name="connsiteX1185" fmla="*/ 2315846 w 3391731"/>
                <a:gd name="connsiteY1185" fmla="*/ 42097 h 4201234"/>
                <a:gd name="connsiteX1186" fmla="*/ 2323652 w 3391731"/>
                <a:gd name="connsiteY1186" fmla="*/ 34291 h 4201234"/>
                <a:gd name="connsiteX1187" fmla="*/ 1203268 w 3391731"/>
                <a:gd name="connsiteY1187" fmla="*/ 30189 h 4201234"/>
                <a:gd name="connsiteX1188" fmla="*/ 1403900 w 3391731"/>
                <a:gd name="connsiteY1188" fmla="*/ 90563 h 4201234"/>
                <a:gd name="connsiteX1189" fmla="*/ 1447194 w 3391731"/>
                <a:gd name="connsiteY1189" fmla="*/ 129376 h 4201234"/>
                <a:gd name="connsiteX1190" fmla="*/ 1438746 w 3391731"/>
                <a:gd name="connsiteY1190" fmla="*/ 157409 h 4201234"/>
                <a:gd name="connsiteX1191" fmla="*/ 1384892 w 3391731"/>
                <a:gd name="connsiteY1191" fmla="*/ 207002 h 4201234"/>
                <a:gd name="connsiteX1192" fmla="*/ 1384892 w 3391731"/>
                <a:gd name="connsiteY1192" fmla="*/ 348238 h 4201234"/>
                <a:gd name="connsiteX1193" fmla="*/ 1605587 w 3391731"/>
                <a:gd name="connsiteY1193" fmla="*/ 348238 h 4201234"/>
                <a:gd name="connsiteX1194" fmla="*/ 1581301 w 3391731"/>
                <a:gd name="connsiteY1194" fmla="*/ 34501 h 4201234"/>
                <a:gd name="connsiteX1195" fmla="*/ 1787213 w 3391731"/>
                <a:gd name="connsiteY1195" fmla="*/ 90563 h 4201234"/>
                <a:gd name="connsiteX1196" fmla="*/ 1832619 w 3391731"/>
                <a:gd name="connsiteY1196" fmla="*/ 136923 h 4201234"/>
                <a:gd name="connsiteX1197" fmla="*/ 1820476 w 3391731"/>
                <a:gd name="connsiteY1197" fmla="*/ 163877 h 4201234"/>
                <a:gd name="connsiteX1198" fmla="*/ 1767150 w 3391731"/>
                <a:gd name="connsiteY1198" fmla="*/ 200534 h 4201234"/>
                <a:gd name="connsiteX1199" fmla="*/ 1767150 w 3391731"/>
                <a:gd name="connsiteY1199" fmla="*/ 348238 h 4201234"/>
                <a:gd name="connsiteX1200" fmla="*/ 1860074 w 3391731"/>
                <a:gd name="connsiteY1200" fmla="*/ 348238 h 4201234"/>
                <a:gd name="connsiteX1201" fmla="*/ 1925545 w 3391731"/>
                <a:gd name="connsiteY1201" fmla="*/ 246893 h 4201234"/>
                <a:gd name="connsiteX1202" fmla="*/ 1958279 w 3391731"/>
                <a:gd name="connsiteY1202" fmla="*/ 217783 h 4201234"/>
                <a:gd name="connsiteX1203" fmla="*/ 1999462 w 3391731"/>
                <a:gd name="connsiteY1203" fmla="*/ 242581 h 4201234"/>
                <a:gd name="connsiteX1204" fmla="*/ 2107169 w 3391731"/>
                <a:gd name="connsiteY1204" fmla="*/ 343926 h 4201234"/>
                <a:gd name="connsiteX1205" fmla="*/ 2128289 w 3391731"/>
                <a:gd name="connsiteY1205" fmla="*/ 377348 h 4201234"/>
                <a:gd name="connsiteX1206" fmla="*/ 2096609 w 3391731"/>
                <a:gd name="connsiteY1206" fmla="*/ 401067 h 4201234"/>
                <a:gd name="connsiteX1207" fmla="*/ 1767150 w 3391731"/>
                <a:gd name="connsiteY1207" fmla="*/ 401067 h 4201234"/>
                <a:gd name="connsiteX1208" fmla="*/ 1762927 w 3391731"/>
                <a:gd name="connsiteY1208" fmla="*/ 657663 h 4201234"/>
                <a:gd name="connsiteX1209" fmla="*/ 1653107 w 3391731"/>
                <a:gd name="connsiteY1209" fmla="*/ 719116 h 4201234"/>
                <a:gd name="connsiteX1210" fmla="*/ 1605587 w 3391731"/>
                <a:gd name="connsiteY1210" fmla="*/ 683538 h 4201234"/>
                <a:gd name="connsiteX1211" fmla="*/ 1605587 w 3391731"/>
                <a:gd name="connsiteY1211" fmla="*/ 615615 h 4201234"/>
                <a:gd name="connsiteX1212" fmla="*/ 1384892 w 3391731"/>
                <a:gd name="connsiteY1212" fmla="*/ 615615 h 4201234"/>
                <a:gd name="connsiteX1213" fmla="*/ 1382780 w 3391731"/>
                <a:gd name="connsiteY1213" fmla="*/ 649577 h 4201234"/>
                <a:gd name="connsiteX1214" fmla="*/ 1374332 w 3391731"/>
                <a:gd name="connsiteY1214" fmla="*/ 680843 h 4201234"/>
                <a:gd name="connsiteX1215" fmla="*/ 1348462 w 3391731"/>
                <a:gd name="connsiteY1215" fmla="*/ 709413 h 4201234"/>
                <a:gd name="connsiteX1216" fmla="*/ 1298303 w 3391731"/>
                <a:gd name="connsiteY1216" fmla="*/ 719116 h 4201234"/>
                <a:gd name="connsiteX1217" fmla="*/ 1228611 w 3391731"/>
                <a:gd name="connsiteY1217" fmla="*/ 668445 h 4201234"/>
                <a:gd name="connsiteX1218" fmla="*/ 1233362 w 3391731"/>
                <a:gd name="connsiteY1218" fmla="*/ 533138 h 4201234"/>
                <a:gd name="connsiteX1219" fmla="*/ 1238114 w 3391731"/>
                <a:gd name="connsiteY1219" fmla="*/ 401067 h 4201234"/>
                <a:gd name="connsiteX1220" fmla="*/ 1013195 w 3391731"/>
                <a:gd name="connsiteY1220" fmla="*/ 417238 h 4201234"/>
                <a:gd name="connsiteX1221" fmla="*/ 978347 w 3391731"/>
                <a:gd name="connsiteY1221" fmla="*/ 335300 h 4201234"/>
                <a:gd name="connsiteX1222" fmla="*/ 1238114 w 3391731"/>
                <a:gd name="connsiteY1222" fmla="*/ 346082 h 4201234"/>
                <a:gd name="connsiteX1223" fmla="*/ 1230194 w 3391731"/>
                <a:gd name="connsiteY1223" fmla="*/ 139080 h 4201234"/>
                <a:gd name="connsiteX1224" fmla="*/ 1203268 w 3391731"/>
                <a:gd name="connsiteY1224" fmla="*/ 30189 h 4201234"/>
                <a:gd name="connsiteX1225" fmla="*/ 545405 w 3391731"/>
                <a:gd name="connsiteY1225" fmla="*/ 0 h 4201234"/>
                <a:gd name="connsiteX1226" fmla="*/ 776660 w 3391731"/>
                <a:gd name="connsiteY1226" fmla="*/ 70079 h 4201234"/>
                <a:gd name="connsiteX1227" fmla="*/ 811506 w 3391731"/>
                <a:gd name="connsiteY1227" fmla="*/ 105657 h 4201234"/>
                <a:gd name="connsiteX1228" fmla="*/ 802003 w 3391731"/>
                <a:gd name="connsiteY1228" fmla="*/ 135306 h 4201234"/>
                <a:gd name="connsiteX1229" fmla="*/ 755540 w 3391731"/>
                <a:gd name="connsiteY1229" fmla="*/ 171424 h 4201234"/>
                <a:gd name="connsiteX1230" fmla="*/ 753429 w 3391731"/>
                <a:gd name="connsiteY1230" fmla="*/ 363871 h 4201234"/>
                <a:gd name="connsiteX1231" fmla="*/ 751317 w 3391731"/>
                <a:gd name="connsiteY1231" fmla="*/ 552005 h 4201234"/>
                <a:gd name="connsiteX1232" fmla="*/ 786163 w 3391731"/>
                <a:gd name="connsiteY1232" fmla="*/ 552005 h 4201234"/>
                <a:gd name="connsiteX1233" fmla="*/ 840017 w 3391731"/>
                <a:gd name="connsiteY1233" fmla="*/ 453895 h 4201234"/>
                <a:gd name="connsiteX1234" fmla="*/ 872224 w 3391731"/>
                <a:gd name="connsiteY1234" fmla="*/ 428019 h 4201234"/>
                <a:gd name="connsiteX1235" fmla="*/ 912878 w 3391731"/>
                <a:gd name="connsiteY1235" fmla="*/ 449583 h 4201234"/>
                <a:gd name="connsiteX1236" fmla="*/ 1006859 w 3391731"/>
                <a:gd name="connsiteY1236" fmla="*/ 546615 h 4201234"/>
                <a:gd name="connsiteX1237" fmla="*/ 1027978 w 3391731"/>
                <a:gd name="connsiteY1237" fmla="*/ 580037 h 4201234"/>
                <a:gd name="connsiteX1238" fmla="*/ 993130 w 3391731"/>
                <a:gd name="connsiteY1238" fmla="*/ 604834 h 4201234"/>
                <a:gd name="connsiteX1239" fmla="*/ 751317 w 3391731"/>
                <a:gd name="connsiteY1239" fmla="*/ 604834 h 4201234"/>
                <a:gd name="connsiteX1240" fmla="*/ 750260 w 3391731"/>
                <a:gd name="connsiteY1240" fmla="*/ 701867 h 4201234"/>
                <a:gd name="connsiteX1241" fmla="*/ 749205 w 3391731"/>
                <a:gd name="connsiteY1241" fmla="*/ 796742 h 4201234"/>
                <a:gd name="connsiteX1242" fmla="*/ 804115 w 3391731"/>
                <a:gd name="connsiteY1242" fmla="*/ 816687 h 4201234"/>
                <a:gd name="connsiteX1243" fmla="*/ 888592 w 3391731"/>
                <a:gd name="connsiteY1243" fmla="*/ 857657 h 4201234"/>
                <a:gd name="connsiteX1244" fmla="*/ 973067 w 3391731"/>
                <a:gd name="connsiteY1244" fmla="*/ 927196 h 4201234"/>
                <a:gd name="connsiteX1245" fmla="*/ 1006859 w 3391731"/>
                <a:gd name="connsiteY1245" fmla="*/ 1015604 h 4201234"/>
                <a:gd name="connsiteX1246" fmla="*/ 982572 w 3391731"/>
                <a:gd name="connsiteY1246" fmla="*/ 1083526 h 4201234"/>
                <a:gd name="connsiteX1247" fmla="*/ 918158 w 3391731"/>
                <a:gd name="connsiteY1247" fmla="*/ 1114792 h 4201234"/>
                <a:gd name="connsiteX1248" fmla="*/ 813618 w 3391731"/>
                <a:gd name="connsiteY1248" fmla="*/ 1005901 h 4201234"/>
                <a:gd name="connsiteX1249" fmla="*/ 749205 w 3391731"/>
                <a:gd name="connsiteY1249" fmla="*/ 832320 h 4201234"/>
                <a:gd name="connsiteX1250" fmla="*/ 752372 w 3391731"/>
                <a:gd name="connsiteY1250" fmla="*/ 1311012 h 4201234"/>
                <a:gd name="connsiteX1251" fmla="*/ 755540 w 3391731"/>
                <a:gd name="connsiteY1251" fmla="*/ 1778923 h 4201234"/>
                <a:gd name="connsiteX1252" fmla="*/ 751317 w 3391731"/>
                <a:gd name="connsiteY1252" fmla="*/ 1968675 h 4201234"/>
                <a:gd name="connsiteX1253" fmla="*/ 636217 w 3391731"/>
                <a:gd name="connsiteY1253" fmla="*/ 2037675 h 4201234"/>
                <a:gd name="connsiteX1254" fmla="*/ 585002 w 3391731"/>
                <a:gd name="connsiteY1254" fmla="*/ 2026354 h 4201234"/>
                <a:gd name="connsiteX1255" fmla="*/ 565468 w 3391731"/>
                <a:gd name="connsiteY1255" fmla="*/ 2006409 h 4201234"/>
                <a:gd name="connsiteX1256" fmla="*/ 563356 w 3391731"/>
                <a:gd name="connsiteY1256" fmla="*/ 1984846 h 4201234"/>
                <a:gd name="connsiteX1257" fmla="*/ 576028 w 3391731"/>
                <a:gd name="connsiteY1257" fmla="*/ 1774610 h 4201234"/>
                <a:gd name="connsiteX1258" fmla="*/ 597146 w 3391731"/>
                <a:gd name="connsiteY1258" fmla="*/ 1039323 h 4201234"/>
                <a:gd name="connsiteX1259" fmla="*/ 393347 w 3391731"/>
                <a:gd name="connsiteY1259" fmla="*/ 1378396 h 4201234"/>
                <a:gd name="connsiteX1260" fmla="*/ 180043 w 3391731"/>
                <a:gd name="connsiteY1260" fmla="*/ 1576234 h 4201234"/>
                <a:gd name="connsiteX1261" fmla="*/ 173706 w 3391731"/>
                <a:gd name="connsiteY1261" fmla="*/ 1563296 h 4201234"/>
                <a:gd name="connsiteX1262" fmla="*/ 455119 w 3391731"/>
                <a:gd name="connsiteY1262" fmla="*/ 1054956 h 4201234"/>
                <a:gd name="connsiteX1263" fmla="*/ 590811 w 3391731"/>
                <a:gd name="connsiteY1263" fmla="*/ 604834 h 4201234"/>
                <a:gd name="connsiteX1264" fmla="*/ 522173 w 3391731"/>
                <a:gd name="connsiteY1264" fmla="*/ 604834 h 4201234"/>
                <a:gd name="connsiteX1265" fmla="*/ 288806 w 3391731"/>
                <a:gd name="connsiteY1265" fmla="*/ 617771 h 4201234"/>
                <a:gd name="connsiteX1266" fmla="*/ 253959 w 3391731"/>
                <a:gd name="connsiteY1266" fmla="*/ 537990 h 4201234"/>
                <a:gd name="connsiteX1267" fmla="*/ 561243 w 3391731"/>
                <a:gd name="connsiteY1267" fmla="*/ 552005 h 4201234"/>
                <a:gd name="connsiteX1268" fmla="*/ 602426 w 3391731"/>
                <a:gd name="connsiteY1268" fmla="*/ 552005 h 4201234"/>
                <a:gd name="connsiteX1269" fmla="*/ 545405 w 3391731"/>
                <a:gd name="connsiteY1269" fmla="*/ 0 h 4201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</a:cxnLst>
              <a:rect l="l" t="t" r="r" b="b"/>
              <a:pathLst>
                <a:path w="3391731" h="4201234">
                  <a:moveTo>
                    <a:pt x="120330" y="3922090"/>
                  </a:moveTo>
                  <a:lnTo>
                    <a:pt x="129898" y="3922090"/>
                  </a:lnTo>
                  <a:cubicBezTo>
                    <a:pt x="135821" y="3936600"/>
                    <a:pt x="141744" y="3954788"/>
                    <a:pt x="147667" y="3976653"/>
                  </a:cubicBezTo>
                  <a:cubicBezTo>
                    <a:pt x="153590" y="3998518"/>
                    <a:pt x="156779" y="4023206"/>
                    <a:pt x="157235" y="4050715"/>
                  </a:cubicBezTo>
                  <a:cubicBezTo>
                    <a:pt x="157206" y="4087632"/>
                    <a:pt x="149404" y="4117451"/>
                    <a:pt x="133827" y="4140171"/>
                  </a:cubicBezTo>
                  <a:cubicBezTo>
                    <a:pt x="118251" y="4162892"/>
                    <a:pt x="95071" y="4174580"/>
                    <a:pt x="64288" y="4175235"/>
                  </a:cubicBezTo>
                  <a:cubicBezTo>
                    <a:pt x="44867" y="4174751"/>
                    <a:pt x="29376" y="4168878"/>
                    <a:pt x="17814" y="4157618"/>
                  </a:cubicBezTo>
                  <a:cubicBezTo>
                    <a:pt x="6253" y="4146357"/>
                    <a:pt x="330" y="4132617"/>
                    <a:pt x="45" y="4116396"/>
                  </a:cubicBezTo>
                  <a:cubicBezTo>
                    <a:pt x="-440" y="4103739"/>
                    <a:pt x="2921" y="4092792"/>
                    <a:pt x="10126" y="4083556"/>
                  </a:cubicBezTo>
                  <a:cubicBezTo>
                    <a:pt x="17330" y="4074320"/>
                    <a:pt x="31284" y="4060636"/>
                    <a:pt x="51986" y="4042505"/>
                  </a:cubicBezTo>
                  <a:cubicBezTo>
                    <a:pt x="73970" y="4021495"/>
                    <a:pt x="89803" y="4000229"/>
                    <a:pt x="99485" y="3978706"/>
                  </a:cubicBezTo>
                  <a:cubicBezTo>
                    <a:pt x="109167" y="3957183"/>
                    <a:pt x="116115" y="3938311"/>
                    <a:pt x="120330" y="3922090"/>
                  </a:cubicBezTo>
                  <a:close/>
                  <a:moveTo>
                    <a:pt x="233992" y="3893269"/>
                  </a:moveTo>
                  <a:cubicBezTo>
                    <a:pt x="258960" y="3913509"/>
                    <a:pt x="281109" y="3938368"/>
                    <a:pt x="300440" y="3967845"/>
                  </a:cubicBezTo>
                  <a:cubicBezTo>
                    <a:pt x="319770" y="3997321"/>
                    <a:pt x="329963" y="4029021"/>
                    <a:pt x="331016" y="4062945"/>
                  </a:cubicBezTo>
                  <a:cubicBezTo>
                    <a:pt x="330304" y="4093163"/>
                    <a:pt x="322845" y="4116197"/>
                    <a:pt x="308639" y="4132047"/>
                  </a:cubicBezTo>
                  <a:cubicBezTo>
                    <a:pt x="294433" y="4147897"/>
                    <a:pt x="277750" y="4155879"/>
                    <a:pt x="258590" y="4155993"/>
                  </a:cubicBezTo>
                  <a:cubicBezTo>
                    <a:pt x="248483" y="4156791"/>
                    <a:pt x="236924" y="4153142"/>
                    <a:pt x="223914" y="4145046"/>
                  </a:cubicBezTo>
                  <a:cubicBezTo>
                    <a:pt x="210903" y="4136950"/>
                    <a:pt x="203786" y="4119618"/>
                    <a:pt x="202561" y="4093049"/>
                  </a:cubicBezTo>
                  <a:cubicBezTo>
                    <a:pt x="202814" y="4085844"/>
                    <a:pt x="204738" y="4073799"/>
                    <a:pt x="208331" y="4056914"/>
                  </a:cubicBezTo>
                  <a:cubicBezTo>
                    <a:pt x="211925" y="4040029"/>
                    <a:pt x="215670" y="4023221"/>
                    <a:pt x="219567" y="4006488"/>
                  </a:cubicBezTo>
                  <a:cubicBezTo>
                    <a:pt x="223465" y="3989755"/>
                    <a:pt x="225995" y="3978014"/>
                    <a:pt x="227159" y="3971266"/>
                  </a:cubicBezTo>
                  <a:cubicBezTo>
                    <a:pt x="228441" y="3957468"/>
                    <a:pt x="228953" y="3944355"/>
                    <a:pt x="228696" y="3931925"/>
                  </a:cubicBezTo>
                  <a:cubicBezTo>
                    <a:pt x="228441" y="3919496"/>
                    <a:pt x="227928" y="3908435"/>
                    <a:pt x="227159" y="3898742"/>
                  </a:cubicBezTo>
                  <a:close/>
                  <a:moveTo>
                    <a:pt x="357014" y="3885059"/>
                  </a:moveTo>
                  <a:cubicBezTo>
                    <a:pt x="395899" y="3902534"/>
                    <a:pt x="431362" y="3924029"/>
                    <a:pt x="463404" y="3949543"/>
                  </a:cubicBezTo>
                  <a:cubicBezTo>
                    <a:pt x="495447" y="3975057"/>
                    <a:pt x="512437" y="4006472"/>
                    <a:pt x="514375" y="4043788"/>
                  </a:cubicBezTo>
                  <a:cubicBezTo>
                    <a:pt x="514347" y="4061719"/>
                    <a:pt x="508930" y="4077854"/>
                    <a:pt x="498126" y="4092193"/>
                  </a:cubicBezTo>
                  <a:cubicBezTo>
                    <a:pt x="487322" y="4106533"/>
                    <a:pt x="471301" y="4114116"/>
                    <a:pt x="450063" y="4114942"/>
                  </a:cubicBezTo>
                  <a:cubicBezTo>
                    <a:pt x="425119" y="4114401"/>
                    <a:pt x="409326" y="4105222"/>
                    <a:pt x="402683" y="4087405"/>
                  </a:cubicBezTo>
                  <a:cubicBezTo>
                    <a:pt x="396041" y="4069587"/>
                    <a:pt x="392221" y="4046382"/>
                    <a:pt x="391224" y="4017789"/>
                  </a:cubicBezTo>
                  <a:cubicBezTo>
                    <a:pt x="389028" y="3990394"/>
                    <a:pt x="384524" y="3966847"/>
                    <a:pt x="377711" y="3947148"/>
                  </a:cubicBezTo>
                  <a:cubicBezTo>
                    <a:pt x="370898" y="3927449"/>
                    <a:pt x="362630" y="3907665"/>
                    <a:pt x="352910" y="3887796"/>
                  </a:cubicBezTo>
                  <a:close/>
                  <a:moveTo>
                    <a:pt x="507534" y="3848113"/>
                  </a:moveTo>
                  <a:cubicBezTo>
                    <a:pt x="526547" y="3852337"/>
                    <a:pt x="549944" y="3859702"/>
                    <a:pt x="577725" y="3870210"/>
                  </a:cubicBezTo>
                  <a:cubicBezTo>
                    <a:pt x="605506" y="3880718"/>
                    <a:pt x="630322" y="3896394"/>
                    <a:pt x="652174" y="3917241"/>
                  </a:cubicBezTo>
                  <a:cubicBezTo>
                    <a:pt x="674025" y="3938087"/>
                    <a:pt x="685564" y="3966130"/>
                    <a:pt x="686788" y="4001369"/>
                  </a:cubicBezTo>
                  <a:cubicBezTo>
                    <a:pt x="685363" y="4030019"/>
                    <a:pt x="677267" y="4049005"/>
                    <a:pt x="662500" y="4058327"/>
                  </a:cubicBezTo>
                  <a:cubicBezTo>
                    <a:pt x="647733" y="4067649"/>
                    <a:pt x="634848" y="4071925"/>
                    <a:pt x="623844" y="4071155"/>
                  </a:cubicBezTo>
                  <a:cubicBezTo>
                    <a:pt x="599556" y="4071098"/>
                    <a:pt x="583135" y="4061976"/>
                    <a:pt x="574583" y="4043788"/>
                  </a:cubicBezTo>
                  <a:cubicBezTo>
                    <a:pt x="566031" y="4025600"/>
                    <a:pt x="559189" y="3998689"/>
                    <a:pt x="554058" y="3963055"/>
                  </a:cubicBezTo>
                  <a:cubicBezTo>
                    <a:pt x="550665" y="3942444"/>
                    <a:pt x="544793" y="3923801"/>
                    <a:pt x="536440" y="3907124"/>
                  </a:cubicBezTo>
                  <a:cubicBezTo>
                    <a:pt x="528088" y="3890447"/>
                    <a:pt x="517083" y="3872145"/>
                    <a:pt x="503429" y="3852219"/>
                  </a:cubicBezTo>
                  <a:close/>
                  <a:moveTo>
                    <a:pt x="815413" y="3647051"/>
                  </a:moveTo>
                  <a:lnTo>
                    <a:pt x="815413" y="4075346"/>
                  </a:lnTo>
                  <a:lnTo>
                    <a:pt x="1074204" y="4075346"/>
                  </a:lnTo>
                  <a:lnTo>
                    <a:pt x="1074204" y="3647051"/>
                  </a:lnTo>
                  <a:close/>
                  <a:moveTo>
                    <a:pt x="197033" y="3159917"/>
                  </a:moveTo>
                  <a:cubicBezTo>
                    <a:pt x="210089" y="3166201"/>
                    <a:pt x="225489" y="3174918"/>
                    <a:pt x="243233" y="3186068"/>
                  </a:cubicBezTo>
                  <a:cubicBezTo>
                    <a:pt x="260978" y="3197217"/>
                    <a:pt x="276668" y="3211408"/>
                    <a:pt x="290305" y="3228639"/>
                  </a:cubicBezTo>
                  <a:cubicBezTo>
                    <a:pt x="303941" y="3245870"/>
                    <a:pt x="311126" y="3266750"/>
                    <a:pt x="311859" y="3291279"/>
                  </a:cubicBezTo>
                  <a:cubicBezTo>
                    <a:pt x="311147" y="3314084"/>
                    <a:pt x="305741" y="3329708"/>
                    <a:pt x="295640" y="3338151"/>
                  </a:cubicBezTo>
                  <a:cubicBezTo>
                    <a:pt x="285539" y="3346594"/>
                    <a:pt x="275014" y="3350599"/>
                    <a:pt x="264065" y="3350165"/>
                  </a:cubicBezTo>
                  <a:cubicBezTo>
                    <a:pt x="245882" y="3349366"/>
                    <a:pt x="233266" y="3342746"/>
                    <a:pt x="226216" y="3330307"/>
                  </a:cubicBezTo>
                  <a:cubicBezTo>
                    <a:pt x="219165" y="3317867"/>
                    <a:pt x="215797" y="3304402"/>
                    <a:pt x="216111" y="3289911"/>
                  </a:cubicBezTo>
                  <a:cubicBezTo>
                    <a:pt x="216596" y="3255777"/>
                    <a:pt x="215626" y="3231651"/>
                    <a:pt x="213200" y="3217534"/>
                  </a:cubicBezTo>
                  <a:cubicBezTo>
                    <a:pt x="210773" y="3203418"/>
                    <a:pt x="203980" y="3186477"/>
                    <a:pt x="192819" y="3166712"/>
                  </a:cubicBezTo>
                  <a:close/>
                  <a:moveTo>
                    <a:pt x="454229" y="3127077"/>
                  </a:moveTo>
                  <a:lnTo>
                    <a:pt x="550054" y="3183179"/>
                  </a:lnTo>
                  <a:cubicBezTo>
                    <a:pt x="556899" y="3187085"/>
                    <a:pt x="562033" y="3190562"/>
                    <a:pt x="565455" y="3193613"/>
                  </a:cubicBezTo>
                  <a:cubicBezTo>
                    <a:pt x="568877" y="3196663"/>
                    <a:pt x="570589" y="3200483"/>
                    <a:pt x="570589" y="3205073"/>
                  </a:cubicBezTo>
                  <a:cubicBezTo>
                    <a:pt x="570788" y="3209805"/>
                    <a:pt x="569020" y="3213682"/>
                    <a:pt x="565284" y="3216704"/>
                  </a:cubicBezTo>
                  <a:cubicBezTo>
                    <a:pt x="561548" y="3219725"/>
                    <a:pt x="554646" y="3222234"/>
                    <a:pt x="544579" y="3224230"/>
                  </a:cubicBezTo>
                  <a:cubicBezTo>
                    <a:pt x="529064" y="3244441"/>
                    <a:pt x="508758" y="3267646"/>
                    <a:pt x="483661" y="3293845"/>
                  </a:cubicBezTo>
                  <a:cubicBezTo>
                    <a:pt x="458563" y="3320043"/>
                    <a:pt x="439626" y="3338801"/>
                    <a:pt x="426850" y="3350118"/>
                  </a:cubicBezTo>
                  <a:lnTo>
                    <a:pt x="417267" y="3350118"/>
                  </a:lnTo>
                  <a:cubicBezTo>
                    <a:pt x="426764" y="3319615"/>
                    <a:pt x="435491" y="3285178"/>
                    <a:pt x="443448" y="3246808"/>
                  </a:cubicBezTo>
                  <a:cubicBezTo>
                    <a:pt x="451405" y="3208437"/>
                    <a:pt x="454999" y="3168526"/>
                    <a:pt x="454229" y="3127077"/>
                  </a:cubicBezTo>
                  <a:close/>
                  <a:moveTo>
                    <a:pt x="414486" y="3083204"/>
                  </a:moveTo>
                  <a:lnTo>
                    <a:pt x="414486" y="3392623"/>
                  </a:lnTo>
                  <a:lnTo>
                    <a:pt x="574754" y="3392623"/>
                  </a:lnTo>
                  <a:lnTo>
                    <a:pt x="574754" y="3083204"/>
                  </a:lnTo>
                  <a:close/>
                  <a:moveTo>
                    <a:pt x="187339" y="3083204"/>
                  </a:moveTo>
                  <a:lnTo>
                    <a:pt x="187339" y="3392623"/>
                  </a:lnTo>
                  <a:lnTo>
                    <a:pt x="320240" y="3392623"/>
                  </a:lnTo>
                  <a:lnTo>
                    <a:pt x="320240" y="3083204"/>
                  </a:lnTo>
                  <a:close/>
                  <a:moveTo>
                    <a:pt x="87620" y="2975275"/>
                  </a:moveTo>
                  <a:lnTo>
                    <a:pt x="213371" y="3050535"/>
                  </a:lnTo>
                  <a:lnTo>
                    <a:pt x="566535" y="3050535"/>
                  </a:lnTo>
                  <a:lnTo>
                    <a:pt x="597976" y="3010852"/>
                  </a:lnTo>
                  <a:cubicBezTo>
                    <a:pt x="599996" y="3007944"/>
                    <a:pt x="602444" y="3005208"/>
                    <a:pt x="605318" y="3002642"/>
                  </a:cubicBezTo>
                  <a:cubicBezTo>
                    <a:pt x="608192" y="3000076"/>
                    <a:pt x="611664" y="2998708"/>
                    <a:pt x="615733" y="2998537"/>
                  </a:cubicBezTo>
                  <a:cubicBezTo>
                    <a:pt x="619262" y="2998737"/>
                    <a:pt x="623132" y="3000048"/>
                    <a:pt x="627344" y="3002471"/>
                  </a:cubicBezTo>
                  <a:cubicBezTo>
                    <a:pt x="631556" y="3004894"/>
                    <a:pt x="635426" y="3007232"/>
                    <a:pt x="638955" y="3009484"/>
                  </a:cubicBezTo>
                  <a:lnTo>
                    <a:pt x="695031" y="3049166"/>
                  </a:lnTo>
                  <a:cubicBezTo>
                    <a:pt x="699313" y="3052487"/>
                    <a:pt x="703082" y="3056063"/>
                    <a:pt x="706336" y="3059892"/>
                  </a:cubicBezTo>
                  <a:cubicBezTo>
                    <a:pt x="709591" y="3063721"/>
                    <a:pt x="711304" y="3068315"/>
                    <a:pt x="711475" y="3073675"/>
                  </a:cubicBezTo>
                  <a:cubicBezTo>
                    <a:pt x="711646" y="3080722"/>
                    <a:pt x="708221" y="3087436"/>
                    <a:pt x="701200" y="3093819"/>
                  </a:cubicBezTo>
                  <a:cubicBezTo>
                    <a:pt x="694179" y="3100202"/>
                    <a:pt x="682537" y="3108984"/>
                    <a:pt x="666274" y="3120165"/>
                  </a:cubicBezTo>
                  <a:cubicBezTo>
                    <a:pt x="666359" y="3138226"/>
                    <a:pt x="666949" y="3168580"/>
                    <a:pt x="668045" y="3211228"/>
                  </a:cubicBezTo>
                  <a:cubicBezTo>
                    <a:pt x="669141" y="3253877"/>
                    <a:pt x="670237" y="3296286"/>
                    <a:pt x="671334" y="3338458"/>
                  </a:cubicBezTo>
                  <a:cubicBezTo>
                    <a:pt x="672430" y="3380630"/>
                    <a:pt x="673020" y="3410031"/>
                    <a:pt x="673105" y="3426661"/>
                  </a:cubicBezTo>
                  <a:cubicBezTo>
                    <a:pt x="672422" y="3446879"/>
                    <a:pt x="667261" y="3461693"/>
                    <a:pt x="657623" y="3471104"/>
                  </a:cubicBezTo>
                  <a:cubicBezTo>
                    <a:pt x="647985" y="3480515"/>
                    <a:pt x="637968" y="3486501"/>
                    <a:pt x="627572" y="3489063"/>
                  </a:cubicBezTo>
                  <a:cubicBezTo>
                    <a:pt x="617175" y="3491626"/>
                    <a:pt x="610497" y="3492741"/>
                    <a:pt x="607537" y="3492412"/>
                  </a:cubicBezTo>
                  <a:cubicBezTo>
                    <a:pt x="591144" y="3493125"/>
                    <a:pt x="581240" y="3488959"/>
                    <a:pt x="577825" y="3479912"/>
                  </a:cubicBezTo>
                  <a:cubicBezTo>
                    <a:pt x="574410" y="3470866"/>
                    <a:pt x="573386" y="3452659"/>
                    <a:pt x="574754" y="3425292"/>
                  </a:cubicBezTo>
                  <a:lnTo>
                    <a:pt x="414486" y="3425292"/>
                  </a:lnTo>
                  <a:lnTo>
                    <a:pt x="414486" y="3588298"/>
                  </a:lnTo>
                  <a:lnTo>
                    <a:pt x="489826" y="3588298"/>
                  </a:lnTo>
                  <a:lnTo>
                    <a:pt x="539139" y="3529396"/>
                  </a:lnTo>
                  <a:cubicBezTo>
                    <a:pt x="542563" y="3525059"/>
                    <a:pt x="545988" y="3521064"/>
                    <a:pt x="549412" y="3517410"/>
                  </a:cubicBezTo>
                  <a:cubicBezTo>
                    <a:pt x="552837" y="3513758"/>
                    <a:pt x="556261" y="3511817"/>
                    <a:pt x="559686" y="3511589"/>
                  </a:cubicBezTo>
                  <a:cubicBezTo>
                    <a:pt x="563282" y="3511874"/>
                    <a:pt x="567389" y="3513701"/>
                    <a:pt x="572008" y="3517068"/>
                  </a:cubicBezTo>
                  <a:cubicBezTo>
                    <a:pt x="576627" y="3520435"/>
                    <a:pt x="580730" y="3523632"/>
                    <a:pt x="584316" y="3526657"/>
                  </a:cubicBezTo>
                  <a:lnTo>
                    <a:pt x="647151" y="3586928"/>
                  </a:lnTo>
                  <a:cubicBezTo>
                    <a:pt x="651903" y="3591441"/>
                    <a:pt x="655375" y="3595017"/>
                    <a:pt x="657566" y="3597654"/>
                  </a:cubicBezTo>
                  <a:cubicBezTo>
                    <a:pt x="659758" y="3600293"/>
                    <a:pt x="660839" y="3603526"/>
                    <a:pt x="660810" y="3607355"/>
                  </a:cubicBezTo>
                  <a:cubicBezTo>
                    <a:pt x="660469" y="3613281"/>
                    <a:pt x="658078" y="3617082"/>
                    <a:pt x="653639" y="3618755"/>
                  </a:cubicBezTo>
                  <a:cubicBezTo>
                    <a:pt x="649200" y="3620428"/>
                    <a:pt x="644760" y="3621165"/>
                    <a:pt x="640321" y="3620967"/>
                  </a:cubicBezTo>
                  <a:lnTo>
                    <a:pt x="414486" y="3620967"/>
                  </a:lnTo>
                  <a:lnTo>
                    <a:pt x="414486" y="3803129"/>
                  </a:lnTo>
                  <a:lnTo>
                    <a:pt x="517222" y="3803129"/>
                  </a:lnTo>
                  <a:lnTo>
                    <a:pt x="554207" y="3742864"/>
                  </a:lnTo>
                  <a:cubicBezTo>
                    <a:pt x="555662" y="3739783"/>
                    <a:pt x="558231" y="3736359"/>
                    <a:pt x="561912" y="3732592"/>
                  </a:cubicBezTo>
                  <a:cubicBezTo>
                    <a:pt x="565594" y="3728826"/>
                    <a:pt x="569874" y="3726771"/>
                    <a:pt x="574754" y="3726429"/>
                  </a:cubicBezTo>
                  <a:cubicBezTo>
                    <a:pt x="578823" y="3726628"/>
                    <a:pt x="582978" y="3728283"/>
                    <a:pt x="587219" y="3731394"/>
                  </a:cubicBezTo>
                  <a:cubicBezTo>
                    <a:pt x="591459" y="3734504"/>
                    <a:pt x="595955" y="3737871"/>
                    <a:pt x="600707" y="3741495"/>
                  </a:cubicBezTo>
                  <a:lnTo>
                    <a:pt x="673105" y="3800390"/>
                  </a:lnTo>
                  <a:cubicBezTo>
                    <a:pt x="676673" y="3803120"/>
                    <a:pt x="679814" y="3806188"/>
                    <a:pt x="682526" y="3809593"/>
                  </a:cubicBezTo>
                  <a:cubicBezTo>
                    <a:pt x="685238" y="3812997"/>
                    <a:pt x="686666" y="3816742"/>
                    <a:pt x="686808" y="3820825"/>
                  </a:cubicBezTo>
                  <a:cubicBezTo>
                    <a:pt x="686551" y="3827404"/>
                    <a:pt x="684325" y="3831601"/>
                    <a:pt x="680131" y="3833416"/>
                  </a:cubicBezTo>
                  <a:cubicBezTo>
                    <a:pt x="675936" y="3835231"/>
                    <a:pt x="671317" y="3836025"/>
                    <a:pt x="666274" y="3835798"/>
                  </a:cubicBezTo>
                  <a:lnTo>
                    <a:pt x="185973" y="3835798"/>
                  </a:lnTo>
                  <a:cubicBezTo>
                    <a:pt x="145512" y="3835770"/>
                    <a:pt x="114772" y="3836512"/>
                    <a:pt x="93752" y="3838024"/>
                  </a:cubicBezTo>
                  <a:cubicBezTo>
                    <a:pt x="72733" y="3839535"/>
                    <a:pt x="54269" y="3841988"/>
                    <a:pt x="38359" y="3845382"/>
                  </a:cubicBezTo>
                  <a:lnTo>
                    <a:pt x="15097" y="3794911"/>
                  </a:lnTo>
                  <a:cubicBezTo>
                    <a:pt x="58819" y="3798250"/>
                    <a:pt x="99957" y="3800475"/>
                    <a:pt x="138512" y="3801588"/>
                  </a:cubicBezTo>
                  <a:lnTo>
                    <a:pt x="210631" y="3803129"/>
                  </a:lnTo>
                  <a:lnTo>
                    <a:pt x="320240" y="3803129"/>
                  </a:lnTo>
                  <a:lnTo>
                    <a:pt x="320240" y="3620967"/>
                  </a:lnTo>
                  <a:lnTo>
                    <a:pt x="225702" y="3620967"/>
                  </a:lnTo>
                  <a:cubicBezTo>
                    <a:pt x="185183" y="3621024"/>
                    <a:pt x="154417" y="3621937"/>
                    <a:pt x="133402" y="3623706"/>
                  </a:cubicBezTo>
                  <a:cubicBezTo>
                    <a:pt x="112387" y="3625474"/>
                    <a:pt x="93933" y="3627757"/>
                    <a:pt x="78041" y="3630553"/>
                  </a:cubicBezTo>
                  <a:lnTo>
                    <a:pt x="56148" y="3580078"/>
                  </a:lnTo>
                  <a:cubicBezTo>
                    <a:pt x="99183" y="3584017"/>
                    <a:pt x="139922" y="3586414"/>
                    <a:pt x="178363" y="3587270"/>
                  </a:cubicBezTo>
                  <a:lnTo>
                    <a:pt x="250364" y="3588298"/>
                  </a:lnTo>
                  <a:lnTo>
                    <a:pt x="320240" y="3588298"/>
                  </a:lnTo>
                  <a:lnTo>
                    <a:pt x="320240" y="3425292"/>
                  </a:lnTo>
                  <a:lnTo>
                    <a:pt x="188709" y="3425292"/>
                  </a:lnTo>
                  <a:cubicBezTo>
                    <a:pt x="190160" y="3448721"/>
                    <a:pt x="187600" y="3468983"/>
                    <a:pt x="181028" y="3486076"/>
                  </a:cubicBezTo>
                  <a:cubicBezTo>
                    <a:pt x="174455" y="3503170"/>
                    <a:pt x="155162" y="3512131"/>
                    <a:pt x="123148" y="3512959"/>
                  </a:cubicBezTo>
                  <a:cubicBezTo>
                    <a:pt x="104100" y="3512302"/>
                    <a:pt x="92312" y="3507793"/>
                    <a:pt x="87785" y="3499432"/>
                  </a:cubicBezTo>
                  <a:cubicBezTo>
                    <a:pt x="83257" y="3491071"/>
                    <a:pt x="81377" y="3482794"/>
                    <a:pt x="82146" y="3474604"/>
                  </a:cubicBezTo>
                  <a:cubicBezTo>
                    <a:pt x="82374" y="3466532"/>
                    <a:pt x="83287" y="3452916"/>
                    <a:pt x="84883" y="3433755"/>
                  </a:cubicBezTo>
                  <a:cubicBezTo>
                    <a:pt x="86480" y="3414594"/>
                    <a:pt x="87392" y="3401337"/>
                    <a:pt x="87620" y="3393984"/>
                  </a:cubicBezTo>
                  <a:cubicBezTo>
                    <a:pt x="90413" y="3342404"/>
                    <a:pt x="92694" y="3289805"/>
                    <a:pt x="94462" y="3236186"/>
                  </a:cubicBezTo>
                  <a:cubicBezTo>
                    <a:pt x="96229" y="3182567"/>
                    <a:pt x="97141" y="3133398"/>
                    <a:pt x="97198" y="3088679"/>
                  </a:cubicBezTo>
                  <a:cubicBezTo>
                    <a:pt x="97227" y="3061707"/>
                    <a:pt x="96486" y="3040262"/>
                    <a:pt x="94975" y="3024344"/>
                  </a:cubicBezTo>
                  <a:cubicBezTo>
                    <a:pt x="93464" y="3008425"/>
                    <a:pt x="91012" y="2992069"/>
                    <a:pt x="87620" y="2975275"/>
                  </a:cubicBezTo>
                  <a:close/>
                  <a:moveTo>
                    <a:pt x="2343404" y="2759341"/>
                  </a:moveTo>
                  <a:cubicBezTo>
                    <a:pt x="2370102" y="2771086"/>
                    <a:pt x="2391059" y="2780564"/>
                    <a:pt x="2406277" y="2787774"/>
                  </a:cubicBezTo>
                  <a:cubicBezTo>
                    <a:pt x="2421488" y="2794978"/>
                    <a:pt x="2438973" y="2808330"/>
                    <a:pt x="2458732" y="2827817"/>
                  </a:cubicBezTo>
                  <a:cubicBezTo>
                    <a:pt x="2478485" y="2847304"/>
                    <a:pt x="2488364" y="2867458"/>
                    <a:pt x="2488364" y="2888279"/>
                  </a:cubicBezTo>
                  <a:cubicBezTo>
                    <a:pt x="2488364" y="2911239"/>
                    <a:pt x="2480085" y="2930991"/>
                    <a:pt x="2463532" y="2947543"/>
                  </a:cubicBezTo>
                  <a:lnTo>
                    <a:pt x="2666953" y="2947543"/>
                  </a:lnTo>
                  <a:cubicBezTo>
                    <a:pt x="2700588" y="2884010"/>
                    <a:pt x="2722479" y="2821274"/>
                    <a:pt x="2732624" y="2759341"/>
                  </a:cubicBezTo>
                  <a:close/>
                  <a:moveTo>
                    <a:pt x="1305777" y="2632871"/>
                  </a:moveTo>
                  <a:cubicBezTo>
                    <a:pt x="1305777" y="2769641"/>
                    <a:pt x="1307395" y="2905196"/>
                    <a:pt x="1310632" y="3039537"/>
                  </a:cubicBezTo>
                  <a:cubicBezTo>
                    <a:pt x="1310632" y="3049653"/>
                    <a:pt x="1310936" y="3059668"/>
                    <a:pt x="1311543" y="3069582"/>
                  </a:cubicBezTo>
                  <a:cubicBezTo>
                    <a:pt x="1312150" y="3079496"/>
                    <a:pt x="1312453" y="3085667"/>
                    <a:pt x="1312453" y="3088094"/>
                  </a:cubicBezTo>
                  <a:cubicBezTo>
                    <a:pt x="1314881" y="3088094"/>
                    <a:pt x="1322266" y="3088702"/>
                    <a:pt x="1334608" y="3089915"/>
                  </a:cubicBezTo>
                  <a:cubicBezTo>
                    <a:pt x="1346949" y="3091129"/>
                    <a:pt x="1354334" y="3091737"/>
                    <a:pt x="1356762" y="3091737"/>
                  </a:cubicBezTo>
                  <a:cubicBezTo>
                    <a:pt x="1367687" y="3091737"/>
                    <a:pt x="1374161" y="3089308"/>
                    <a:pt x="1376184" y="3084453"/>
                  </a:cubicBezTo>
                  <a:cubicBezTo>
                    <a:pt x="1378208" y="3079597"/>
                    <a:pt x="1379219" y="3065030"/>
                    <a:pt x="1379219" y="3040752"/>
                  </a:cubicBezTo>
                  <a:lnTo>
                    <a:pt x="1379219" y="2864125"/>
                  </a:lnTo>
                  <a:cubicBezTo>
                    <a:pt x="1374364" y="2866552"/>
                    <a:pt x="1369912" y="2867766"/>
                    <a:pt x="1365866" y="2867766"/>
                  </a:cubicBezTo>
                  <a:cubicBezTo>
                    <a:pt x="1351704" y="2867766"/>
                    <a:pt x="1342498" y="2862202"/>
                    <a:pt x="1338249" y="2851075"/>
                  </a:cubicBezTo>
                  <a:cubicBezTo>
                    <a:pt x="1334000" y="2839947"/>
                    <a:pt x="1331067" y="2814960"/>
                    <a:pt x="1329448" y="2776115"/>
                  </a:cubicBezTo>
                  <a:cubicBezTo>
                    <a:pt x="1326211" y="2715418"/>
                    <a:pt x="1318321" y="2667670"/>
                    <a:pt x="1305777" y="2632871"/>
                  </a:cubicBezTo>
                  <a:close/>
                  <a:moveTo>
                    <a:pt x="2245705" y="2591959"/>
                  </a:moveTo>
                  <a:lnTo>
                    <a:pt x="2245705" y="2719298"/>
                  </a:lnTo>
                  <a:lnTo>
                    <a:pt x="2939244" y="2719298"/>
                  </a:lnTo>
                  <a:lnTo>
                    <a:pt x="2939244" y="2591959"/>
                  </a:lnTo>
                  <a:close/>
                  <a:moveTo>
                    <a:pt x="1509717" y="2538791"/>
                  </a:moveTo>
                  <a:cubicBezTo>
                    <a:pt x="1496364" y="2554572"/>
                    <a:pt x="1478964" y="2574804"/>
                    <a:pt x="1457518" y="2599488"/>
                  </a:cubicBezTo>
                  <a:lnTo>
                    <a:pt x="1457518" y="3058354"/>
                  </a:lnTo>
                  <a:cubicBezTo>
                    <a:pt x="1457518" y="3098818"/>
                    <a:pt x="1452662" y="3129773"/>
                    <a:pt x="1442951" y="3151219"/>
                  </a:cubicBezTo>
                  <a:cubicBezTo>
                    <a:pt x="1496768" y="3087690"/>
                    <a:pt x="1541886" y="3006154"/>
                    <a:pt x="1578304" y="2906612"/>
                  </a:cubicBezTo>
                  <a:cubicBezTo>
                    <a:pt x="1538244" y="2808688"/>
                    <a:pt x="1515382" y="2686081"/>
                    <a:pt x="1509717" y="2538791"/>
                  </a:cubicBezTo>
                  <a:close/>
                  <a:moveTo>
                    <a:pt x="2107956" y="2476638"/>
                  </a:moveTo>
                  <a:lnTo>
                    <a:pt x="2253712" y="2552720"/>
                  </a:lnTo>
                  <a:lnTo>
                    <a:pt x="2931237" y="2552720"/>
                  </a:lnTo>
                  <a:lnTo>
                    <a:pt x="2972083" y="2501463"/>
                  </a:lnTo>
                  <a:cubicBezTo>
                    <a:pt x="2984898" y="2485980"/>
                    <a:pt x="2995839" y="2478238"/>
                    <a:pt x="3004915" y="2478238"/>
                  </a:cubicBezTo>
                  <a:cubicBezTo>
                    <a:pt x="3012391" y="2478238"/>
                    <a:pt x="3022271" y="2483311"/>
                    <a:pt x="3034547" y="2493456"/>
                  </a:cubicBezTo>
                  <a:lnTo>
                    <a:pt x="3091408" y="2535902"/>
                  </a:lnTo>
                  <a:cubicBezTo>
                    <a:pt x="3103691" y="2545509"/>
                    <a:pt x="3109833" y="2553789"/>
                    <a:pt x="3109833" y="2560727"/>
                  </a:cubicBezTo>
                  <a:cubicBezTo>
                    <a:pt x="3109833" y="2564996"/>
                    <a:pt x="3108225" y="2569538"/>
                    <a:pt x="3105025" y="2574345"/>
                  </a:cubicBezTo>
                  <a:cubicBezTo>
                    <a:pt x="3101818" y="2579145"/>
                    <a:pt x="3098482" y="2583019"/>
                    <a:pt x="3095017" y="2585954"/>
                  </a:cubicBezTo>
                  <a:cubicBezTo>
                    <a:pt x="3091544" y="2588896"/>
                    <a:pt x="3086335" y="2593028"/>
                    <a:pt x="3079397" y="2598366"/>
                  </a:cubicBezTo>
                  <a:cubicBezTo>
                    <a:pt x="3072459" y="2603712"/>
                    <a:pt x="3067917" y="2607442"/>
                    <a:pt x="3065786" y="2609581"/>
                  </a:cubicBezTo>
                  <a:cubicBezTo>
                    <a:pt x="3065786" y="2617588"/>
                    <a:pt x="3067121" y="2639614"/>
                    <a:pt x="3069790" y="2675654"/>
                  </a:cubicBezTo>
                  <a:cubicBezTo>
                    <a:pt x="3072459" y="2711693"/>
                    <a:pt x="3073794" y="2732378"/>
                    <a:pt x="3073794" y="2737716"/>
                  </a:cubicBezTo>
                  <a:cubicBezTo>
                    <a:pt x="3073794" y="2763882"/>
                    <a:pt x="3064983" y="2784036"/>
                    <a:pt x="3047361" y="2798185"/>
                  </a:cubicBezTo>
                  <a:cubicBezTo>
                    <a:pt x="3029747" y="2812334"/>
                    <a:pt x="3010526" y="2819408"/>
                    <a:pt x="2989705" y="2819408"/>
                  </a:cubicBezTo>
                  <a:cubicBezTo>
                    <a:pt x="2973683" y="2819408"/>
                    <a:pt x="2961536" y="2815936"/>
                    <a:pt x="2953264" y="2808998"/>
                  </a:cubicBezTo>
                  <a:cubicBezTo>
                    <a:pt x="2944984" y="2802052"/>
                    <a:pt x="2940313" y="2795251"/>
                    <a:pt x="2939244" y="2788571"/>
                  </a:cubicBezTo>
                  <a:cubicBezTo>
                    <a:pt x="2938182" y="2781898"/>
                    <a:pt x="2937644" y="2772155"/>
                    <a:pt x="2937644" y="2759341"/>
                  </a:cubicBezTo>
                  <a:lnTo>
                    <a:pt x="2804702" y="2759341"/>
                  </a:lnTo>
                  <a:lnTo>
                    <a:pt x="2879980" y="2789776"/>
                  </a:lnTo>
                  <a:cubicBezTo>
                    <a:pt x="2890125" y="2793514"/>
                    <a:pt x="2895198" y="2800718"/>
                    <a:pt x="2895198" y="2811401"/>
                  </a:cubicBezTo>
                  <a:cubicBezTo>
                    <a:pt x="2895198" y="2816739"/>
                    <a:pt x="2894265" y="2820872"/>
                    <a:pt x="2892400" y="2823814"/>
                  </a:cubicBezTo>
                  <a:cubicBezTo>
                    <a:pt x="2890527" y="2826748"/>
                    <a:pt x="2886660" y="2829281"/>
                    <a:pt x="2880784" y="2831419"/>
                  </a:cubicBezTo>
                  <a:cubicBezTo>
                    <a:pt x="2874915" y="2833557"/>
                    <a:pt x="2870639" y="2834891"/>
                    <a:pt x="2867970" y="2835422"/>
                  </a:cubicBezTo>
                  <a:cubicBezTo>
                    <a:pt x="2865301" y="2835960"/>
                    <a:pt x="2858362" y="2837295"/>
                    <a:pt x="2847148" y="2839426"/>
                  </a:cubicBezTo>
                  <a:lnTo>
                    <a:pt x="2714206" y="2947543"/>
                  </a:lnTo>
                  <a:lnTo>
                    <a:pt x="3137857" y="2947543"/>
                  </a:lnTo>
                  <a:lnTo>
                    <a:pt x="3189918" y="2864258"/>
                  </a:lnTo>
                  <a:cubicBezTo>
                    <a:pt x="3200063" y="2849837"/>
                    <a:pt x="3208336" y="2842633"/>
                    <a:pt x="3214743" y="2842633"/>
                  </a:cubicBezTo>
                  <a:cubicBezTo>
                    <a:pt x="3219012" y="2842633"/>
                    <a:pt x="3229422" y="2848775"/>
                    <a:pt x="3245975" y="2861051"/>
                  </a:cubicBezTo>
                  <a:lnTo>
                    <a:pt x="3344485" y="2944343"/>
                  </a:lnTo>
                  <a:cubicBezTo>
                    <a:pt x="3355161" y="2952881"/>
                    <a:pt x="3360499" y="2961161"/>
                    <a:pt x="3360499" y="2969168"/>
                  </a:cubicBezTo>
                  <a:cubicBezTo>
                    <a:pt x="3360499" y="2980913"/>
                    <a:pt x="3351689" y="2986790"/>
                    <a:pt x="3334074" y="2986790"/>
                  </a:cubicBezTo>
                  <a:lnTo>
                    <a:pt x="2086331" y="2986790"/>
                  </a:lnTo>
                  <a:cubicBezTo>
                    <a:pt x="2009983" y="2986790"/>
                    <a:pt x="1950985" y="2990255"/>
                    <a:pt x="1909342" y="2997200"/>
                  </a:cubicBezTo>
                  <a:lnTo>
                    <a:pt x="1882910" y="2937936"/>
                  </a:lnTo>
                  <a:cubicBezTo>
                    <a:pt x="1961396" y="2944343"/>
                    <a:pt x="2039077" y="2947543"/>
                    <a:pt x="2115963" y="2947543"/>
                  </a:cubicBezTo>
                  <a:lnTo>
                    <a:pt x="2386654" y="2947543"/>
                  </a:lnTo>
                  <a:cubicBezTo>
                    <a:pt x="2370102" y="2935798"/>
                    <a:pt x="2358091" y="2914977"/>
                    <a:pt x="2350615" y="2885079"/>
                  </a:cubicBezTo>
                  <a:cubicBezTo>
                    <a:pt x="2334063" y="2823146"/>
                    <a:pt x="2318579" y="2781231"/>
                    <a:pt x="2304165" y="2759341"/>
                  </a:cubicBezTo>
                  <a:lnTo>
                    <a:pt x="2245705" y="2759341"/>
                  </a:lnTo>
                  <a:cubicBezTo>
                    <a:pt x="2244636" y="2781231"/>
                    <a:pt x="2235825" y="2799254"/>
                    <a:pt x="2219273" y="2813403"/>
                  </a:cubicBezTo>
                  <a:cubicBezTo>
                    <a:pt x="2202721" y="2827552"/>
                    <a:pt x="2183499" y="2834626"/>
                    <a:pt x="2161609" y="2834626"/>
                  </a:cubicBezTo>
                  <a:cubicBezTo>
                    <a:pt x="2146126" y="2834626"/>
                    <a:pt x="2134380" y="2831555"/>
                    <a:pt x="2126373" y="2825414"/>
                  </a:cubicBezTo>
                  <a:cubicBezTo>
                    <a:pt x="2118366" y="2819272"/>
                    <a:pt x="2113825" y="2813797"/>
                    <a:pt x="2112756" y="2808998"/>
                  </a:cubicBezTo>
                  <a:cubicBezTo>
                    <a:pt x="2111694" y="2804190"/>
                    <a:pt x="2111156" y="2797252"/>
                    <a:pt x="2111156" y="2788176"/>
                  </a:cubicBezTo>
                  <a:cubicBezTo>
                    <a:pt x="2111156" y="2786038"/>
                    <a:pt x="2112490" y="2759075"/>
                    <a:pt x="2115159" y="2707287"/>
                  </a:cubicBezTo>
                  <a:cubicBezTo>
                    <a:pt x="2117828" y="2655499"/>
                    <a:pt x="2119163" y="2623995"/>
                    <a:pt x="2119163" y="2612788"/>
                  </a:cubicBezTo>
                  <a:cubicBezTo>
                    <a:pt x="2119163" y="2563662"/>
                    <a:pt x="2115425" y="2518281"/>
                    <a:pt x="2107956" y="2476638"/>
                  </a:cubicBezTo>
                  <a:close/>
                  <a:moveTo>
                    <a:pt x="1305777" y="2458065"/>
                  </a:moveTo>
                  <a:lnTo>
                    <a:pt x="1305777" y="2599488"/>
                  </a:lnTo>
                  <a:cubicBezTo>
                    <a:pt x="1333292" y="2635906"/>
                    <a:pt x="1357774" y="2679405"/>
                    <a:pt x="1379219" y="2729985"/>
                  </a:cubicBezTo>
                  <a:lnTo>
                    <a:pt x="1379219" y="2458065"/>
                  </a:lnTo>
                  <a:close/>
                  <a:moveTo>
                    <a:pt x="1146751" y="2458065"/>
                  </a:moveTo>
                  <a:lnTo>
                    <a:pt x="1146751" y="2855627"/>
                  </a:lnTo>
                  <a:cubicBezTo>
                    <a:pt x="1167388" y="2768629"/>
                    <a:pt x="1176493" y="2676572"/>
                    <a:pt x="1174065" y="2579457"/>
                  </a:cubicBezTo>
                  <a:lnTo>
                    <a:pt x="1228692" y="2606772"/>
                  </a:lnTo>
                  <a:cubicBezTo>
                    <a:pt x="1228692" y="2597869"/>
                    <a:pt x="1228895" y="2572680"/>
                    <a:pt x="1229299" y="2531204"/>
                  </a:cubicBezTo>
                  <a:cubicBezTo>
                    <a:pt x="1229703" y="2489729"/>
                    <a:pt x="1229905" y="2465349"/>
                    <a:pt x="1229905" y="2458065"/>
                  </a:cubicBezTo>
                  <a:close/>
                  <a:moveTo>
                    <a:pt x="1590444" y="2413149"/>
                  </a:moveTo>
                  <a:cubicBezTo>
                    <a:pt x="1567378" y="2455233"/>
                    <a:pt x="1546337" y="2489223"/>
                    <a:pt x="1527319" y="2515119"/>
                  </a:cubicBezTo>
                  <a:cubicBezTo>
                    <a:pt x="1543910" y="2639345"/>
                    <a:pt x="1570009" y="2740911"/>
                    <a:pt x="1605617" y="2819816"/>
                  </a:cubicBezTo>
                  <a:cubicBezTo>
                    <a:pt x="1637180" y="2710967"/>
                    <a:pt x="1652961" y="2596453"/>
                    <a:pt x="1652961" y="2476274"/>
                  </a:cubicBezTo>
                  <a:cubicBezTo>
                    <a:pt x="1652961" y="2464134"/>
                    <a:pt x="1651747" y="2443093"/>
                    <a:pt x="1649319" y="2413149"/>
                  </a:cubicBezTo>
                  <a:close/>
                  <a:moveTo>
                    <a:pt x="1068453" y="2342135"/>
                  </a:moveTo>
                  <a:cubicBezTo>
                    <a:pt x="1064406" y="2344562"/>
                    <a:pt x="1059550" y="2345776"/>
                    <a:pt x="1053886" y="2345776"/>
                  </a:cubicBezTo>
                  <a:lnTo>
                    <a:pt x="960413" y="2345776"/>
                  </a:lnTo>
                  <a:cubicBezTo>
                    <a:pt x="960413" y="2374910"/>
                    <a:pt x="960615" y="2417702"/>
                    <a:pt x="961020" y="2474150"/>
                  </a:cubicBezTo>
                  <a:cubicBezTo>
                    <a:pt x="961425" y="2530597"/>
                    <a:pt x="961627" y="2576220"/>
                    <a:pt x="961627" y="2611020"/>
                  </a:cubicBezTo>
                  <a:cubicBezTo>
                    <a:pt x="1002901" y="2597667"/>
                    <a:pt x="1038914" y="2584718"/>
                    <a:pt x="1069667" y="2572174"/>
                  </a:cubicBezTo>
                  <a:cubicBezTo>
                    <a:pt x="1069667" y="2519975"/>
                    <a:pt x="1068857" y="2474048"/>
                    <a:pt x="1067239" y="2434393"/>
                  </a:cubicBezTo>
                  <a:cubicBezTo>
                    <a:pt x="1038105" y="2463123"/>
                    <a:pt x="1011600" y="2487200"/>
                    <a:pt x="987726" y="2506622"/>
                  </a:cubicBezTo>
                  <a:lnTo>
                    <a:pt x="979229" y="2498732"/>
                  </a:lnTo>
                  <a:cubicBezTo>
                    <a:pt x="1013219" y="2444914"/>
                    <a:pt x="1042960" y="2392715"/>
                    <a:pt x="1068453" y="2342135"/>
                  </a:cubicBezTo>
                  <a:close/>
                  <a:moveTo>
                    <a:pt x="1229905" y="2250483"/>
                  </a:moveTo>
                  <a:cubicBezTo>
                    <a:pt x="1223431" y="2256957"/>
                    <a:pt x="1213113" y="2260599"/>
                    <a:pt x="1198951" y="2261408"/>
                  </a:cubicBezTo>
                  <a:cubicBezTo>
                    <a:pt x="1175886" y="2302682"/>
                    <a:pt x="1144526" y="2346585"/>
                    <a:pt x="1104871" y="2393120"/>
                  </a:cubicBezTo>
                  <a:lnTo>
                    <a:pt x="1146751" y="2428324"/>
                  </a:lnTo>
                  <a:lnTo>
                    <a:pt x="1231120" y="2428324"/>
                  </a:lnTo>
                  <a:close/>
                  <a:moveTo>
                    <a:pt x="2086331" y="2080215"/>
                  </a:moveTo>
                  <a:lnTo>
                    <a:pt x="2086331" y="2229172"/>
                  </a:lnTo>
                  <a:lnTo>
                    <a:pt x="2225680" y="2229172"/>
                  </a:lnTo>
                  <a:lnTo>
                    <a:pt x="2225680" y="2080215"/>
                  </a:lnTo>
                  <a:close/>
                  <a:moveTo>
                    <a:pt x="1210483" y="2070214"/>
                  </a:moveTo>
                  <a:lnTo>
                    <a:pt x="1310632" y="2107239"/>
                  </a:lnTo>
                  <a:cubicBezTo>
                    <a:pt x="1337339" y="2116546"/>
                    <a:pt x="1350692" y="2128078"/>
                    <a:pt x="1350692" y="2141836"/>
                  </a:cubicBezTo>
                  <a:cubicBezTo>
                    <a:pt x="1350692" y="2152761"/>
                    <a:pt x="1341992" y="2162068"/>
                    <a:pt x="1324593" y="2169757"/>
                  </a:cubicBezTo>
                  <a:cubicBezTo>
                    <a:pt x="1363438" y="2190393"/>
                    <a:pt x="1402183" y="2218314"/>
                    <a:pt x="1440826" y="2253518"/>
                  </a:cubicBezTo>
                  <a:cubicBezTo>
                    <a:pt x="1479470" y="2288721"/>
                    <a:pt x="1498791" y="2324128"/>
                    <a:pt x="1498791" y="2359737"/>
                  </a:cubicBezTo>
                  <a:cubicBezTo>
                    <a:pt x="1498791" y="2373090"/>
                    <a:pt x="1494240" y="2385330"/>
                    <a:pt x="1485135" y="2396458"/>
                  </a:cubicBezTo>
                  <a:cubicBezTo>
                    <a:pt x="1476030" y="2407585"/>
                    <a:pt x="1466016" y="2413149"/>
                    <a:pt x="1455090" y="2413149"/>
                  </a:cubicBezTo>
                  <a:cubicBezTo>
                    <a:pt x="1440928" y="2413149"/>
                    <a:pt x="1430508" y="2407585"/>
                    <a:pt x="1423832" y="2396458"/>
                  </a:cubicBezTo>
                  <a:cubicBezTo>
                    <a:pt x="1417154" y="2385330"/>
                    <a:pt x="1409365" y="2364795"/>
                    <a:pt x="1400463" y="2334851"/>
                  </a:cubicBezTo>
                  <a:cubicBezTo>
                    <a:pt x="1385491" y="2287507"/>
                    <a:pt x="1355547" y="2234095"/>
                    <a:pt x="1310632" y="2174613"/>
                  </a:cubicBezTo>
                  <a:lnTo>
                    <a:pt x="1305777" y="2174613"/>
                  </a:lnTo>
                  <a:lnTo>
                    <a:pt x="1305777" y="2428324"/>
                  </a:lnTo>
                  <a:lnTo>
                    <a:pt x="1365866" y="2428324"/>
                  </a:lnTo>
                  <a:cubicBezTo>
                    <a:pt x="1379624" y="2408901"/>
                    <a:pt x="1391561" y="2399189"/>
                    <a:pt x="1401677" y="2399189"/>
                  </a:cubicBezTo>
                  <a:cubicBezTo>
                    <a:pt x="1411794" y="2399189"/>
                    <a:pt x="1423730" y="2404652"/>
                    <a:pt x="1437488" y="2415578"/>
                  </a:cubicBezTo>
                  <a:lnTo>
                    <a:pt x="1461160" y="2433180"/>
                  </a:lnTo>
                  <a:cubicBezTo>
                    <a:pt x="1474513" y="2443700"/>
                    <a:pt x="1481189" y="2451590"/>
                    <a:pt x="1481189" y="2456851"/>
                  </a:cubicBezTo>
                  <a:cubicBezTo>
                    <a:pt x="1481189" y="2464944"/>
                    <a:pt x="1473299" y="2473644"/>
                    <a:pt x="1457518" y="2482950"/>
                  </a:cubicBezTo>
                  <a:lnTo>
                    <a:pt x="1457518" y="2563677"/>
                  </a:lnTo>
                  <a:cubicBezTo>
                    <a:pt x="1493936" y="2479916"/>
                    <a:pt x="1521451" y="2405461"/>
                    <a:pt x="1540065" y="2340314"/>
                  </a:cubicBezTo>
                  <a:cubicBezTo>
                    <a:pt x="1558679" y="2275166"/>
                    <a:pt x="1569907" y="2226912"/>
                    <a:pt x="1573752" y="2195552"/>
                  </a:cubicBezTo>
                  <a:cubicBezTo>
                    <a:pt x="1577596" y="2164193"/>
                    <a:pt x="1580732" y="2123222"/>
                    <a:pt x="1583160" y="2072642"/>
                  </a:cubicBezTo>
                  <a:lnTo>
                    <a:pt x="1688772" y="2117558"/>
                  </a:lnTo>
                  <a:cubicBezTo>
                    <a:pt x="1713860" y="2128887"/>
                    <a:pt x="1726404" y="2140824"/>
                    <a:pt x="1726404" y="2153368"/>
                  </a:cubicBezTo>
                  <a:cubicBezTo>
                    <a:pt x="1726404" y="2169149"/>
                    <a:pt x="1708802" y="2180277"/>
                    <a:pt x="1673598" y="2186751"/>
                  </a:cubicBezTo>
                  <a:cubicBezTo>
                    <a:pt x="1659840" y="2252303"/>
                    <a:pt x="1637180" y="2317855"/>
                    <a:pt x="1605617" y="2383408"/>
                  </a:cubicBezTo>
                  <a:lnTo>
                    <a:pt x="3068574" y="2385060"/>
                  </a:lnTo>
                  <a:lnTo>
                    <a:pt x="3068133" y="2383408"/>
                  </a:lnTo>
                  <a:lnTo>
                    <a:pt x="3070017" y="2383408"/>
                  </a:lnTo>
                  <a:lnTo>
                    <a:pt x="3116147" y="2325139"/>
                  </a:lnTo>
                  <a:cubicBezTo>
                    <a:pt x="3123431" y="2315024"/>
                    <a:pt x="3129703" y="2309965"/>
                    <a:pt x="3134963" y="2309965"/>
                  </a:cubicBezTo>
                  <a:cubicBezTo>
                    <a:pt x="3142246" y="2309965"/>
                    <a:pt x="3149934" y="2314012"/>
                    <a:pt x="3158027" y="2322105"/>
                  </a:cubicBezTo>
                  <a:lnTo>
                    <a:pt x="3224187" y="2380980"/>
                  </a:lnTo>
                  <a:cubicBezTo>
                    <a:pt x="3232280" y="2388264"/>
                    <a:pt x="3236326" y="2394739"/>
                    <a:pt x="3236326" y="2400403"/>
                  </a:cubicBezTo>
                  <a:cubicBezTo>
                    <a:pt x="3236326" y="2408901"/>
                    <a:pt x="3230257" y="2413149"/>
                    <a:pt x="3218117" y="2413149"/>
                  </a:cubicBezTo>
                  <a:lnTo>
                    <a:pt x="1676633" y="2413149"/>
                  </a:lnTo>
                  <a:lnTo>
                    <a:pt x="1745826" y="2436821"/>
                  </a:lnTo>
                  <a:cubicBezTo>
                    <a:pt x="1770105" y="2444914"/>
                    <a:pt x="1782244" y="2455233"/>
                    <a:pt x="1782244" y="2467776"/>
                  </a:cubicBezTo>
                  <a:cubicBezTo>
                    <a:pt x="1782244" y="2479511"/>
                    <a:pt x="1773140" y="2489829"/>
                    <a:pt x="1754931" y="2498732"/>
                  </a:cubicBezTo>
                  <a:cubicBezTo>
                    <a:pt x="1733890" y="2668681"/>
                    <a:pt x="1701518" y="2804642"/>
                    <a:pt x="1657817" y="2906612"/>
                  </a:cubicBezTo>
                  <a:cubicBezTo>
                    <a:pt x="1715680" y="2987946"/>
                    <a:pt x="1798026" y="3048844"/>
                    <a:pt x="1904851" y="3089308"/>
                  </a:cubicBezTo>
                  <a:lnTo>
                    <a:pt x="1901210" y="3100234"/>
                  </a:lnTo>
                  <a:cubicBezTo>
                    <a:pt x="1851439" y="3108731"/>
                    <a:pt x="1811784" y="3133617"/>
                    <a:pt x="1782244" y="3174891"/>
                  </a:cubicBezTo>
                  <a:cubicBezTo>
                    <a:pt x="1715883" y="3127952"/>
                    <a:pt x="1660649" y="3065030"/>
                    <a:pt x="1616543" y="2986124"/>
                  </a:cubicBezTo>
                  <a:cubicBezTo>
                    <a:pt x="1561916" y="3076360"/>
                    <a:pt x="1500612" y="3141103"/>
                    <a:pt x="1432633" y="3180353"/>
                  </a:cubicBezTo>
                  <a:lnTo>
                    <a:pt x="1427777" y="3173677"/>
                  </a:lnTo>
                  <a:cubicBezTo>
                    <a:pt x="1412805" y="3188648"/>
                    <a:pt x="1386705" y="3197753"/>
                    <a:pt x="1349478" y="3200990"/>
                  </a:cubicBezTo>
                  <a:cubicBezTo>
                    <a:pt x="1345432" y="3158907"/>
                    <a:pt x="1332483" y="3125929"/>
                    <a:pt x="1310632" y="3102055"/>
                  </a:cubicBezTo>
                  <a:cubicBezTo>
                    <a:pt x="1304967" y="3137663"/>
                    <a:pt x="1285544" y="3155468"/>
                    <a:pt x="1252363" y="3155468"/>
                  </a:cubicBezTo>
                  <a:cubicBezTo>
                    <a:pt x="1232536" y="3155468"/>
                    <a:pt x="1222622" y="3142519"/>
                    <a:pt x="1222622" y="3116622"/>
                  </a:cubicBezTo>
                  <a:cubicBezTo>
                    <a:pt x="1222622" y="3110147"/>
                    <a:pt x="1223431" y="3043078"/>
                    <a:pt x="1225050" y="2915413"/>
                  </a:cubicBezTo>
                  <a:cubicBezTo>
                    <a:pt x="1226668" y="2787748"/>
                    <a:pt x="1227478" y="2717643"/>
                    <a:pt x="1227478" y="2705099"/>
                  </a:cubicBezTo>
                  <a:cubicBezTo>
                    <a:pt x="1204413" y="2768224"/>
                    <a:pt x="1177909" y="2829123"/>
                    <a:pt x="1147966" y="2887796"/>
                  </a:cubicBezTo>
                  <a:cubicBezTo>
                    <a:pt x="1147966" y="2910608"/>
                    <a:pt x="1147959" y="2932044"/>
                    <a:pt x="1147947" y="2952106"/>
                  </a:cubicBezTo>
                  <a:cubicBezTo>
                    <a:pt x="1147938" y="2961211"/>
                    <a:pt x="1147928" y="2995080"/>
                    <a:pt x="1147919" y="3004185"/>
                  </a:cubicBezTo>
                  <a:lnTo>
                    <a:pt x="1072211" y="3118485"/>
                  </a:lnTo>
                  <a:cubicBezTo>
                    <a:pt x="1072256" y="3115965"/>
                    <a:pt x="1066587" y="2974381"/>
                    <a:pt x="1066632" y="2971861"/>
                  </a:cubicBezTo>
                  <a:cubicBezTo>
                    <a:pt x="1068655" y="2862000"/>
                    <a:pt x="1069667" y="2798370"/>
                    <a:pt x="1069667" y="2780970"/>
                  </a:cubicBezTo>
                  <a:lnTo>
                    <a:pt x="1069667" y="2587348"/>
                  </a:lnTo>
                  <a:cubicBezTo>
                    <a:pt x="1050649" y="2606366"/>
                    <a:pt x="1014635" y="2633275"/>
                    <a:pt x="961627" y="2668075"/>
                  </a:cubicBezTo>
                  <a:cubicBezTo>
                    <a:pt x="962437" y="2706921"/>
                    <a:pt x="963044" y="2757198"/>
                    <a:pt x="963448" y="2818906"/>
                  </a:cubicBezTo>
                  <a:cubicBezTo>
                    <a:pt x="965854" y="2918668"/>
                    <a:pt x="956239" y="3192025"/>
                    <a:pt x="976064" y="3266649"/>
                  </a:cubicBezTo>
                  <a:lnTo>
                    <a:pt x="1082400" y="3266649"/>
                  </a:lnTo>
                  <a:lnTo>
                    <a:pt x="1126113" y="3195494"/>
                  </a:lnTo>
                  <a:cubicBezTo>
                    <a:pt x="1127565" y="3192416"/>
                    <a:pt x="1130126" y="3188995"/>
                    <a:pt x="1133797" y="3185232"/>
                  </a:cubicBezTo>
                  <a:cubicBezTo>
                    <a:pt x="1137468" y="3181469"/>
                    <a:pt x="1141737" y="3179416"/>
                    <a:pt x="1146603" y="3179074"/>
                  </a:cubicBezTo>
                  <a:cubicBezTo>
                    <a:pt x="1150844" y="3179302"/>
                    <a:pt x="1155340" y="3180898"/>
                    <a:pt x="1160093" y="3183863"/>
                  </a:cubicBezTo>
                  <a:cubicBezTo>
                    <a:pt x="1164846" y="3186828"/>
                    <a:pt x="1169001" y="3189793"/>
                    <a:pt x="1172558" y="3192758"/>
                  </a:cubicBezTo>
                  <a:lnTo>
                    <a:pt x="1251919" y="3263912"/>
                  </a:lnTo>
                  <a:cubicBezTo>
                    <a:pt x="1256081" y="3267248"/>
                    <a:pt x="1259387" y="3270497"/>
                    <a:pt x="1261839" y="3273662"/>
                  </a:cubicBezTo>
                  <a:cubicBezTo>
                    <a:pt x="1264291" y="3276826"/>
                    <a:pt x="1265545" y="3280418"/>
                    <a:pt x="1265603" y="3284437"/>
                  </a:cubicBezTo>
                  <a:cubicBezTo>
                    <a:pt x="1265261" y="3290452"/>
                    <a:pt x="1262865" y="3294500"/>
                    <a:pt x="1258418" y="3296581"/>
                  </a:cubicBezTo>
                  <a:cubicBezTo>
                    <a:pt x="1253971" y="3298663"/>
                    <a:pt x="1249524" y="3299632"/>
                    <a:pt x="1245077" y="3299489"/>
                  </a:cubicBezTo>
                  <a:lnTo>
                    <a:pt x="976064" y="3299489"/>
                  </a:lnTo>
                  <a:cubicBezTo>
                    <a:pt x="976007" y="3352114"/>
                    <a:pt x="975779" y="3404567"/>
                    <a:pt x="975380" y="3456850"/>
                  </a:cubicBezTo>
                  <a:cubicBezTo>
                    <a:pt x="974981" y="3509132"/>
                    <a:pt x="974753" y="3561586"/>
                    <a:pt x="974696" y="3614211"/>
                  </a:cubicBezTo>
                  <a:lnTo>
                    <a:pt x="1049669" y="3614211"/>
                  </a:lnTo>
                  <a:lnTo>
                    <a:pt x="1106989" y="3560845"/>
                  </a:lnTo>
                  <a:lnTo>
                    <a:pt x="1119966" y="3549043"/>
                  </a:lnTo>
                  <a:cubicBezTo>
                    <a:pt x="1123267" y="3546049"/>
                    <a:pt x="1126227" y="3544510"/>
                    <a:pt x="1128845" y="3544424"/>
                  </a:cubicBezTo>
                  <a:cubicBezTo>
                    <a:pt x="1133029" y="3544681"/>
                    <a:pt x="1137297" y="3546563"/>
                    <a:pt x="1141651" y="3550069"/>
                  </a:cubicBezTo>
                  <a:cubicBezTo>
                    <a:pt x="1146006" y="3553575"/>
                    <a:pt x="1149933" y="3557167"/>
                    <a:pt x="1153434" y="3560845"/>
                  </a:cubicBezTo>
                  <a:lnTo>
                    <a:pt x="1209500" y="3611474"/>
                  </a:lnTo>
                  <a:cubicBezTo>
                    <a:pt x="1211980" y="3613013"/>
                    <a:pt x="1215230" y="3616092"/>
                    <a:pt x="1219249" y="3620710"/>
                  </a:cubicBezTo>
                  <a:cubicBezTo>
                    <a:pt x="1223269" y="3625329"/>
                    <a:pt x="1225492" y="3630460"/>
                    <a:pt x="1225920" y="3636104"/>
                  </a:cubicBezTo>
                  <a:cubicBezTo>
                    <a:pt x="1226661" y="3641464"/>
                    <a:pt x="1224152" y="3647165"/>
                    <a:pt x="1218394" y="3653209"/>
                  </a:cubicBezTo>
                  <a:cubicBezTo>
                    <a:pt x="1212635" y="3659252"/>
                    <a:pt x="1199180" y="3670427"/>
                    <a:pt x="1178027" y="3686733"/>
                  </a:cubicBezTo>
                  <a:cubicBezTo>
                    <a:pt x="1177315" y="3704636"/>
                    <a:pt x="1176687" y="3720828"/>
                    <a:pt x="1176146" y="3735310"/>
                  </a:cubicBezTo>
                  <a:cubicBezTo>
                    <a:pt x="1175604" y="3749792"/>
                    <a:pt x="1175319" y="3765984"/>
                    <a:pt x="1175291" y="3783886"/>
                  </a:cubicBezTo>
                  <a:cubicBezTo>
                    <a:pt x="1175326" y="3798204"/>
                    <a:pt x="1175683" y="3821138"/>
                    <a:pt x="1176360" y="3852689"/>
                  </a:cubicBezTo>
                  <a:cubicBezTo>
                    <a:pt x="1177037" y="3884240"/>
                    <a:pt x="1177821" y="3918548"/>
                    <a:pt x="1178712" y="3955615"/>
                  </a:cubicBezTo>
                  <a:cubicBezTo>
                    <a:pt x="1179602" y="3992681"/>
                    <a:pt x="1180386" y="4026648"/>
                    <a:pt x="1181063" y="4057515"/>
                  </a:cubicBezTo>
                  <a:cubicBezTo>
                    <a:pt x="1181740" y="4088381"/>
                    <a:pt x="1182097" y="4110289"/>
                    <a:pt x="1182133" y="4123238"/>
                  </a:cubicBezTo>
                  <a:cubicBezTo>
                    <a:pt x="1181323" y="4146965"/>
                    <a:pt x="1175200" y="4163976"/>
                    <a:pt x="1163764" y="4174272"/>
                  </a:cubicBezTo>
                  <a:cubicBezTo>
                    <a:pt x="1152327" y="4184569"/>
                    <a:pt x="1140436" y="4190837"/>
                    <a:pt x="1128089" y="4193075"/>
                  </a:cubicBezTo>
                  <a:cubicBezTo>
                    <a:pt x="1115742" y="4195313"/>
                    <a:pt x="1107798" y="4196208"/>
                    <a:pt x="1104257" y="4195761"/>
                  </a:cubicBezTo>
                  <a:cubicBezTo>
                    <a:pt x="1087897" y="4194991"/>
                    <a:pt x="1077939" y="4190031"/>
                    <a:pt x="1074382" y="4180880"/>
                  </a:cubicBezTo>
                  <a:cubicBezTo>
                    <a:pt x="1070826" y="4171729"/>
                    <a:pt x="1069403" y="4163006"/>
                    <a:pt x="1070115" y="4154710"/>
                  </a:cubicBezTo>
                  <a:cubicBezTo>
                    <a:pt x="1070143" y="4151489"/>
                    <a:pt x="1070427" y="4145274"/>
                    <a:pt x="1070967" y="4136067"/>
                  </a:cubicBezTo>
                  <a:cubicBezTo>
                    <a:pt x="1071506" y="4126859"/>
                    <a:pt x="1072131" y="4117565"/>
                    <a:pt x="1072841" y="4108186"/>
                  </a:cubicBezTo>
                  <a:lnTo>
                    <a:pt x="814047" y="4108186"/>
                  </a:lnTo>
                  <a:cubicBezTo>
                    <a:pt x="815470" y="4129424"/>
                    <a:pt x="812282" y="4149893"/>
                    <a:pt x="804485" y="4169591"/>
                  </a:cubicBezTo>
                  <a:cubicBezTo>
                    <a:pt x="796687" y="4189290"/>
                    <a:pt x="775741" y="4199838"/>
                    <a:pt x="741647" y="4201234"/>
                  </a:cubicBezTo>
                  <a:cubicBezTo>
                    <a:pt x="721341" y="4200151"/>
                    <a:pt x="708981" y="4194108"/>
                    <a:pt x="704566" y="4183104"/>
                  </a:cubicBezTo>
                  <a:cubicBezTo>
                    <a:pt x="700152" y="4172100"/>
                    <a:pt x="698386" y="4162635"/>
                    <a:pt x="699269" y="4154710"/>
                  </a:cubicBezTo>
                  <a:cubicBezTo>
                    <a:pt x="699328" y="4148063"/>
                    <a:pt x="699818" y="4137184"/>
                    <a:pt x="700739" y="4122072"/>
                  </a:cubicBezTo>
                  <a:cubicBezTo>
                    <a:pt x="701660" y="4106961"/>
                    <a:pt x="702657" y="4091926"/>
                    <a:pt x="703730" y="4076967"/>
                  </a:cubicBezTo>
                  <a:cubicBezTo>
                    <a:pt x="704804" y="4062009"/>
                    <a:pt x="705598" y="4051433"/>
                    <a:pt x="706114" y="4045242"/>
                  </a:cubicBezTo>
                  <a:cubicBezTo>
                    <a:pt x="708252" y="3993216"/>
                    <a:pt x="710134" y="3940934"/>
                    <a:pt x="711760" y="3888394"/>
                  </a:cubicBezTo>
                  <a:cubicBezTo>
                    <a:pt x="713385" y="3835855"/>
                    <a:pt x="714241" y="3783231"/>
                    <a:pt x="714326" y="3730521"/>
                  </a:cubicBezTo>
                  <a:cubicBezTo>
                    <a:pt x="714326" y="3677497"/>
                    <a:pt x="713300" y="3637130"/>
                    <a:pt x="711247" y="3609421"/>
                  </a:cubicBezTo>
                  <a:cubicBezTo>
                    <a:pt x="709193" y="3581712"/>
                    <a:pt x="706114" y="3556398"/>
                    <a:pt x="702007" y="3533478"/>
                  </a:cubicBezTo>
                  <a:lnTo>
                    <a:pt x="842917" y="3614211"/>
                  </a:lnTo>
                  <a:lnTo>
                    <a:pt x="871795" y="3614211"/>
                  </a:lnTo>
                  <a:cubicBezTo>
                    <a:pt x="871150" y="3598788"/>
                    <a:pt x="870978" y="3574044"/>
                    <a:pt x="871279" y="3539977"/>
                  </a:cubicBezTo>
                  <a:cubicBezTo>
                    <a:pt x="871580" y="3505911"/>
                    <a:pt x="872096" y="3468852"/>
                    <a:pt x="872826" y="3428798"/>
                  </a:cubicBezTo>
                  <a:cubicBezTo>
                    <a:pt x="873013" y="3342053"/>
                    <a:pt x="872473" y="3137190"/>
                    <a:pt x="872403" y="3019507"/>
                  </a:cubicBezTo>
                  <a:lnTo>
                    <a:pt x="872403" y="2722701"/>
                  </a:lnTo>
                  <a:cubicBezTo>
                    <a:pt x="855004" y="2734437"/>
                    <a:pt x="838818" y="2743946"/>
                    <a:pt x="823846" y="2751229"/>
                  </a:cubicBezTo>
                  <a:cubicBezTo>
                    <a:pt x="817777" y="2780363"/>
                    <a:pt x="808672" y="2794931"/>
                    <a:pt x="796532" y="2794931"/>
                  </a:cubicBezTo>
                  <a:cubicBezTo>
                    <a:pt x="788844" y="2794931"/>
                    <a:pt x="782977" y="2791491"/>
                    <a:pt x="778930" y="2784612"/>
                  </a:cubicBezTo>
                  <a:lnTo>
                    <a:pt x="694562" y="2665647"/>
                  </a:lnTo>
                  <a:cubicBezTo>
                    <a:pt x="749998" y="2666456"/>
                    <a:pt x="809279" y="2657757"/>
                    <a:pt x="872403" y="2639547"/>
                  </a:cubicBezTo>
                  <a:lnTo>
                    <a:pt x="872403" y="2345776"/>
                  </a:lnTo>
                  <a:cubicBezTo>
                    <a:pt x="825060" y="2345776"/>
                    <a:pt x="786012" y="2348811"/>
                    <a:pt x="755258" y="2354881"/>
                  </a:cubicBezTo>
                  <a:lnTo>
                    <a:pt x="735229" y="2308752"/>
                  </a:lnTo>
                  <a:cubicBezTo>
                    <a:pt x="780144" y="2311989"/>
                    <a:pt x="825869" y="2314416"/>
                    <a:pt x="872403" y="2316035"/>
                  </a:cubicBezTo>
                  <a:lnTo>
                    <a:pt x="872403" y="2254124"/>
                  </a:lnTo>
                  <a:cubicBezTo>
                    <a:pt x="872403" y="2187763"/>
                    <a:pt x="864917" y="2130910"/>
                    <a:pt x="849946" y="2083567"/>
                  </a:cubicBezTo>
                  <a:lnTo>
                    <a:pt x="979229" y="2122413"/>
                  </a:lnTo>
                  <a:cubicBezTo>
                    <a:pt x="994201" y="2126459"/>
                    <a:pt x="1001687" y="2134755"/>
                    <a:pt x="1001687" y="2147298"/>
                  </a:cubicBezTo>
                  <a:cubicBezTo>
                    <a:pt x="1001687" y="2160248"/>
                    <a:pt x="987524" y="2173398"/>
                    <a:pt x="959199" y="2186751"/>
                  </a:cubicBezTo>
                  <a:cubicBezTo>
                    <a:pt x="959199" y="2193630"/>
                    <a:pt x="959402" y="2215481"/>
                    <a:pt x="959806" y="2252303"/>
                  </a:cubicBezTo>
                  <a:cubicBezTo>
                    <a:pt x="960211" y="2289126"/>
                    <a:pt x="960413" y="2310370"/>
                    <a:pt x="960413" y="2316035"/>
                  </a:cubicBezTo>
                  <a:lnTo>
                    <a:pt x="970124" y="2316035"/>
                  </a:lnTo>
                  <a:lnTo>
                    <a:pt x="988941" y="2279010"/>
                  </a:lnTo>
                  <a:cubicBezTo>
                    <a:pt x="994606" y="2266466"/>
                    <a:pt x="1000473" y="2260194"/>
                    <a:pt x="1006542" y="2260194"/>
                  </a:cubicBezTo>
                  <a:cubicBezTo>
                    <a:pt x="1011398" y="2260194"/>
                    <a:pt x="1018480" y="2264847"/>
                    <a:pt x="1027786" y="2274154"/>
                  </a:cubicBezTo>
                  <a:lnTo>
                    <a:pt x="1061169" y="2312393"/>
                  </a:lnTo>
                  <a:cubicBezTo>
                    <a:pt x="1069262" y="2320890"/>
                    <a:pt x="1073309" y="2327972"/>
                    <a:pt x="1073309" y="2333637"/>
                  </a:cubicBezTo>
                  <a:cubicBezTo>
                    <a:pt x="1102443" y="2272940"/>
                    <a:pt x="1120248" y="2216897"/>
                    <a:pt x="1126722" y="2165508"/>
                  </a:cubicBezTo>
                  <a:lnTo>
                    <a:pt x="1206234" y="2205567"/>
                  </a:lnTo>
                  <a:cubicBezTo>
                    <a:pt x="1217969" y="2211233"/>
                    <a:pt x="1225860" y="2216088"/>
                    <a:pt x="1229905" y="2220134"/>
                  </a:cubicBezTo>
                  <a:cubicBezTo>
                    <a:pt x="1229905" y="2174005"/>
                    <a:pt x="1223431" y="2124032"/>
                    <a:pt x="1210483" y="2070214"/>
                  </a:cubicBezTo>
                  <a:close/>
                  <a:moveTo>
                    <a:pt x="2795095" y="1739045"/>
                  </a:moveTo>
                  <a:cubicBezTo>
                    <a:pt x="2791888" y="1739045"/>
                    <a:pt x="2787748" y="1739311"/>
                    <a:pt x="2782675" y="1739849"/>
                  </a:cubicBezTo>
                  <a:cubicBezTo>
                    <a:pt x="2777610" y="1740380"/>
                    <a:pt x="2772401" y="1740645"/>
                    <a:pt x="2767063" y="1740645"/>
                  </a:cubicBezTo>
                  <a:cubicBezTo>
                    <a:pt x="2800698" y="1816993"/>
                    <a:pt x="2847148" y="1885333"/>
                    <a:pt x="2906412" y="1945666"/>
                  </a:cubicBezTo>
                  <a:cubicBezTo>
                    <a:pt x="2948055" y="1873588"/>
                    <a:pt x="2978225" y="1804717"/>
                    <a:pt x="2996908" y="1739045"/>
                  </a:cubicBezTo>
                  <a:close/>
                  <a:moveTo>
                    <a:pt x="1640435" y="1690516"/>
                  </a:moveTo>
                  <a:cubicBezTo>
                    <a:pt x="1736879" y="1693390"/>
                    <a:pt x="1819948" y="1704172"/>
                    <a:pt x="1889642" y="1722859"/>
                  </a:cubicBezTo>
                  <a:cubicBezTo>
                    <a:pt x="1959334" y="1741547"/>
                    <a:pt x="2011605" y="1764008"/>
                    <a:pt x="2046451" y="1790243"/>
                  </a:cubicBezTo>
                  <a:cubicBezTo>
                    <a:pt x="2081298" y="1816479"/>
                    <a:pt x="2106289" y="1841814"/>
                    <a:pt x="2121425" y="1866252"/>
                  </a:cubicBezTo>
                  <a:cubicBezTo>
                    <a:pt x="2136560" y="1890689"/>
                    <a:pt x="2144128" y="1914767"/>
                    <a:pt x="2144128" y="1938486"/>
                  </a:cubicBezTo>
                  <a:cubicBezTo>
                    <a:pt x="2144128" y="1966518"/>
                    <a:pt x="2134800" y="1989338"/>
                    <a:pt x="2116145" y="2006949"/>
                  </a:cubicBezTo>
                  <a:cubicBezTo>
                    <a:pt x="2097489" y="2024557"/>
                    <a:pt x="2075843" y="2033363"/>
                    <a:pt x="2051203" y="2033363"/>
                  </a:cubicBezTo>
                  <a:cubicBezTo>
                    <a:pt x="2022340" y="2033363"/>
                    <a:pt x="1999285" y="2026354"/>
                    <a:pt x="1982037" y="2012339"/>
                  </a:cubicBezTo>
                  <a:cubicBezTo>
                    <a:pt x="1964791" y="1998323"/>
                    <a:pt x="1928008" y="1957535"/>
                    <a:pt x="1871690" y="1889971"/>
                  </a:cubicBezTo>
                  <a:cubicBezTo>
                    <a:pt x="1835788" y="1846846"/>
                    <a:pt x="1795133" y="1808032"/>
                    <a:pt x="1749727" y="1773532"/>
                  </a:cubicBezTo>
                  <a:cubicBezTo>
                    <a:pt x="1704321" y="1739032"/>
                    <a:pt x="1667890" y="1716032"/>
                    <a:pt x="1640435" y="1704531"/>
                  </a:cubicBezTo>
                  <a:close/>
                  <a:moveTo>
                    <a:pt x="3100218" y="1618917"/>
                  </a:moveTo>
                  <a:cubicBezTo>
                    <a:pt x="3103426" y="1618917"/>
                    <a:pt x="3111433" y="1622921"/>
                    <a:pt x="3124247" y="1630928"/>
                  </a:cubicBezTo>
                  <a:lnTo>
                    <a:pt x="3203529" y="1689389"/>
                  </a:lnTo>
                  <a:cubicBezTo>
                    <a:pt x="3213143" y="1697403"/>
                    <a:pt x="3217950" y="1707813"/>
                    <a:pt x="3217950" y="1720628"/>
                  </a:cubicBezTo>
                  <a:cubicBezTo>
                    <a:pt x="3217950" y="1728635"/>
                    <a:pt x="3213545" y="1735838"/>
                    <a:pt x="3204734" y="1742245"/>
                  </a:cubicBezTo>
                  <a:cubicBezTo>
                    <a:pt x="3195923" y="1748653"/>
                    <a:pt x="3179507" y="1758001"/>
                    <a:pt x="3155479" y="1770277"/>
                  </a:cubicBezTo>
                  <a:cubicBezTo>
                    <a:pt x="3146934" y="1774546"/>
                    <a:pt x="3140526" y="1777754"/>
                    <a:pt x="3136257" y="1779892"/>
                  </a:cubicBezTo>
                  <a:cubicBezTo>
                    <a:pt x="3088208" y="1878129"/>
                    <a:pt x="3041758" y="1958480"/>
                    <a:pt x="2996908" y="2020951"/>
                  </a:cubicBezTo>
                  <a:cubicBezTo>
                    <a:pt x="3112767" y="2108506"/>
                    <a:pt x="3244375" y="2152824"/>
                    <a:pt x="3391731" y="2153894"/>
                  </a:cubicBezTo>
                  <a:lnTo>
                    <a:pt x="3391731" y="2160301"/>
                  </a:lnTo>
                  <a:cubicBezTo>
                    <a:pt x="3351158" y="2185391"/>
                    <a:pt x="3322193" y="2207281"/>
                    <a:pt x="3304837" y="2225972"/>
                  </a:cubicBezTo>
                  <a:cubicBezTo>
                    <a:pt x="3287488" y="2244655"/>
                    <a:pt x="3270003" y="2271883"/>
                    <a:pt x="3252382" y="2307657"/>
                  </a:cubicBezTo>
                  <a:cubicBezTo>
                    <a:pt x="3115702" y="2248924"/>
                    <a:pt x="3009722" y="2178453"/>
                    <a:pt x="2934444" y="2096229"/>
                  </a:cubicBezTo>
                  <a:cubicBezTo>
                    <a:pt x="2846883" y="2189129"/>
                    <a:pt x="2722744" y="2274022"/>
                    <a:pt x="2562043" y="2350900"/>
                  </a:cubicBezTo>
                  <a:lnTo>
                    <a:pt x="2557235" y="2343696"/>
                  </a:lnTo>
                  <a:cubicBezTo>
                    <a:pt x="2680571" y="2244390"/>
                    <a:pt x="2782812" y="2133603"/>
                    <a:pt x="2863966" y="2011337"/>
                  </a:cubicBezTo>
                  <a:cubicBezTo>
                    <a:pt x="2802564" y="1925914"/>
                    <a:pt x="2758783" y="1836214"/>
                    <a:pt x="2732624" y="1742245"/>
                  </a:cubicBezTo>
                  <a:cubicBezTo>
                    <a:pt x="2717141" y="1743315"/>
                    <a:pt x="2702992" y="1745984"/>
                    <a:pt x="2690178" y="1750260"/>
                  </a:cubicBezTo>
                  <a:lnTo>
                    <a:pt x="2673360" y="1689389"/>
                  </a:lnTo>
                  <a:cubicBezTo>
                    <a:pt x="2715002" y="1696334"/>
                    <a:pt x="2760921" y="1699806"/>
                    <a:pt x="2811109" y="1699806"/>
                  </a:cubicBezTo>
                  <a:lnTo>
                    <a:pt x="3003315" y="1699806"/>
                  </a:lnTo>
                  <a:lnTo>
                    <a:pt x="3065786" y="1642142"/>
                  </a:lnTo>
                  <a:cubicBezTo>
                    <a:pt x="3080732" y="1626659"/>
                    <a:pt x="3092211" y="1618917"/>
                    <a:pt x="3100218" y="1618917"/>
                  </a:cubicBezTo>
                  <a:close/>
                  <a:moveTo>
                    <a:pt x="2677393" y="1425649"/>
                  </a:moveTo>
                  <a:cubicBezTo>
                    <a:pt x="2670409" y="1425542"/>
                    <a:pt x="2663416" y="1426385"/>
                    <a:pt x="2656411" y="1428176"/>
                  </a:cubicBezTo>
                  <a:cubicBezTo>
                    <a:pt x="2649407" y="1429967"/>
                    <a:pt x="2643535" y="1433347"/>
                    <a:pt x="2638795" y="1438314"/>
                  </a:cubicBezTo>
                  <a:cubicBezTo>
                    <a:pt x="2634055" y="1443282"/>
                    <a:pt x="2631590" y="1450478"/>
                    <a:pt x="2631399" y="1459902"/>
                  </a:cubicBezTo>
                  <a:lnTo>
                    <a:pt x="2631399" y="1465705"/>
                  </a:lnTo>
                  <a:cubicBezTo>
                    <a:pt x="2631405" y="1467666"/>
                    <a:pt x="2632242" y="1469760"/>
                    <a:pt x="2633911" y="1471986"/>
                  </a:cubicBezTo>
                  <a:cubicBezTo>
                    <a:pt x="2635580" y="1474212"/>
                    <a:pt x="2638045" y="1475422"/>
                    <a:pt x="2641306" y="1475613"/>
                  </a:cubicBezTo>
                  <a:lnTo>
                    <a:pt x="2716310" y="1475613"/>
                  </a:lnTo>
                  <a:cubicBezTo>
                    <a:pt x="2718736" y="1475622"/>
                    <a:pt x="2720853" y="1474861"/>
                    <a:pt x="2722660" y="1473331"/>
                  </a:cubicBezTo>
                  <a:cubicBezTo>
                    <a:pt x="2724468" y="1471800"/>
                    <a:pt x="2725417" y="1469447"/>
                    <a:pt x="2725508" y="1466271"/>
                  </a:cubicBezTo>
                  <a:lnTo>
                    <a:pt x="2725508" y="1460893"/>
                  </a:lnTo>
                  <a:cubicBezTo>
                    <a:pt x="2725397" y="1453099"/>
                    <a:pt x="2723727" y="1446845"/>
                    <a:pt x="2720498" y="1442130"/>
                  </a:cubicBezTo>
                  <a:cubicBezTo>
                    <a:pt x="2717269" y="1437415"/>
                    <a:pt x="2713149" y="1433867"/>
                    <a:pt x="2708137" y="1431488"/>
                  </a:cubicBezTo>
                  <a:cubicBezTo>
                    <a:pt x="2703126" y="1429108"/>
                    <a:pt x="2697891" y="1427525"/>
                    <a:pt x="2692433" y="1426737"/>
                  </a:cubicBezTo>
                  <a:cubicBezTo>
                    <a:pt x="2686975" y="1425950"/>
                    <a:pt x="2681962" y="1425587"/>
                    <a:pt x="2677393" y="1425649"/>
                  </a:cubicBezTo>
                  <a:close/>
                  <a:moveTo>
                    <a:pt x="2678808" y="1409961"/>
                  </a:moveTo>
                  <a:cubicBezTo>
                    <a:pt x="2688618" y="1410055"/>
                    <a:pt x="2697362" y="1412255"/>
                    <a:pt x="2705041" y="1416560"/>
                  </a:cubicBezTo>
                  <a:cubicBezTo>
                    <a:pt x="2712721" y="1420866"/>
                    <a:pt x="2718780" y="1426713"/>
                    <a:pt x="2723220" y="1434100"/>
                  </a:cubicBezTo>
                  <a:cubicBezTo>
                    <a:pt x="2727660" y="1441488"/>
                    <a:pt x="2729926" y="1449853"/>
                    <a:pt x="2730019" y="1459194"/>
                  </a:cubicBezTo>
                  <a:lnTo>
                    <a:pt x="2730019" y="1503894"/>
                  </a:lnTo>
                  <a:lnTo>
                    <a:pt x="2725508" y="1503894"/>
                  </a:lnTo>
                  <a:lnTo>
                    <a:pt x="2725508" y="1497810"/>
                  </a:lnTo>
                  <a:cubicBezTo>
                    <a:pt x="2725512" y="1495729"/>
                    <a:pt x="2724692" y="1493842"/>
                    <a:pt x="2723050" y="1492150"/>
                  </a:cubicBezTo>
                  <a:cubicBezTo>
                    <a:pt x="2721408" y="1490458"/>
                    <a:pt x="2718925" y="1489562"/>
                    <a:pt x="2715602" y="1489462"/>
                  </a:cubicBezTo>
                  <a:lnTo>
                    <a:pt x="2642438" y="1489462"/>
                  </a:lnTo>
                  <a:cubicBezTo>
                    <a:pt x="2639316" y="1489476"/>
                    <a:pt x="2636715" y="1490261"/>
                    <a:pt x="2634637" y="1491814"/>
                  </a:cubicBezTo>
                  <a:cubicBezTo>
                    <a:pt x="2632558" y="1493367"/>
                    <a:pt x="2631479" y="1495602"/>
                    <a:pt x="2631399" y="1498517"/>
                  </a:cubicBezTo>
                  <a:lnTo>
                    <a:pt x="2631399" y="1504177"/>
                  </a:lnTo>
                  <a:lnTo>
                    <a:pt x="2626748" y="1504177"/>
                  </a:lnTo>
                  <a:lnTo>
                    <a:pt x="2626748" y="1460610"/>
                  </a:lnTo>
                  <a:cubicBezTo>
                    <a:pt x="2626767" y="1452053"/>
                    <a:pt x="2628771" y="1443944"/>
                    <a:pt x="2632760" y="1436281"/>
                  </a:cubicBezTo>
                  <a:cubicBezTo>
                    <a:pt x="2636749" y="1428619"/>
                    <a:pt x="2642610" y="1422356"/>
                    <a:pt x="2650341" y="1417494"/>
                  </a:cubicBezTo>
                  <a:cubicBezTo>
                    <a:pt x="2658073" y="1412631"/>
                    <a:pt x="2667562" y="1410120"/>
                    <a:pt x="2678808" y="1409961"/>
                  </a:cubicBezTo>
                  <a:close/>
                  <a:moveTo>
                    <a:pt x="2425688" y="1407281"/>
                  </a:moveTo>
                  <a:lnTo>
                    <a:pt x="2430339" y="1407281"/>
                  </a:lnTo>
                  <a:lnTo>
                    <a:pt x="2430339" y="1413931"/>
                  </a:lnTo>
                  <a:cubicBezTo>
                    <a:pt x="2430451" y="1416838"/>
                    <a:pt x="2431536" y="1418807"/>
                    <a:pt x="2433595" y="1419838"/>
                  </a:cubicBezTo>
                  <a:cubicBezTo>
                    <a:pt x="2435653" y="1420870"/>
                    <a:pt x="2438013" y="1421353"/>
                    <a:pt x="2440672" y="1421289"/>
                  </a:cubicBezTo>
                  <a:lnTo>
                    <a:pt x="2514115" y="1421289"/>
                  </a:lnTo>
                  <a:cubicBezTo>
                    <a:pt x="2516466" y="1421380"/>
                    <a:pt x="2518736" y="1420950"/>
                    <a:pt x="2520928" y="1419998"/>
                  </a:cubicBezTo>
                  <a:cubicBezTo>
                    <a:pt x="2523119" y="1419045"/>
                    <a:pt x="2524292" y="1417023"/>
                    <a:pt x="2524448" y="1413931"/>
                  </a:cubicBezTo>
                  <a:lnTo>
                    <a:pt x="2524448" y="1407281"/>
                  </a:lnTo>
                  <a:lnTo>
                    <a:pt x="2528959" y="1407281"/>
                  </a:lnTo>
                  <a:lnTo>
                    <a:pt x="2528959" y="1449151"/>
                  </a:lnTo>
                  <a:lnTo>
                    <a:pt x="2524448" y="1449151"/>
                  </a:lnTo>
                  <a:lnTo>
                    <a:pt x="2524448" y="1443206"/>
                  </a:lnTo>
                  <a:cubicBezTo>
                    <a:pt x="2524381" y="1440578"/>
                    <a:pt x="2523384" y="1438579"/>
                    <a:pt x="2521458" y="1437207"/>
                  </a:cubicBezTo>
                  <a:cubicBezTo>
                    <a:pt x="2519533" y="1435836"/>
                    <a:pt x="2517085" y="1435146"/>
                    <a:pt x="2514115" y="1435137"/>
                  </a:cubicBezTo>
                  <a:lnTo>
                    <a:pt x="2479012" y="1435137"/>
                  </a:lnTo>
                  <a:lnTo>
                    <a:pt x="2479012" y="1474772"/>
                  </a:lnTo>
                  <a:lnTo>
                    <a:pt x="2514115" y="1474772"/>
                  </a:lnTo>
                  <a:cubicBezTo>
                    <a:pt x="2516961" y="1474778"/>
                    <a:pt x="2519373" y="1474130"/>
                    <a:pt x="2521352" y="1472826"/>
                  </a:cubicBezTo>
                  <a:cubicBezTo>
                    <a:pt x="2523331" y="1471522"/>
                    <a:pt x="2524363" y="1469529"/>
                    <a:pt x="2524448" y="1466845"/>
                  </a:cubicBezTo>
                  <a:lnTo>
                    <a:pt x="2524448" y="1460758"/>
                  </a:lnTo>
                  <a:lnTo>
                    <a:pt x="2528959" y="1460758"/>
                  </a:lnTo>
                  <a:lnTo>
                    <a:pt x="2528959" y="1502629"/>
                  </a:lnTo>
                  <a:lnTo>
                    <a:pt x="2524448" y="1502629"/>
                  </a:lnTo>
                  <a:lnTo>
                    <a:pt x="2524448" y="1495978"/>
                  </a:lnTo>
                  <a:cubicBezTo>
                    <a:pt x="2524336" y="1493134"/>
                    <a:pt x="2523251" y="1491182"/>
                    <a:pt x="2521193" y="1490124"/>
                  </a:cubicBezTo>
                  <a:cubicBezTo>
                    <a:pt x="2519134" y="1489066"/>
                    <a:pt x="2516775" y="1488565"/>
                    <a:pt x="2514115" y="1488621"/>
                  </a:cubicBezTo>
                  <a:lnTo>
                    <a:pt x="2440672" y="1488621"/>
                  </a:lnTo>
                  <a:cubicBezTo>
                    <a:pt x="2438384" y="1488538"/>
                    <a:pt x="2436131" y="1488986"/>
                    <a:pt x="2433913" y="1489965"/>
                  </a:cubicBezTo>
                  <a:cubicBezTo>
                    <a:pt x="2431696" y="1490944"/>
                    <a:pt x="2430504" y="1492948"/>
                    <a:pt x="2430339" y="1495978"/>
                  </a:cubicBezTo>
                  <a:lnTo>
                    <a:pt x="2430339" y="1502629"/>
                  </a:lnTo>
                  <a:lnTo>
                    <a:pt x="2425688" y="1502629"/>
                  </a:lnTo>
                  <a:lnTo>
                    <a:pt x="2425688" y="1460758"/>
                  </a:lnTo>
                  <a:lnTo>
                    <a:pt x="2430339" y="1460758"/>
                  </a:lnTo>
                  <a:lnTo>
                    <a:pt x="2430339" y="1466845"/>
                  </a:lnTo>
                  <a:cubicBezTo>
                    <a:pt x="2430389" y="1469405"/>
                    <a:pt x="2431351" y="1471363"/>
                    <a:pt x="2433223" y="1472720"/>
                  </a:cubicBezTo>
                  <a:cubicBezTo>
                    <a:pt x="2435096" y="1474076"/>
                    <a:pt x="2437579" y="1474761"/>
                    <a:pt x="2440672" y="1474772"/>
                  </a:cubicBezTo>
                  <a:lnTo>
                    <a:pt x="2474502" y="1474772"/>
                  </a:lnTo>
                  <a:lnTo>
                    <a:pt x="2474502" y="1435137"/>
                  </a:lnTo>
                  <a:lnTo>
                    <a:pt x="2440672" y="1435137"/>
                  </a:lnTo>
                  <a:cubicBezTo>
                    <a:pt x="2437703" y="1435146"/>
                    <a:pt x="2435255" y="1435836"/>
                    <a:pt x="2433330" y="1437207"/>
                  </a:cubicBezTo>
                  <a:cubicBezTo>
                    <a:pt x="2431404" y="1438579"/>
                    <a:pt x="2430407" y="1440578"/>
                    <a:pt x="2430339" y="1443206"/>
                  </a:cubicBezTo>
                  <a:lnTo>
                    <a:pt x="2430339" y="1449151"/>
                  </a:lnTo>
                  <a:lnTo>
                    <a:pt x="2425688" y="1449151"/>
                  </a:lnTo>
                  <a:close/>
                  <a:moveTo>
                    <a:pt x="1587637" y="1311012"/>
                  </a:moveTo>
                  <a:lnTo>
                    <a:pt x="1587637" y="1555749"/>
                  </a:lnTo>
                  <a:lnTo>
                    <a:pt x="1826284" y="1555749"/>
                  </a:lnTo>
                  <a:lnTo>
                    <a:pt x="1826284" y="1311012"/>
                  </a:lnTo>
                  <a:close/>
                  <a:moveTo>
                    <a:pt x="1203268" y="1311012"/>
                  </a:moveTo>
                  <a:lnTo>
                    <a:pt x="1203268" y="1555749"/>
                  </a:lnTo>
                  <a:lnTo>
                    <a:pt x="1426075" y="1555749"/>
                  </a:lnTo>
                  <a:lnTo>
                    <a:pt x="1426075" y="1311012"/>
                  </a:lnTo>
                  <a:close/>
                  <a:moveTo>
                    <a:pt x="2626748" y="1294552"/>
                  </a:moveTo>
                  <a:lnTo>
                    <a:pt x="2631399" y="1294552"/>
                  </a:lnTo>
                  <a:lnTo>
                    <a:pt x="2631399" y="1300919"/>
                  </a:lnTo>
                  <a:cubicBezTo>
                    <a:pt x="2631493" y="1304860"/>
                    <a:pt x="2632543" y="1307518"/>
                    <a:pt x="2634548" y="1308895"/>
                  </a:cubicBezTo>
                  <a:cubicBezTo>
                    <a:pt x="2636553" y="1310272"/>
                    <a:pt x="2638947" y="1310914"/>
                    <a:pt x="2641730" y="1310823"/>
                  </a:cubicBezTo>
                  <a:lnTo>
                    <a:pt x="2715178" y="1310823"/>
                  </a:lnTo>
                  <a:cubicBezTo>
                    <a:pt x="2719199" y="1310746"/>
                    <a:pt x="2721947" y="1309768"/>
                    <a:pt x="2723421" y="1307887"/>
                  </a:cubicBezTo>
                  <a:cubicBezTo>
                    <a:pt x="2724895" y="1306006"/>
                    <a:pt x="2725591" y="1303684"/>
                    <a:pt x="2725508" y="1300919"/>
                  </a:cubicBezTo>
                  <a:lnTo>
                    <a:pt x="2725508" y="1294552"/>
                  </a:lnTo>
                  <a:lnTo>
                    <a:pt x="2730019" y="1294552"/>
                  </a:lnTo>
                  <a:lnTo>
                    <a:pt x="2730019" y="1340943"/>
                  </a:lnTo>
                  <a:lnTo>
                    <a:pt x="2725508" y="1340943"/>
                  </a:lnTo>
                  <a:lnTo>
                    <a:pt x="2725508" y="1334434"/>
                  </a:lnTo>
                  <a:cubicBezTo>
                    <a:pt x="2725405" y="1330499"/>
                    <a:pt x="2724338" y="1327864"/>
                    <a:pt x="2722307" y="1326529"/>
                  </a:cubicBezTo>
                  <a:cubicBezTo>
                    <a:pt x="2720275" y="1325193"/>
                    <a:pt x="2717899" y="1324574"/>
                    <a:pt x="2715178" y="1324671"/>
                  </a:cubicBezTo>
                  <a:lnTo>
                    <a:pt x="2641730" y="1324671"/>
                  </a:lnTo>
                  <a:cubicBezTo>
                    <a:pt x="2637709" y="1324751"/>
                    <a:pt x="2634961" y="1325724"/>
                    <a:pt x="2633487" y="1327590"/>
                  </a:cubicBezTo>
                  <a:cubicBezTo>
                    <a:pt x="2632012" y="1329455"/>
                    <a:pt x="2631316" y="1331737"/>
                    <a:pt x="2631399" y="1334434"/>
                  </a:cubicBezTo>
                  <a:lnTo>
                    <a:pt x="2631399" y="1340943"/>
                  </a:lnTo>
                  <a:lnTo>
                    <a:pt x="2626748" y="1340943"/>
                  </a:lnTo>
                  <a:close/>
                  <a:moveTo>
                    <a:pt x="2503924" y="1251405"/>
                  </a:moveTo>
                  <a:lnTo>
                    <a:pt x="2528959" y="1261026"/>
                  </a:lnTo>
                  <a:lnTo>
                    <a:pt x="2528959" y="1338970"/>
                  </a:lnTo>
                  <a:lnTo>
                    <a:pt x="2524448" y="1338970"/>
                  </a:lnTo>
                  <a:lnTo>
                    <a:pt x="2524448" y="1333452"/>
                  </a:lnTo>
                  <a:cubicBezTo>
                    <a:pt x="2524502" y="1330245"/>
                    <a:pt x="2523511" y="1327993"/>
                    <a:pt x="2521476" y="1326696"/>
                  </a:cubicBezTo>
                  <a:cubicBezTo>
                    <a:pt x="2519441" y="1325399"/>
                    <a:pt x="2516044" y="1324774"/>
                    <a:pt x="2511285" y="1324821"/>
                  </a:cubicBezTo>
                  <a:lnTo>
                    <a:pt x="2440531" y="1324821"/>
                  </a:lnTo>
                  <a:cubicBezTo>
                    <a:pt x="2437381" y="1324853"/>
                    <a:pt x="2434904" y="1325708"/>
                    <a:pt x="2433099" y="1327385"/>
                  </a:cubicBezTo>
                  <a:cubicBezTo>
                    <a:pt x="2431295" y="1329063"/>
                    <a:pt x="2430375" y="1331368"/>
                    <a:pt x="2430339" y="1334301"/>
                  </a:cubicBezTo>
                  <a:lnTo>
                    <a:pt x="2430339" y="1338829"/>
                  </a:lnTo>
                  <a:lnTo>
                    <a:pt x="2425688" y="1338829"/>
                  </a:lnTo>
                  <a:lnTo>
                    <a:pt x="2425688" y="1263290"/>
                  </a:lnTo>
                  <a:lnTo>
                    <a:pt x="2449165" y="1254093"/>
                  </a:lnTo>
                  <a:lnTo>
                    <a:pt x="2451289" y="1258055"/>
                  </a:lnTo>
                  <a:cubicBezTo>
                    <a:pt x="2449266" y="1259199"/>
                    <a:pt x="2447331" y="1260449"/>
                    <a:pt x="2445485" y="1261804"/>
                  </a:cubicBezTo>
                  <a:cubicBezTo>
                    <a:pt x="2443639" y="1263160"/>
                    <a:pt x="2441705" y="1264976"/>
                    <a:pt x="2439682" y="1267252"/>
                  </a:cubicBezTo>
                  <a:cubicBezTo>
                    <a:pt x="2436196" y="1271396"/>
                    <a:pt x="2433754" y="1275555"/>
                    <a:pt x="2432356" y="1279731"/>
                  </a:cubicBezTo>
                  <a:cubicBezTo>
                    <a:pt x="2430958" y="1283907"/>
                    <a:pt x="2430286" y="1287855"/>
                    <a:pt x="2430339" y="1291577"/>
                  </a:cubicBezTo>
                  <a:lnTo>
                    <a:pt x="2430339" y="1302053"/>
                  </a:lnTo>
                  <a:cubicBezTo>
                    <a:pt x="2430369" y="1304593"/>
                    <a:pt x="2431159" y="1306699"/>
                    <a:pt x="2432710" y="1308371"/>
                  </a:cubicBezTo>
                  <a:cubicBezTo>
                    <a:pt x="2434261" y="1310044"/>
                    <a:pt x="2436396" y="1310911"/>
                    <a:pt x="2439115" y="1310973"/>
                  </a:cubicBezTo>
                  <a:lnTo>
                    <a:pt x="2473370" y="1310973"/>
                  </a:lnTo>
                  <a:lnTo>
                    <a:pt x="2473370" y="1297240"/>
                  </a:lnTo>
                  <a:cubicBezTo>
                    <a:pt x="2473364" y="1294951"/>
                    <a:pt x="2472795" y="1292607"/>
                    <a:pt x="2471661" y="1290208"/>
                  </a:cubicBezTo>
                  <a:cubicBezTo>
                    <a:pt x="2470528" y="1287809"/>
                    <a:pt x="2468868" y="1285780"/>
                    <a:pt x="2466681" y="1284120"/>
                  </a:cubicBezTo>
                  <a:cubicBezTo>
                    <a:pt x="2464494" y="1282461"/>
                    <a:pt x="2461816" y="1281595"/>
                    <a:pt x="2458649" y="1281525"/>
                  </a:cubicBezTo>
                  <a:lnTo>
                    <a:pt x="2455677" y="1281525"/>
                  </a:lnTo>
                  <a:lnTo>
                    <a:pt x="2455677" y="1276873"/>
                  </a:lnTo>
                  <a:lnTo>
                    <a:pt x="2495715" y="1276873"/>
                  </a:lnTo>
                  <a:lnTo>
                    <a:pt x="2495715" y="1281525"/>
                  </a:lnTo>
                  <a:lnTo>
                    <a:pt x="2491752" y="1281525"/>
                  </a:lnTo>
                  <a:cubicBezTo>
                    <a:pt x="2488139" y="1281622"/>
                    <a:pt x="2484960" y="1282949"/>
                    <a:pt x="2482215" y="1285507"/>
                  </a:cubicBezTo>
                  <a:cubicBezTo>
                    <a:pt x="2479470" y="1288064"/>
                    <a:pt x="2478025" y="1291267"/>
                    <a:pt x="2477880" y="1295116"/>
                  </a:cubicBezTo>
                  <a:lnTo>
                    <a:pt x="2477880" y="1310973"/>
                  </a:lnTo>
                  <a:lnTo>
                    <a:pt x="2516239" y="1310973"/>
                  </a:lnTo>
                  <a:cubicBezTo>
                    <a:pt x="2518253" y="1310946"/>
                    <a:pt x="2520099" y="1310150"/>
                    <a:pt x="2521777" y="1308583"/>
                  </a:cubicBezTo>
                  <a:cubicBezTo>
                    <a:pt x="2523455" y="1307017"/>
                    <a:pt x="2524345" y="1304841"/>
                    <a:pt x="2524448" y="1302053"/>
                  </a:cubicBezTo>
                  <a:lnTo>
                    <a:pt x="2524448" y="1290161"/>
                  </a:lnTo>
                  <a:cubicBezTo>
                    <a:pt x="2524457" y="1287545"/>
                    <a:pt x="2523873" y="1284464"/>
                    <a:pt x="2522697" y="1280916"/>
                  </a:cubicBezTo>
                  <a:cubicBezTo>
                    <a:pt x="2521520" y="1277367"/>
                    <a:pt x="2519698" y="1273756"/>
                    <a:pt x="2517230" y="1270081"/>
                  </a:cubicBezTo>
                  <a:cubicBezTo>
                    <a:pt x="2514582" y="1266285"/>
                    <a:pt x="2511810" y="1263196"/>
                    <a:pt x="2508914" y="1260814"/>
                  </a:cubicBezTo>
                  <a:cubicBezTo>
                    <a:pt x="2506018" y="1258432"/>
                    <a:pt x="2503600" y="1256616"/>
                    <a:pt x="2501660" y="1255367"/>
                  </a:cubicBezTo>
                  <a:close/>
                  <a:moveTo>
                    <a:pt x="2689004" y="1162446"/>
                  </a:moveTo>
                  <a:lnTo>
                    <a:pt x="2634813" y="1180557"/>
                  </a:lnTo>
                  <a:lnTo>
                    <a:pt x="2689004" y="1196262"/>
                  </a:lnTo>
                  <a:close/>
                  <a:moveTo>
                    <a:pt x="2725508" y="1122969"/>
                  </a:moveTo>
                  <a:lnTo>
                    <a:pt x="2730019" y="1122969"/>
                  </a:lnTo>
                  <a:lnTo>
                    <a:pt x="2730019" y="1165551"/>
                  </a:lnTo>
                  <a:lnTo>
                    <a:pt x="2725508" y="1165551"/>
                  </a:lnTo>
                  <a:lnTo>
                    <a:pt x="2725508" y="1158760"/>
                  </a:lnTo>
                  <a:cubicBezTo>
                    <a:pt x="2725426" y="1156960"/>
                    <a:pt x="2724777" y="1155504"/>
                    <a:pt x="2723562" y="1154392"/>
                  </a:cubicBezTo>
                  <a:cubicBezTo>
                    <a:pt x="2722347" y="1153281"/>
                    <a:pt x="2721061" y="1152709"/>
                    <a:pt x="2719704" y="1152677"/>
                  </a:cubicBezTo>
                  <a:cubicBezTo>
                    <a:pt x="2719038" y="1152683"/>
                    <a:pt x="2718247" y="1152778"/>
                    <a:pt x="2717333" y="1152960"/>
                  </a:cubicBezTo>
                  <a:cubicBezTo>
                    <a:pt x="2716419" y="1153143"/>
                    <a:pt x="2715557" y="1153379"/>
                    <a:pt x="2714749" y="1153668"/>
                  </a:cubicBezTo>
                  <a:lnTo>
                    <a:pt x="2693514" y="1160882"/>
                  </a:lnTo>
                  <a:lnTo>
                    <a:pt x="2693514" y="1197536"/>
                  </a:lnTo>
                  <a:lnTo>
                    <a:pt x="2713617" y="1203478"/>
                  </a:lnTo>
                  <a:cubicBezTo>
                    <a:pt x="2714484" y="1203755"/>
                    <a:pt x="2715369" y="1203944"/>
                    <a:pt x="2716271" y="1204044"/>
                  </a:cubicBezTo>
                  <a:cubicBezTo>
                    <a:pt x="2717174" y="1204144"/>
                    <a:pt x="2717988" y="1204191"/>
                    <a:pt x="2718713" y="1204185"/>
                  </a:cubicBezTo>
                  <a:cubicBezTo>
                    <a:pt x="2720731" y="1204277"/>
                    <a:pt x="2722359" y="1203705"/>
                    <a:pt x="2723597" y="1202470"/>
                  </a:cubicBezTo>
                  <a:cubicBezTo>
                    <a:pt x="2724836" y="1201235"/>
                    <a:pt x="2725473" y="1198788"/>
                    <a:pt x="2725508" y="1195130"/>
                  </a:cubicBezTo>
                  <a:lnTo>
                    <a:pt x="2725508" y="1191027"/>
                  </a:lnTo>
                  <a:lnTo>
                    <a:pt x="2730019" y="1191027"/>
                  </a:lnTo>
                  <a:lnTo>
                    <a:pt x="2730019" y="1225533"/>
                  </a:lnTo>
                  <a:lnTo>
                    <a:pt x="2725508" y="1225533"/>
                  </a:lnTo>
                  <a:lnTo>
                    <a:pt x="2725508" y="1219313"/>
                  </a:lnTo>
                  <a:cubicBezTo>
                    <a:pt x="2725429" y="1216969"/>
                    <a:pt x="2724754" y="1215059"/>
                    <a:pt x="2723485" y="1213584"/>
                  </a:cubicBezTo>
                  <a:cubicBezTo>
                    <a:pt x="2722215" y="1212109"/>
                    <a:pt x="2720827" y="1210994"/>
                    <a:pt x="2719321" y="1210240"/>
                  </a:cubicBezTo>
                  <a:cubicBezTo>
                    <a:pt x="2717816" y="1209487"/>
                    <a:pt x="2716669" y="1209020"/>
                    <a:pt x="2715882" y="1208840"/>
                  </a:cubicBezTo>
                  <a:lnTo>
                    <a:pt x="2626465" y="1182810"/>
                  </a:lnTo>
                  <a:lnTo>
                    <a:pt x="2624201" y="1169512"/>
                  </a:lnTo>
                  <a:lnTo>
                    <a:pt x="2716307" y="1138530"/>
                  </a:lnTo>
                  <a:cubicBezTo>
                    <a:pt x="2719415" y="1137337"/>
                    <a:pt x="2721728" y="1135516"/>
                    <a:pt x="2723243" y="1133066"/>
                  </a:cubicBezTo>
                  <a:cubicBezTo>
                    <a:pt x="2724760" y="1130617"/>
                    <a:pt x="2725514" y="1128336"/>
                    <a:pt x="2725508" y="1126223"/>
                  </a:cubicBezTo>
                  <a:close/>
                  <a:moveTo>
                    <a:pt x="2425688" y="1083289"/>
                  </a:moveTo>
                  <a:lnTo>
                    <a:pt x="2430339" y="1083289"/>
                  </a:lnTo>
                  <a:lnTo>
                    <a:pt x="2430339" y="1087817"/>
                  </a:lnTo>
                  <a:cubicBezTo>
                    <a:pt x="2430372" y="1090576"/>
                    <a:pt x="2431298" y="1092875"/>
                    <a:pt x="2433117" y="1094715"/>
                  </a:cubicBezTo>
                  <a:cubicBezTo>
                    <a:pt x="2434936" y="1096554"/>
                    <a:pt x="2437454" y="1097509"/>
                    <a:pt x="2440670" y="1097580"/>
                  </a:cubicBezTo>
                  <a:lnTo>
                    <a:pt x="2528959" y="1097580"/>
                  </a:lnTo>
                  <a:lnTo>
                    <a:pt x="2528959" y="1102090"/>
                  </a:lnTo>
                  <a:lnTo>
                    <a:pt x="2442085" y="1165213"/>
                  </a:lnTo>
                  <a:lnTo>
                    <a:pt x="2514118" y="1165213"/>
                  </a:lnTo>
                  <a:cubicBezTo>
                    <a:pt x="2516901" y="1165195"/>
                    <a:pt x="2519295" y="1164346"/>
                    <a:pt x="2521300" y="1162665"/>
                  </a:cubicBezTo>
                  <a:cubicBezTo>
                    <a:pt x="2523305" y="1160985"/>
                    <a:pt x="2524354" y="1158579"/>
                    <a:pt x="2524448" y="1155447"/>
                  </a:cubicBezTo>
                  <a:lnTo>
                    <a:pt x="2524448" y="1150918"/>
                  </a:lnTo>
                  <a:lnTo>
                    <a:pt x="2528959" y="1150918"/>
                  </a:lnTo>
                  <a:lnTo>
                    <a:pt x="2528959" y="1184155"/>
                  </a:lnTo>
                  <a:lnTo>
                    <a:pt x="2524448" y="1184155"/>
                  </a:lnTo>
                  <a:lnTo>
                    <a:pt x="2524448" y="1179627"/>
                  </a:lnTo>
                  <a:cubicBezTo>
                    <a:pt x="2524407" y="1176806"/>
                    <a:pt x="2523464" y="1174489"/>
                    <a:pt x="2521618" y="1172677"/>
                  </a:cubicBezTo>
                  <a:cubicBezTo>
                    <a:pt x="2519773" y="1170864"/>
                    <a:pt x="2517272" y="1169926"/>
                    <a:pt x="2514118" y="1169864"/>
                  </a:cubicBezTo>
                  <a:lnTo>
                    <a:pt x="2440670" y="1169864"/>
                  </a:lnTo>
                  <a:cubicBezTo>
                    <a:pt x="2439652" y="1169838"/>
                    <a:pt x="2438340" y="1170111"/>
                    <a:pt x="2436734" y="1170682"/>
                  </a:cubicBezTo>
                  <a:cubicBezTo>
                    <a:pt x="2435128" y="1171253"/>
                    <a:pt x="2433680" y="1172280"/>
                    <a:pt x="2432389" y="1173763"/>
                  </a:cubicBezTo>
                  <a:cubicBezTo>
                    <a:pt x="2431097" y="1175246"/>
                    <a:pt x="2430414" y="1177342"/>
                    <a:pt x="2430339" y="1180052"/>
                  </a:cubicBezTo>
                  <a:lnTo>
                    <a:pt x="2430339" y="1184155"/>
                  </a:lnTo>
                  <a:lnTo>
                    <a:pt x="2425688" y="1184155"/>
                  </a:lnTo>
                  <a:lnTo>
                    <a:pt x="2425688" y="1160684"/>
                  </a:lnTo>
                  <a:lnTo>
                    <a:pt x="2504494" y="1102090"/>
                  </a:lnTo>
                  <a:lnTo>
                    <a:pt x="2440670" y="1102090"/>
                  </a:lnTo>
                  <a:cubicBezTo>
                    <a:pt x="2437640" y="1102155"/>
                    <a:pt x="2435175" y="1103087"/>
                    <a:pt x="2433276" y="1104885"/>
                  </a:cubicBezTo>
                  <a:cubicBezTo>
                    <a:pt x="2431377" y="1106684"/>
                    <a:pt x="2430398" y="1108961"/>
                    <a:pt x="2430339" y="1111715"/>
                  </a:cubicBezTo>
                  <a:lnTo>
                    <a:pt x="2430339" y="1116527"/>
                  </a:lnTo>
                  <a:lnTo>
                    <a:pt x="2425688" y="1116527"/>
                  </a:lnTo>
                  <a:close/>
                  <a:moveTo>
                    <a:pt x="1587637" y="1028541"/>
                  </a:moveTo>
                  <a:lnTo>
                    <a:pt x="1587637" y="1258183"/>
                  </a:lnTo>
                  <a:lnTo>
                    <a:pt x="1826284" y="1258183"/>
                  </a:lnTo>
                  <a:lnTo>
                    <a:pt x="1826284" y="1028541"/>
                  </a:lnTo>
                  <a:close/>
                  <a:moveTo>
                    <a:pt x="1203268" y="1028541"/>
                  </a:moveTo>
                  <a:lnTo>
                    <a:pt x="1203268" y="1258183"/>
                  </a:lnTo>
                  <a:lnTo>
                    <a:pt x="1426075" y="1258183"/>
                  </a:lnTo>
                  <a:lnTo>
                    <a:pt x="1426075" y="1028541"/>
                  </a:lnTo>
                  <a:close/>
                  <a:moveTo>
                    <a:pt x="2626748" y="953864"/>
                  </a:moveTo>
                  <a:lnTo>
                    <a:pt x="2631399" y="953864"/>
                  </a:lnTo>
                  <a:lnTo>
                    <a:pt x="2631399" y="958392"/>
                  </a:lnTo>
                  <a:cubicBezTo>
                    <a:pt x="2631432" y="961151"/>
                    <a:pt x="2632358" y="963450"/>
                    <a:pt x="2634177" y="965289"/>
                  </a:cubicBezTo>
                  <a:cubicBezTo>
                    <a:pt x="2635996" y="967129"/>
                    <a:pt x="2638514" y="968084"/>
                    <a:pt x="2641730" y="968155"/>
                  </a:cubicBezTo>
                  <a:lnTo>
                    <a:pt x="2730019" y="968155"/>
                  </a:lnTo>
                  <a:lnTo>
                    <a:pt x="2730019" y="972665"/>
                  </a:lnTo>
                  <a:lnTo>
                    <a:pt x="2643145" y="1035787"/>
                  </a:lnTo>
                  <a:lnTo>
                    <a:pt x="2715178" y="1035787"/>
                  </a:lnTo>
                  <a:cubicBezTo>
                    <a:pt x="2717961" y="1035770"/>
                    <a:pt x="2720355" y="1034920"/>
                    <a:pt x="2722360" y="1033240"/>
                  </a:cubicBezTo>
                  <a:cubicBezTo>
                    <a:pt x="2724365" y="1031559"/>
                    <a:pt x="2725414" y="1029153"/>
                    <a:pt x="2725508" y="1026022"/>
                  </a:cubicBezTo>
                  <a:lnTo>
                    <a:pt x="2725508" y="1021493"/>
                  </a:lnTo>
                  <a:lnTo>
                    <a:pt x="2730019" y="1021493"/>
                  </a:lnTo>
                  <a:lnTo>
                    <a:pt x="2730019" y="1054730"/>
                  </a:lnTo>
                  <a:lnTo>
                    <a:pt x="2725508" y="1054730"/>
                  </a:lnTo>
                  <a:lnTo>
                    <a:pt x="2725508" y="1050202"/>
                  </a:lnTo>
                  <a:cubicBezTo>
                    <a:pt x="2725467" y="1047381"/>
                    <a:pt x="2724524" y="1045064"/>
                    <a:pt x="2722678" y="1043251"/>
                  </a:cubicBezTo>
                  <a:cubicBezTo>
                    <a:pt x="2720833" y="1041438"/>
                    <a:pt x="2718332" y="1040500"/>
                    <a:pt x="2715178" y="1040439"/>
                  </a:cubicBezTo>
                  <a:lnTo>
                    <a:pt x="2641730" y="1040439"/>
                  </a:lnTo>
                  <a:cubicBezTo>
                    <a:pt x="2640712" y="1040413"/>
                    <a:pt x="2639400" y="1040685"/>
                    <a:pt x="2637794" y="1041256"/>
                  </a:cubicBezTo>
                  <a:cubicBezTo>
                    <a:pt x="2636188" y="1041828"/>
                    <a:pt x="2634740" y="1042855"/>
                    <a:pt x="2633449" y="1044338"/>
                  </a:cubicBezTo>
                  <a:cubicBezTo>
                    <a:pt x="2632157" y="1045821"/>
                    <a:pt x="2631474" y="1047917"/>
                    <a:pt x="2631399" y="1050626"/>
                  </a:cubicBezTo>
                  <a:lnTo>
                    <a:pt x="2631399" y="1054730"/>
                  </a:lnTo>
                  <a:lnTo>
                    <a:pt x="2626748" y="1054730"/>
                  </a:lnTo>
                  <a:lnTo>
                    <a:pt x="2626748" y="1031258"/>
                  </a:lnTo>
                  <a:lnTo>
                    <a:pt x="2705555" y="972665"/>
                  </a:lnTo>
                  <a:lnTo>
                    <a:pt x="2641730" y="972665"/>
                  </a:lnTo>
                  <a:cubicBezTo>
                    <a:pt x="2638700" y="972729"/>
                    <a:pt x="2636235" y="973661"/>
                    <a:pt x="2634336" y="975460"/>
                  </a:cubicBezTo>
                  <a:cubicBezTo>
                    <a:pt x="2632437" y="977259"/>
                    <a:pt x="2631458" y="979535"/>
                    <a:pt x="2631399" y="982289"/>
                  </a:cubicBezTo>
                  <a:lnTo>
                    <a:pt x="2631399" y="987101"/>
                  </a:lnTo>
                  <a:lnTo>
                    <a:pt x="2626748" y="987101"/>
                  </a:lnTo>
                  <a:close/>
                  <a:moveTo>
                    <a:pt x="2484265" y="928686"/>
                  </a:moveTo>
                  <a:lnTo>
                    <a:pt x="2488917" y="928686"/>
                  </a:lnTo>
                  <a:lnTo>
                    <a:pt x="2488917" y="932224"/>
                  </a:lnTo>
                  <a:cubicBezTo>
                    <a:pt x="2489002" y="933936"/>
                    <a:pt x="2489857" y="935499"/>
                    <a:pt x="2491482" y="936911"/>
                  </a:cubicBezTo>
                  <a:cubicBezTo>
                    <a:pt x="2493107" y="938323"/>
                    <a:pt x="2494989" y="939072"/>
                    <a:pt x="2497127" y="939157"/>
                  </a:cubicBezTo>
                  <a:lnTo>
                    <a:pt x="2525863" y="939157"/>
                  </a:lnTo>
                  <a:cubicBezTo>
                    <a:pt x="2525388" y="940629"/>
                    <a:pt x="2525099" y="941995"/>
                    <a:pt x="2524996" y="943255"/>
                  </a:cubicBezTo>
                  <a:cubicBezTo>
                    <a:pt x="2524893" y="944515"/>
                    <a:pt x="2524851" y="945316"/>
                    <a:pt x="2524872" y="945657"/>
                  </a:cubicBezTo>
                  <a:cubicBezTo>
                    <a:pt x="2524819" y="946272"/>
                    <a:pt x="2524925" y="947233"/>
                    <a:pt x="2525190" y="948537"/>
                  </a:cubicBezTo>
                  <a:cubicBezTo>
                    <a:pt x="2525455" y="949841"/>
                    <a:pt x="2526198" y="952038"/>
                    <a:pt x="2527417" y="955129"/>
                  </a:cubicBezTo>
                  <a:cubicBezTo>
                    <a:pt x="2529320" y="959991"/>
                    <a:pt x="2530519" y="963854"/>
                    <a:pt x="2531012" y="966717"/>
                  </a:cubicBezTo>
                  <a:cubicBezTo>
                    <a:pt x="2531506" y="969581"/>
                    <a:pt x="2531717" y="971993"/>
                    <a:pt x="2531647" y="973954"/>
                  </a:cubicBezTo>
                  <a:cubicBezTo>
                    <a:pt x="2531439" y="983661"/>
                    <a:pt x="2528632" y="991685"/>
                    <a:pt x="2523228" y="998024"/>
                  </a:cubicBezTo>
                  <a:cubicBezTo>
                    <a:pt x="2517823" y="1004364"/>
                    <a:pt x="2511066" y="1009084"/>
                    <a:pt x="2502958" y="1012184"/>
                  </a:cubicBezTo>
                  <a:cubicBezTo>
                    <a:pt x="2494850" y="1015284"/>
                    <a:pt x="2486637" y="1016829"/>
                    <a:pt x="2478320" y="1016818"/>
                  </a:cubicBezTo>
                  <a:cubicBezTo>
                    <a:pt x="2467926" y="1016707"/>
                    <a:pt x="2458586" y="1014666"/>
                    <a:pt x="2450301" y="1010696"/>
                  </a:cubicBezTo>
                  <a:cubicBezTo>
                    <a:pt x="2442017" y="1006725"/>
                    <a:pt x="2435446" y="1001488"/>
                    <a:pt x="2430590" y="994985"/>
                  </a:cubicBezTo>
                  <a:cubicBezTo>
                    <a:pt x="2425734" y="988482"/>
                    <a:pt x="2423251" y="981378"/>
                    <a:pt x="2423141" y="973671"/>
                  </a:cubicBezTo>
                  <a:cubicBezTo>
                    <a:pt x="2423161" y="971250"/>
                    <a:pt x="2423367" y="969014"/>
                    <a:pt x="2423758" y="966965"/>
                  </a:cubicBezTo>
                  <a:cubicBezTo>
                    <a:pt x="2424150" y="964916"/>
                    <a:pt x="2424604" y="963141"/>
                    <a:pt x="2425122" y="961640"/>
                  </a:cubicBezTo>
                  <a:cubicBezTo>
                    <a:pt x="2425732" y="959882"/>
                    <a:pt x="2426103" y="958655"/>
                    <a:pt x="2426236" y="957959"/>
                  </a:cubicBezTo>
                  <a:cubicBezTo>
                    <a:pt x="2426369" y="957264"/>
                    <a:pt x="2426421" y="956603"/>
                    <a:pt x="2426395" y="955978"/>
                  </a:cubicBezTo>
                  <a:cubicBezTo>
                    <a:pt x="2426339" y="953043"/>
                    <a:pt x="2425956" y="950675"/>
                    <a:pt x="2425246" y="948873"/>
                  </a:cubicBezTo>
                  <a:cubicBezTo>
                    <a:pt x="2424535" y="947070"/>
                    <a:pt x="2423833" y="945622"/>
                    <a:pt x="2423141" y="944527"/>
                  </a:cubicBezTo>
                  <a:lnTo>
                    <a:pt x="2450013" y="935478"/>
                  </a:lnTo>
                  <a:lnTo>
                    <a:pt x="2451712" y="939863"/>
                  </a:lnTo>
                  <a:cubicBezTo>
                    <a:pt x="2443414" y="943332"/>
                    <a:pt x="2437364" y="947915"/>
                    <a:pt x="2433560" y="953614"/>
                  </a:cubicBezTo>
                  <a:cubicBezTo>
                    <a:pt x="2429756" y="959312"/>
                    <a:pt x="2427881" y="965243"/>
                    <a:pt x="2427934" y="971406"/>
                  </a:cubicBezTo>
                  <a:cubicBezTo>
                    <a:pt x="2428147" y="978588"/>
                    <a:pt x="2430472" y="984217"/>
                    <a:pt x="2434907" y="988292"/>
                  </a:cubicBezTo>
                  <a:cubicBezTo>
                    <a:pt x="2439342" y="992367"/>
                    <a:pt x="2444607" y="995319"/>
                    <a:pt x="2450703" y="997149"/>
                  </a:cubicBezTo>
                  <a:cubicBezTo>
                    <a:pt x="2456799" y="998979"/>
                    <a:pt x="2462445" y="1000118"/>
                    <a:pt x="2467641" y="1000566"/>
                  </a:cubicBezTo>
                  <a:cubicBezTo>
                    <a:pt x="2472837" y="1001014"/>
                    <a:pt x="2476302" y="1001202"/>
                    <a:pt x="2478037" y="1001130"/>
                  </a:cubicBezTo>
                  <a:cubicBezTo>
                    <a:pt x="2487322" y="1001099"/>
                    <a:pt x="2495614" y="999871"/>
                    <a:pt x="2502916" y="997445"/>
                  </a:cubicBezTo>
                  <a:cubicBezTo>
                    <a:pt x="2510217" y="995018"/>
                    <a:pt x="2515986" y="991578"/>
                    <a:pt x="2520223" y="987123"/>
                  </a:cubicBezTo>
                  <a:cubicBezTo>
                    <a:pt x="2524459" y="982667"/>
                    <a:pt x="2526622" y="977381"/>
                    <a:pt x="2526713" y="971265"/>
                  </a:cubicBezTo>
                  <a:cubicBezTo>
                    <a:pt x="2526601" y="966940"/>
                    <a:pt x="2525392" y="963432"/>
                    <a:pt x="2523084" y="960743"/>
                  </a:cubicBezTo>
                  <a:cubicBezTo>
                    <a:pt x="2520776" y="958054"/>
                    <a:pt x="2518036" y="956088"/>
                    <a:pt x="2514863" y="954845"/>
                  </a:cubicBezTo>
                  <a:cubicBezTo>
                    <a:pt x="2511691" y="953603"/>
                    <a:pt x="2508751" y="952990"/>
                    <a:pt x="2506045" y="953005"/>
                  </a:cubicBezTo>
                  <a:lnTo>
                    <a:pt x="2498684" y="953005"/>
                  </a:lnTo>
                  <a:cubicBezTo>
                    <a:pt x="2495986" y="953023"/>
                    <a:pt x="2493703" y="953731"/>
                    <a:pt x="2491836" y="955129"/>
                  </a:cubicBezTo>
                  <a:cubicBezTo>
                    <a:pt x="2489969" y="956526"/>
                    <a:pt x="2488996" y="958508"/>
                    <a:pt x="2488917" y="961073"/>
                  </a:cubicBezTo>
                  <a:lnTo>
                    <a:pt x="2488917" y="968575"/>
                  </a:lnTo>
                  <a:lnTo>
                    <a:pt x="2484265" y="968575"/>
                  </a:lnTo>
                  <a:close/>
                  <a:moveTo>
                    <a:pt x="2702866" y="808458"/>
                  </a:moveTo>
                  <a:lnTo>
                    <a:pt x="2730019" y="818219"/>
                  </a:lnTo>
                  <a:lnTo>
                    <a:pt x="2730019" y="886543"/>
                  </a:lnTo>
                  <a:lnTo>
                    <a:pt x="2728186" y="886543"/>
                  </a:lnTo>
                  <a:lnTo>
                    <a:pt x="2631399" y="828545"/>
                  </a:lnTo>
                  <a:lnTo>
                    <a:pt x="2631399" y="845238"/>
                  </a:lnTo>
                  <a:cubicBezTo>
                    <a:pt x="2631543" y="852496"/>
                    <a:pt x="2632937" y="858474"/>
                    <a:pt x="2635582" y="863171"/>
                  </a:cubicBezTo>
                  <a:cubicBezTo>
                    <a:pt x="2638226" y="867868"/>
                    <a:pt x="2641256" y="871583"/>
                    <a:pt x="2644671" y="874315"/>
                  </a:cubicBezTo>
                  <a:cubicBezTo>
                    <a:pt x="2648086" y="877047"/>
                    <a:pt x="2651021" y="879096"/>
                    <a:pt x="2653476" y="880461"/>
                  </a:cubicBezTo>
                  <a:lnTo>
                    <a:pt x="2651212" y="884422"/>
                  </a:lnTo>
                  <a:lnTo>
                    <a:pt x="2626748" y="874802"/>
                  </a:lnTo>
                  <a:lnTo>
                    <a:pt x="2626748" y="810863"/>
                  </a:lnTo>
                  <a:lnTo>
                    <a:pt x="2628721" y="810863"/>
                  </a:lnTo>
                  <a:lnTo>
                    <a:pt x="2725508" y="869144"/>
                  </a:lnTo>
                  <a:lnTo>
                    <a:pt x="2725508" y="846793"/>
                  </a:lnTo>
                  <a:cubicBezTo>
                    <a:pt x="2725420" y="843045"/>
                    <a:pt x="2724571" y="839332"/>
                    <a:pt x="2722961" y="835653"/>
                  </a:cubicBezTo>
                  <a:cubicBezTo>
                    <a:pt x="2721352" y="831976"/>
                    <a:pt x="2719512" y="828757"/>
                    <a:pt x="2717442" y="825999"/>
                  </a:cubicBezTo>
                  <a:cubicBezTo>
                    <a:pt x="2714644" y="822327"/>
                    <a:pt x="2711820" y="819486"/>
                    <a:pt x="2708969" y="817476"/>
                  </a:cubicBezTo>
                  <a:cubicBezTo>
                    <a:pt x="2706118" y="815466"/>
                    <a:pt x="2703470" y="813827"/>
                    <a:pt x="2701026" y="812560"/>
                  </a:cubicBezTo>
                  <a:close/>
                  <a:moveTo>
                    <a:pt x="2500390" y="789860"/>
                  </a:moveTo>
                  <a:cubicBezTo>
                    <a:pt x="2506122" y="789908"/>
                    <a:pt x="2511339" y="791288"/>
                    <a:pt x="2516041" y="794001"/>
                  </a:cubicBezTo>
                  <a:cubicBezTo>
                    <a:pt x="2520743" y="796714"/>
                    <a:pt x="2524502" y="800473"/>
                    <a:pt x="2527317" y="805277"/>
                  </a:cubicBezTo>
                  <a:cubicBezTo>
                    <a:pt x="2530132" y="810082"/>
                    <a:pt x="2531576" y="815646"/>
                    <a:pt x="2531647" y="821969"/>
                  </a:cubicBezTo>
                  <a:cubicBezTo>
                    <a:pt x="2531635" y="824178"/>
                    <a:pt x="2531412" y="826448"/>
                    <a:pt x="2530977" y="828781"/>
                  </a:cubicBezTo>
                  <a:cubicBezTo>
                    <a:pt x="2530543" y="831113"/>
                    <a:pt x="2529967" y="833419"/>
                    <a:pt x="2529250" y="835699"/>
                  </a:cubicBezTo>
                  <a:cubicBezTo>
                    <a:pt x="2528563" y="838070"/>
                    <a:pt x="2528105" y="839662"/>
                    <a:pt x="2527876" y="840476"/>
                  </a:cubicBezTo>
                  <a:cubicBezTo>
                    <a:pt x="2527646" y="841290"/>
                    <a:pt x="2527541" y="841962"/>
                    <a:pt x="2527558" y="842493"/>
                  </a:cubicBezTo>
                  <a:cubicBezTo>
                    <a:pt x="2527544" y="843431"/>
                    <a:pt x="2527819" y="845128"/>
                    <a:pt x="2528386" y="847584"/>
                  </a:cubicBezTo>
                  <a:cubicBezTo>
                    <a:pt x="2528953" y="850040"/>
                    <a:pt x="2529899" y="852724"/>
                    <a:pt x="2531222" y="855637"/>
                  </a:cubicBezTo>
                  <a:lnTo>
                    <a:pt x="2502654" y="863984"/>
                  </a:lnTo>
                  <a:lnTo>
                    <a:pt x="2501522" y="860022"/>
                  </a:lnTo>
                  <a:cubicBezTo>
                    <a:pt x="2511178" y="853792"/>
                    <a:pt x="2517835" y="847240"/>
                    <a:pt x="2521494" y="840366"/>
                  </a:cubicBezTo>
                  <a:cubicBezTo>
                    <a:pt x="2525153" y="833492"/>
                    <a:pt x="2526892" y="827643"/>
                    <a:pt x="2526713" y="822818"/>
                  </a:cubicBezTo>
                  <a:cubicBezTo>
                    <a:pt x="2526752" y="820234"/>
                    <a:pt x="2526122" y="817272"/>
                    <a:pt x="2524820" y="813932"/>
                  </a:cubicBezTo>
                  <a:cubicBezTo>
                    <a:pt x="2523519" y="810593"/>
                    <a:pt x="2521305" y="807662"/>
                    <a:pt x="2518179" y="805141"/>
                  </a:cubicBezTo>
                  <a:cubicBezTo>
                    <a:pt x="2515054" y="802619"/>
                    <a:pt x="2510775" y="801293"/>
                    <a:pt x="2505343" y="801161"/>
                  </a:cubicBezTo>
                  <a:cubicBezTo>
                    <a:pt x="2500532" y="800935"/>
                    <a:pt x="2496569" y="802592"/>
                    <a:pt x="2493456" y="806133"/>
                  </a:cubicBezTo>
                  <a:cubicBezTo>
                    <a:pt x="2490343" y="809675"/>
                    <a:pt x="2486805" y="816463"/>
                    <a:pt x="2482842" y="826498"/>
                  </a:cubicBezTo>
                  <a:cubicBezTo>
                    <a:pt x="2480520" y="832572"/>
                    <a:pt x="2478104" y="837848"/>
                    <a:pt x="2475593" y="842325"/>
                  </a:cubicBezTo>
                  <a:cubicBezTo>
                    <a:pt x="2473083" y="846802"/>
                    <a:pt x="2469975" y="850273"/>
                    <a:pt x="2466269" y="852737"/>
                  </a:cubicBezTo>
                  <a:cubicBezTo>
                    <a:pt x="2462563" y="855200"/>
                    <a:pt x="2457757" y="856450"/>
                    <a:pt x="2451850" y="856485"/>
                  </a:cubicBezTo>
                  <a:cubicBezTo>
                    <a:pt x="2447174" y="856503"/>
                    <a:pt x="2442659" y="855509"/>
                    <a:pt x="2438306" y="853501"/>
                  </a:cubicBezTo>
                  <a:cubicBezTo>
                    <a:pt x="2433952" y="851494"/>
                    <a:pt x="2430362" y="848362"/>
                    <a:pt x="2427533" y="844106"/>
                  </a:cubicBezTo>
                  <a:cubicBezTo>
                    <a:pt x="2424705" y="839850"/>
                    <a:pt x="2423241" y="834359"/>
                    <a:pt x="2423141" y="827631"/>
                  </a:cubicBezTo>
                  <a:cubicBezTo>
                    <a:pt x="2423117" y="825909"/>
                    <a:pt x="2423200" y="824222"/>
                    <a:pt x="2423388" y="822571"/>
                  </a:cubicBezTo>
                  <a:cubicBezTo>
                    <a:pt x="2423577" y="820919"/>
                    <a:pt x="2424013" y="818171"/>
                    <a:pt x="2424697" y="814325"/>
                  </a:cubicBezTo>
                  <a:cubicBezTo>
                    <a:pt x="2424851" y="813518"/>
                    <a:pt x="2425004" y="812621"/>
                    <a:pt x="2425157" y="811636"/>
                  </a:cubicBezTo>
                  <a:cubicBezTo>
                    <a:pt x="2425310" y="810651"/>
                    <a:pt x="2425393" y="809755"/>
                    <a:pt x="2425405" y="808947"/>
                  </a:cubicBezTo>
                  <a:cubicBezTo>
                    <a:pt x="2425390" y="807387"/>
                    <a:pt x="2425172" y="805836"/>
                    <a:pt x="2424750" y="804294"/>
                  </a:cubicBezTo>
                  <a:cubicBezTo>
                    <a:pt x="2424329" y="802752"/>
                    <a:pt x="2423792" y="801237"/>
                    <a:pt x="2423141" y="799749"/>
                  </a:cubicBezTo>
                  <a:lnTo>
                    <a:pt x="2448454" y="791838"/>
                  </a:lnTo>
                  <a:lnTo>
                    <a:pt x="2449868" y="796076"/>
                  </a:lnTo>
                  <a:cubicBezTo>
                    <a:pt x="2445811" y="798098"/>
                    <a:pt x="2442133" y="800273"/>
                    <a:pt x="2438836" y="802601"/>
                  </a:cubicBezTo>
                  <a:cubicBezTo>
                    <a:pt x="2435538" y="804929"/>
                    <a:pt x="2432909" y="807997"/>
                    <a:pt x="2430948" y="811804"/>
                  </a:cubicBezTo>
                  <a:cubicBezTo>
                    <a:pt x="2428986" y="815612"/>
                    <a:pt x="2427982" y="820746"/>
                    <a:pt x="2427934" y="827206"/>
                  </a:cubicBezTo>
                  <a:cubicBezTo>
                    <a:pt x="2428030" y="832483"/>
                    <a:pt x="2429064" y="836540"/>
                    <a:pt x="2431037" y="839379"/>
                  </a:cubicBezTo>
                  <a:cubicBezTo>
                    <a:pt x="2433009" y="842218"/>
                    <a:pt x="2435343" y="844168"/>
                    <a:pt x="2438039" y="845230"/>
                  </a:cubicBezTo>
                  <a:cubicBezTo>
                    <a:pt x="2440735" y="846291"/>
                    <a:pt x="2443215" y="846795"/>
                    <a:pt x="2445482" y="846739"/>
                  </a:cubicBezTo>
                  <a:cubicBezTo>
                    <a:pt x="2450600" y="846851"/>
                    <a:pt x="2454833" y="844929"/>
                    <a:pt x="2458183" y="840971"/>
                  </a:cubicBezTo>
                  <a:cubicBezTo>
                    <a:pt x="2461532" y="837014"/>
                    <a:pt x="2465129" y="830350"/>
                    <a:pt x="2468973" y="820978"/>
                  </a:cubicBezTo>
                  <a:cubicBezTo>
                    <a:pt x="2471909" y="813911"/>
                    <a:pt x="2474749" y="808076"/>
                    <a:pt x="2477496" y="803476"/>
                  </a:cubicBezTo>
                  <a:cubicBezTo>
                    <a:pt x="2480242" y="798874"/>
                    <a:pt x="2483398" y="795452"/>
                    <a:pt x="2486962" y="793210"/>
                  </a:cubicBezTo>
                  <a:cubicBezTo>
                    <a:pt x="2490526" y="790968"/>
                    <a:pt x="2495002" y="789851"/>
                    <a:pt x="2500390" y="789860"/>
                  </a:cubicBezTo>
                  <a:close/>
                  <a:moveTo>
                    <a:pt x="2026917" y="649037"/>
                  </a:moveTo>
                  <a:cubicBezTo>
                    <a:pt x="2032548" y="649037"/>
                    <a:pt x="2046275" y="656943"/>
                    <a:pt x="2068099" y="672757"/>
                  </a:cubicBezTo>
                  <a:lnTo>
                    <a:pt x="2195870" y="767632"/>
                  </a:lnTo>
                  <a:cubicBezTo>
                    <a:pt x="2209949" y="778413"/>
                    <a:pt x="2216989" y="788116"/>
                    <a:pt x="2216989" y="796742"/>
                  </a:cubicBezTo>
                  <a:cubicBezTo>
                    <a:pt x="2216989" y="813993"/>
                    <a:pt x="2206429" y="823337"/>
                    <a:pt x="2185310" y="824773"/>
                  </a:cubicBezTo>
                  <a:lnTo>
                    <a:pt x="1587637" y="824773"/>
                  </a:lnTo>
                  <a:lnTo>
                    <a:pt x="1587637" y="975712"/>
                  </a:lnTo>
                  <a:lnTo>
                    <a:pt x="1804108" y="975712"/>
                  </a:lnTo>
                  <a:lnTo>
                    <a:pt x="1857962" y="904556"/>
                  </a:lnTo>
                  <a:cubicBezTo>
                    <a:pt x="1874154" y="884431"/>
                    <a:pt x="1887882" y="874367"/>
                    <a:pt x="1899145" y="874367"/>
                  </a:cubicBezTo>
                  <a:cubicBezTo>
                    <a:pt x="1909705" y="874367"/>
                    <a:pt x="1921320" y="880837"/>
                    <a:pt x="1933991" y="893774"/>
                  </a:cubicBezTo>
                  <a:lnTo>
                    <a:pt x="2042755" y="982182"/>
                  </a:lnTo>
                  <a:cubicBezTo>
                    <a:pt x="2058243" y="995119"/>
                    <a:pt x="2065986" y="1005540"/>
                    <a:pt x="2065986" y="1013448"/>
                  </a:cubicBezTo>
                  <a:cubicBezTo>
                    <a:pt x="2065986" y="1027821"/>
                    <a:pt x="2040643" y="1053338"/>
                    <a:pt x="1989957" y="1089994"/>
                  </a:cubicBezTo>
                  <a:cubicBezTo>
                    <a:pt x="1988549" y="1120901"/>
                    <a:pt x="1987846" y="1173370"/>
                    <a:pt x="1987846" y="1247403"/>
                  </a:cubicBezTo>
                  <a:cubicBezTo>
                    <a:pt x="1987846" y="1264653"/>
                    <a:pt x="1990134" y="1318918"/>
                    <a:pt x="1994709" y="1410201"/>
                  </a:cubicBezTo>
                  <a:cubicBezTo>
                    <a:pt x="1999285" y="1501482"/>
                    <a:pt x="2001574" y="1554671"/>
                    <a:pt x="2001574" y="1569764"/>
                  </a:cubicBezTo>
                  <a:cubicBezTo>
                    <a:pt x="2001574" y="1589530"/>
                    <a:pt x="1999176" y="1606825"/>
                    <a:pt x="1994380" y="1621650"/>
                  </a:cubicBezTo>
                  <a:lnTo>
                    <a:pt x="1991507" y="1626583"/>
                  </a:lnTo>
                  <a:lnTo>
                    <a:pt x="2092738" y="1687789"/>
                  </a:lnTo>
                  <a:lnTo>
                    <a:pt x="2425893" y="1687789"/>
                  </a:lnTo>
                  <a:lnTo>
                    <a:pt x="2477954" y="1622117"/>
                  </a:lnTo>
                  <a:cubicBezTo>
                    <a:pt x="2489161" y="1609303"/>
                    <a:pt x="2497440" y="1602896"/>
                    <a:pt x="2502779" y="1602896"/>
                  </a:cubicBezTo>
                  <a:cubicBezTo>
                    <a:pt x="2508117" y="1602896"/>
                    <a:pt x="2517996" y="1608234"/>
                    <a:pt x="2532411" y="1618917"/>
                  </a:cubicBezTo>
                  <a:lnTo>
                    <a:pt x="2602889" y="1684589"/>
                  </a:lnTo>
                  <a:cubicBezTo>
                    <a:pt x="2612496" y="1692065"/>
                    <a:pt x="2617303" y="1700337"/>
                    <a:pt x="2617303" y="1709413"/>
                  </a:cubicBezTo>
                  <a:cubicBezTo>
                    <a:pt x="2617303" y="1721159"/>
                    <a:pt x="2609296" y="1727035"/>
                    <a:pt x="2593275" y="1727035"/>
                  </a:cubicBezTo>
                  <a:lnTo>
                    <a:pt x="2349015" y="1727035"/>
                  </a:lnTo>
                  <a:lnTo>
                    <a:pt x="2349015" y="1848763"/>
                  </a:lnTo>
                  <a:lnTo>
                    <a:pt x="2463532" y="1848763"/>
                  </a:lnTo>
                  <a:lnTo>
                    <a:pt x="2502779" y="1807917"/>
                  </a:lnTo>
                  <a:cubicBezTo>
                    <a:pt x="2511855" y="1796710"/>
                    <a:pt x="2519596" y="1791099"/>
                    <a:pt x="2526003" y="1791099"/>
                  </a:cubicBezTo>
                  <a:cubicBezTo>
                    <a:pt x="2531341" y="1791099"/>
                    <a:pt x="2538818" y="1795102"/>
                    <a:pt x="2548425" y="1803117"/>
                  </a:cubicBezTo>
                  <a:lnTo>
                    <a:pt x="2606089" y="1847163"/>
                  </a:lnTo>
                  <a:cubicBezTo>
                    <a:pt x="2615165" y="1853570"/>
                    <a:pt x="2619707" y="1861175"/>
                    <a:pt x="2619707" y="1869986"/>
                  </a:cubicBezTo>
                  <a:cubicBezTo>
                    <a:pt x="2619707" y="1878797"/>
                    <a:pt x="2617303" y="1885333"/>
                    <a:pt x="2612496" y="1889609"/>
                  </a:cubicBezTo>
                  <a:lnTo>
                    <a:pt x="2581264" y="1920841"/>
                  </a:lnTo>
                  <a:cubicBezTo>
                    <a:pt x="2583933" y="2015879"/>
                    <a:pt x="2583933" y="2070601"/>
                    <a:pt x="2581264" y="2085015"/>
                  </a:cubicBezTo>
                  <a:cubicBezTo>
                    <a:pt x="2580195" y="2101568"/>
                    <a:pt x="2572317" y="2114647"/>
                    <a:pt x="2557637" y="2124262"/>
                  </a:cubicBezTo>
                  <a:cubicBezTo>
                    <a:pt x="2542958" y="2133869"/>
                    <a:pt x="2526269" y="2138676"/>
                    <a:pt x="2507586" y="2138676"/>
                  </a:cubicBezTo>
                  <a:cubicBezTo>
                    <a:pt x="2492633" y="2138676"/>
                    <a:pt x="2481290" y="2135469"/>
                    <a:pt x="2473548" y="2129061"/>
                  </a:cubicBezTo>
                  <a:cubicBezTo>
                    <a:pt x="2465807" y="2122654"/>
                    <a:pt x="2461401" y="2116118"/>
                    <a:pt x="2460332" y="2109446"/>
                  </a:cubicBezTo>
                  <a:cubicBezTo>
                    <a:pt x="2459263" y="2102773"/>
                    <a:pt x="2458732" y="2093022"/>
                    <a:pt x="2458732" y="2080215"/>
                  </a:cubicBezTo>
                  <a:lnTo>
                    <a:pt x="2349015" y="2080215"/>
                  </a:lnTo>
                  <a:lnTo>
                    <a:pt x="2349015" y="2229172"/>
                  </a:lnTo>
                  <a:lnTo>
                    <a:pt x="2458732" y="2229172"/>
                  </a:lnTo>
                  <a:lnTo>
                    <a:pt x="2499571" y="2178718"/>
                  </a:lnTo>
                  <a:cubicBezTo>
                    <a:pt x="2510786" y="2165373"/>
                    <a:pt x="2519596" y="2158693"/>
                    <a:pt x="2526003" y="2158693"/>
                  </a:cubicBezTo>
                  <a:cubicBezTo>
                    <a:pt x="2532411" y="2158693"/>
                    <a:pt x="2542290" y="2164039"/>
                    <a:pt x="2555635" y="2174715"/>
                  </a:cubicBezTo>
                  <a:lnTo>
                    <a:pt x="2610896" y="2225972"/>
                  </a:lnTo>
                  <a:cubicBezTo>
                    <a:pt x="2621041" y="2239317"/>
                    <a:pt x="2626114" y="2247589"/>
                    <a:pt x="2626114" y="2250797"/>
                  </a:cubicBezTo>
                  <a:cubicBezTo>
                    <a:pt x="2626114" y="2262542"/>
                    <a:pt x="2617834" y="2268411"/>
                    <a:pt x="2601282" y="2268411"/>
                  </a:cubicBezTo>
                  <a:lnTo>
                    <a:pt x="2086331" y="2268411"/>
                  </a:lnTo>
                  <a:cubicBezTo>
                    <a:pt x="2087400" y="2290301"/>
                    <a:pt x="2085800" y="2305253"/>
                    <a:pt x="2081524" y="2313261"/>
                  </a:cubicBezTo>
                  <a:cubicBezTo>
                    <a:pt x="2074585" y="2326075"/>
                    <a:pt x="2063773" y="2336356"/>
                    <a:pt x="2049093" y="2344098"/>
                  </a:cubicBezTo>
                  <a:cubicBezTo>
                    <a:pt x="2034407" y="2351840"/>
                    <a:pt x="2020129" y="2355707"/>
                    <a:pt x="2006245" y="2355707"/>
                  </a:cubicBezTo>
                  <a:cubicBezTo>
                    <a:pt x="1974210" y="2355707"/>
                    <a:pt x="1958196" y="2339155"/>
                    <a:pt x="1958196" y="2306057"/>
                  </a:cubicBezTo>
                  <a:cubicBezTo>
                    <a:pt x="1958196" y="2301781"/>
                    <a:pt x="1958992" y="2286032"/>
                    <a:pt x="1960592" y="2258804"/>
                  </a:cubicBezTo>
                  <a:cubicBezTo>
                    <a:pt x="1962199" y="2231575"/>
                    <a:pt x="1962996" y="2215023"/>
                    <a:pt x="1962996" y="2209154"/>
                  </a:cubicBezTo>
                  <a:cubicBezTo>
                    <a:pt x="1964065" y="2150156"/>
                    <a:pt x="1964867" y="2098432"/>
                    <a:pt x="1965402" y="2053984"/>
                  </a:cubicBezTo>
                  <a:lnTo>
                    <a:pt x="1965526" y="2041320"/>
                  </a:lnTo>
                  <a:lnTo>
                    <a:pt x="2002005" y="2059958"/>
                  </a:lnTo>
                  <a:cubicBezTo>
                    <a:pt x="2017606" y="2064602"/>
                    <a:pt x="2035172" y="2066925"/>
                    <a:pt x="2054703" y="2066925"/>
                  </a:cubicBezTo>
                  <a:cubicBezTo>
                    <a:pt x="2071377" y="2066925"/>
                    <a:pt x="2087037" y="2064007"/>
                    <a:pt x="2101685" y="2058171"/>
                  </a:cubicBezTo>
                  <a:lnTo>
                    <a:pt x="2128484" y="2040969"/>
                  </a:lnTo>
                  <a:lnTo>
                    <a:pt x="2458732" y="2040969"/>
                  </a:lnTo>
                  <a:lnTo>
                    <a:pt x="2458732" y="1888002"/>
                  </a:lnTo>
                  <a:lnTo>
                    <a:pt x="2170086" y="1888002"/>
                  </a:lnTo>
                  <a:lnTo>
                    <a:pt x="2151339" y="1848763"/>
                  </a:lnTo>
                  <a:lnTo>
                    <a:pt x="2225680" y="1848763"/>
                  </a:lnTo>
                  <a:lnTo>
                    <a:pt x="2225680" y="1727035"/>
                  </a:lnTo>
                  <a:lnTo>
                    <a:pt x="2086331" y="1727035"/>
                  </a:lnTo>
                  <a:lnTo>
                    <a:pt x="2086331" y="1776791"/>
                  </a:lnTo>
                  <a:lnTo>
                    <a:pt x="2048272" y="1744664"/>
                  </a:lnTo>
                  <a:lnTo>
                    <a:pt x="1961596" y="1697211"/>
                  </a:lnTo>
                  <a:lnTo>
                    <a:pt x="1960164" y="1666522"/>
                  </a:lnTo>
                  <a:lnTo>
                    <a:pt x="1936830" y="1680948"/>
                  </a:lnTo>
                  <a:cubicBezTo>
                    <a:pt x="1922442" y="1685889"/>
                    <a:pt x="1905657" y="1688360"/>
                    <a:pt x="1886474" y="1688360"/>
                  </a:cubicBezTo>
                  <a:cubicBezTo>
                    <a:pt x="1866059" y="1688360"/>
                    <a:pt x="1850922" y="1682071"/>
                    <a:pt x="1841067" y="1669492"/>
                  </a:cubicBezTo>
                  <a:cubicBezTo>
                    <a:pt x="1831211" y="1656914"/>
                    <a:pt x="1826284" y="1644157"/>
                    <a:pt x="1826284" y="1631219"/>
                  </a:cubicBezTo>
                  <a:lnTo>
                    <a:pt x="1826284" y="1609656"/>
                  </a:lnTo>
                  <a:lnTo>
                    <a:pt x="1287745" y="1609656"/>
                  </a:lnTo>
                  <a:lnTo>
                    <a:pt x="1442970" y="1726094"/>
                  </a:lnTo>
                  <a:cubicBezTo>
                    <a:pt x="1456346" y="1736158"/>
                    <a:pt x="1463034" y="1748016"/>
                    <a:pt x="1463034" y="1761672"/>
                  </a:cubicBezTo>
                  <a:cubicBezTo>
                    <a:pt x="1463034" y="1791141"/>
                    <a:pt x="1446489" y="1805876"/>
                    <a:pt x="1413403" y="1805876"/>
                  </a:cubicBezTo>
                  <a:cubicBezTo>
                    <a:pt x="1405660" y="1805876"/>
                    <a:pt x="1390524" y="1804439"/>
                    <a:pt x="1367997" y="1801564"/>
                  </a:cubicBezTo>
                  <a:cubicBezTo>
                    <a:pt x="1192004" y="1914408"/>
                    <a:pt x="998059" y="1990237"/>
                    <a:pt x="786163" y="2029050"/>
                  </a:cubicBezTo>
                  <a:lnTo>
                    <a:pt x="786163" y="2015035"/>
                  </a:lnTo>
                  <a:cubicBezTo>
                    <a:pt x="876975" y="1966878"/>
                    <a:pt x="974652" y="1901471"/>
                    <a:pt x="1079193" y="1818813"/>
                  </a:cubicBezTo>
                  <a:cubicBezTo>
                    <a:pt x="1183731" y="1736158"/>
                    <a:pt x="1246562" y="1666438"/>
                    <a:pt x="1267680" y="1609656"/>
                  </a:cubicBezTo>
                  <a:lnTo>
                    <a:pt x="1205379" y="1609656"/>
                  </a:lnTo>
                  <a:cubicBezTo>
                    <a:pt x="1206788" y="1636969"/>
                    <a:pt x="1200276" y="1658352"/>
                    <a:pt x="1185844" y="1673804"/>
                  </a:cubicBezTo>
                  <a:cubicBezTo>
                    <a:pt x="1171413" y="1689259"/>
                    <a:pt x="1157333" y="1698602"/>
                    <a:pt x="1143605" y="1701836"/>
                  </a:cubicBezTo>
                  <a:cubicBezTo>
                    <a:pt x="1129879" y="1705070"/>
                    <a:pt x="1116679" y="1706689"/>
                    <a:pt x="1104007" y="1706689"/>
                  </a:cubicBezTo>
                  <a:cubicBezTo>
                    <a:pt x="1080776" y="1706689"/>
                    <a:pt x="1063353" y="1702914"/>
                    <a:pt x="1051736" y="1695368"/>
                  </a:cubicBezTo>
                  <a:cubicBezTo>
                    <a:pt x="1040121" y="1687821"/>
                    <a:pt x="1033258" y="1679735"/>
                    <a:pt x="1031146" y="1671109"/>
                  </a:cubicBezTo>
                  <a:cubicBezTo>
                    <a:pt x="1029033" y="1662485"/>
                    <a:pt x="1027978" y="1650625"/>
                    <a:pt x="1027978" y="1635531"/>
                  </a:cubicBezTo>
                  <a:cubicBezTo>
                    <a:pt x="1027978" y="1631219"/>
                    <a:pt x="1030090" y="1560601"/>
                    <a:pt x="1034313" y="1423678"/>
                  </a:cubicBezTo>
                  <a:cubicBezTo>
                    <a:pt x="1038538" y="1286754"/>
                    <a:pt x="1040650" y="1204277"/>
                    <a:pt x="1040650" y="1176246"/>
                  </a:cubicBezTo>
                  <a:cubicBezTo>
                    <a:pt x="1040650" y="1013088"/>
                    <a:pt x="1035018" y="908509"/>
                    <a:pt x="1023753" y="862508"/>
                  </a:cubicBezTo>
                  <a:lnTo>
                    <a:pt x="1248674" y="975712"/>
                  </a:lnTo>
                  <a:lnTo>
                    <a:pt x="1426075" y="975712"/>
                  </a:lnTo>
                  <a:lnTo>
                    <a:pt x="1426075" y="824773"/>
                  </a:lnTo>
                  <a:lnTo>
                    <a:pt x="1186371" y="824773"/>
                  </a:lnTo>
                  <a:cubicBezTo>
                    <a:pt x="1080776" y="824773"/>
                    <a:pt x="1001930" y="830164"/>
                    <a:pt x="949838" y="840945"/>
                  </a:cubicBezTo>
                  <a:lnTo>
                    <a:pt x="916046" y="759008"/>
                  </a:lnTo>
                  <a:cubicBezTo>
                    <a:pt x="1016715" y="767632"/>
                    <a:pt x="1119494" y="771945"/>
                    <a:pt x="1224386" y="771945"/>
                  </a:cubicBezTo>
                  <a:lnTo>
                    <a:pt x="1931880" y="771945"/>
                  </a:lnTo>
                  <a:lnTo>
                    <a:pt x="1994182" y="677069"/>
                  </a:lnTo>
                  <a:cubicBezTo>
                    <a:pt x="2006149" y="658381"/>
                    <a:pt x="2017060" y="649037"/>
                    <a:pt x="2026917" y="649037"/>
                  </a:cubicBezTo>
                  <a:close/>
                  <a:moveTo>
                    <a:pt x="2626748" y="644092"/>
                  </a:moveTo>
                  <a:lnTo>
                    <a:pt x="2631399" y="644092"/>
                  </a:lnTo>
                  <a:lnTo>
                    <a:pt x="2631399" y="650742"/>
                  </a:lnTo>
                  <a:cubicBezTo>
                    <a:pt x="2631511" y="653648"/>
                    <a:pt x="2632596" y="655618"/>
                    <a:pt x="2634655" y="656650"/>
                  </a:cubicBezTo>
                  <a:cubicBezTo>
                    <a:pt x="2636713" y="657681"/>
                    <a:pt x="2639073" y="658165"/>
                    <a:pt x="2641732" y="658100"/>
                  </a:cubicBezTo>
                  <a:lnTo>
                    <a:pt x="2715175" y="658100"/>
                  </a:lnTo>
                  <a:cubicBezTo>
                    <a:pt x="2717526" y="658191"/>
                    <a:pt x="2719797" y="657761"/>
                    <a:pt x="2721988" y="656809"/>
                  </a:cubicBezTo>
                  <a:cubicBezTo>
                    <a:pt x="2724179" y="655857"/>
                    <a:pt x="2725352" y="653834"/>
                    <a:pt x="2725508" y="650742"/>
                  </a:cubicBezTo>
                  <a:lnTo>
                    <a:pt x="2725508" y="644092"/>
                  </a:lnTo>
                  <a:lnTo>
                    <a:pt x="2730019" y="644092"/>
                  </a:lnTo>
                  <a:lnTo>
                    <a:pt x="2730019" y="685962"/>
                  </a:lnTo>
                  <a:lnTo>
                    <a:pt x="2725508" y="685962"/>
                  </a:lnTo>
                  <a:lnTo>
                    <a:pt x="2725508" y="680017"/>
                  </a:lnTo>
                  <a:cubicBezTo>
                    <a:pt x="2725441" y="677389"/>
                    <a:pt x="2724444" y="675390"/>
                    <a:pt x="2722518" y="674018"/>
                  </a:cubicBezTo>
                  <a:cubicBezTo>
                    <a:pt x="2720593" y="672647"/>
                    <a:pt x="2718145" y="671957"/>
                    <a:pt x="2715175" y="671948"/>
                  </a:cubicBezTo>
                  <a:lnTo>
                    <a:pt x="2680072" y="671948"/>
                  </a:lnTo>
                  <a:lnTo>
                    <a:pt x="2680072" y="711583"/>
                  </a:lnTo>
                  <a:lnTo>
                    <a:pt x="2715175" y="711583"/>
                  </a:lnTo>
                  <a:cubicBezTo>
                    <a:pt x="2718021" y="711589"/>
                    <a:pt x="2720433" y="710940"/>
                    <a:pt x="2722412" y="709637"/>
                  </a:cubicBezTo>
                  <a:cubicBezTo>
                    <a:pt x="2724391" y="708333"/>
                    <a:pt x="2725423" y="706340"/>
                    <a:pt x="2725508" y="703656"/>
                  </a:cubicBezTo>
                  <a:lnTo>
                    <a:pt x="2725508" y="697570"/>
                  </a:lnTo>
                  <a:lnTo>
                    <a:pt x="2730019" y="697570"/>
                  </a:lnTo>
                  <a:lnTo>
                    <a:pt x="2730019" y="739439"/>
                  </a:lnTo>
                  <a:lnTo>
                    <a:pt x="2725508" y="739439"/>
                  </a:lnTo>
                  <a:lnTo>
                    <a:pt x="2725508" y="732789"/>
                  </a:lnTo>
                  <a:cubicBezTo>
                    <a:pt x="2725396" y="729945"/>
                    <a:pt x="2724311" y="727993"/>
                    <a:pt x="2722253" y="726935"/>
                  </a:cubicBezTo>
                  <a:cubicBezTo>
                    <a:pt x="2720195" y="725877"/>
                    <a:pt x="2717835" y="725376"/>
                    <a:pt x="2715175" y="725432"/>
                  </a:cubicBezTo>
                  <a:lnTo>
                    <a:pt x="2641732" y="725432"/>
                  </a:lnTo>
                  <a:cubicBezTo>
                    <a:pt x="2639444" y="725350"/>
                    <a:pt x="2637191" y="725797"/>
                    <a:pt x="2634973" y="726776"/>
                  </a:cubicBezTo>
                  <a:cubicBezTo>
                    <a:pt x="2632756" y="727755"/>
                    <a:pt x="2631564" y="729759"/>
                    <a:pt x="2631399" y="732789"/>
                  </a:cubicBezTo>
                  <a:lnTo>
                    <a:pt x="2631399" y="739439"/>
                  </a:lnTo>
                  <a:lnTo>
                    <a:pt x="2626748" y="739439"/>
                  </a:lnTo>
                  <a:lnTo>
                    <a:pt x="2626748" y="697570"/>
                  </a:lnTo>
                  <a:lnTo>
                    <a:pt x="2631399" y="697570"/>
                  </a:lnTo>
                  <a:lnTo>
                    <a:pt x="2631399" y="703656"/>
                  </a:lnTo>
                  <a:cubicBezTo>
                    <a:pt x="2631449" y="706216"/>
                    <a:pt x="2632411" y="708174"/>
                    <a:pt x="2634283" y="709531"/>
                  </a:cubicBezTo>
                  <a:cubicBezTo>
                    <a:pt x="2636156" y="710888"/>
                    <a:pt x="2638639" y="711572"/>
                    <a:pt x="2641732" y="711583"/>
                  </a:cubicBezTo>
                  <a:lnTo>
                    <a:pt x="2675562" y="711583"/>
                  </a:lnTo>
                  <a:lnTo>
                    <a:pt x="2675562" y="671948"/>
                  </a:lnTo>
                  <a:lnTo>
                    <a:pt x="2641732" y="671948"/>
                  </a:lnTo>
                  <a:cubicBezTo>
                    <a:pt x="2638763" y="671957"/>
                    <a:pt x="2636315" y="672647"/>
                    <a:pt x="2634390" y="674018"/>
                  </a:cubicBezTo>
                  <a:cubicBezTo>
                    <a:pt x="2632464" y="675390"/>
                    <a:pt x="2631467" y="677389"/>
                    <a:pt x="2631399" y="680017"/>
                  </a:cubicBezTo>
                  <a:lnTo>
                    <a:pt x="2631399" y="685962"/>
                  </a:lnTo>
                  <a:lnTo>
                    <a:pt x="2626748" y="685962"/>
                  </a:lnTo>
                  <a:close/>
                  <a:moveTo>
                    <a:pt x="2425688" y="623183"/>
                  </a:moveTo>
                  <a:lnTo>
                    <a:pt x="2430339" y="623183"/>
                  </a:lnTo>
                  <a:lnTo>
                    <a:pt x="2430339" y="629833"/>
                  </a:lnTo>
                  <a:cubicBezTo>
                    <a:pt x="2430451" y="632740"/>
                    <a:pt x="2431536" y="634709"/>
                    <a:pt x="2433595" y="635741"/>
                  </a:cubicBezTo>
                  <a:cubicBezTo>
                    <a:pt x="2435653" y="636772"/>
                    <a:pt x="2438013" y="637255"/>
                    <a:pt x="2440672" y="637191"/>
                  </a:cubicBezTo>
                  <a:lnTo>
                    <a:pt x="2514115" y="637191"/>
                  </a:lnTo>
                  <a:cubicBezTo>
                    <a:pt x="2516466" y="637282"/>
                    <a:pt x="2518736" y="636852"/>
                    <a:pt x="2520928" y="635900"/>
                  </a:cubicBezTo>
                  <a:cubicBezTo>
                    <a:pt x="2523119" y="634947"/>
                    <a:pt x="2524292" y="632925"/>
                    <a:pt x="2524448" y="629833"/>
                  </a:cubicBezTo>
                  <a:lnTo>
                    <a:pt x="2524448" y="623183"/>
                  </a:lnTo>
                  <a:lnTo>
                    <a:pt x="2528959" y="623183"/>
                  </a:lnTo>
                  <a:lnTo>
                    <a:pt x="2528959" y="665053"/>
                  </a:lnTo>
                  <a:lnTo>
                    <a:pt x="2524448" y="665053"/>
                  </a:lnTo>
                  <a:lnTo>
                    <a:pt x="2524448" y="659108"/>
                  </a:lnTo>
                  <a:cubicBezTo>
                    <a:pt x="2524381" y="656480"/>
                    <a:pt x="2523384" y="654481"/>
                    <a:pt x="2521458" y="653109"/>
                  </a:cubicBezTo>
                  <a:cubicBezTo>
                    <a:pt x="2519533" y="651738"/>
                    <a:pt x="2517085" y="651048"/>
                    <a:pt x="2514115" y="651039"/>
                  </a:cubicBezTo>
                  <a:lnTo>
                    <a:pt x="2479012" y="651039"/>
                  </a:lnTo>
                  <a:lnTo>
                    <a:pt x="2479012" y="690675"/>
                  </a:lnTo>
                  <a:lnTo>
                    <a:pt x="2514115" y="690675"/>
                  </a:lnTo>
                  <a:cubicBezTo>
                    <a:pt x="2516961" y="690680"/>
                    <a:pt x="2519373" y="690032"/>
                    <a:pt x="2521352" y="688728"/>
                  </a:cubicBezTo>
                  <a:cubicBezTo>
                    <a:pt x="2523331" y="687425"/>
                    <a:pt x="2524363" y="685431"/>
                    <a:pt x="2524448" y="682747"/>
                  </a:cubicBezTo>
                  <a:lnTo>
                    <a:pt x="2524448" y="676661"/>
                  </a:lnTo>
                  <a:lnTo>
                    <a:pt x="2528959" y="676661"/>
                  </a:lnTo>
                  <a:lnTo>
                    <a:pt x="2528959" y="718531"/>
                  </a:lnTo>
                  <a:lnTo>
                    <a:pt x="2524448" y="718531"/>
                  </a:lnTo>
                  <a:lnTo>
                    <a:pt x="2524448" y="711880"/>
                  </a:lnTo>
                  <a:cubicBezTo>
                    <a:pt x="2524336" y="709036"/>
                    <a:pt x="2523251" y="707085"/>
                    <a:pt x="2521193" y="706026"/>
                  </a:cubicBezTo>
                  <a:cubicBezTo>
                    <a:pt x="2519134" y="704968"/>
                    <a:pt x="2516775" y="704467"/>
                    <a:pt x="2514115" y="704523"/>
                  </a:cubicBezTo>
                  <a:lnTo>
                    <a:pt x="2440672" y="704523"/>
                  </a:lnTo>
                  <a:cubicBezTo>
                    <a:pt x="2438384" y="704440"/>
                    <a:pt x="2436131" y="704889"/>
                    <a:pt x="2433913" y="705867"/>
                  </a:cubicBezTo>
                  <a:cubicBezTo>
                    <a:pt x="2431696" y="706846"/>
                    <a:pt x="2430504" y="708850"/>
                    <a:pt x="2430339" y="711880"/>
                  </a:cubicBezTo>
                  <a:lnTo>
                    <a:pt x="2430339" y="718531"/>
                  </a:lnTo>
                  <a:lnTo>
                    <a:pt x="2425688" y="718531"/>
                  </a:lnTo>
                  <a:lnTo>
                    <a:pt x="2425688" y="676661"/>
                  </a:lnTo>
                  <a:lnTo>
                    <a:pt x="2430339" y="676661"/>
                  </a:lnTo>
                  <a:lnTo>
                    <a:pt x="2430339" y="682747"/>
                  </a:lnTo>
                  <a:cubicBezTo>
                    <a:pt x="2430389" y="685307"/>
                    <a:pt x="2431351" y="687266"/>
                    <a:pt x="2433223" y="688622"/>
                  </a:cubicBezTo>
                  <a:cubicBezTo>
                    <a:pt x="2435096" y="689978"/>
                    <a:pt x="2437579" y="690663"/>
                    <a:pt x="2440672" y="690675"/>
                  </a:cubicBezTo>
                  <a:lnTo>
                    <a:pt x="2474502" y="690675"/>
                  </a:lnTo>
                  <a:lnTo>
                    <a:pt x="2474502" y="651039"/>
                  </a:lnTo>
                  <a:lnTo>
                    <a:pt x="2440672" y="651039"/>
                  </a:lnTo>
                  <a:cubicBezTo>
                    <a:pt x="2437703" y="651048"/>
                    <a:pt x="2435255" y="651738"/>
                    <a:pt x="2433330" y="653109"/>
                  </a:cubicBezTo>
                  <a:cubicBezTo>
                    <a:pt x="2431404" y="654481"/>
                    <a:pt x="2430407" y="656480"/>
                    <a:pt x="2430339" y="659108"/>
                  </a:cubicBezTo>
                  <a:lnTo>
                    <a:pt x="2430339" y="665053"/>
                  </a:lnTo>
                  <a:lnTo>
                    <a:pt x="2425688" y="665053"/>
                  </a:lnTo>
                  <a:close/>
                  <a:moveTo>
                    <a:pt x="2704984" y="488216"/>
                  </a:moveTo>
                  <a:lnTo>
                    <a:pt x="2730019" y="497837"/>
                  </a:lnTo>
                  <a:lnTo>
                    <a:pt x="2730019" y="575781"/>
                  </a:lnTo>
                  <a:lnTo>
                    <a:pt x="2725508" y="575781"/>
                  </a:lnTo>
                  <a:lnTo>
                    <a:pt x="2725508" y="570263"/>
                  </a:lnTo>
                  <a:cubicBezTo>
                    <a:pt x="2725562" y="567056"/>
                    <a:pt x="2724571" y="564804"/>
                    <a:pt x="2722536" y="563507"/>
                  </a:cubicBezTo>
                  <a:cubicBezTo>
                    <a:pt x="2720502" y="562210"/>
                    <a:pt x="2717104" y="561585"/>
                    <a:pt x="2712345" y="561632"/>
                  </a:cubicBezTo>
                  <a:lnTo>
                    <a:pt x="2641591" y="561632"/>
                  </a:lnTo>
                  <a:cubicBezTo>
                    <a:pt x="2638441" y="561665"/>
                    <a:pt x="2635964" y="562519"/>
                    <a:pt x="2634159" y="564197"/>
                  </a:cubicBezTo>
                  <a:cubicBezTo>
                    <a:pt x="2632355" y="565874"/>
                    <a:pt x="2631435" y="568179"/>
                    <a:pt x="2631399" y="571112"/>
                  </a:cubicBezTo>
                  <a:lnTo>
                    <a:pt x="2631399" y="575640"/>
                  </a:lnTo>
                  <a:lnTo>
                    <a:pt x="2626748" y="575640"/>
                  </a:lnTo>
                  <a:lnTo>
                    <a:pt x="2626748" y="500101"/>
                  </a:lnTo>
                  <a:lnTo>
                    <a:pt x="2650225" y="490904"/>
                  </a:lnTo>
                  <a:lnTo>
                    <a:pt x="2652349" y="494866"/>
                  </a:lnTo>
                  <a:cubicBezTo>
                    <a:pt x="2650326" y="496009"/>
                    <a:pt x="2648391" y="497259"/>
                    <a:pt x="2646545" y="498615"/>
                  </a:cubicBezTo>
                  <a:cubicBezTo>
                    <a:pt x="2644699" y="499971"/>
                    <a:pt x="2642765" y="501787"/>
                    <a:pt x="2640741" y="504063"/>
                  </a:cubicBezTo>
                  <a:cubicBezTo>
                    <a:pt x="2637256" y="508206"/>
                    <a:pt x="2634814" y="512366"/>
                    <a:pt x="2633416" y="516542"/>
                  </a:cubicBezTo>
                  <a:cubicBezTo>
                    <a:pt x="2632018" y="520718"/>
                    <a:pt x="2631346" y="524666"/>
                    <a:pt x="2631399" y="528388"/>
                  </a:cubicBezTo>
                  <a:lnTo>
                    <a:pt x="2631399" y="538864"/>
                  </a:lnTo>
                  <a:cubicBezTo>
                    <a:pt x="2631429" y="541404"/>
                    <a:pt x="2632219" y="543510"/>
                    <a:pt x="2633770" y="545182"/>
                  </a:cubicBezTo>
                  <a:cubicBezTo>
                    <a:pt x="2635321" y="546854"/>
                    <a:pt x="2637456" y="547722"/>
                    <a:pt x="2640175" y="547783"/>
                  </a:cubicBezTo>
                  <a:lnTo>
                    <a:pt x="2674430" y="547783"/>
                  </a:lnTo>
                  <a:lnTo>
                    <a:pt x="2674430" y="534051"/>
                  </a:lnTo>
                  <a:cubicBezTo>
                    <a:pt x="2674424" y="531762"/>
                    <a:pt x="2673855" y="529418"/>
                    <a:pt x="2672721" y="527019"/>
                  </a:cubicBezTo>
                  <a:cubicBezTo>
                    <a:pt x="2671588" y="524620"/>
                    <a:pt x="2669928" y="522591"/>
                    <a:pt x="2667741" y="520931"/>
                  </a:cubicBezTo>
                  <a:cubicBezTo>
                    <a:pt x="2665554" y="519272"/>
                    <a:pt x="2662876" y="518406"/>
                    <a:pt x="2659709" y="518336"/>
                  </a:cubicBezTo>
                  <a:lnTo>
                    <a:pt x="2656737" y="518336"/>
                  </a:lnTo>
                  <a:lnTo>
                    <a:pt x="2656737" y="513684"/>
                  </a:lnTo>
                  <a:lnTo>
                    <a:pt x="2696775" y="513684"/>
                  </a:lnTo>
                  <a:lnTo>
                    <a:pt x="2696775" y="518336"/>
                  </a:lnTo>
                  <a:lnTo>
                    <a:pt x="2692812" y="518336"/>
                  </a:lnTo>
                  <a:cubicBezTo>
                    <a:pt x="2689199" y="518433"/>
                    <a:pt x="2686020" y="519760"/>
                    <a:pt x="2683275" y="522317"/>
                  </a:cubicBezTo>
                  <a:cubicBezTo>
                    <a:pt x="2680530" y="524875"/>
                    <a:pt x="2679085" y="528078"/>
                    <a:pt x="2678940" y="531927"/>
                  </a:cubicBezTo>
                  <a:lnTo>
                    <a:pt x="2678940" y="547783"/>
                  </a:lnTo>
                  <a:lnTo>
                    <a:pt x="2717299" y="547783"/>
                  </a:lnTo>
                  <a:cubicBezTo>
                    <a:pt x="2719313" y="547757"/>
                    <a:pt x="2721159" y="546961"/>
                    <a:pt x="2722837" y="545394"/>
                  </a:cubicBezTo>
                  <a:cubicBezTo>
                    <a:pt x="2724515" y="543828"/>
                    <a:pt x="2725405" y="541652"/>
                    <a:pt x="2725508" y="538864"/>
                  </a:cubicBezTo>
                  <a:lnTo>
                    <a:pt x="2725508" y="526972"/>
                  </a:lnTo>
                  <a:cubicBezTo>
                    <a:pt x="2725517" y="524356"/>
                    <a:pt x="2724933" y="521275"/>
                    <a:pt x="2723757" y="517726"/>
                  </a:cubicBezTo>
                  <a:cubicBezTo>
                    <a:pt x="2722580" y="514178"/>
                    <a:pt x="2720758" y="510567"/>
                    <a:pt x="2718290" y="506893"/>
                  </a:cubicBezTo>
                  <a:cubicBezTo>
                    <a:pt x="2715642" y="503096"/>
                    <a:pt x="2712870" y="500007"/>
                    <a:pt x="2709974" y="497625"/>
                  </a:cubicBezTo>
                  <a:cubicBezTo>
                    <a:pt x="2707078" y="495243"/>
                    <a:pt x="2704660" y="493428"/>
                    <a:pt x="2702720" y="492178"/>
                  </a:cubicBezTo>
                  <a:close/>
                  <a:moveTo>
                    <a:pt x="2425688" y="456978"/>
                  </a:moveTo>
                  <a:lnTo>
                    <a:pt x="2430339" y="456978"/>
                  </a:lnTo>
                  <a:lnTo>
                    <a:pt x="2430339" y="460798"/>
                  </a:lnTo>
                  <a:cubicBezTo>
                    <a:pt x="2430316" y="464459"/>
                    <a:pt x="2431141" y="467148"/>
                    <a:pt x="2432816" y="468863"/>
                  </a:cubicBezTo>
                  <a:cubicBezTo>
                    <a:pt x="2434490" y="470579"/>
                    <a:pt x="2437156" y="471428"/>
                    <a:pt x="2440812" y="471410"/>
                  </a:cubicBezTo>
                  <a:lnTo>
                    <a:pt x="2494447" y="471410"/>
                  </a:lnTo>
                  <a:cubicBezTo>
                    <a:pt x="2505531" y="471297"/>
                    <a:pt x="2514456" y="473924"/>
                    <a:pt x="2521219" y="479291"/>
                  </a:cubicBezTo>
                  <a:cubicBezTo>
                    <a:pt x="2527983" y="484658"/>
                    <a:pt x="2531459" y="493442"/>
                    <a:pt x="2531647" y="505644"/>
                  </a:cubicBezTo>
                  <a:cubicBezTo>
                    <a:pt x="2531415" y="518484"/>
                    <a:pt x="2527850" y="527538"/>
                    <a:pt x="2520954" y="532805"/>
                  </a:cubicBezTo>
                  <a:cubicBezTo>
                    <a:pt x="2514058" y="538072"/>
                    <a:pt x="2505222" y="540617"/>
                    <a:pt x="2494447" y="540440"/>
                  </a:cubicBezTo>
                  <a:lnTo>
                    <a:pt x="2440812" y="540440"/>
                  </a:lnTo>
                  <a:cubicBezTo>
                    <a:pt x="2437156" y="540431"/>
                    <a:pt x="2434490" y="541298"/>
                    <a:pt x="2432816" y="543040"/>
                  </a:cubicBezTo>
                  <a:cubicBezTo>
                    <a:pt x="2431141" y="544782"/>
                    <a:pt x="2430316" y="547453"/>
                    <a:pt x="2430339" y="551052"/>
                  </a:cubicBezTo>
                  <a:lnTo>
                    <a:pt x="2430339" y="554731"/>
                  </a:lnTo>
                  <a:lnTo>
                    <a:pt x="2425688" y="554731"/>
                  </a:lnTo>
                  <a:lnTo>
                    <a:pt x="2425688" y="512296"/>
                  </a:lnTo>
                  <a:lnTo>
                    <a:pt x="2430339" y="512296"/>
                  </a:lnTo>
                  <a:lnTo>
                    <a:pt x="2430339" y="515976"/>
                  </a:lnTo>
                  <a:cubicBezTo>
                    <a:pt x="2430316" y="519577"/>
                    <a:pt x="2431141" y="522248"/>
                    <a:pt x="2432816" y="523991"/>
                  </a:cubicBezTo>
                  <a:cubicBezTo>
                    <a:pt x="2434490" y="525734"/>
                    <a:pt x="2437156" y="526601"/>
                    <a:pt x="2440812" y="526592"/>
                  </a:cubicBezTo>
                  <a:lnTo>
                    <a:pt x="2495862" y="526592"/>
                  </a:lnTo>
                  <a:cubicBezTo>
                    <a:pt x="2504553" y="526621"/>
                    <a:pt x="2511723" y="524545"/>
                    <a:pt x="2517372" y="520364"/>
                  </a:cubicBezTo>
                  <a:cubicBezTo>
                    <a:pt x="2523021" y="516183"/>
                    <a:pt x="2525946" y="509719"/>
                    <a:pt x="2526146" y="500973"/>
                  </a:cubicBezTo>
                  <a:cubicBezTo>
                    <a:pt x="2526043" y="493055"/>
                    <a:pt x="2523313" y="486916"/>
                    <a:pt x="2517956" y="482555"/>
                  </a:cubicBezTo>
                  <a:cubicBezTo>
                    <a:pt x="2512599" y="478193"/>
                    <a:pt x="2505234" y="475982"/>
                    <a:pt x="2495862" y="475920"/>
                  </a:cubicBezTo>
                  <a:lnTo>
                    <a:pt x="2440812" y="475920"/>
                  </a:lnTo>
                  <a:cubicBezTo>
                    <a:pt x="2437094" y="475920"/>
                    <a:pt x="2434411" y="476805"/>
                    <a:pt x="2432763" y="478574"/>
                  </a:cubicBezTo>
                  <a:cubicBezTo>
                    <a:pt x="2431115" y="480343"/>
                    <a:pt x="2430307" y="482997"/>
                    <a:pt x="2430339" y="486536"/>
                  </a:cubicBezTo>
                  <a:lnTo>
                    <a:pt x="2430339" y="490357"/>
                  </a:lnTo>
                  <a:lnTo>
                    <a:pt x="2425688" y="490357"/>
                  </a:lnTo>
                  <a:close/>
                  <a:moveTo>
                    <a:pt x="1384892" y="401067"/>
                  </a:moveTo>
                  <a:lnTo>
                    <a:pt x="1384892" y="562786"/>
                  </a:lnTo>
                  <a:lnTo>
                    <a:pt x="1605587" y="562786"/>
                  </a:lnTo>
                  <a:lnTo>
                    <a:pt x="1605587" y="401067"/>
                  </a:lnTo>
                  <a:close/>
                  <a:moveTo>
                    <a:pt x="2452279" y="326269"/>
                  </a:moveTo>
                  <a:cubicBezTo>
                    <a:pt x="2448978" y="326235"/>
                    <a:pt x="2445656" y="326933"/>
                    <a:pt x="2442313" y="328361"/>
                  </a:cubicBezTo>
                  <a:cubicBezTo>
                    <a:pt x="2438970" y="329790"/>
                    <a:pt x="2436162" y="332155"/>
                    <a:pt x="2433888" y="335455"/>
                  </a:cubicBezTo>
                  <a:cubicBezTo>
                    <a:pt x="2431615" y="338756"/>
                    <a:pt x="2430432" y="343196"/>
                    <a:pt x="2430339" y="348777"/>
                  </a:cubicBezTo>
                  <a:lnTo>
                    <a:pt x="2430339" y="353874"/>
                  </a:lnTo>
                  <a:cubicBezTo>
                    <a:pt x="2430198" y="355378"/>
                    <a:pt x="2430870" y="357253"/>
                    <a:pt x="2432356" y="359500"/>
                  </a:cubicBezTo>
                  <a:cubicBezTo>
                    <a:pt x="2433842" y="361748"/>
                    <a:pt x="2436992" y="362986"/>
                    <a:pt x="2441804" y="363216"/>
                  </a:cubicBezTo>
                  <a:lnTo>
                    <a:pt x="2474926" y="363216"/>
                  </a:lnTo>
                  <a:lnTo>
                    <a:pt x="2474926" y="349627"/>
                  </a:lnTo>
                  <a:cubicBezTo>
                    <a:pt x="2475024" y="347403"/>
                    <a:pt x="2474617" y="344914"/>
                    <a:pt x="2473706" y="342159"/>
                  </a:cubicBezTo>
                  <a:cubicBezTo>
                    <a:pt x="2472795" y="339405"/>
                    <a:pt x="2470795" y="336138"/>
                    <a:pt x="2467708" y="332356"/>
                  </a:cubicBezTo>
                  <a:cubicBezTo>
                    <a:pt x="2466021" y="330431"/>
                    <a:pt x="2463803" y="328939"/>
                    <a:pt x="2461055" y="327880"/>
                  </a:cubicBezTo>
                  <a:cubicBezTo>
                    <a:pt x="2458307" y="326821"/>
                    <a:pt x="2455381" y="326284"/>
                    <a:pt x="2452279" y="326269"/>
                  </a:cubicBezTo>
                  <a:close/>
                  <a:moveTo>
                    <a:pt x="2452562" y="310582"/>
                  </a:moveTo>
                  <a:cubicBezTo>
                    <a:pt x="2458243" y="310656"/>
                    <a:pt x="2463094" y="312329"/>
                    <a:pt x="2467115" y="315603"/>
                  </a:cubicBezTo>
                  <a:cubicBezTo>
                    <a:pt x="2471137" y="318877"/>
                    <a:pt x="2474214" y="323307"/>
                    <a:pt x="2476349" y="328892"/>
                  </a:cubicBezTo>
                  <a:cubicBezTo>
                    <a:pt x="2478483" y="334478"/>
                    <a:pt x="2479559" y="340776"/>
                    <a:pt x="2479578" y="347787"/>
                  </a:cubicBezTo>
                  <a:lnTo>
                    <a:pt x="2479578" y="363216"/>
                  </a:lnTo>
                  <a:lnTo>
                    <a:pt x="2512842" y="363216"/>
                  </a:lnTo>
                  <a:cubicBezTo>
                    <a:pt x="2516607" y="363163"/>
                    <a:pt x="2519479" y="362279"/>
                    <a:pt x="2521458" y="360562"/>
                  </a:cubicBezTo>
                  <a:cubicBezTo>
                    <a:pt x="2523437" y="358846"/>
                    <a:pt x="2524434" y="356616"/>
                    <a:pt x="2524448" y="353874"/>
                  </a:cubicBezTo>
                  <a:lnTo>
                    <a:pt x="2524448" y="348353"/>
                  </a:lnTo>
                  <a:lnTo>
                    <a:pt x="2528959" y="348353"/>
                  </a:lnTo>
                  <a:lnTo>
                    <a:pt x="2528959" y="391780"/>
                  </a:lnTo>
                  <a:lnTo>
                    <a:pt x="2524448" y="391780"/>
                  </a:lnTo>
                  <a:lnTo>
                    <a:pt x="2524448" y="386403"/>
                  </a:lnTo>
                  <a:cubicBezTo>
                    <a:pt x="2524416" y="383476"/>
                    <a:pt x="2523384" y="381194"/>
                    <a:pt x="2521352" y="379559"/>
                  </a:cubicBezTo>
                  <a:cubicBezTo>
                    <a:pt x="2519320" y="377923"/>
                    <a:pt x="2516483" y="377091"/>
                    <a:pt x="2512842" y="377065"/>
                  </a:cubicBezTo>
                  <a:lnTo>
                    <a:pt x="2441804" y="377065"/>
                  </a:lnTo>
                  <a:cubicBezTo>
                    <a:pt x="2438107" y="377109"/>
                    <a:pt x="2435276" y="377976"/>
                    <a:pt x="2433312" y="379665"/>
                  </a:cubicBezTo>
                  <a:cubicBezTo>
                    <a:pt x="2431348" y="381354"/>
                    <a:pt x="2430357" y="383600"/>
                    <a:pt x="2430339" y="386403"/>
                  </a:cubicBezTo>
                  <a:lnTo>
                    <a:pt x="2430339" y="391780"/>
                  </a:lnTo>
                  <a:lnTo>
                    <a:pt x="2425688" y="391780"/>
                  </a:lnTo>
                  <a:lnTo>
                    <a:pt x="2425688" y="344248"/>
                  </a:lnTo>
                  <a:cubicBezTo>
                    <a:pt x="2425790" y="334237"/>
                    <a:pt x="2428234" y="326167"/>
                    <a:pt x="2433021" y="320037"/>
                  </a:cubicBezTo>
                  <a:cubicBezTo>
                    <a:pt x="2437807" y="313907"/>
                    <a:pt x="2444321" y="310755"/>
                    <a:pt x="2452562" y="310582"/>
                  </a:cubicBezTo>
                  <a:close/>
                  <a:moveTo>
                    <a:pt x="2425688" y="197719"/>
                  </a:moveTo>
                  <a:lnTo>
                    <a:pt x="2430339" y="197719"/>
                  </a:lnTo>
                  <a:lnTo>
                    <a:pt x="2430339" y="204086"/>
                  </a:lnTo>
                  <a:cubicBezTo>
                    <a:pt x="2430434" y="208027"/>
                    <a:pt x="2431483" y="210686"/>
                    <a:pt x="2433488" y="212062"/>
                  </a:cubicBezTo>
                  <a:cubicBezTo>
                    <a:pt x="2435493" y="213439"/>
                    <a:pt x="2437887" y="214081"/>
                    <a:pt x="2440670" y="213990"/>
                  </a:cubicBezTo>
                  <a:lnTo>
                    <a:pt x="2514118" y="213990"/>
                  </a:lnTo>
                  <a:cubicBezTo>
                    <a:pt x="2518139" y="213913"/>
                    <a:pt x="2520887" y="212935"/>
                    <a:pt x="2522361" y="211054"/>
                  </a:cubicBezTo>
                  <a:cubicBezTo>
                    <a:pt x="2523835" y="209174"/>
                    <a:pt x="2524531" y="206851"/>
                    <a:pt x="2524448" y="204086"/>
                  </a:cubicBezTo>
                  <a:lnTo>
                    <a:pt x="2524448" y="197719"/>
                  </a:lnTo>
                  <a:lnTo>
                    <a:pt x="2528959" y="197719"/>
                  </a:lnTo>
                  <a:lnTo>
                    <a:pt x="2528959" y="244110"/>
                  </a:lnTo>
                  <a:lnTo>
                    <a:pt x="2524448" y="244110"/>
                  </a:lnTo>
                  <a:lnTo>
                    <a:pt x="2524448" y="237601"/>
                  </a:lnTo>
                  <a:cubicBezTo>
                    <a:pt x="2524345" y="233666"/>
                    <a:pt x="2523278" y="231031"/>
                    <a:pt x="2521247" y="229696"/>
                  </a:cubicBezTo>
                  <a:cubicBezTo>
                    <a:pt x="2519215" y="228360"/>
                    <a:pt x="2516839" y="227741"/>
                    <a:pt x="2514118" y="227839"/>
                  </a:cubicBezTo>
                  <a:lnTo>
                    <a:pt x="2440670" y="227839"/>
                  </a:lnTo>
                  <a:cubicBezTo>
                    <a:pt x="2436649" y="227918"/>
                    <a:pt x="2433901" y="228891"/>
                    <a:pt x="2432427" y="230757"/>
                  </a:cubicBezTo>
                  <a:cubicBezTo>
                    <a:pt x="2430952" y="232623"/>
                    <a:pt x="2430256" y="234904"/>
                    <a:pt x="2430339" y="237601"/>
                  </a:cubicBezTo>
                  <a:lnTo>
                    <a:pt x="2430339" y="244110"/>
                  </a:lnTo>
                  <a:lnTo>
                    <a:pt x="2425688" y="244110"/>
                  </a:lnTo>
                  <a:close/>
                  <a:moveTo>
                    <a:pt x="2503924" y="42833"/>
                  </a:moveTo>
                  <a:lnTo>
                    <a:pt x="2528959" y="52454"/>
                  </a:lnTo>
                  <a:lnTo>
                    <a:pt x="2528959" y="130398"/>
                  </a:lnTo>
                  <a:lnTo>
                    <a:pt x="2524448" y="130398"/>
                  </a:lnTo>
                  <a:lnTo>
                    <a:pt x="2524448" y="124880"/>
                  </a:lnTo>
                  <a:cubicBezTo>
                    <a:pt x="2524502" y="121673"/>
                    <a:pt x="2523511" y="119421"/>
                    <a:pt x="2521476" y="118124"/>
                  </a:cubicBezTo>
                  <a:cubicBezTo>
                    <a:pt x="2519441" y="116827"/>
                    <a:pt x="2516044" y="116202"/>
                    <a:pt x="2511285" y="116249"/>
                  </a:cubicBezTo>
                  <a:lnTo>
                    <a:pt x="2440531" y="116249"/>
                  </a:lnTo>
                  <a:cubicBezTo>
                    <a:pt x="2437381" y="116281"/>
                    <a:pt x="2434904" y="117136"/>
                    <a:pt x="2433099" y="118813"/>
                  </a:cubicBezTo>
                  <a:cubicBezTo>
                    <a:pt x="2431295" y="120491"/>
                    <a:pt x="2430375" y="122796"/>
                    <a:pt x="2430339" y="125729"/>
                  </a:cubicBezTo>
                  <a:lnTo>
                    <a:pt x="2430339" y="130257"/>
                  </a:lnTo>
                  <a:lnTo>
                    <a:pt x="2425688" y="130257"/>
                  </a:lnTo>
                  <a:lnTo>
                    <a:pt x="2425688" y="54718"/>
                  </a:lnTo>
                  <a:lnTo>
                    <a:pt x="2449165" y="45521"/>
                  </a:lnTo>
                  <a:lnTo>
                    <a:pt x="2451289" y="49483"/>
                  </a:lnTo>
                  <a:cubicBezTo>
                    <a:pt x="2449266" y="50626"/>
                    <a:pt x="2447331" y="51876"/>
                    <a:pt x="2445485" y="53232"/>
                  </a:cubicBezTo>
                  <a:cubicBezTo>
                    <a:pt x="2443639" y="54588"/>
                    <a:pt x="2441705" y="56404"/>
                    <a:pt x="2439682" y="58680"/>
                  </a:cubicBezTo>
                  <a:cubicBezTo>
                    <a:pt x="2436196" y="62823"/>
                    <a:pt x="2433754" y="66983"/>
                    <a:pt x="2432356" y="71159"/>
                  </a:cubicBezTo>
                  <a:cubicBezTo>
                    <a:pt x="2430958" y="75335"/>
                    <a:pt x="2430286" y="79283"/>
                    <a:pt x="2430339" y="83005"/>
                  </a:cubicBezTo>
                  <a:lnTo>
                    <a:pt x="2430339" y="93481"/>
                  </a:lnTo>
                  <a:cubicBezTo>
                    <a:pt x="2430369" y="96021"/>
                    <a:pt x="2431159" y="98127"/>
                    <a:pt x="2432710" y="99799"/>
                  </a:cubicBezTo>
                  <a:cubicBezTo>
                    <a:pt x="2434261" y="101472"/>
                    <a:pt x="2436396" y="102339"/>
                    <a:pt x="2439115" y="102401"/>
                  </a:cubicBezTo>
                  <a:lnTo>
                    <a:pt x="2473370" y="102401"/>
                  </a:lnTo>
                  <a:lnTo>
                    <a:pt x="2473370" y="88668"/>
                  </a:lnTo>
                  <a:cubicBezTo>
                    <a:pt x="2473364" y="86379"/>
                    <a:pt x="2472795" y="84035"/>
                    <a:pt x="2471661" y="81636"/>
                  </a:cubicBezTo>
                  <a:cubicBezTo>
                    <a:pt x="2470528" y="79237"/>
                    <a:pt x="2468868" y="77208"/>
                    <a:pt x="2466681" y="75548"/>
                  </a:cubicBezTo>
                  <a:cubicBezTo>
                    <a:pt x="2464494" y="73889"/>
                    <a:pt x="2461816" y="73023"/>
                    <a:pt x="2458649" y="72953"/>
                  </a:cubicBezTo>
                  <a:lnTo>
                    <a:pt x="2455677" y="72953"/>
                  </a:lnTo>
                  <a:lnTo>
                    <a:pt x="2455677" y="68301"/>
                  </a:lnTo>
                  <a:lnTo>
                    <a:pt x="2495715" y="68301"/>
                  </a:lnTo>
                  <a:lnTo>
                    <a:pt x="2495715" y="72953"/>
                  </a:lnTo>
                  <a:lnTo>
                    <a:pt x="2491752" y="72953"/>
                  </a:lnTo>
                  <a:cubicBezTo>
                    <a:pt x="2488139" y="73050"/>
                    <a:pt x="2484960" y="74377"/>
                    <a:pt x="2482215" y="76935"/>
                  </a:cubicBezTo>
                  <a:cubicBezTo>
                    <a:pt x="2479470" y="79492"/>
                    <a:pt x="2478025" y="82695"/>
                    <a:pt x="2477880" y="86544"/>
                  </a:cubicBezTo>
                  <a:lnTo>
                    <a:pt x="2477880" y="102401"/>
                  </a:lnTo>
                  <a:lnTo>
                    <a:pt x="2516239" y="102401"/>
                  </a:lnTo>
                  <a:cubicBezTo>
                    <a:pt x="2518253" y="102374"/>
                    <a:pt x="2520099" y="101578"/>
                    <a:pt x="2521777" y="100011"/>
                  </a:cubicBezTo>
                  <a:cubicBezTo>
                    <a:pt x="2523455" y="98445"/>
                    <a:pt x="2524345" y="96269"/>
                    <a:pt x="2524448" y="93481"/>
                  </a:cubicBezTo>
                  <a:lnTo>
                    <a:pt x="2524448" y="81589"/>
                  </a:lnTo>
                  <a:cubicBezTo>
                    <a:pt x="2524457" y="78974"/>
                    <a:pt x="2523873" y="75892"/>
                    <a:pt x="2522697" y="72343"/>
                  </a:cubicBezTo>
                  <a:cubicBezTo>
                    <a:pt x="2521520" y="68795"/>
                    <a:pt x="2519698" y="65184"/>
                    <a:pt x="2517230" y="61510"/>
                  </a:cubicBezTo>
                  <a:cubicBezTo>
                    <a:pt x="2514582" y="57713"/>
                    <a:pt x="2511810" y="54624"/>
                    <a:pt x="2508914" y="52242"/>
                  </a:cubicBezTo>
                  <a:cubicBezTo>
                    <a:pt x="2506018" y="49860"/>
                    <a:pt x="2503600" y="48044"/>
                    <a:pt x="2501660" y="46795"/>
                  </a:cubicBezTo>
                  <a:close/>
                  <a:moveTo>
                    <a:pt x="2323652" y="34291"/>
                  </a:moveTo>
                  <a:lnTo>
                    <a:pt x="2333980" y="34291"/>
                  </a:lnTo>
                  <a:cubicBezTo>
                    <a:pt x="2338291" y="34291"/>
                    <a:pt x="2341786" y="37786"/>
                    <a:pt x="2341786" y="42097"/>
                  </a:cubicBezTo>
                  <a:lnTo>
                    <a:pt x="2341786" y="1520005"/>
                  </a:lnTo>
                  <a:cubicBezTo>
                    <a:pt x="2341786" y="1524316"/>
                    <a:pt x="2338291" y="1527811"/>
                    <a:pt x="2333980" y="1527811"/>
                  </a:cubicBezTo>
                  <a:lnTo>
                    <a:pt x="2323652" y="1527811"/>
                  </a:lnTo>
                  <a:cubicBezTo>
                    <a:pt x="2319341" y="1527811"/>
                    <a:pt x="2315846" y="1524316"/>
                    <a:pt x="2315846" y="1520005"/>
                  </a:cubicBezTo>
                  <a:lnTo>
                    <a:pt x="2315846" y="42097"/>
                  </a:lnTo>
                  <a:cubicBezTo>
                    <a:pt x="2315846" y="37786"/>
                    <a:pt x="2319341" y="34291"/>
                    <a:pt x="2323652" y="34291"/>
                  </a:cubicBezTo>
                  <a:close/>
                  <a:moveTo>
                    <a:pt x="1203268" y="30189"/>
                  </a:moveTo>
                  <a:lnTo>
                    <a:pt x="1403900" y="90563"/>
                  </a:lnTo>
                  <a:cubicBezTo>
                    <a:pt x="1432763" y="97751"/>
                    <a:pt x="1447194" y="110689"/>
                    <a:pt x="1447194" y="129376"/>
                  </a:cubicBezTo>
                  <a:cubicBezTo>
                    <a:pt x="1447194" y="141595"/>
                    <a:pt x="1444378" y="150939"/>
                    <a:pt x="1438746" y="157409"/>
                  </a:cubicBezTo>
                  <a:cubicBezTo>
                    <a:pt x="1433115" y="163877"/>
                    <a:pt x="1415163" y="180408"/>
                    <a:pt x="1384892" y="207002"/>
                  </a:cubicBezTo>
                  <a:lnTo>
                    <a:pt x="1384892" y="348238"/>
                  </a:lnTo>
                  <a:lnTo>
                    <a:pt x="1605587" y="348238"/>
                  </a:lnTo>
                  <a:cubicBezTo>
                    <a:pt x="1605587" y="192267"/>
                    <a:pt x="1597492" y="87689"/>
                    <a:pt x="1581301" y="34501"/>
                  </a:cubicBezTo>
                  <a:lnTo>
                    <a:pt x="1787213" y="90563"/>
                  </a:lnTo>
                  <a:cubicBezTo>
                    <a:pt x="1817484" y="97751"/>
                    <a:pt x="1832619" y="113205"/>
                    <a:pt x="1832619" y="136923"/>
                  </a:cubicBezTo>
                  <a:cubicBezTo>
                    <a:pt x="1832619" y="148424"/>
                    <a:pt x="1828571" y="157409"/>
                    <a:pt x="1820476" y="163877"/>
                  </a:cubicBezTo>
                  <a:cubicBezTo>
                    <a:pt x="1812380" y="170346"/>
                    <a:pt x="1794605" y="182564"/>
                    <a:pt x="1767150" y="200534"/>
                  </a:cubicBezTo>
                  <a:lnTo>
                    <a:pt x="1767150" y="348238"/>
                  </a:lnTo>
                  <a:lnTo>
                    <a:pt x="1860074" y="348238"/>
                  </a:lnTo>
                  <a:lnTo>
                    <a:pt x="1925545" y="246893"/>
                  </a:lnTo>
                  <a:cubicBezTo>
                    <a:pt x="1936808" y="227488"/>
                    <a:pt x="1947719" y="217783"/>
                    <a:pt x="1958279" y="217783"/>
                  </a:cubicBezTo>
                  <a:cubicBezTo>
                    <a:pt x="1969542" y="217783"/>
                    <a:pt x="1983271" y="226050"/>
                    <a:pt x="1999462" y="242581"/>
                  </a:cubicBezTo>
                  <a:lnTo>
                    <a:pt x="2107169" y="343926"/>
                  </a:lnTo>
                  <a:cubicBezTo>
                    <a:pt x="2121249" y="356863"/>
                    <a:pt x="2128289" y="368004"/>
                    <a:pt x="2128289" y="377348"/>
                  </a:cubicBezTo>
                  <a:cubicBezTo>
                    <a:pt x="2128289" y="393160"/>
                    <a:pt x="2117729" y="401067"/>
                    <a:pt x="2096609" y="401067"/>
                  </a:cubicBezTo>
                  <a:lnTo>
                    <a:pt x="1767150" y="401067"/>
                  </a:lnTo>
                  <a:cubicBezTo>
                    <a:pt x="1767150" y="559912"/>
                    <a:pt x="1765742" y="645444"/>
                    <a:pt x="1762927" y="657663"/>
                  </a:cubicBezTo>
                  <a:cubicBezTo>
                    <a:pt x="1751662" y="698632"/>
                    <a:pt x="1715056" y="719116"/>
                    <a:pt x="1653107" y="719116"/>
                  </a:cubicBezTo>
                  <a:cubicBezTo>
                    <a:pt x="1621427" y="719116"/>
                    <a:pt x="1605587" y="707257"/>
                    <a:pt x="1605587" y="683538"/>
                  </a:cubicBezTo>
                  <a:lnTo>
                    <a:pt x="1605587" y="615615"/>
                  </a:lnTo>
                  <a:lnTo>
                    <a:pt x="1384892" y="615615"/>
                  </a:lnTo>
                  <a:cubicBezTo>
                    <a:pt x="1384892" y="629991"/>
                    <a:pt x="1384189" y="641310"/>
                    <a:pt x="1382780" y="649577"/>
                  </a:cubicBezTo>
                  <a:cubicBezTo>
                    <a:pt x="1381372" y="657842"/>
                    <a:pt x="1378557" y="668264"/>
                    <a:pt x="1374332" y="680843"/>
                  </a:cubicBezTo>
                  <a:cubicBezTo>
                    <a:pt x="1370109" y="693421"/>
                    <a:pt x="1361485" y="702944"/>
                    <a:pt x="1348462" y="709413"/>
                  </a:cubicBezTo>
                  <a:cubicBezTo>
                    <a:pt x="1335438" y="715881"/>
                    <a:pt x="1318719" y="719116"/>
                    <a:pt x="1298303" y="719116"/>
                  </a:cubicBezTo>
                  <a:cubicBezTo>
                    <a:pt x="1251842" y="719116"/>
                    <a:pt x="1228611" y="702226"/>
                    <a:pt x="1228611" y="668445"/>
                  </a:cubicBezTo>
                  <a:cubicBezTo>
                    <a:pt x="1228611" y="654069"/>
                    <a:pt x="1230194" y="608967"/>
                    <a:pt x="1233362" y="533138"/>
                  </a:cubicBezTo>
                  <a:cubicBezTo>
                    <a:pt x="1236530" y="457310"/>
                    <a:pt x="1238114" y="413285"/>
                    <a:pt x="1238114" y="401067"/>
                  </a:cubicBezTo>
                  <a:cubicBezTo>
                    <a:pt x="1132518" y="401067"/>
                    <a:pt x="1057545" y="406458"/>
                    <a:pt x="1013195" y="417238"/>
                  </a:cubicBezTo>
                  <a:lnTo>
                    <a:pt x="978347" y="335300"/>
                  </a:lnTo>
                  <a:cubicBezTo>
                    <a:pt x="1059305" y="342488"/>
                    <a:pt x="1145893" y="346082"/>
                    <a:pt x="1238114" y="346082"/>
                  </a:cubicBezTo>
                  <a:cubicBezTo>
                    <a:pt x="1236706" y="238987"/>
                    <a:pt x="1234066" y="169986"/>
                    <a:pt x="1230194" y="139080"/>
                  </a:cubicBezTo>
                  <a:cubicBezTo>
                    <a:pt x="1226322" y="108173"/>
                    <a:pt x="1217347" y="71876"/>
                    <a:pt x="1203268" y="30189"/>
                  </a:cubicBezTo>
                  <a:close/>
                  <a:moveTo>
                    <a:pt x="545405" y="0"/>
                  </a:moveTo>
                  <a:lnTo>
                    <a:pt x="776660" y="70079"/>
                  </a:lnTo>
                  <a:cubicBezTo>
                    <a:pt x="799891" y="77267"/>
                    <a:pt x="811506" y="89125"/>
                    <a:pt x="811506" y="105657"/>
                  </a:cubicBezTo>
                  <a:cubicBezTo>
                    <a:pt x="811506" y="118594"/>
                    <a:pt x="808338" y="128478"/>
                    <a:pt x="802003" y="135306"/>
                  </a:cubicBezTo>
                  <a:cubicBezTo>
                    <a:pt x="795666" y="142135"/>
                    <a:pt x="780180" y="154174"/>
                    <a:pt x="755540" y="171424"/>
                  </a:cubicBezTo>
                  <a:cubicBezTo>
                    <a:pt x="755540" y="192267"/>
                    <a:pt x="754837" y="256417"/>
                    <a:pt x="753429" y="363871"/>
                  </a:cubicBezTo>
                  <a:cubicBezTo>
                    <a:pt x="752020" y="471325"/>
                    <a:pt x="751317" y="534037"/>
                    <a:pt x="751317" y="552005"/>
                  </a:cubicBezTo>
                  <a:lnTo>
                    <a:pt x="786163" y="552005"/>
                  </a:lnTo>
                  <a:lnTo>
                    <a:pt x="840017" y="453895"/>
                  </a:lnTo>
                  <a:cubicBezTo>
                    <a:pt x="848464" y="436645"/>
                    <a:pt x="859200" y="428019"/>
                    <a:pt x="872224" y="428019"/>
                  </a:cubicBezTo>
                  <a:cubicBezTo>
                    <a:pt x="885247" y="428019"/>
                    <a:pt x="898798" y="435207"/>
                    <a:pt x="912878" y="449583"/>
                  </a:cubicBezTo>
                  <a:lnTo>
                    <a:pt x="1006859" y="546615"/>
                  </a:lnTo>
                  <a:cubicBezTo>
                    <a:pt x="1020938" y="561709"/>
                    <a:pt x="1027978" y="572850"/>
                    <a:pt x="1027978" y="580037"/>
                  </a:cubicBezTo>
                  <a:cubicBezTo>
                    <a:pt x="1027978" y="596569"/>
                    <a:pt x="1016362" y="604834"/>
                    <a:pt x="993130" y="604834"/>
                  </a:cubicBezTo>
                  <a:lnTo>
                    <a:pt x="751317" y="604834"/>
                  </a:lnTo>
                  <a:cubicBezTo>
                    <a:pt x="751317" y="614897"/>
                    <a:pt x="750964" y="647241"/>
                    <a:pt x="750260" y="701867"/>
                  </a:cubicBezTo>
                  <a:cubicBezTo>
                    <a:pt x="749557" y="756491"/>
                    <a:pt x="749205" y="788116"/>
                    <a:pt x="749205" y="796742"/>
                  </a:cubicBezTo>
                  <a:cubicBezTo>
                    <a:pt x="763283" y="801054"/>
                    <a:pt x="781587" y="807704"/>
                    <a:pt x="804115" y="816687"/>
                  </a:cubicBezTo>
                  <a:cubicBezTo>
                    <a:pt x="826641" y="825671"/>
                    <a:pt x="854801" y="839329"/>
                    <a:pt x="888592" y="857657"/>
                  </a:cubicBezTo>
                  <a:cubicBezTo>
                    <a:pt x="922381" y="875985"/>
                    <a:pt x="950541" y="899165"/>
                    <a:pt x="973067" y="927196"/>
                  </a:cubicBezTo>
                  <a:cubicBezTo>
                    <a:pt x="995595" y="955228"/>
                    <a:pt x="1006859" y="984697"/>
                    <a:pt x="1006859" y="1015604"/>
                  </a:cubicBezTo>
                  <a:cubicBezTo>
                    <a:pt x="1006859" y="1040041"/>
                    <a:pt x="998764" y="1062681"/>
                    <a:pt x="982572" y="1083526"/>
                  </a:cubicBezTo>
                  <a:cubicBezTo>
                    <a:pt x="966381" y="1104370"/>
                    <a:pt x="944909" y="1114792"/>
                    <a:pt x="918158" y="1114792"/>
                  </a:cubicBezTo>
                  <a:cubicBezTo>
                    <a:pt x="864656" y="1114792"/>
                    <a:pt x="829809" y="1078495"/>
                    <a:pt x="813618" y="1005901"/>
                  </a:cubicBezTo>
                  <a:cubicBezTo>
                    <a:pt x="793906" y="914618"/>
                    <a:pt x="772435" y="856759"/>
                    <a:pt x="749205" y="832320"/>
                  </a:cubicBezTo>
                  <a:cubicBezTo>
                    <a:pt x="749205" y="883352"/>
                    <a:pt x="750260" y="1042917"/>
                    <a:pt x="752372" y="1311012"/>
                  </a:cubicBezTo>
                  <a:cubicBezTo>
                    <a:pt x="754484" y="1579108"/>
                    <a:pt x="755540" y="1735079"/>
                    <a:pt x="755540" y="1778923"/>
                  </a:cubicBezTo>
                  <a:cubicBezTo>
                    <a:pt x="755540" y="1891048"/>
                    <a:pt x="754132" y="1954300"/>
                    <a:pt x="751317" y="1968675"/>
                  </a:cubicBezTo>
                  <a:cubicBezTo>
                    <a:pt x="737940" y="2014676"/>
                    <a:pt x="699574" y="2037675"/>
                    <a:pt x="636217" y="2037675"/>
                  </a:cubicBezTo>
                  <a:cubicBezTo>
                    <a:pt x="613689" y="2037675"/>
                    <a:pt x="596619" y="2033901"/>
                    <a:pt x="585002" y="2026354"/>
                  </a:cubicBezTo>
                  <a:cubicBezTo>
                    <a:pt x="573388" y="2018807"/>
                    <a:pt x="566876" y="2012159"/>
                    <a:pt x="565468" y="2006409"/>
                  </a:cubicBezTo>
                  <a:cubicBezTo>
                    <a:pt x="564059" y="2000659"/>
                    <a:pt x="563356" y="1993472"/>
                    <a:pt x="563356" y="1984846"/>
                  </a:cubicBezTo>
                  <a:cubicBezTo>
                    <a:pt x="563356" y="1959691"/>
                    <a:pt x="567579" y="1889612"/>
                    <a:pt x="576028" y="1774610"/>
                  </a:cubicBezTo>
                  <a:cubicBezTo>
                    <a:pt x="584474" y="1533107"/>
                    <a:pt x="591514" y="1288013"/>
                    <a:pt x="597146" y="1039323"/>
                  </a:cubicBezTo>
                  <a:cubicBezTo>
                    <a:pt x="525342" y="1189542"/>
                    <a:pt x="457407" y="1302567"/>
                    <a:pt x="393347" y="1378396"/>
                  </a:cubicBezTo>
                  <a:cubicBezTo>
                    <a:pt x="329284" y="1454224"/>
                    <a:pt x="258183" y="1520170"/>
                    <a:pt x="180043" y="1576234"/>
                  </a:cubicBezTo>
                  <a:lnTo>
                    <a:pt x="173706" y="1563296"/>
                  </a:lnTo>
                  <a:cubicBezTo>
                    <a:pt x="279302" y="1431764"/>
                    <a:pt x="373107" y="1262316"/>
                    <a:pt x="455119" y="1054956"/>
                  </a:cubicBezTo>
                  <a:cubicBezTo>
                    <a:pt x="537133" y="847594"/>
                    <a:pt x="582363" y="697553"/>
                    <a:pt x="590811" y="604834"/>
                  </a:cubicBezTo>
                  <a:lnTo>
                    <a:pt x="522173" y="604834"/>
                  </a:lnTo>
                  <a:cubicBezTo>
                    <a:pt x="420801" y="604834"/>
                    <a:pt x="343012" y="609146"/>
                    <a:pt x="288806" y="617771"/>
                  </a:cubicBezTo>
                  <a:lnTo>
                    <a:pt x="253959" y="537990"/>
                  </a:lnTo>
                  <a:cubicBezTo>
                    <a:pt x="354627" y="547334"/>
                    <a:pt x="457056" y="552005"/>
                    <a:pt x="561243" y="552005"/>
                  </a:cubicBezTo>
                  <a:lnTo>
                    <a:pt x="602426" y="552005"/>
                  </a:lnTo>
                  <a:cubicBezTo>
                    <a:pt x="602426" y="292535"/>
                    <a:pt x="583419" y="108533"/>
                    <a:pt x="54540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500">
                <a:latin typeface="Ryumin中宋" panose="02000000000000000000" pitchFamily="2" charset="-122"/>
                <a:ea typeface="Ryumin中宋" panose="02000000000000000000" pitchFamily="2" charset="-122"/>
                <a:sym typeface="Ryumin中宋" panose="02000000000000000000" pitchFamily="2" charset="-122"/>
              </a:endParaRPr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F127DBDE-F6DD-4F0E-B7CB-C8E520173A0F}"/>
                </a:ext>
              </a:extLst>
            </p:cNvPr>
            <p:cNvGrpSpPr/>
            <p:nvPr/>
          </p:nvGrpSpPr>
          <p:grpSpPr>
            <a:xfrm>
              <a:off x="4577715" y="2878455"/>
              <a:ext cx="327660" cy="478155"/>
              <a:chOff x="4760172" y="1879531"/>
              <a:chExt cx="2597830" cy="2624453"/>
            </a:xfrm>
            <a:scene3d>
              <a:camera prst="orthographicFront"/>
              <a:lightRig rig="threePt" dir="t"/>
            </a:scene3d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5F8D234-3057-47BB-93E4-BE9D28A6F598}"/>
                  </a:ext>
                </a:extLst>
              </p:cNvPr>
              <p:cNvSpPr/>
              <p:nvPr/>
            </p:nvSpPr>
            <p:spPr>
              <a:xfrm>
                <a:off x="4760172" y="1879531"/>
                <a:ext cx="2597830" cy="2624453"/>
              </a:xfrm>
              <a:custGeom>
                <a:avLst/>
                <a:gdLst>
                  <a:gd name="connsiteX0" fmla="*/ 4440749 w 5987512"/>
                  <a:gd name="connsiteY0" fmla="*/ 942773 h 6048873"/>
                  <a:gd name="connsiteX1" fmla="*/ 4436371 w 5987512"/>
                  <a:gd name="connsiteY1" fmla="*/ 946523 h 6048873"/>
                  <a:gd name="connsiteX2" fmla="*/ 4455179 w 5987512"/>
                  <a:gd name="connsiteY2" fmla="*/ 958660 h 6048873"/>
                  <a:gd name="connsiteX3" fmla="*/ 4474707 w 5987512"/>
                  <a:gd name="connsiteY3" fmla="*/ 987235 h 6048873"/>
                  <a:gd name="connsiteX4" fmla="*/ 4597325 w 5987512"/>
                  <a:gd name="connsiteY4" fmla="*/ 1186986 h 6048873"/>
                  <a:gd name="connsiteX5" fmla="*/ 4654851 w 5987512"/>
                  <a:gd name="connsiteY5" fmla="*/ 1249774 h 6048873"/>
                  <a:gd name="connsiteX6" fmla="*/ 4741171 w 5987512"/>
                  <a:gd name="connsiteY6" fmla="*/ 1294491 h 6048873"/>
                  <a:gd name="connsiteX7" fmla="*/ 4812207 w 5987512"/>
                  <a:gd name="connsiteY7" fmla="*/ 1244619 h 6048873"/>
                  <a:gd name="connsiteX8" fmla="*/ 4719599 w 5987512"/>
                  <a:gd name="connsiteY8" fmla="*/ 1173428 h 6048873"/>
                  <a:gd name="connsiteX9" fmla="*/ 4583079 w 5987512"/>
                  <a:gd name="connsiteY9" fmla="*/ 1043109 h 6048873"/>
                  <a:gd name="connsiteX10" fmla="*/ 4566635 w 5987512"/>
                  <a:gd name="connsiteY10" fmla="*/ 993364 h 6048873"/>
                  <a:gd name="connsiteX11" fmla="*/ 4440749 w 5987512"/>
                  <a:gd name="connsiteY11" fmla="*/ 942773 h 6048873"/>
                  <a:gd name="connsiteX12" fmla="*/ 3619901 w 5987512"/>
                  <a:gd name="connsiteY12" fmla="*/ 184851 h 6048873"/>
                  <a:gd name="connsiteX13" fmla="*/ 3590632 w 5987512"/>
                  <a:gd name="connsiteY13" fmla="*/ 198587 h 6048873"/>
                  <a:gd name="connsiteX14" fmla="*/ 3655310 w 5987512"/>
                  <a:gd name="connsiteY14" fmla="*/ 238473 h 6048873"/>
                  <a:gd name="connsiteX15" fmla="*/ 3658497 w 5987512"/>
                  <a:gd name="connsiteY15" fmla="*/ 206185 h 6048873"/>
                  <a:gd name="connsiteX16" fmla="*/ 3619901 w 5987512"/>
                  <a:gd name="connsiteY16" fmla="*/ 184851 h 6048873"/>
                  <a:gd name="connsiteX17" fmla="*/ 2931515 w 5987512"/>
                  <a:gd name="connsiteY17" fmla="*/ 128431 h 6048873"/>
                  <a:gd name="connsiteX18" fmla="*/ 2880277 w 5987512"/>
                  <a:gd name="connsiteY18" fmla="*/ 161735 h 6048873"/>
                  <a:gd name="connsiteX19" fmla="*/ 2846338 w 5987512"/>
                  <a:gd name="connsiteY19" fmla="*/ 190310 h 6048873"/>
                  <a:gd name="connsiteX20" fmla="*/ 2897682 w 5987512"/>
                  <a:gd name="connsiteY20" fmla="*/ 200559 h 6048873"/>
                  <a:gd name="connsiteX21" fmla="*/ 2977376 w 5987512"/>
                  <a:gd name="connsiteY21" fmla="*/ 182456 h 6048873"/>
                  <a:gd name="connsiteX22" fmla="*/ 3005726 w 5987512"/>
                  <a:gd name="connsiteY22" fmla="*/ 154105 h 6048873"/>
                  <a:gd name="connsiteX23" fmla="*/ 2974924 w 5987512"/>
                  <a:gd name="connsiteY23" fmla="*/ 138175 h 6048873"/>
                  <a:gd name="connsiteX24" fmla="*/ 2931515 w 5987512"/>
                  <a:gd name="connsiteY24" fmla="*/ 128431 h 6048873"/>
                  <a:gd name="connsiteX25" fmla="*/ 3001961 w 5987512"/>
                  <a:gd name="connsiteY25" fmla="*/ 81 h 6048873"/>
                  <a:gd name="connsiteX26" fmla="*/ 3299722 w 5987512"/>
                  <a:gd name="connsiteY26" fmla="*/ 29915 h 6048873"/>
                  <a:gd name="connsiteX27" fmla="*/ 3507550 w 5987512"/>
                  <a:gd name="connsiteY27" fmla="*/ 47310 h 6048873"/>
                  <a:gd name="connsiteX28" fmla="*/ 3807722 w 5987512"/>
                  <a:gd name="connsiteY28" fmla="*/ 100228 h 6048873"/>
                  <a:gd name="connsiteX29" fmla="*/ 3901465 w 5987512"/>
                  <a:gd name="connsiteY29" fmla="*/ 126253 h 6048873"/>
                  <a:gd name="connsiteX30" fmla="*/ 4271271 w 5987512"/>
                  <a:gd name="connsiteY30" fmla="*/ 372105 h 6048873"/>
                  <a:gd name="connsiteX31" fmla="*/ 4328167 w 5987512"/>
                  <a:gd name="connsiteY31" fmla="*/ 450372 h 6048873"/>
                  <a:gd name="connsiteX32" fmla="*/ 4423671 w 5987512"/>
                  <a:gd name="connsiteY32" fmla="*/ 604909 h 6048873"/>
                  <a:gd name="connsiteX33" fmla="*/ 4506631 w 5987512"/>
                  <a:gd name="connsiteY33" fmla="*/ 691960 h 6048873"/>
                  <a:gd name="connsiteX34" fmla="*/ 4556047 w 5987512"/>
                  <a:gd name="connsiteY34" fmla="*/ 744345 h 6048873"/>
                  <a:gd name="connsiteX35" fmla="*/ 4582735 w 5987512"/>
                  <a:gd name="connsiteY35" fmla="*/ 806260 h 6048873"/>
                  <a:gd name="connsiteX36" fmla="*/ 4614653 w 5987512"/>
                  <a:gd name="connsiteY36" fmla="*/ 839276 h 6048873"/>
                  <a:gd name="connsiteX37" fmla="*/ 4864063 w 5987512"/>
                  <a:gd name="connsiteY37" fmla="*/ 1136089 h 6048873"/>
                  <a:gd name="connsiteX38" fmla="*/ 4964207 w 5987512"/>
                  <a:gd name="connsiteY38" fmla="*/ 1379848 h 6048873"/>
                  <a:gd name="connsiteX39" fmla="*/ 4969935 w 5987512"/>
                  <a:gd name="connsiteY39" fmla="*/ 1473347 h 6048873"/>
                  <a:gd name="connsiteX40" fmla="*/ 5092855 w 5987512"/>
                  <a:gd name="connsiteY40" fmla="*/ 1575134 h 6048873"/>
                  <a:gd name="connsiteX41" fmla="*/ 5176875 w 5987512"/>
                  <a:gd name="connsiteY41" fmla="*/ 1681898 h 6048873"/>
                  <a:gd name="connsiteX42" fmla="*/ 5190229 w 5987512"/>
                  <a:gd name="connsiteY42" fmla="*/ 1756930 h 6048873"/>
                  <a:gd name="connsiteX43" fmla="*/ 5254855 w 5987512"/>
                  <a:gd name="connsiteY43" fmla="*/ 1889321 h 6048873"/>
                  <a:gd name="connsiteX44" fmla="*/ 5233699 w 5987512"/>
                  <a:gd name="connsiteY44" fmla="*/ 1881746 h 6048873"/>
                  <a:gd name="connsiteX45" fmla="*/ 5049623 w 5987512"/>
                  <a:gd name="connsiteY45" fmla="*/ 1780701 h 6048873"/>
                  <a:gd name="connsiteX46" fmla="*/ 4990791 w 5987512"/>
                  <a:gd name="connsiteY46" fmla="*/ 1753122 h 6048873"/>
                  <a:gd name="connsiteX47" fmla="*/ 5014555 w 5987512"/>
                  <a:gd name="connsiteY47" fmla="*/ 1712496 h 6048873"/>
                  <a:gd name="connsiteX48" fmla="*/ 4880083 w 5987512"/>
                  <a:gd name="connsiteY48" fmla="*/ 1560311 h 6048873"/>
                  <a:gd name="connsiteX49" fmla="*/ 4827243 w 5987512"/>
                  <a:gd name="connsiteY49" fmla="*/ 1563124 h 6048873"/>
                  <a:gd name="connsiteX50" fmla="*/ 4937775 w 5987512"/>
                  <a:gd name="connsiteY50" fmla="*/ 1798016 h 6048873"/>
                  <a:gd name="connsiteX51" fmla="*/ 4987571 w 5987512"/>
                  <a:gd name="connsiteY51" fmla="*/ 1902606 h 6048873"/>
                  <a:gd name="connsiteX52" fmla="*/ 5017939 w 5987512"/>
                  <a:gd name="connsiteY52" fmla="*/ 1962446 h 6048873"/>
                  <a:gd name="connsiteX53" fmla="*/ 5172971 w 5987512"/>
                  <a:gd name="connsiteY53" fmla="*/ 2092490 h 6048873"/>
                  <a:gd name="connsiteX54" fmla="*/ 5213927 w 5987512"/>
                  <a:gd name="connsiteY54" fmla="*/ 2152460 h 6048873"/>
                  <a:gd name="connsiteX55" fmla="*/ 5236471 w 5987512"/>
                  <a:gd name="connsiteY55" fmla="*/ 2120710 h 6048873"/>
                  <a:gd name="connsiteX56" fmla="*/ 5301113 w 5987512"/>
                  <a:gd name="connsiteY56" fmla="*/ 2109384 h 6048873"/>
                  <a:gd name="connsiteX57" fmla="*/ 5197999 w 5987512"/>
                  <a:gd name="connsiteY57" fmla="*/ 2178977 h 6048873"/>
                  <a:gd name="connsiteX58" fmla="*/ 5122171 w 5987512"/>
                  <a:gd name="connsiteY58" fmla="*/ 2237630 h 6048873"/>
                  <a:gd name="connsiteX59" fmla="*/ 5121461 w 5987512"/>
                  <a:gd name="connsiteY59" fmla="*/ 2244379 h 6048873"/>
                  <a:gd name="connsiteX60" fmla="*/ 5169215 w 5987512"/>
                  <a:gd name="connsiteY60" fmla="*/ 2403502 h 6048873"/>
                  <a:gd name="connsiteX61" fmla="*/ 5330901 w 5987512"/>
                  <a:gd name="connsiteY61" fmla="*/ 2942260 h 6048873"/>
                  <a:gd name="connsiteX62" fmla="*/ 5338775 w 5987512"/>
                  <a:gd name="connsiteY62" fmla="*/ 2985533 h 6048873"/>
                  <a:gd name="connsiteX63" fmla="*/ 5357429 w 5987512"/>
                  <a:gd name="connsiteY63" fmla="*/ 3040739 h 6048873"/>
                  <a:gd name="connsiteX64" fmla="*/ 5743047 w 5987512"/>
                  <a:gd name="connsiteY64" fmla="*/ 4132000 h 6048873"/>
                  <a:gd name="connsiteX65" fmla="*/ 5795271 w 5987512"/>
                  <a:gd name="connsiteY65" fmla="*/ 4330384 h 6048873"/>
                  <a:gd name="connsiteX66" fmla="*/ 5795271 w 5987512"/>
                  <a:gd name="connsiteY66" fmla="*/ 4397078 h 6048873"/>
                  <a:gd name="connsiteX67" fmla="*/ 5883879 w 5987512"/>
                  <a:gd name="connsiteY67" fmla="*/ 4405809 h 6048873"/>
                  <a:gd name="connsiteX68" fmla="*/ 5978647 w 5987512"/>
                  <a:gd name="connsiteY68" fmla="*/ 4424504 h 6048873"/>
                  <a:gd name="connsiteX69" fmla="*/ 5987087 w 5987512"/>
                  <a:gd name="connsiteY69" fmla="*/ 4517501 h 6048873"/>
                  <a:gd name="connsiteX70" fmla="*/ 5955823 w 5987512"/>
                  <a:gd name="connsiteY70" fmla="*/ 4644521 h 6048873"/>
                  <a:gd name="connsiteX71" fmla="*/ 5954023 w 5987512"/>
                  <a:gd name="connsiteY71" fmla="*/ 4738022 h 6048873"/>
                  <a:gd name="connsiteX72" fmla="*/ 5985771 w 5987512"/>
                  <a:gd name="connsiteY72" fmla="*/ 4778213 h 6048873"/>
                  <a:gd name="connsiteX73" fmla="*/ 5924455 w 5987512"/>
                  <a:gd name="connsiteY73" fmla="*/ 4858194 h 6048873"/>
                  <a:gd name="connsiteX74" fmla="*/ 5706719 w 5987512"/>
                  <a:gd name="connsiteY74" fmla="*/ 5187760 h 6048873"/>
                  <a:gd name="connsiteX75" fmla="*/ 5362999 w 5987512"/>
                  <a:gd name="connsiteY75" fmla="*/ 5611500 h 6048873"/>
                  <a:gd name="connsiteX76" fmla="*/ 5251875 w 5987512"/>
                  <a:gd name="connsiteY76" fmla="*/ 5694585 h 6048873"/>
                  <a:gd name="connsiteX77" fmla="*/ 5211071 w 5987512"/>
                  <a:gd name="connsiteY77" fmla="*/ 5740655 h 6048873"/>
                  <a:gd name="connsiteX78" fmla="*/ 5193551 w 5987512"/>
                  <a:gd name="connsiteY78" fmla="*/ 5770690 h 6048873"/>
                  <a:gd name="connsiteX79" fmla="*/ 5168583 w 5987512"/>
                  <a:gd name="connsiteY79" fmla="*/ 5822480 h 6048873"/>
                  <a:gd name="connsiteX80" fmla="*/ 5161133 w 5987512"/>
                  <a:gd name="connsiteY80" fmla="*/ 5859730 h 6048873"/>
                  <a:gd name="connsiteX81" fmla="*/ 5062479 w 5987512"/>
                  <a:gd name="connsiteY81" fmla="*/ 5857120 h 6048873"/>
                  <a:gd name="connsiteX82" fmla="*/ 4963623 w 5987512"/>
                  <a:gd name="connsiteY82" fmla="*/ 5886097 h 6048873"/>
                  <a:gd name="connsiteX83" fmla="*/ 4923797 w 5987512"/>
                  <a:gd name="connsiteY83" fmla="*/ 5945746 h 6048873"/>
                  <a:gd name="connsiteX84" fmla="*/ 4415879 w 5987512"/>
                  <a:gd name="connsiteY84" fmla="*/ 6014985 h 6048873"/>
                  <a:gd name="connsiteX85" fmla="*/ 4157448 w 5987512"/>
                  <a:gd name="connsiteY85" fmla="*/ 6009943 h 6048873"/>
                  <a:gd name="connsiteX86" fmla="*/ 3989843 w 5987512"/>
                  <a:gd name="connsiteY86" fmla="*/ 6012531 h 6048873"/>
                  <a:gd name="connsiteX87" fmla="*/ 3805693 w 5987512"/>
                  <a:gd name="connsiteY87" fmla="*/ 5993811 h 6048873"/>
                  <a:gd name="connsiteX88" fmla="*/ 3648893 w 5987512"/>
                  <a:gd name="connsiteY88" fmla="*/ 5930537 h 6048873"/>
                  <a:gd name="connsiteX89" fmla="*/ 3575938 w 5987512"/>
                  <a:gd name="connsiteY89" fmla="*/ 5932532 h 6048873"/>
                  <a:gd name="connsiteX90" fmla="*/ 3487965 w 5987512"/>
                  <a:gd name="connsiteY90" fmla="*/ 5962251 h 6048873"/>
                  <a:gd name="connsiteX91" fmla="*/ 3344172 w 5987512"/>
                  <a:gd name="connsiteY91" fmla="*/ 5977829 h 6048873"/>
                  <a:gd name="connsiteX92" fmla="*/ 2768935 w 5987512"/>
                  <a:gd name="connsiteY92" fmla="*/ 5980806 h 6048873"/>
                  <a:gd name="connsiteX93" fmla="*/ 2555614 w 5987512"/>
                  <a:gd name="connsiteY93" fmla="*/ 6022654 h 6048873"/>
                  <a:gd name="connsiteX94" fmla="*/ 2464466 w 5987512"/>
                  <a:gd name="connsiteY94" fmla="*/ 6039320 h 6048873"/>
                  <a:gd name="connsiteX95" fmla="*/ 2357260 w 5987512"/>
                  <a:gd name="connsiteY95" fmla="*/ 6006135 h 6048873"/>
                  <a:gd name="connsiteX96" fmla="*/ 2239339 w 5987512"/>
                  <a:gd name="connsiteY96" fmla="*/ 5987860 h 6048873"/>
                  <a:gd name="connsiteX97" fmla="*/ 2119027 w 5987512"/>
                  <a:gd name="connsiteY97" fmla="*/ 5967907 h 6048873"/>
                  <a:gd name="connsiteX98" fmla="*/ 2063159 w 5987512"/>
                  <a:gd name="connsiteY98" fmla="*/ 5961557 h 6048873"/>
                  <a:gd name="connsiteX99" fmla="*/ 1959708 w 5987512"/>
                  <a:gd name="connsiteY99" fmla="*/ 5940563 h 6048873"/>
                  <a:gd name="connsiteX100" fmla="*/ 1848261 w 5987512"/>
                  <a:gd name="connsiteY100" fmla="*/ 5921917 h 6048873"/>
                  <a:gd name="connsiteX101" fmla="*/ 1573311 w 5987512"/>
                  <a:gd name="connsiteY101" fmla="*/ 5880458 h 6048873"/>
                  <a:gd name="connsiteX102" fmla="*/ 1403102 w 5987512"/>
                  <a:gd name="connsiteY102" fmla="*/ 5789278 h 6048873"/>
                  <a:gd name="connsiteX103" fmla="*/ 1008296 w 5987512"/>
                  <a:gd name="connsiteY103" fmla="*/ 5458886 h 6048873"/>
                  <a:gd name="connsiteX104" fmla="*/ 922571 w 5987512"/>
                  <a:gd name="connsiteY104" fmla="*/ 5359850 h 6048873"/>
                  <a:gd name="connsiteX105" fmla="*/ 867672 w 5987512"/>
                  <a:gd name="connsiteY105" fmla="*/ 5279078 h 6048873"/>
                  <a:gd name="connsiteX106" fmla="*/ 828041 w 5987512"/>
                  <a:gd name="connsiteY106" fmla="*/ 5186811 h 6048873"/>
                  <a:gd name="connsiteX107" fmla="*/ 828424 w 5987512"/>
                  <a:gd name="connsiteY107" fmla="*/ 5073460 h 6048873"/>
                  <a:gd name="connsiteX108" fmla="*/ 854510 w 5987512"/>
                  <a:gd name="connsiteY108" fmla="*/ 5028454 h 6048873"/>
                  <a:gd name="connsiteX109" fmla="*/ 728515 w 5987512"/>
                  <a:gd name="connsiteY109" fmla="*/ 5025268 h 6048873"/>
                  <a:gd name="connsiteX110" fmla="*/ 642962 w 5987512"/>
                  <a:gd name="connsiteY110" fmla="*/ 5007747 h 6048873"/>
                  <a:gd name="connsiteX111" fmla="*/ 545928 w 5987512"/>
                  <a:gd name="connsiteY111" fmla="*/ 4973492 h 6048873"/>
                  <a:gd name="connsiteX112" fmla="*/ 399605 w 5987512"/>
                  <a:gd name="connsiteY112" fmla="*/ 4802169 h 6048873"/>
                  <a:gd name="connsiteX113" fmla="*/ 285395 w 5987512"/>
                  <a:gd name="connsiteY113" fmla="*/ 4539346 h 6048873"/>
                  <a:gd name="connsiteX114" fmla="*/ 200987 w 5987512"/>
                  <a:gd name="connsiteY114" fmla="*/ 4282932 h 6048873"/>
                  <a:gd name="connsiteX115" fmla="*/ 201793 w 5987512"/>
                  <a:gd name="connsiteY115" fmla="*/ 4141063 h 6048873"/>
                  <a:gd name="connsiteX116" fmla="*/ 174994 w 5987512"/>
                  <a:gd name="connsiteY116" fmla="*/ 4051355 h 6048873"/>
                  <a:gd name="connsiteX117" fmla="*/ 146759 w 5987512"/>
                  <a:gd name="connsiteY117" fmla="*/ 3904519 h 6048873"/>
                  <a:gd name="connsiteX118" fmla="*/ 127949 w 5987512"/>
                  <a:gd name="connsiteY118" fmla="*/ 3775104 h 6048873"/>
                  <a:gd name="connsiteX119" fmla="*/ 104492 w 5987512"/>
                  <a:gd name="connsiteY119" fmla="*/ 3612960 h 6048873"/>
                  <a:gd name="connsiteX120" fmla="*/ 140558 w 5987512"/>
                  <a:gd name="connsiteY120" fmla="*/ 3477365 h 6048873"/>
                  <a:gd name="connsiteX121" fmla="*/ 174979 w 5987512"/>
                  <a:gd name="connsiteY121" fmla="*/ 3462420 h 6048873"/>
                  <a:gd name="connsiteX122" fmla="*/ 153026 w 5987512"/>
                  <a:gd name="connsiteY122" fmla="*/ 3380030 h 6048873"/>
                  <a:gd name="connsiteX123" fmla="*/ 150572 w 5987512"/>
                  <a:gd name="connsiteY123" fmla="*/ 3213756 h 6048873"/>
                  <a:gd name="connsiteX124" fmla="*/ 145634 w 5987512"/>
                  <a:gd name="connsiteY124" fmla="*/ 3115655 h 6048873"/>
                  <a:gd name="connsiteX125" fmla="*/ 105159 w 5987512"/>
                  <a:gd name="connsiteY125" fmla="*/ 2986979 h 6048873"/>
                  <a:gd name="connsiteX126" fmla="*/ 116298 w 5987512"/>
                  <a:gd name="connsiteY126" fmla="*/ 2844293 h 6048873"/>
                  <a:gd name="connsiteX127" fmla="*/ 143476 w 5987512"/>
                  <a:gd name="connsiteY127" fmla="*/ 2773273 h 6048873"/>
                  <a:gd name="connsiteX128" fmla="*/ 111874 w 5987512"/>
                  <a:gd name="connsiteY128" fmla="*/ 2743985 h 6048873"/>
                  <a:gd name="connsiteX129" fmla="*/ 80272 w 5987512"/>
                  <a:gd name="connsiteY129" fmla="*/ 2696780 h 6048873"/>
                  <a:gd name="connsiteX130" fmla="*/ 36221 w 5987512"/>
                  <a:gd name="connsiteY130" fmla="*/ 2596637 h 6048873"/>
                  <a:gd name="connsiteX131" fmla="*/ 36818 w 5987512"/>
                  <a:gd name="connsiteY131" fmla="*/ 2449090 h 6048873"/>
                  <a:gd name="connsiteX132" fmla="*/ 49518 w 5987512"/>
                  <a:gd name="connsiteY132" fmla="*/ 2416416 h 6048873"/>
                  <a:gd name="connsiteX133" fmla="*/ 38997 w 5987512"/>
                  <a:gd name="connsiteY133" fmla="*/ 2361889 h 6048873"/>
                  <a:gd name="connsiteX134" fmla="*/ 132429 w 5987512"/>
                  <a:gd name="connsiteY134" fmla="*/ 2312561 h 6048873"/>
                  <a:gd name="connsiteX135" fmla="*/ 222732 w 5987512"/>
                  <a:gd name="connsiteY135" fmla="*/ 2212965 h 6048873"/>
                  <a:gd name="connsiteX136" fmla="*/ 253125 w 5987512"/>
                  <a:gd name="connsiteY136" fmla="*/ 2108792 h 6048873"/>
                  <a:gd name="connsiteX137" fmla="*/ 252667 w 5987512"/>
                  <a:gd name="connsiteY137" fmla="*/ 2042743 h 6048873"/>
                  <a:gd name="connsiteX138" fmla="*/ 238379 w 5987512"/>
                  <a:gd name="connsiteY138" fmla="*/ 1951768 h 6048873"/>
                  <a:gd name="connsiteX139" fmla="*/ 287557 w 5987512"/>
                  <a:gd name="connsiteY139" fmla="*/ 1853871 h 6048873"/>
                  <a:gd name="connsiteX140" fmla="*/ 294110 w 5987512"/>
                  <a:gd name="connsiteY140" fmla="*/ 1852486 h 6048873"/>
                  <a:gd name="connsiteX141" fmla="*/ 291283 w 5987512"/>
                  <a:gd name="connsiteY141" fmla="*/ 1785925 h 6048873"/>
                  <a:gd name="connsiteX142" fmla="*/ 272531 w 5987512"/>
                  <a:gd name="connsiteY142" fmla="*/ 1577863 h 6048873"/>
                  <a:gd name="connsiteX143" fmla="*/ 478271 w 5987512"/>
                  <a:gd name="connsiteY143" fmla="*/ 1372123 h 6048873"/>
                  <a:gd name="connsiteX144" fmla="*/ 567182 w 5987512"/>
                  <a:gd name="connsiteY144" fmla="*/ 1266661 h 6048873"/>
                  <a:gd name="connsiteX145" fmla="*/ 566338 w 5987512"/>
                  <a:gd name="connsiteY145" fmla="*/ 1258144 h 6048873"/>
                  <a:gd name="connsiteX146" fmla="*/ 537790 w 5987512"/>
                  <a:gd name="connsiteY146" fmla="*/ 1217431 h 6048873"/>
                  <a:gd name="connsiteX147" fmla="*/ 538227 w 5987512"/>
                  <a:gd name="connsiteY147" fmla="*/ 1108126 h 6048873"/>
                  <a:gd name="connsiteX148" fmla="*/ 686714 w 5987512"/>
                  <a:gd name="connsiteY148" fmla="*/ 995456 h 6048873"/>
                  <a:gd name="connsiteX149" fmla="*/ 767692 w 5987512"/>
                  <a:gd name="connsiteY149" fmla="*/ 952433 h 6048873"/>
                  <a:gd name="connsiteX150" fmla="*/ 816872 w 5987512"/>
                  <a:gd name="connsiteY150" fmla="*/ 939610 h 6048873"/>
                  <a:gd name="connsiteX151" fmla="*/ 849729 w 5987512"/>
                  <a:gd name="connsiteY151" fmla="*/ 920560 h 6048873"/>
                  <a:gd name="connsiteX152" fmla="*/ 880551 w 5987512"/>
                  <a:gd name="connsiteY152" fmla="*/ 894828 h 6048873"/>
                  <a:gd name="connsiteX153" fmla="*/ 1440861 w 5987512"/>
                  <a:gd name="connsiteY153" fmla="*/ 570235 h 6048873"/>
                  <a:gd name="connsiteX154" fmla="*/ 1617654 w 5987512"/>
                  <a:gd name="connsiteY154" fmla="*/ 494815 h 6048873"/>
                  <a:gd name="connsiteX155" fmla="*/ 1678629 w 5987512"/>
                  <a:gd name="connsiteY155" fmla="*/ 450428 h 6048873"/>
                  <a:gd name="connsiteX156" fmla="*/ 1783590 w 5987512"/>
                  <a:gd name="connsiteY156" fmla="*/ 420626 h 6048873"/>
                  <a:gd name="connsiteX157" fmla="*/ 1862388 w 5987512"/>
                  <a:gd name="connsiteY157" fmla="*/ 397120 h 6048873"/>
                  <a:gd name="connsiteX158" fmla="*/ 1947927 w 5987512"/>
                  <a:gd name="connsiteY158" fmla="*/ 350681 h 6048873"/>
                  <a:gd name="connsiteX159" fmla="*/ 2080522 w 5987512"/>
                  <a:gd name="connsiteY159" fmla="*/ 272111 h 6048873"/>
                  <a:gd name="connsiteX160" fmla="*/ 2188472 w 5987512"/>
                  <a:gd name="connsiteY160" fmla="*/ 202345 h 6048873"/>
                  <a:gd name="connsiteX161" fmla="*/ 2364172 w 5987512"/>
                  <a:gd name="connsiteY161" fmla="*/ 132575 h 6048873"/>
                  <a:gd name="connsiteX162" fmla="*/ 2423636 w 5987512"/>
                  <a:gd name="connsiteY162" fmla="*/ 107938 h 6048873"/>
                  <a:gd name="connsiteX163" fmla="*/ 2516249 w 5987512"/>
                  <a:gd name="connsiteY163" fmla="*/ 103267 h 6048873"/>
                  <a:gd name="connsiteX164" fmla="*/ 2683772 w 5987512"/>
                  <a:gd name="connsiteY164" fmla="*/ 70034 h 6048873"/>
                  <a:gd name="connsiteX165" fmla="*/ 2936586 w 5987512"/>
                  <a:gd name="connsiteY165" fmla="*/ 12162 h 6048873"/>
                  <a:gd name="connsiteX166" fmla="*/ 3001961 w 5987512"/>
                  <a:gd name="connsiteY166" fmla="*/ 81 h 6048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</a:cxnLst>
                <a:rect l="l" t="t" r="r" b="b"/>
                <a:pathLst>
                  <a:path w="5987512" h="6048873">
                    <a:moveTo>
                      <a:pt x="4440749" y="942773"/>
                    </a:moveTo>
                    <a:lnTo>
                      <a:pt x="4436371" y="946523"/>
                    </a:lnTo>
                    <a:cubicBezTo>
                      <a:pt x="4436371" y="953199"/>
                      <a:pt x="4444835" y="958660"/>
                      <a:pt x="4455179" y="958660"/>
                    </a:cubicBezTo>
                    <a:cubicBezTo>
                      <a:pt x="4466005" y="958660"/>
                      <a:pt x="4474293" y="970788"/>
                      <a:pt x="4474707" y="987235"/>
                    </a:cubicBezTo>
                    <a:cubicBezTo>
                      <a:pt x="4475875" y="1033770"/>
                      <a:pt x="4550039" y="1154586"/>
                      <a:pt x="4597325" y="1186986"/>
                    </a:cubicBezTo>
                    <a:cubicBezTo>
                      <a:pt x="4621447" y="1203515"/>
                      <a:pt x="4647335" y="1231770"/>
                      <a:pt x="4654851" y="1249774"/>
                    </a:cubicBezTo>
                    <a:cubicBezTo>
                      <a:pt x="4673739" y="1295022"/>
                      <a:pt x="4689715" y="1303298"/>
                      <a:pt x="4741171" y="1294491"/>
                    </a:cubicBezTo>
                    <a:cubicBezTo>
                      <a:pt x="4820323" y="1280944"/>
                      <a:pt x="4821175" y="1280346"/>
                      <a:pt x="4812207" y="1244619"/>
                    </a:cubicBezTo>
                    <a:cubicBezTo>
                      <a:pt x="4805689" y="1218640"/>
                      <a:pt x="4785111" y="1202821"/>
                      <a:pt x="4719599" y="1173428"/>
                    </a:cubicBezTo>
                    <a:cubicBezTo>
                      <a:pt x="4619431" y="1128485"/>
                      <a:pt x="4572819" y="1083991"/>
                      <a:pt x="4583079" y="1043109"/>
                    </a:cubicBezTo>
                    <a:cubicBezTo>
                      <a:pt x="4587727" y="1024600"/>
                      <a:pt x="4581995" y="1007263"/>
                      <a:pt x="4566635" y="993364"/>
                    </a:cubicBezTo>
                    <a:cubicBezTo>
                      <a:pt x="4540603" y="969804"/>
                      <a:pt x="4460393" y="939188"/>
                      <a:pt x="4440749" y="942773"/>
                    </a:cubicBezTo>
                    <a:close/>
                    <a:moveTo>
                      <a:pt x="3619901" y="184851"/>
                    </a:moveTo>
                    <a:cubicBezTo>
                      <a:pt x="3607769" y="183493"/>
                      <a:pt x="3597186" y="187979"/>
                      <a:pt x="3590632" y="198587"/>
                    </a:cubicBezTo>
                    <a:cubicBezTo>
                      <a:pt x="3576955" y="220715"/>
                      <a:pt x="3625132" y="250425"/>
                      <a:pt x="3655310" y="238473"/>
                    </a:cubicBezTo>
                    <a:cubicBezTo>
                      <a:pt x="3679512" y="228889"/>
                      <a:pt x="3679663" y="227352"/>
                      <a:pt x="3658497" y="206185"/>
                    </a:cubicBezTo>
                    <a:cubicBezTo>
                      <a:pt x="3645724" y="193413"/>
                      <a:pt x="3632037" y="186210"/>
                      <a:pt x="3619901" y="184851"/>
                    </a:cubicBezTo>
                    <a:close/>
                    <a:moveTo>
                      <a:pt x="2931515" y="128431"/>
                    </a:moveTo>
                    <a:cubicBezTo>
                      <a:pt x="2918099" y="131770"/>
                      <a:pt x="2903379" y="142284"/>
                      <a:pt x="2880277" y="161735"/>
                    </a:cubicBezTo>
                    <a:lnTo>
                      <a:pt x="2846338" y="190310"/>
                    </a:lnTo>
                    <a:lnTo>
                      <a:pt x="2897682" y="200559"/>
                    </a:lnTo>
                    <a:cubicBezTo>
                      <a:pt x="2941792" y="209364"/>
                      <a:pt x="2953018" y="206814"/>
                      <a:pt x="2977376" y="182456"/>
                    </a:cubicBezTo>
                    <a:lnTo>
                      <a:pt x="3005726" y="154105"/>
                    </a:lnTo>
                    <a:lnTo>
                      <a:pt x="2974924" y="138175"/>
                    </a:lnTo>
                    <a:cubicBezTo>
                      <a:pt x="2957041" y="128927"/>
                      <a:pt x="2944930" y="125091"/>
                      <a:pt x="2931515" y="128431"/>
                    </a:cubicBezTo>
                    <a:close/>
                    <a:moveTo>
                      <a:pt x="3001961" y="81"/>
                    </a:moveTo>
                    <a:cubicBezTo>
                      <a:pt x="3050091" y="-961"/>
                      <a:pt x="3129699" y="8023"/>
                      <a:pt x="3299722" y="29915"/>
                    </a:cubicBezTo>
                    <a:cubicBezTo>
                      <a:pt x="3397512" y="42507"/>
                      <a:pt x="3491035" y="50335"/>
                      <a:pt x="3507550" y="47310"/>
                    </a:cubicBezTo>
                    <a:cubicBezTo>
                      <a:pt x="3583155" y="33465"/>
                      <a:pt x="3671881" y="49106"/>
                      <a:pt x="3807722" y="100228"/>
                    </a:cubicBezTo>
                    <a:cubicBezTo>
                      <a:pt x="3835662" y="110742"/>
                      <a:pt x="3877847" y="122453"/>
                      <a:pt x="3901465" y="126253"/>
                    </a:cubicBezTo>
                    <a:cubicBezTo>
                      <a:pt x="3995609" y="141396"/>
                      <a:pt x="4271271" y="324661"/>
                      <a:pt x="4271271" y="372105"/>
                    </a:cubicBezTo>
                    <a:cubicBezTo>
                      <a:pt x="4271271" y="379919"/>
                      <a:pt x="4296875" y="415139"/>
                      <a:pt x="4328167" y="450372"/>
                    </a:cubicBezTo>
                    <a:cubicBezTo>
                      <a:pt x="4386071" y="515569"/>
                      <a:pt x="4423671" y="576412"/>
                      <a:pt x="4423671" y="604909"/>
                    </a:cubicBezTo>
                    <a:cubicBezTo>
                      <a:pt x="4423671" y="625189"/>
                      <a:pt x="4487303" y="691960"/>
                      <a:pt x="4506631" y="691960"/>
                    </a:cubicBezTo>
                    <a:cubicBezTo>
                      <a:pt x="4524601" y="691960"/>
                      <a:pt x="4567747" y="737697"/>
                      <a:pt x="4556047" y="744345"/>
                    </a:cubicBezTo>
                    <a:cubicBezTo>
                      <a:pt x="4540403" y="753237"/>
                      <a:pt x="4563259" y="806260"/>
                      <a:pt x="4582735" y="806260"/>
                    </a:cubicBezTo>
                    <a:cubicBezTo>
                      <a:pt x="4593387" y="806260"/>
                      <a:pt x="4607751" y="821117"/>
                      <a:pt x="4614653" y="839276"/>
                    </a:cubicBezTo>
                    <a:cubicBezTo>
                      <a:pt x="4628339" y="875275"/>
                      <a:pt x="4703087" y="964229"/>
                      <a:pt x="4864063" y="1136089"/>
                    </a:cubicBezTo>
                    <a:cubicBezTo>
                      <a:pt x="4981693" y="1261669"/>
                      <a:pt x="5003155" y="1313915"/>
                      <a:pt x="4964207" y="1379848"/>
                    </a:cubicBezTo>
                    <a:cubicBezTo>
                      <a:pt x="4943379" y="1415111"/>
                      <a:pt x="4943615" y="1418976"/>
                      <a:pt x="4969935" y="1473347"/>
                    </a:cubicBezTo>
                    <a:cubicBezTo>
                      <a:pt x="5004215" y="1544155"/>
                      <a:pt x="5053539" y="1585002"/>
                      <a:pt x="5092855" y="1575134"/>
                    </a:cubicBezTo>
                    <a:cubicBezTo>
                      <a:pt x="5136413" y="1564202"/>
                      <a:pt x="5167635" y="1603875"/>
                      <a:pt x="5176875" y="1681898"/>
                    </a:cubicBezTo>
                    <a:cubicBezTo>
                      <a:pt x="5181231" y="1718666"/>
                      <a:pt x="5187239" y="1752430"/>
                      <a:pt x="5190229" y="1756930"/>
                    </a:cubicBezTo>
                    <a:cubicBezTo>
                      <a:pt x="5234359" y="1823340"/>
                      <a:pt x="5260493" y="1876878"/>
                      <a:pt x="5254855" y="1889321"/>
                    </a:cubicBezTo>
                    <a:cubicBezTo>
                      <a:pt x="5249983" y="1900079"/>
                      <a:pt x="5243523" y="1897766"/>
                      <a:pt x="5233699" y="1881746"/>
                    </a:cubicBezTo>
                    <a:cubicBezTo>
                      <a:pt x="5204411" y="1833976"/>
                      <a:pt x="5112835" y="1783707"/>
                      <a:pt x="5049623" y="1780701"/>
                    </a:cubicBezTo>
                    <a:cubicBezTo>
                      <a:pt x="4998079" y="1778250"/>
                      <a:pt x="4989123" y="1774052"/>
                      <a:pt x="4990791" y="1753122"/>
                    </a:cubicBezTo>
                    <a:cubicBezTo>
                      <a:pt x="4991875" y="1739543"/>
                      <a:pt x="5002567" y="1721261"/>
                      <a:pt x="5014555" y="1712496"/>
                    </a:cubicBezTo>
                    <a:cubicBezTo>
                      <a:pt x="5067483" y="1673794"/>
                      <a:pt x="4981543" y="1576535"/>
                      <a:pt x="4880083" y="1560311"/>
                    </a:cubicBezTo>
                    <a:cubicBezTo>
                      <a:pt x="4849607" y="1555438"/>
                      <a:pt x="4826459" y="1556670"/>
                      <a:pt x="4827243" y="1563124"/>
                    </a:cubicBezTo>
                    <a:cubicBezTo>
                      <a:pt x="4831355" y="1597019"/>
                      <a:pt x="4902187" y="1747544"/>
                      <a:pt x="4937775" y="1798016"/>
                    </a:cubicBezTo>
                    <a:cubicBezTo>
                      <a:pt x="4960387" y="1830085"/>
                      <a:pt x="4982795" y="1877150"/>
                      <a:pt x="4987571" y="1902606"/>
                    </a:cubicBezTo>
                    <a:cubicBezTo>
                      <a:pt x="4992347" y="1928062"/>
                      <a:pt x="5006011" y="1954990"/>
                      <a:pt x="5017939" y="1962446"/>
                    </a:cubicBezTo>
                    <a:cubicBezTo>
                      <a:pt x="5147711" y="2043576"/>
                      <a:pt x="5172971" y="2064767"/>
                      <a:pt x="5172971" y="2092490"/>
                    </a:cubicBezTo>
                    <a:cubicBezTo>
                      <a:pt x="5172971" y="2121806"/>
                      <a:pt x="5193907" y="2152460"/>
                      <a:pt x="5213927" y="2152460"/>
                    </a:cubicBezTo>
                    <a:cubicBezTo>
                      <a:pt x="5219687" y="2152460"/>
                      <a:pt x="5229831" y="2138173"/>
                      <a:pt x="5236471" y="2120710"/>
                    </a:cubicBezTo>
                    <a:cubicBezTo>
                      <a:pt x="5250307" y="2084322"/>
                      <a:pt x="5276503" y="2079732"/>
                      <a:pt x="5301113" y="2109384"/>
                    </a:cubicBezTo>
                    <a:cubicBezTo>
                      <a:pt x="5324587" y="2137669"/>
                      <a:pt x="5295395" y="2157370"/>
                      <a:pt x="5197999" y="2178977"/>
                    </a:cubicBezTo>
                    <a:cubicBezTo>
                      <a:pt x="5124115" y="2195368"/>
                      <a:pt x="5122171" y="2196872"/>
                      <a:pt x="5122171" y="2237630"/>
                    </a:cubicBezTo>
                    <a:lnTo>
                      <a:pt x="5121461" y="2244379"/>
                    </a:lnTo>
                    <a:lnTo>
                      <a:pt x="5169215" y="2403502"/>
                    </a:lnTo>
                    <a:cubicBezTo>
                      <a:pt x="5227713" y="2581739"/>
                      <a:pt x="5290817" y="2758626"/>
                      <a:pt x="5330901" y="2942260"/>
                    </a:cubicBezTo>
                    <a:lnTo>
                      <a:pt x="5338775" y="2985533"/>
                    </a:lnTo>
                    <a:lnTo>
                      <a:pt x="5357429" y="3040739"/>
                    </a:lnTo>
                    <a:cubicBezTo>
                      <a:pt x="5488043" y="3425494"/>
                      <a:pt x="5685285" y="3986351"/>
                      <a:pt x="5743047" y="4132000"/>
                    </a:cubicBezTo>
                    <a:cubicBezTo>
                      <a:pt x="5780867" y="4227365"/>
                      <a:pt x="5795271" y="4282087"/>
                      <a:pt x="5795271" y="4330384"/>
                    </a:cubicBezTo>
                    <a:lnTo>
                      <a:pt x="5795271" y="4397078"/>
                    </a:lnTo>
                    <a:lnTo>
                      <a:pt x="5883879" y="4405809"/>
                    </a:lnTo>
                    <a:cubicBezTo>
                      <a:pt x="5932615" y="4410611"/>
                      <a:pt x="5975259" y="4419024"/>
                      <a:pt x="5978647" y="4424504"/>
                    </a:cubicBezTo>
                    <a:cubicBezTo>
                      <a:pt x="5982033" y="4429985"/>
                      <a:pt x="5985831" y="4471833"/>
                      <a:pt x="5987087" y="4517501"/>
                    </a:cubicBezTo>
                    <a:cubicBezTo>
                      <a:pt x="5989073" y="4589658"/>
                      <a:pt x="5984979" y="4606296"/>
                      <a:pt x="5955823" y="4644521"/>
                    </a:cubicBezTo>
                    <a:cubicBezTo>
                      <a:pt x="5914651" y="4698501"/>
                      <a:pt x="5914595" y="4701480"/>
                      <a:pt x="5954023" y="4738022"/>
                    </a:cubicBezTo>
                    <a:cubicBezTo>
                      <a:pt x="5971485" y="4754206"/>
                      <a:pt x="5985771" y="4772292"/>
                      <a:pt x="5985771" y="4778213"/>
                    </a:cubicBezTo>
                    <a:cubicBezTo>
                      <a:pt x="5985771" y="4784133"/>
                      <a:pt x="5958179" y="4820125"/>
                      <a:pt x="5924455" y="4858194"/>
                    </a:cubicBezTo>
                    <a:cubicBezTo>
                      <a:pt x="5863313" y="4927215"/>
                      <a:pt x="5810399" y="5007307"/>
                      <a:pt x="5706719" y="5187760"/>
                    </a:cubicBezTo>
                    <a:cubicBezTo>
                      <a:pt x="5581501" y="5405704"/>
                      <a:pt x="5493781" y="5513845"/>
                      <a:pt x="5362999" y="5611500"/>
                    </a:cubicBezTo>
                    <a:lnTo>
                      <a:pt x="5251875" y="5694585"/>
                    </a:lnTo>
                    <a:cubicBezTo>
                      <a:pt x="5229431" y="5711401"/>
                      <a:pt x="5211071" y="5732133"/>
                      <a:pt x="5211071" y="5740655"/>
                    </a:cubicBezTo>
                    <a:cubicBezTo>
                      <a:pt x="5211071" y="5749177"/>
                      <a:pt x="5203187" y="5762693"/>
                      <a:pt x="5193551" y="5770690"/>
                    </a:cubicBezTo>
                    <a:cubicBezTo>
                      <a:pt x="5183917" y="5778687"/>
                      <a:pt x="5172681" y="5801992"/>
                      <a:pt x="5168583" y="5822480"/>
                    </a:cubicBezTo>
                    <a:lnTo>
                      <a:pt x="5161133" y="5859730"/>
                    </a:lnTo>
                    <a:lnTo>
                      <a:pt x="5062479" y="5857120"/>
                    </a:lnTo>
                    <a:cubicBezTo>
                      <a:pt x="4965199" y="5854546"/>
                      <a:pt x="4963823" y="5854950"/>
                      <a:pt x="4963623" y="5886097"/>
                    </a:cubicBezTo>
                    <a:cubicBezTo>
                      <a:pt x="4963491" y="5906862"/>
                      <a:pt x="4949847" y="5927299"/>
                      <a:pt x="4923797" y="5945746"/>
                    </a:cubicBezTo>
                    <a:cubicBezTo>
                      <a:pt x="4878203" y="5978032"/>
                      <a:pt x="4778987" y="5991557"/>
                      <a:pt x="4415879" y="6014985"/>
                    </a:cubicBezTo>
                    <a:cubicBezTo>
                      <a:pt x="4211879" y="6028148"/>
                      <a:pt x="4182623" y="6027577"/>
                      <a:pt x="4157448" y="6009943"/>
                    </a:cubicBezTo>
                    <a:cubicBezTo>
                      <a:pt x="4127424" y="5988913"/>
                      <a:pt x="4087046" y="5989537"/>
                      <a:pt x="3989843" y="6012531"/>
                    </a:cubicBezTo>
                    <a:cubicBezTo>
                      <a:pt x="3938517" y="6024673"/>
                      <a:pt x="3914083" y="6022190"/>
                      <a:pt x="3805693" y="5993811"/>
                    </a:cubicBezTo>
                    <a:cubicBezTo>
                      <a:pt x="3722914" y="5972138"/>
                      <a:pt x="3669977" y="5950776"/>
                      <a:pt x="3648893" y="5930537"/>
                    </a:cubicBezTo>
                    <a:cubicBezTo>
                      <a:pt x="3610857" y="5894020"/>
                      <a:pt x="3577777" y="5894925"/>
                      <a:pt x="3575938" y="5932532"/>
                    </a:cubicBezTo>
                    <a:cubicBezTo>
                      <a:pt x="3574727" y="5957310"/>
                      <a:pt x="3566832" y="5959977"/>
                      <a:pt x="3487965" y="5962251"/>
                    </a:cubicBezTo>
                    <a:cubicBezTo>
                      <a:pt x="3440311" y="5963626"/>
                      <a:pt x="3375605" y="5970636"/>
                      <a:pt x="3344172" y="5977829"/>
                    </a:cubicBezTo>
                    <a:cubicBezTo>
                      <a:pt x="3287577" y="5990781"/>
                      <a:pt x="3033598" y="5992095"/>
                      <a:pt x="2768935" y="5980806"/>
                    </a:cubicBezTo>
                    <a:cubicBezTo>
                      <a:pt x="2605934" y="5973853"/>
                      <a:pt x="2571609" y="5980586"/>
                      <a:pt x="2555614" y="6022654"/>
                    </a:cubicBezTo>
                    <a:cubicBezTo>
                      <a:pt x="2543700" y="6053991"/>
                      <a:pt x="2543013" y="6054117"/>
                      <a:pt x="2464466" y="6039320"/>
                    </a:cubicBezTo>
                    <a:cubicBezTo>
                      <a:pt x="2420937" y="6031119"/>
                      <a:pt x="2372695" y="6016187"/>
                      <a:pt x="2357260" y="6006135"/>
                    </a:cubicBezTo>
                    <a:cubicBezTo>
                      <a:pt x="2339551" y="5994601"/>
                      <a:pt x="2296056" y="5987860"/>
                      <a:pt x="2239339" y="5987860"/>
                    </a:cubicBezTo>
                    <a:cubicBezTo>
                      <a:pt x="2179045" y="5987860"/>
                      <a:pt x="2139458" y="5981295"/>
                      <a:pt x="2119027" y="5967907"/>
                    </a:cubicBezTo>
                    <a:cubicBezTo>
                      <a:pt x="2095835" y="5952712"/>
                      <a:pt x="2082514" y="5951198"/>
                      <a:pt x="2063159" y="5961557"/>
                    </a:cubicBezTo>
                    <a:cubicBezTo>
                      <a:pt x="2018415" y="5985504"/>
                      <a:pt x="1979984" y="5977705"/>
                      <a:pt x="1959708" y="5940563"/>
                    </a:cubicBezTo>
                    <a:cubicBezTo>
                      <a:pt x="1933987" y="5893446"/>
                      <a:pt x="1873847" y="5883384"/>
                      <a:pt x="1848261" y="5921917"/>
                    </a:cubicBezTo>
                    <a:cubicBezTo>
                      <a:pt x="1821175" y="5962708"/>
                      <a:pt x="1814828" y="5961751"/>
                      <a:pt x="1573311" y="5880458"/>
                    </a:cubicBezTo>
                    <a:cubicBezTo>
                      <a:pt x="1538819" y="5868848"/>
                      <a:pt x="1462225" y="5827817"/>
                      <a:pt x="1403102" y="5789278"/>
                    </a:cubicBezTo>
                    <a:cubicBezTo>
                      <a:pt x="1296131" y="5719552"/>
                      <a:pt x="1067073" y="5527863"/>
                      <a:pt x="1008296" y="5458886"/>
                    </a:cubicBezTo>
                    <a:cubicBezTo>
                      <a:pt x="991342" y="5438989"/>
                      <a:pt x="952766" y="5394423"/>
                      <a:pt x="922571" y="5359850"/>
                    </a:cubicBezTo>
                    <a:cubicBezTo>
                      <a:pt x="892376" y="5325277"/>
                      <a:pt x="867672" y="5288929"/>
                      <a:pt x="867672" y="5279078"/>
                    </a:cubicBezTo>
                    <a:cubicBezTo>
                      <a:pt x="867672" y="5269226"/>
                      <a:pt x="849838" y="5227706"/>
                      <a:pt x="828041" y="5186811"/>
                    </a:cubicBezTo>
                    <a:cubicBezTo>
                      <a:pt x="786435" y="5108751"/>
                      <a:pt x="786555" y="5073460"/>
                      <a:pt x="828424" y="5073460"/>
                    </a:cubicBezTo>
                    <a:cubicBezTo>
                      <a:pt x="861197" y="5073460"/>
                      <a:pt x="873807" y="5051704"/>
                      <a:pt x="854510" y="5028454"/>
                    </a:cubicBezTo>
                    <a:cubicBezTo>
                      <a:pt x="835910" y="5006042"/>
                      <a:pt x="762282" y="5004181"/>
                      <a:pt x="728515" y="5025268"/>
                    </a:cubicBezTo>
                    <a:cubicBezTo>
                      <a:pt x="708132" y="5037998"/>
                      <a:pt x="693720" y="5035046"/>
                      <a:pt x="642962" y="5007747"/>
                    </a:cubicBezTo>
                    <a:cubicBezTo>
                      <a:pt x="609390" y="4989690"/>
                      <a:pt x="565725" y="4974276"/>
                      <a:pt x="545928" y="4973492"/>
                    </a:cubicBezTo>
                    <a:cubicBezTo>
                      <a:pt x="474558" y="4970667"/>
                      <a:pt x="439410" y="4929513"/>
                      <a:pt x="399605" y="4802169"/>
                    </a:cubicBezTo>
                    <a:cubicBezTo>
                      <a:pt x="379406" y="4737551"/>
                      <a:pt x="328011" y="4619281"/>
                      <a:pt x="285395" y="4539346"/>
                    </a:cubicBezTo>
                    <a:cubicBezTo>
                      <a:pt x="211498" y="4400741"/>
                      <a:pt x="207589" y="4388865"/>
                      <a:pt x="200987" y="4282932"/>
                    </a:cubicBezTo>
                    <a:cubicBezTo>
                      <a:pt x="197179" y="4221840"/>
                      <a:pt x="197542" y="4157998"/>
                      <a:pt x="201793" y="4141063"/>
                    </a:cubicBezTo>
                    <a:cubicBezTo>
                      <a:pt x="207077" y="4120009"/>
                      <a:pt x="198601" y="4091637"/>
                      <a:pt x="174994" y="4051355"/>
                    </a:cubicBezTo>
                    <a:cubicBezTo>
                      <a:pt x="143984" y="3998440"/>
                      <a:pt x="141108" y="3983487"/>
                      <a:pt x="146759" y="3904519"/>
                    </a:cubicBezTo>
                    <a:cubicBezTo>
                      <a:pt x="151947" y="3831999"/>
                      <a:pt x="148652" y="3809328"/>
                      <a:pt x="127949" y="3775104"/>
                    </a:cubicBezTo>
                    <a:cubicBezTo>
                      <a:pt x="107218" y="3740835"/>
                      <a:pt x="103134" y="3712602"/>
                      <a:pt x="104492" y="3612960"/>
                    </a:cubicBezTo>
                    <a:cubicBezTo>
                      <a:pt x="106106" y="3494568"/>
                      <a:pt x="106781" y="3492030"/>
                      <a:pt x="140558" y="3477365"/>
                    </a:cubicBezTo>
                    <a:lnTo>
                      <a:pt x="174979" y="3462420"/>
                    </a:lnTo>
                    <a:lnTo>
                      <a:pt x="153026" y="3380030"/>
                    </a:lnTo>
                    <a:cubicBezTo>
                      <a:pt x="126166" y="3279228"/>
                      <a:pt x="125965" y="3265611"/>
                      <a:pt x="150572" y="3213756"/>
                    </a:cubicBezTo>
                    <a:cubicBezTo>
                      <a:pt x="168531" y="3175910"/>
                      <a:pt x="168141" y="3168161"/>
                      <a:pt x="145634" y="3115655"/>
                    </a:cubicBezTo>
                    <a:cubicBezTo>
                      <a:pt x="132194" y="3084300"/>
                      <a:pt x="113980" y="3026396"/>
                      <a:pt x="105159" y="2986979"/>
                    </a:cubicBezTo>
                    <a:cubicBezTo>
                      <a:pt x="90542" y="2921661"/>
                      <a:pt x="91529" y="2909020"/>
                      <a:pt x="116298" y="2844293"/>
                    </a:cubicBezTo>
                    <a:lnTo>
                      <a:pt x="143476" y="2773273"/>
                    </a:lnTo>
                    <a:lnTo>
                      <a:pt x="111874" y="2743985"/>
                    </a:lnTo>
                    <a:cubicBezTo>
                      <a:pt x="94493" y="2727877"/>
                      <a:pt x="80272" y="2706635"/>
                      <a:pt x="80272" y="2696780"/>
                    </a:cubicBezTo>
                    <a:cubicBezTo>
                      <a:pt x="80272" y="2686926"/>
                      <a:pt x="60449" y="2641861"/>
                      <a:pt x="36221" y="2596637"/>
                    </a:cubicBezTo>
                    <a:cubicBezTo>
                      <a:pt x="-12223" y="2506211"/>
                      <a:pt x="-12122" y="2481156"/>
                      <a:pt x="36818" y="2449090"/>
                    </a:cubicBezTo>
                    <a:cubicBezTo>
                      <a:pt x="64703" y="2430818"/>
                      <a:pt x="66588" y="2425969"/>
                      <a:pt x="49518" y="2416416"/>
                    </a:cubicBezTo>
                    <a:cubicBezTo>
                      <a:pt x="28630" y="2404726"/>
                      <a:pt x="22524" y="2373080"/>
                      <a:pt x="38997" y="2361889"/>
                    </a:cubicBezTo>
                    <a:cubicBezTo>
                      <a:pt x="44236" y="2358331"/>
                      <a:pt x="86280" y="2336133"/>
                      <a:pt x="132429" y="2312561"/>
                    </a:cubicBezTo>
                    <a:cubicBezTo>
                      <a:pt x="214238" y="2270776"/>
                      <a:pt x="216497" y="2268285"/>
                      <a:pt x="222732" y="2212965"/>
                    </a:cubicBezTo>
                    <a:cubicBezTo>
                      <a:pt x="226250" y="2181758"/>
                      <a:pt x="239926" y="2134881"/>
                      <a:pt x="253125" y="2108792"/>
                    </a:cubicBezTo>
                    <a:cubicBezTo>
                      <a:pt x="276711" y="2062171"/>
                      <a:pt x="276703" y="2061040"/>
                      <a:pt x="252667" y="2042743"/>
                    </a:cubicBezTo>
                    <a:cubicBezTo>
                      <a:pt x="231187" y="2026392"/>
                      <a:pt x="229449" y="2015325"/>
                      <a:pt x="238379" y="1951768"/>
                    </a:cubicBezTo>
                    <a:cubicBezTo>
                      <a:pt x="245916" y="1898137"/>
                      <a:pt x="261639" y="1866392"/>
                      <a:pt x="287557" y="1853871"/>
                    </a:cubicBezTo>
                    <a:lnTo>
                      <a:pt x="294110" y="1852486"/>
                    </a:lnTo>
                    <a:lnTo>
                      <a:pt x="291283" y="1785925"/>
                    </a:lnTo>
                    <a:cubicBezTo>
                      <a:pt x="278960" y="1699783"/>
                      <a:pt x="249671" y="1641681"/>
                      <a:pt x="272531" y="1577863"/>
                    </a:cubicBezTo>
                    <a:cubicBezTo>
                      <a:pt x="303011" y="1492773"/>
                      <a:pt x="410961" y="1447053"/>
                      <a:pt x="478271" y="1372123"/>
                    </a:cubicBezTo>
                    <a:lnTo>
                      <a:pt x="567182" y="1266661"/>
                    </a:lnTo>
                    <a:lnTo>
                      <a:pt x="566338" y="1258144"/>
                    </a:lnTo>
                    <a:cubicBezTo>
                      <a:pt x="561252" y="1246694"/>
                      <a:pt x="551910" y="1233513"/>
                      <a:pt x="537790" y="1217431"/>
                    </a:cubicBezTo>
                    <a:cubicBezTo>
                      <a:pt x="485088" y="1157408"/>
                      <a:pt x="485179" y="1134817"/>
                      <a:pt x="538227" y="1108126"/>
                    </a:cubicBezTo>
                    <a:cubicBezTo>
                      <a:pt x="598241" y="1077931"/>
                      <a:pt x="631062" y="1053026"/>
                      <a:pt x="686714" y="995456"/>
                    </a:cubicBezTo>
                    <a:cubicBezTo>
                      <a:pt x="724425" y="956444"/>
                      <a:pt x="741258" y="947501"/>
                      <a:pt x="767692" y="952433"/>
                    </a:cubicBezTo>
                    <a:cubicBezTo>
                      <a:pt x="788324" y="956283"/>
                      <a:pt x="807098" y="951388"/>
                      <a:pt x="816872" y="939610"/>
                    </a:cubicBezTo>
                    <a:cubicBezTo>
                      <a:pt x="825568" y="929133"/>
                      <a:pt x="840355" y="920560"/>
                      <a:pt x="849729" y="920560"/>
                    </a:cubicBezTo>
                    <a:cubicBezTo>
                      <a:pt x="859107" y="920560"/>
                      <a:pt x="872976" y="908980"/>
                      <a:pt x="880551" y="894828"/>
                    </a:cubicBezTo>
                    <a:cubicBezTo>
                      <a:pt x="910572" y="838731"/>
                      <a:pt x="1306766" y="609212"/>
                      <a:pt x="1440861" y="570235"/>
                    </a:cubicBezTo>
                    <a:cubicBezTo>
                      <a:pt x="1506168" y="551251"/>
                      <a:pt x="1605753" y="508769"/>
                      <a:pt x="1617654" y="494815"/>
                    </a:cubicBezTo>
                    <a:cubicBezTo>
                      <a:pt x="1620772" y="491161"/>
                      <a:pt x="1648211" y="471187"/>
                      <a:pt x="1678629" y="450428"/>
                    </a:cubicBezTo>
                    <a:cubicBezTo>
                      <a:pt x="1725091" y="418721"/>
                      <a:pt x="1741876" y="413955"/>
                      <a:pt x="1783590" y="420626"/>
                    </a:cubicBezTo>
                    <a:cubicBezTo>
                      <a:pt x="1825808" y="427377"/>
                      <a:pt x="1837612" y="423856"/>
                      <a:pt x="1862388" y="397120"/>
                    </a:cubicBezTo>
                    <a:cubicBezTo>
                      <a:pt x="1878417" y="379825"/>
                      <a:pt x="1916909" y="358927"/>
                      <a:pt x="1947927" y="350681"/>
                    </a:cubicBezTo>
                    <a:cubicBezTo>
                      <a:pt x="1981848" y="341663"/>
                      <a:pt x="2034689" y="310351"/>
                      <a:pt x="2080522" y="272111"/>
                    </a:cubicBezTo>
                    <a:cubicBezTo>
                      <a:pt x="2122431" y="237143"/>
                      <a:pt x="2171010" y="205749"/>
                      <a:pt x="2188472" y="202345"/>
                    </a:cubicBezTo>
                    <a:cubicBezTo>
                      <a:pt x="2334209" y="173940"/>
                      <a:pt x="2359922" y="163729"/>
                      <a:pt x="2364172" y="132575"/>
                    </a:cubicBezTo>
                    <a:cubicBezTo>
                      <a:pt x="2369238" y="95437"/>
                      <a:pt x="2395475" y="84566"/>
                      <a:pt x="2423636" y="107938"/>
                    </a:cubicBezTo>
                    <a:cubicBezTo>
                      <a:pt x="2440657" y="122064"/>
                      <a:pt x="2455780" y="121301"/>
                      <a:pt x="2516249" y="103267"/>
                    </a:cubicBezTo>
                    <a:cubicBezTo>
                      <a:pt x="2556000" y="91412"/>
                      <a:pt x="2631385" y="76458"/>
                      <a:pt x="2683772" y="70034"/>
                    </a:cubicBezTo>
                    <a:cubicBezTo>
                      <a:pt x="2786763" y="57406"/>
                      <a:pt x="2864679" y="39570"/>
                      <a:pt x="2936586" y="12162"/>
                    </a:cubicBezTo>
                    <a:cubicBezTo>
                      <a:pt x="2955534" y="4941"/>
                      <a:pt x="2973082" y="706"/>
                      <a:pt x="3001961" y="81"/>
                    </a:cubicBezTo>
                    <a:close/>
                  </a:path>
                </a:pathLst>
              </a:custGeom>
              <a:solidFill>
                <a:srgbClr val="E9615B"/>
              </a:solidFill>
              <a:ln>
                <a:noFill/>
              </a:ln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PA-文本框 35">
                <a:extLst>
                  <a:ext uri="{FF2B5EF4-FFF2-40B4-BE49-F238E27FC236}">
                    <a16:creationId xmlns:a16="http://schemas.microsoft.com/office/drawing/2014/main" id="{D15E866C-D130-44C6-8C0F-1AB67F221E18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048306" y="2267713"/>
                <a:ext cx="1949994" cy="2062324"/>
              </a:xfrm>
              <a:custGeom>
                <a:avLst/>
                <a:gdLst/>
                <a:ahLst/>
                <a:cxnLst/>
                <a:rect l="l" t="t" r="r" b="b"/>
                <a:pathLst>
                  <a:path w="4581990" h="4845941">
                    <a:moveTo>
                      <a:pt x="451023" y="814918"/>
                    </a:moveTo>
                    <a:lnTo>
                      <a:pt x="451023" y="2949592"/>
                    </a:lnTo>
                    <a:lnTo>
                      <a:pt x="1165998" y="2949592"/>
                    </a:lnTo>
                    <a:lnTo>
                      <a:pt x="1165998" y="814918"/>
                    </a:lnTo>
                    <a:close/>
                    <a:moveTo>
                      <a:pt x="0" y="353644"/>
                    </a:moveTo>
                    <a:lnTo>
                      <a:pt x="550966" y="689349"/>
                    </a:lnTo>
                    <a:lnTo>
                      <a:pt x="1124996" y="689349"/>
                    </a:lnTo>
                    <a:lnTo>
                      <a:pt x="1286442" y="509964"/>
                    </a:lnTo>
                    <a:cubicBezTo>
                      <a:pt x="1325736" y="468962"/>
                      <a:pt x="1353925" y="448461"/>
                      <a:pt x="1371009" y="448461"/>
                    </a:cubicBezTo>
                    <a:cubicBezTo>
                      <a:pt x="1394927" y="448461"/>
                      <a:pt x="1421408" y="462129"/>
                      <a:pt x="1450451" y="489463"/>
                    </a:cubicBezTo>
                    <a:lnTo>
                      <a:pt x="1691338" y="699599"/>
                    </a:lnTo>
                    <a:cubicBezTo>
                      <a:pt x="1718673" y="723517"/>
                      <a:pt x="1732341" y="749571"/>
                      <a:pt x="1732341" y="777760"/>
                    </a:cubicBezTo>
                    <a:cubicBezTo>
                      <a:pt x="1732341" y="805948"/>
                      <a:pt x="1723798" y="829439"/>
                      <a:pt x="1706714" y="848232"/>
                    </a:cubicBezTo>
                    <a:cubicBezTo>
                      <a:pt x="1689630" y="867025"/>
                      <a:pt x="1642648" y="906318"/>
                      <a:pt x="1565769" y="966113"/>
                    </a:cubicBezTo>
                    <a:cubicBezTo>
                      <a:pt x="1593104" y="1593104"/>
                      <a:pt x="1606772" y="2307225"/>
                      <a:pt x="1606772" y="3108475"/>
                    </a:cubicBezTo>
                    <a:cubicBezTo>
                      <a:pt x="1606772" y="3199022"/>
                      <a:pt x="1585843" y="3271630"/>
                      <a:pt x="1543987" y="3326299"/>
                    </a:cubicBezTo>
                    <a:cubicBezTo>
                      <a:pt x="1502131" y="3380969"/>
                      <a:pt x="1462837" y="3413429"/>
                      <a:pt x="1426106" y="3423679"/>
                    </a:cubicBezTo>
                    <a:cubicBezTo>
                      <a:pt x="1389375" y="3433930"/>
                      <a:pt x="1349654" y="3439055"/>
                      <a:pt x="1306943" y="3439055"/>
                    </a:cubicBezTo>
                    <a:cubicBezTo>
                      <a:pt x="1202729" y="3439055"/>
                      <a:pt x="1150623" y="3377552"/>
                      <a:pt x="1150623" y="3254545"/>
                    </a:cubicBezTo>
                    <a:cubicBezTo>
                      <a:pt x="1150623" y="3244295"/>
                      <a:pt x="1155748" y="3185354"/>
                      <a:pt x="1165998" y="3077724"/>
                    </a:cubicBezTo>
                    <a:lnTo>
                      <a:pt x="451023" y="3077724"/>
                    </a:lnTo>
                    <a:cubicBezTo>
                      <a:pt x="459565" y="3209272"/>
                      <a:pt x="463836" y="3406595"/>
                      <a:pt x="463836" y="3669692"/>
                    </a:cubicBezTo>
                    <a:cubicBezTo>
                      <a:pt x="463836" y="3760239"/>
                      <a:pt x="438210" y="3831992"/>
                      <a:pt x="386957" y="3884953"/>
                    </a:cubicBezTo>
                    <a:cubicBezTo>
                      <a:pt x="335705" y="3937915"/>
                      <a:pt x="293421" y="3966958"/>
                      <a:pt x="260107" y="3972083"/>
                    </a:cubicBezTo>
                    <a:cubicBezTo>
                      <a:pt x="226793" y="3977208"/>
                      <a:pt x="196468" y="3979771"/>
                      <a:pt x="169134" y="3979771"/>
                    </a:cubicBezTo>
                    <a:cubicBezTo>
                      <a:pt x="95671" y="3979771"/>
                      <a:pt x="49117" y="3962260"/>
                      <a:pt x="29470" y="3927237"/>
                    </a:cubicBezTo>
                    <a:cubicBezTo>
                      <a:pt x="9823" y="3892214"/>
                      <a:pt x="0" y="3834555"/>
                      <a:pt x="0" y="3754259"/>
                    </a:cubicBezTo>
                    <a:cubicBezTo>
                      <a:pt x="0" y="3691048"/>
                      <a:pt x="4698" y="3495860"/>
                      <a:pt x="14094" y="3168697"/>
                    </a:cubicBezTo>
                    <a:cubicBezTo>
                      <a:pt x="23490" y="2841534"/>
                      <a:pt x="28189" y="2651472"/>
                      <a:pt x="28189" y="2598511"/>
                    </a:cubicBezTo>
                    <a:cubicBezTo>
                      <a:pt x="45273" y="1986895"/>
                      <a:pt x="53815" y="1492307"/>
                      <a:pt x="53815" y="1114746"/>
                    </a:cubicBezTo>
                    <a:cubicBezTo>
                      <a:pt x="53815" y="890942"/>
                      <a:pt x="35877" y="637242"/>
                      <a:pt x="0" y="353644"/>
                    </a:cubicBezTo>
                    <a:close/>
                    <a:moveTo>
                      <a:pt x="2667702" y="0"/>
                    </a:moveTo>
                    <a:lnTo>
                      <a:pt x="3298110" y="174259"/>
                    </a:lnTo>
                    <a:cubicBezTo>
                      <a:pt x="3349363" y="187927"/>
                      <a:pt x="3374989" y="214407"/>
                      <a:pt x="3374989" y="253701"/>
                    </a:cubicBezTo>
                    <a:cubicBezTo>
                      <a:pt x="3374989" y="281036"/>
                      <a:pt x="3366447" y="302818"/>
                      <a:pt x="3349363" y="319048"/>
                    </a:cubicBezTo>
                    <a:cubicBezTo>
                      <a:pt x="3332279" y="335278"/>
                      <a:pt x="3281880" y="369020"/>
                      <a:pt x="3198167" y="420272"/>
                    </a:cubicBezTo>
                    <a:cubicBezTo>
                      <a:pt x="3201584" y="526194"/>
                      <a:pt x="3202438" y="652618"/>
                      <a:pt x="3200730" y="799542"/>
                    </a:cubicBezTo>
                    <a:cubicBezTo>
                      <a:pt x="3199022" y="946466"/>
                      <a:pt x="3196032" y="1122007"/>
                      <a:pt x="3191761" y="1326163"/>
                    </a:cubicBezTo>
                    <a:cubicBezTo>
                      <a:pt x="3187490" y="1530320"/>
                      <a:pt x="3185354" y="1652045"/>
                      <a:pt x="3185354" y="1691339"/>
                    </a:cubicBezTo>
                    <a:lnTo>
                      <a:pt x="3826013" y="1691339"/>
                    </a:lnTo>
                    <a:lnTo>
                      <a:pt x="4051525" y="1350508"/>
                    </a:lnTo>
                    <a:cubicBezTo>
                      <a:pt x="4083984" y="1304381"/>
                      <a:pt x="4112173" y="1281317"/>
                      <a:pt x="4136091" y="1281317"/>
                    </a:cubicBezTo>
                    <a:cubicBezTo>
                      <a:pt x="4156593" y="1281317"/>
                      <a:pt x="4186490" y="1300964"/>
                      <a:pt x="4225784" y="1340258"/>
                    </a:cubicBezTo>
                    <a:lnTo>
                      <a:pt x="4535862" y="1681088"/>
                    </a:lnTo>
                    <a:cubicBezTo>
                      <a:pt x="4566614" y="1711840"/>
                      <a:pt x="4581990" y="1740029"/>
                      <a:pt x="4581990" y="1765655"/>
                    </a:cubicBezTo>
                    <a:cubicBezTo>
                      <a:pt x="4581990" y="1799824"/>
                      <a:pt x="4556363" y="1816908"/>
                      <a:pt x="4505111" y="1816908"/>
                    </a:cubicBezTo>
                    <a:lnTo>
                      <a:pt x="3185354" y="1816908"/>
                    </a:lnTo>
                    <a:cubicBezTo>
                      <a:pt x="3181937" y="1977499"/>
                      <a:pt x="3187490" y="2443472"/>
                      <a:pt x="3202011" y="3214825"/>
                    </a:cubicBezTo>
                    <a:cubicBezTo>
                      <a:pt x="3216533" y="3986178"/>
                      <a:pt x="3223794" y="4421399"/>
                      <a:pt x="3223794" y="4520487"/>
                    </a:cubicBezTo>
                    <a:cubicBezTo>
                      <a:pt x="3223794" y="4593949"/>
                      <a:pt x="3210553" y="4655025"/>
                      <a:pt x="3184073" y="4703715"/>
                    </a:cubicBezTo>
                    <a:cubicBezTo>
                      <a:pt x="3157592" y="4752405"/>
                      <a:pt x="3123424" y="4785719"/>
                      <a:pt x="3081567" y="4803658"/>
                    </a:cubicBezTo>
                    <a:cubicBezTo>
                      <a:pt x="3039711" y="4821596"/>
                      <a:pt x="3007251" y="4833128"/>
                      <a:pt x="2984187" y="4838253"/>
                    </a:cubicBezTo>
                    <a:cubicBezTo>
                      <a:pt x="2961124" y="4843379"/>
                      <a:pt x="2941049" y="4845941"/>
                      <a:pt x="2923965" y="4845941"/>
                    </a:cubicBezTo>
                    <a:cubicBezTo>
                      <a:pt x="2790708" y="4845941"/>
                      <a:pt x="2724080" y="4784438"/>
                      <a:pt x="2724080" y="4661432"/>
                    </a:cubicBezTo>
                    <a:cubicBezTo>
                      <a:pt x="2724080" y="4644348"/>
                      <a:pt x="2729632" y="4555082"/>
                      <a:pt x="2740737" y="4393636"/>
                    </a:cubicBezTo>
                    <a:cubicBezTo>
                      <a:pt x="2751842" y="4232190"/>
                      <a:pt x="2757394" y="4136092"/>
                      <a:pt x="2757394" y="4105340"/>
                    </a:cubicBezTo>
                    <a:cubicBezTo>
                      <a:pt x="2774478" y="3184500"/>
                      <a:pt x="2783020" y="2421689"/>
                      <a:pt x="2783020" y="1816908"/>
                    </a:cubicBezTo>
                    <a:lnTo>
                      <a:pt x="2298683" y="1816908"/>
                    </a:lnTo>
                    <a:cubicBezTo>
                      <a:pt x="2074879" y="1816908"/>
                      <a:pt x="1886098" y="1828867"/>
                      <a:pt x="1732341" y="1852785"/>
                    </a:cubicBezTo>
                    <a:lnTo>
                      <a:pt x="1647774" y="1660587"/>
                    </a:lnTo>
                    <a:cubicBezTo>
                      <a:pt x="1861326" y="1681088"/>
                      <a:pt x="2109902" y="1691339"/>
                      <a:pt x="2393500" y="1691339"/>
                    </a:cubicBezTo>
                    <a:lnTo>
                      <a:pt x="2783020" y="1691339"/>
                    </a:lnTo>
                    <a:cubicBezTo>
                      <a:pt x="2783020" y="1288151"/>
                      <a:pt x="2776614" y="964405"/>
                      <a:pt x="2763801" y="720100"/>
                    </a:cubicBezTo>
                    <a:cubicBezTo>
                      <a:pt x="2750988" y="475796"/>
                      <a:pt x="2737747" y="316913"/>
                      <a:pt x="2724080" y="243450"/>
                    </a:cubicBezTo>
                    <a:cubicBezTo>
                      <a:pt x="2710412" y="169988"/>
                      <a:pt x="2691620" y="88838"/>
                      <a:pt x="26677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sp3d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1300">
                  <a:latin typeface="Ryumin中宋" panose="02000000000000000000" pitchFamily="2" charset="-122"/>
                  <a:ea typeface="Ryumin中宋" panose="02000000000000000000" pitchFamily="2" charset="-122"/>
                  <a:sym typeface="Ryumin中宋" panose="02000000000000000000" pitchFamily="2" charset="-122"/>
                </a:endParaRPr>
              </a:p>
            </p:txBody>
          </p:sp>
        </p:grp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53C9943D-0A48-4B52-9553-CD20D865CE1E}"/>
              </a:ext>
            </a:extLst>
          </p:cNvPr>
          <p:cNvGrpSpPr/>
          <p:nvPr/>
        </p:nvGrpSpPr>
        <p:grpSpPr>
          <a:xfrm>
            <a:off x="9033655" y="0"/>
            <a:ext cx="3251053" cy="4607559"/>
            <a:chOff x="9033655" y="0"/>
            <a:chExt cx="3251053" cy="4607559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521107D-BB6A-426B-8B81-45B61ED1EED1}"/>
                </a:ext>
              </a:extLst>
            </p:cNvPr>
            <p:cNvCxnSpPr>
              <a:cxnSpLocks/>
            </p:cNvCxnSpPr>
            <p:nvPr/>
          </p:nvCxnSpPr>
          <p:spPr>
            <a:xfrm>
              <a:off x="9264432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星形: 四角 97">
              <a:extLst>
                <a:ext uri="{FF2B5EF4-FFF2-40B4-BE49-F238E27FC236}">
                  <a16:creationId xmlns:a16="http://schemas.microsoft.com/office/drawing/2014/main" id="{E34D4E87-4829-4E06-85D5-F70E9F918EE5}"/>
                </a:ext>
              </a:extLst>
            </p:cNvPr>
            <p:cNvSpPr/>
            <p:nvPr/>
          </p:nvSpPr>
          <p:spPr>
            <a:xfrm>
              <a:off x="9033655" y="1217611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2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D4345389-5815-4508-9F7C-9425301E99CB}"/>
                </a:ext>
              </a:extLst>
            </p:cNvPr>
            <p:cNvCxnSpPr>
              <a:cxnSpLocks/>
            </p:cNvCxnSpPr>
            <p:nvPr/>
          </p:nvCxnSpPr>
          <p:spPr>
            <a:xfrm>
              <a:off x="9811632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9572D09A-41D8-4BA3-AA44-240D7F1E0E65}"/>
                </a:ext>
              </a:extLst>
            </p:cNvPr>
            <p:cNvCxnSpPr>
              <a:cxnSpLocks/>
            </p:cNvCxnSpPr>
            <p:nvPr/>
          </p:nvCxnSpPr>
          <p:spPr>
            <a:xfrm>
              <a:off x="10358832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E3E47C17-F7A4-4CAA-A166-DF6EFB894E74}"/>
                </a:ext>
              </a:extLst>
            </p:cNvPr>
            <p:cNvCxnSpPr>
              <a:cxnSpLocks/>
            </p:cNvCxnSpPr>
            <p:nvPr/>
          </p:nvCxnSpPr>
          <p:spPr>
            <a:xfrm>
              <a:off x="10906032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CFF5B81B-12C6-444B-BFE9-B829881CCCB1}"/>
                </a:ext>
              </a:extLst>
            </p:cNvPr>
            <p:cNvCxnSpPr>
              <a:cxnSpLocks/>
            </p:cNvCxnSpPr>
            <p:nvPr/>
          </p:nvCxnSpPr>
          <p:spPr>
            <a:xfrm>
              <a:off x="11453232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D58D3A28-1719-450D-ADDF-E72F5D20608B}"/>
                </a:ext>
              </a:extLst>
            </p:cNvPr>
            <p:cNvCxnSpPr>
              <a:cxnSpLocks/>
            </p:cNvCxnSpPr>
            <p:nvPr/>
          </p:nvCxnSpPr>
          <p:spPr>
            <a:xfrm>
              <a:off x="12000432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星形: 四角 133">
              <a:extLst>
                <a:ext uri="{FF2B5EF4-FFF2-40B4-BE49-F238E27FC236}">
                  <a16:creationId xmlns:a16="http://schemas.microsoft.com/office/drawing/2014/main" id="{2E200371-618E-4CE0-8B9C-DC846507C18A}"/>
                </a:ext>
              </a:extLst>
            </p:cNvPr>
            <p:cNvSpPr/>
            <p:nvPr/>
          </p:nvSpPr>
          <p:spPr>
            <a:xfrm>
              <a:off x="9589240" y="893520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0E7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星形: 四角 134">
              <a:extLst>
                <a:ext uri="{FF2B5EF4-FFF2-40B4-BE49-F238E27FC236}">
                  <a16:creationId xmlns:a16="http://schemas.microsoft.com/office/drawing/2014/main" id="{1814FD50-A11B-47A5-9240-8AA915B2F875}"/>
                </a:ext>
              </a:extLst>
            </p:cNvPr>
            <p:cNvSpPr/>
            <p:nvPr/>
          </p:nvSpPr>
          <p:spPr>
            <a:xfrm>
              <a:off x="10121676" y="569428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0E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星形: 四角 135">
              <a:extLst>
                <a:ext uri="{FF2B5EF4-FFF2-40B4-BE49-F238E27FC236}">
                  <a16:creationId xmlns:a16="http://schemas.microsoft.com/office/drawing/2014/main" id="{B37A8717-722D-4364-9C67-ABDCD6C29555}"/>
                </a:ext>
              </a:extLst>
            </p:cNvPr>
            <p:cNvSpPr/>
            <p:nvPr/>
          </p:nvSpPr>
          <p:spPr>
            <a:xfrm>
              <a:off x="10677260" y="997692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1E9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星形: 四角 136">
              <a:extLst>
                <a:ext uri="{FF2B5EF4-FFF2-40B4-BE49-F238E27FC236}">
                  <a16:creationId xmlns:a16="http://schemas.microsoft.com/office/drawing/2014/main" id="{D5CCD8C2-A3E6-4CCA-909C-E91392B055AC}"/>
                </a:ext>
              </a:extLst>
            </p:cNvPr>
            <p:cNvSpPr/>
            <p:nvPr/>
          </p:nvSpPr>
          <p:spPr>
            <a:xfrm>
              <a:off x="11221271" y="1449104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2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星形: 四角 137">
              <a:extLst>
                <a:ext uri="{FF2B5EF4-FFF2-40B4-BE49-F238E27FC236}">
                  <a16:creationId xmlns:a16="http://schemas.microsoft.com/office/drawing/2014/main" id="{8D7857E4-1FD4-45CD-9BA9-2B557AE19B10}"/>
                </a:ext>
              </a:extLst>
            </p:cNvPr>
            <p:cNvSpPr/>
            <p:nvPr/>
          </p:nvSpPr>
          <p:spPr>
            <a:xfrm>
              <a:off x="11811579" y="1773340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2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星形: 四角 138">
              <a:extLst>
                <a:ext uri="{FF2B5EF4-FFF2-40B4-BE49-F238E27FC236}">
                  <a16:creationId xmlns:a16="http://schemas.microsoft.com/office/drawing/2014/main" id="{CD4473ED-E069-4EFA-8DD1-80252223C6F5}"/>
                </a:ext>
              </a:extLst>
            </p:cNvPr>
            <p:cNvSpPr/>
            <p:nvPr/>
          </p:nvSpPr>
          <p:spPr>
            <a:xfrm>
              <a:off x="11823154" y="3775615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EADC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星形: 四角 139">
              <a:extLst>
                <a:ext uri="{FF2B5EF4-FFF2-40B4-BE49-F238E27FC236}">
                  <a16:creationId xmlns:a16="http://schemas.microsoft.com/office/drawing/2014/main" id="{FE2653EF-BD04-47B8-B407-70A0646B7A9E}"/>
                </a:ext>
              </a:extLst>
            </p:cNvPr>
            <p:cNvSpPr/>
            <p:nvPr/>
          </p:nvSpPr>
          <p:spPr>
            <a:xfrm>
              <a:off x="11244420" y="3324202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EEE5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星形: 四角 140">
              <a:extLst>
                <a:ext uri="{FF2B5EF4-FFF2-40B4-BE49-F238E27FC236}">
                  <a16:creationId xmlns:a16="http://schemas.microsoft.com/office/drawing/2014/main" id="{FF607545-DA03-41E9-A84B-E9DE3E3E59B3}"/>
                </a:ext>
              </a:extLst>
            </p:cNvPr>
            <p:cNvSpPr/>
            <p:nvPr/>
          </p:nvSpPr>
          <p:spPr>
            <a:xfrm>
              <a:off x="10700409" y="3752466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ECE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星形: 四角 141">
              <a:extLst>
                <a:ext uri="{FF2B5EF4-FFF2-40B4-BE49-F238E27FC236}">
                  <a16:creationId xmlns:a16="http://schemas.microsoft.com/office/drawing/2014/main" id="{2FA090A7-47CE-4CAE-B59C-6626FF991E36}"/>
                </a:ext>
              </a:extLst>
            </p:cNvPr>
            <p:cNvSpPr/>
            <p:nvPr/>
          </p:nvSpPr>
          <p:spPr>
            <a:xfrm>
              <a:off x="10144825" y="4146005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EDDC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星形: 四角 142">
              <a:extLst>
                <a:ext uri="{FF2B5EF4-FFF2-40B4-BE49-F238E27FC236}">
                  <a16:creationId xmlns:a16="http://schemas.microsoft.com/office/drawing/2014/main" id="{4AFB6108-C029-42BD-9D77-96FA503903DE}"/>
                </a:ext>
              </a:extLst>
            </p:cNvPr>
            <p:cNvSpPr/>
            <p:nvPr/>
          </p:nvSpPr>
          <p:spPr>
            <a:xfrm>
              <a:off x="9577665" y="3821914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EEE3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星形: 四角 143">
              <a:extLst>
                <a:ext uri="{FF2B5EF4-FFF2-40B4-BE49-F238E27FC236}">
                  <a16:creationId xmlns:a16="http://schemas.microsoft.com/office/drawing/2014/main" id="{3FC9B006-AEF2-41BD-B6D1-89215A674F7B}"/>
                </a:ext>
              </a:extLst>
            </p:cNvPr>
            <p:cNvSpPr/>
            <p:nvPr/>
          </p:nvSpPr>
          <p:spPr>
            <a:xfrm>
              <a:off x="9045230" y="3520972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0E7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13A84319-9CB9-408B-B962-70FDB12A3347}"/>
              </a:ext>
            </a:extLst>
          </p:cNvPr>
          <p:cNvGrpSpPr/>
          <p:nvPr/>
        </p:nvGrpSpPr>
        <p:grpSpPr>
          <a:xfrm>
            <a:off x="-178966" y="0"/>
            <a:ext cx="3251053" cy="4213185"/>
            <a:chOff x="-178966" y="0"/>
            <a:chExt cx="3251053" cy="4213185"/>
          </a:xfrm>
        </p:grpSpPr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id="{34A2B8F9-4770-4C50-A6BB-6E0F5F7E39AE}"/>
                </a:ext>
              </a:extLst>
            </p:cNvPr>
            <p:cNvCxnSpPr>
              <a:cxnSpLocks/>
            </p:cNvCxnSpPr>
            <p:nvPr/>
          </p:nvCxnSpPr>
          <p:spPr>
            <a:xfrm>
              <a:off x="51811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星形: 四角 145">
              <a:extLst>
                <a:ext uri="{FF2B5EF4-FFF2-40B4-BE49-F238E27FC236}">
                  <a16:creationId xmlns:a16="http://schemas.microsoft.com/office/drawing/2014/main" id="{C8A08898-6A55-4674-B79D-290DDD699A2E}"/>
                </a:ext>
              </a:extLst>
            </p:cNvPr>
            <p:cNvSpPr/>
            <p:nvPr/>
          </p:nvSpPr>
          <p:spPr>
            <a:xfrm>
              <a:off x="-178966" y="1484311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2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id="{54139FBC-5ECC-47B6-A3AA-C633F1354665}"/>
                </a:ext>
              </a:extLst>
            </p:cNvPr>
            <p:cNvCxnSpPr>
              <a:cxnSpLocks/>
            </p:cNvCxnSpPr>
            <p:nvPr/>
          </p:nvCxnSpPr>
          <p:spPr>
            <a:xfrm>
              <a:off x="599011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id="{7E755CD1-8587-43CE-AB1F-980A376F79F3}"/>
                </a:ext>
              </a:extLst>
            </p:cNvPr>
            <p:cNvCxnSpPr>
              <a:cxnSpLocks/>
            </p:cNvCxnSpPr>
            <p:nvPr/>
          </p:nvCxnSpPr>
          <p:spPr>
            <a:xfrm>
              <a:off x="1146211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id="{38EAAC0E-82E6-4F5D-A064-C1F4A3EC472A}"/>
                </a:ext>
              </a:extLst>
            </p:cNvPr>
            <p:cNvCxnSpPr>
              <a:cxnSpLocks/>
            </p:cNvCxnSpPr>
            <p:nvPr/>
          </p:nvCxnSpPr>
          <p:spPr>
            <a:xfrm>
              <a:off x="1693411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>
              <a:extLst>
                <a:ext uri="{FF2B5EF4-FFF2-40B4-BE49-F238E27FC236}">
                  <a16:creationId xmlns:a16="http://schemas.microsoft.com/office/drawing/2014/main" id="{3D2693B6-8D2C-4030-87F7-1B341C33B2C0}"/>
                </a:ext>
              </a:extLst>
            </p:cNvPr>
            <p:cNvCxnSpPr>
              <a:cxnSpLocks/>
            </p:cNvCxnSpPr>
            <p:nvPr/>
          </p:nvCxnSpPr>
          <p:spPr>
            <a:xfrm>
              <a:off x="2240611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>
              <a:extLst>
                <a:ext uri="{FF2B5EF4-FFF2-40B4-BE49-F238E27FC236}">
                  <a16:creationId xmlns:a16="http://schemas.microsoft.com/office/drawing/2014/main" id="{743A250B-15DA-4561-B3EA-E07E09AF49F5}"/>
                </a:ext>
              </a:extLst>
            </p:cNvPr>
            <p:cNvCxnSpPr>
              <a:cxnSpLocks/>
            </p:cNvCxnSpPr>
            <p:nvPr/>
          </p:nvCxnSpPr>
          <p:spPr>
            <a:xfrm>
              <a:off x="2787811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星形: 四角 151">
              <a:extLst>
                <a:ext uri="{FF2B5EF4-FFF2-40B4-BE49-F238E27FC236}">
                  <a16:creationId xmlns:a16="http://schemas.microsoft.com/office/drawing/2014/main" id="{EF025DAD-3E67-4C5F-9B21-A6E3587B72D9}"/>
                </a:ext>
              </a:extLst>
            </p:cNvPr>
            <p:cNvSpPr/>
            <p:nvPr/>
          </p:nvSpPr>
          <p:spPr>
            <a:xfrm>
              <a:off x="376619" y="1160220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0E7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星形: 四角 152">
              <a:extLst>
                <a:ext uri="{FF2B5EF4-FFF2-40B4-BE49-F238E27FC236}">
                  <a16:creationId xmlns:a16="http://schemas.microsoft.com/office/drawing/2014/main" id="{BB9B1207-004B-4C20-BD51-92A12ECA9F83}"/>
                </a:ext>
              </a:extLst>
            </p:cNvPr>
            <p:cNvSpPr/>
            <p:nvPr/>
          </p:nvSpPr>
          <p:spPr>
            <a:xfrm>
              <a:off x="909055" y="836128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0E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星形: 四角 153">
              <a:extLst>
                <a:ext uri="{FF2B5EF4-FFF2-40B4-BE49-F238E27FC236}">
                  <a16:creationId xmlns:a16="http://schemas.microsoft.com/office/drawing/2014/main" id="{247785D5-3828-4C32-9B12-47C1F92BB627}"/>
                </a:ext>
              </a:extLst>
            </p:cNvPr>
            <p:cNvSpPr/>
            <p:nvPr/>
          </p:nvSpPr>
          <p:spPr>
            <a:xfrm>
              <a:off x="1464639" y="1148646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1E9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星形: 四角 154">
              <a:extLst>
                <a:ext uri="{FF2B5EF4-FFF2-40B4-BE49-F238E27FC236}">
                  <a16:creationId xmlns:a16="http://schemas.microsoft.com/office/drawing/2014/main" id="{C3D57660-4339-456C-8E69-F60FD3DB77D0}"/>
                </a:ext>
              </a:extLst>
            </p:cNvPr>
            <p:cNvSpPr/>
            <p:nvPr/>
          </p:nvSpPr>
          <p:spPr>
            <a:xfrm>
              <a:off x="2008650" y="1553759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2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星形: 四角 155">
              <a:extLst>
                <a:ext uri="{FF2B5EF4-FFF2-40B4-BE49-F238E27FC236}">
                  <a16:creationId xmlns:a16="http://schemas.microsoft.com/office/drawing/2014/main" id="{33059949-D1BD-4F37-A03F-29A8E3E9FF8E}"/>
                </a:ext>
              </a:extLst>
            </p:cNvPr>
            <p:cNvSpPr/>
            <p:nvPr/>
          </p:nvSpPr>
          <p:spPr>
            <a:xfrm>
              <a:off x="2598958" y="1102009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2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星形: 四角 156">
              <a:extLst>
                <a:ext uri="{FF2B5EF4-FFF2-40B4-BE49-F238E27FC236}">
                  <a16:creationId xmlns:a16="http://schemas.microsoft.com/office/drawing/2014/main" id="{A248927F-8820-4753-9539-B6870C501D4D}"/>
                </a:ext>
              </a:extLst>
            </p:cNvPr>
            <p:cNvSpPr/>
            <p:nvPr/>
          </p:nvSpPr>
          <p:spPr>
            <a:xfrm flipV="1">
              <a:off x="2610533" y="3184052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EADC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星形: 四角 157">
              <a:extLst>
                <a:ext uri="{FF2B5EF4-FFF2-40B4-BE49-F238E27FC236}">
                  <a16:creationId xmlns:a16="http://schemas.microsoft.com/office/drawing/2014/main" id="{1C46037B-729B-4323-9695-3BF504358452}"/>
                </a:ext>
              </a:extLst>
            </p:cNvPr>
            <p:cNvSpPr/>
            <p:nvPr/>
          </p:nvSpPr>
          <p:spPr>
            <a:xfrm flipV="1">
              <a:off x="2031799" y="3635465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EEE5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星形: 四角 158">
              <a:extLst>
                <a:ext uri="{FF2B5EF4-FFF2-40B4-BE49-F238E27FC236}">
                  <a16:creationId xmlns:a16="http://schemas.microsoft.com/office/drawing/2014/main" id="{FD3523C8-4B83-40D1-A9D6-37453FC8B901}"/>
                </a:ext>
              </a:extLst>
            </p:cNvPr>
            <p:cNvSpPr/>
            <p:nvPr/>
          </p:nvSpPr>
          <p:spPr>
            <a:xfrm flipV="1">
              <a:off x="1487788" y="3207201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ECE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星形: 四角 159">
              <a:extLst>
                <a:ext uri="{FF2B5EF4-FFF2-40B4-BE49-F238E27FC236}">
                  <a16:creationId xmlns:a16="http://schemas.microsoft.com/office/drawing/2014/main" id="{3984E128-782C-47B0-A083-52799421AC25}"/>
                </a:ext>
              </a:extLst>
            </p:cNvPr>
            <p:cNvSpPr/>
            <p:nvPr/>
          </p:nvSpPr>
          <p:spPr>
            <a:xfrm flipV="1">
              <a:off x="932204" y="2889862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EDDC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星形: 四角 160">
              <a:extLst>
                <a:ext uri="{FF2B5EF4-FFF2-40B4-BE49-F238E27FC236}">
                  <a16:creationId xmlns:a16="http://schemas.microsoft.com/office/drawing/2014/main" id="{817B90B2-0732-43DD-BF0F-45981EB30A5A}"/>
                </a:ext>
              </a:extLst>
            </p:cNvPr>
            <p:cNvSpPr/>
            <p:nvPr/>
          </p:nvSpPr>
          <p:spPr>
            <a:xfrm flipV="1">
              <a:off x="365044" y="3213953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EEE3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星形: 四角 161">
              <a:extLst>
                <a:ext uri="{FF2B5EF4-FFF2-40B4-BE49-F238E27FC236}">
                  <a16:creationId xmlns:a16="http://schemas.microsoft.com/office/drawing/2014/main" id="{25B0C6EC-D934-4F98-8D23-45BEE786A1A1}"/>
                </a:ext>
              </a:extLst>
            </p:cNvPr>
            <p:cNvSpPr/>
            <p:nvPr/>
          </p:nvSpPr>
          <p:spPr>
            <a:xfrm flipV="1">
              <a:off x="-167391" y="3514895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0E7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7054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994C6"/>
            </a:gs>
            <a:gs pos="100000">
              <a:srgbClr val="EADB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0076B6F-0462-4A4D-A858-EF7DDDD4F6BA}"/>
              </a:ext>
            </a:extLst>
          </p:cNvPr>
          <p:cNvGrpSpPr/>
          <p:nvPr/>
        </p:nvGrpSpPr>
        <p:grpSpPr>
          <a:xfrm>
            <a:off x="4421281" y="767804"/>
            <a:ext cx="3252734" cy="5621174"/>
            <a:chOff x="4351782" y="647699"/>
            <a:chExt cx="3391731" cy="5861384"/>
          </a:xfrm>
        </p:grpSpPr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48C060A7-D188-48F7-BCA7-3C07EE2BDD90}"/>
                </a:ext>
              </a:extLst>
            </p:cNvPr>
            <p:cNvPicPr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3794" y="3809299"/>
              <a:ext cx="1773045" cy="2699784"/>
            </a:xfrm>
            <a:prstGeom prst="rect">
              <a:avLst/>
            </a:prstGeom>
          </p:spPr>
        </p:pic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F7AEF52F-1223-409C-85BE-8C51CFDBE0D9}"/>
                </a:ext>
              </a:extLst>
            </p:cNvPr>
            <p:cNvSpPr/>
            <p:nvPr/>
          </p:nvSpPr>
          <p:spPr>
            <a:xfrm rot="2700000">
              <a:off x="4729249" y="4359763"/>
              <a:ext cx="1396615" cy="1396703"/>
            </a:xfrm>
            <a:custGeom>
              <a:avLst/>
              <a:gdLst>
                <a:gd name="connsiteX0" fmla="*/ 2390927 w 3361921"/>
                <a:gd name="connsiteY0" fmla="*/ 2390927 h 3362133"/>
                <a:gd name="connsiteX1" fmla="*/ 2390927 w 3361921"/>
                <a:gd name="connsiteY1" fmla="*/ 2939467 h 3362133"/>
                <a:gd name="connsiteX2" fmla="*/ 2939467 w 3361921"/>
                <a:gd name="connsiteY2" fmla="*/ 2939467 h 3362133"/>
                <a:gd name="connsiteX3" fmla="*/ 2939467 w 3361921"/>
                <a:gd name="connsiteY3" fmla="*/ 2390927 h 3362133"/>
                <a:gd name="connsiteX4" fmla="*/ 425541 w 3361921"/>
                <a:gd name="connsiteY4" fmla="*/ 2391139 h 3362133"/>
                <a:gd name="connsiteX5" fmla="*/ 425541 w 3361921"/>
                <a:gd name="connsiteY5" fmla="*/ 2939679 h 3362133"/>
                <a:gd name="connsiteX6" fmla="*/ 974081 w 3361921"/>
                <a:gd name="connsiteY6" fmla="*/ 2939679 h 3362133"/>
                <a:gd name="connsiteX7" fmla="*/ 974080 w 3361921"/>
                <a:gd name="connsiteY7" fmla="*/ 2391139 h 3362133"/>
                <a:gd name="connsiteX8" fmla="*/ 1408339 w 3361921"/>
                <a:gd name="connsiteY8" fmla="*/ 1408339 h 3362133"/>
                <a:gd name="connsiteX9" fmla="*/ 1408339 w 3361921"/>
                <a:gd name="connsiteY9" fmla="*/ 1956879 h 3362133"/>
                <a:gd name="connsiteX10" fmla="*/ 1956879 w 3361921"/>
                <a:gd name="connsiteY10" fmla="*/ 1956879 h 3362133"/>
                <a:gd name="connsiteX11" fmla="*/ 1956879 w 3361921"/>
                <a:gd name="connsiteY11" fmla="*/ 1408339 h 3362133"/>
                <a:gd name="connsiteX12" fmla="*/ 422454 w 3361921"/>
                <a:gd name="connsiteY12" fmla="*/ 422454 h 3362133"/>
                <a:gd name="connsiteX13" fmla="*/ 422454 w 3361921"/>
                <a:gd name="connsiteY13" fmla="*/ 970994 h 3362133"/>
                <a:gd name="connsiteX14" fmla="*/ 970994 w 3361921"/>
                <a:gd name="connsiteY14" fmla="*/ 970994 h 3362133"/>
                <a:gd name="connsiteX15" fmla="*/ 970994 w 3361921"/>
                <a:gd name="connsiteY15" fmla="*/ 422454 h 3362133"/>
                <a:gd name="connsiteX16" fmla="*/ 0 w 3361921"/>
                <a:gd name="connsiteY16" fmla="*/ 0 h 3362133"/>
                <a:gd name="connsiteX17" fmla="*/ 1393448 w 3361921"/>
                <a:gd name="connsiteY17" fmla="*/ 0 h 3362133"/>
                <a:gd name="connsiteX18" fmla="*/ 1393448 w 3361921"/>
                <a:gd name="connsiteY18" fmla="*/ 985885 h 3362133"/>
                <a:gd name="connsiteX19" fmla="*/ 2379333 w 3361921"/>
                <a:gd name="connsiteY19" fmla="*/ 985885 h 3362133"/>
                <a:gd name="connsiteX20" fmla="*/ 2379333 w 3361921"/>
                <a:gd name="connsiteY20" fmla="*/ 1968473 h 3362133"/>
                <a:gd name="connsiteX21" fmla="*/ 3361921 w 3361921"/>
                <a:gd name="connsiteY21" fmla="*/ 1968473 h 3362133"/>
                <a:gd name="connsiteX22" fmla="*/ 3361921 w 3361921"/>
                <a:gd name="connsiteY22" fmla="*/ 3361921 h 3362133"/>
                <a:gd name="connsiteX23" fmla="*/ 1968473 w 3361921"/>
                <a:gd name="connsiteY23" fmla="*/ 3361921 h 3362133"/>
                <a:gd name="connsiteX24" fmla="*/ 1968473 w 3361921"/>
                <a:gd name="connsiteY24" fmla="*/ 2379333 h 3362133"/>
                <a:gd name="connsiteX25" fmla="*/ 1396534 w 3361921"/>
                <a:gd name="connsiteY25" fmla="*/ 2379333 h 3362133"/>
                <a:gd name="connsiteX26" fmla="*/ 1396534 w 3361921"/>
                <a:gd name="connsiteY26" fmla="*/ 3362133 h 3362133"/>
                <a:gd name="connsiteX27" fmla="*/ 3086 w 3361921"/>
                <a:gd name="connsiteY27" fmla="*/ 3362133 h 3362133"/>
                <a:gd name="connsiteX28" fmla="*/ 3086 w 3361921"/>
                <a:gd name="connsiteY28" fmla="*/ 1968685 h 3362133"/>
                <a:gd name="connsiteX29" fmla="*/ 985885 w 3361921"/>
                <a:gd name="connsiteY29" fmla="*/ 1968685 h 3362133"/>
                <a:gd name="connsiteX30" fmla="*/ 985885 w 3361921"/>
                <a:gd name="connsiteY30" fmla="*/ 1393448 h 3362133"/>
                <a:gd name="connsiteX31" fmla="*/ 0 w 3361921"/>
                <a:gd name="connsiteY31" fmla="*/ 1393448 h 3362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361921" h="3362133">
                  <a:moveTo>
                    <a:pt x="2390927" y="2390927"/>
                  </a:moveTo>
                  <a:lnTo>
                    <a:pt x="2390927" y="2939467"/>
                  </a:lnTo>
                  <a:lnTo>
                    <a:pt x="2939467" y="2939467"/>
                  </a:lnTo>
                  <a:lnTo>
                    <a:pt x="2939467" y="2390927"/>
                  </a:lnTo>
                  <a:close/>
                  <a:moveTo>
                    <a:pt x="425541" y="2391139"/>
                  </a:moveTo>
                  <a:lnTo>
                    <a:pt x="425541" y="2939679"/>
                  </a:lnTo>
                  <a:lnTo>
                    <a:pt x="974081" y="2939679"/>
                  </a:lnTo>
                  <a:lnTo>
                    <a:pt x="974080" y="2391139"/>
                  </a:lnTo>
                  <a:close/>
                  <a:moveTo>
                    <a:pt x="1408339" y="1408339"/>
                  </a:moveTo>
                  <a:lnTo>
                    <a:pt x="1408339" y="1956879"/>
                  </a:lnTo>
                  <a:lnTo>
                    <a:pt x="1956879" y="1956879"/>
                  </a:lnTo>
                  <a:lnTo>
                    <a:pt x="1956879" y="1408339"/>
                  </a:lnTo>
                  <a:close/>
                  <a:moveTo>
                    <a:pt x="422454" y="422454"/>
                  </a:moveTo>
                  <a:lnTo>
                    <a:pt x="422454" y="970994"/>
                  </a:lnTo>
                  <a:lnTo>
                    <a:pt x="970994" y="970994"/>
                  </a:lnTo>
                  <a:lnTo>
                    <a:pt x="970994" y="422454"/>
                  </a:lnTo>
                  <a:close/>
                  <a:moveTo>
                    <a:pt x="0" y="0"/>
                  </a:moveTo>
                  <a:lnTo>
                    <a:pt x="1393448" y="0"/>
                  </a:lnTo>
                  <a:lnTo>
                    <a:pt x="1393448" y="985885"/>
                  </a:lnTo>
                  <a:lnTo>
                    <a:pt x="2379333" y="985885"/>
                  </a:lnTo>
                  <a:lnTo>
                    <a:pt x="2379333" y="1968473"/>
                  </a:lnTo>
                  <a:lnTo>
                    <a:pt x="3361921" y="1968473"/>
                  </a:lnTo>
                  <a:lnTo>
                    <a:pt x="3361921" y="3361921"/>
                  </a:lnTo>
                  <a:lnTo>
                    <a:pt x="1968473" y="3361921"/>
                  </a:lnTo>
                  <a:lnTo>
                    <a:pt x="1968473" y="2379333"/>
                  </a:lnTo>
                  <a:lnTo>
                    <a:pt x="1396534" y="2379333"/>
                  </a:lnTo>
                  <a:lnTo>
                    <a:pt x="1396534" y="3362133"/>
                  </a:lnTo>
                  <a:lnTo>
                    <a:pt x="3086" y="3362133"/>
                  </a:lnTo>
                  <a:lnTo>
                    <a:pt x="3086" y="1968685"/>
                  </a:lnTo>
                  <a:lnTo>
                    <a:pt x="985885" y="1968685"/>
                  </a:lnTo>
                  <a:lnTo>
                    <a:pt x="985885" y="1393448"/>
                  </a:lnTo>
                  <a:lnTo>
                    <a:pt x="0" y="1393448"/>
                  </a:lnTo>
                  <a:close/>
                </a:path>
              </a:pathLst>
            </a:custGeom>
            <a:solidFill>
              <a:schemeClr val="bg1">
                <a:alpha val="80000"/>
              </a:schemeClr>
            </a:solidFill>
            <a:ln>
              <a:noFill/>
            </a:ln>
            <a:effectLst>
              <a:glow rad="63500">
                <a:schemeClr val="bg1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C220D91B-4F9A-49F8-99D4-91E60166FD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5361865" y="3972179"/>
              <a:ext cx="2075857" cy="2075856"/>
            </a:xfrm>
            <a:prstGeom prst="rect">
              <a:avLst/>
            </a:prstGeom>
          </p:spPr>
        </p:pic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4E6346B9-AB29-489E-BD4F-B59E56FEB0A2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263207" y="3479930"/>
              <a:ext cx="1391471" cy="157248"/>
            </a:xfrm>
            <a:custGeom>
              <a:avLst/>
              <a:gdLst>
                <a:gd name="connsiteX0" fmla="*/ 1024690 w 3349538"/>
                <a:gd name="connsiteY0" fmla="*/ 0 h 378526"/>
                <a:gd name="connsiteX1" fmla="*/ 1312773 w 3349538"/>
                <a:gd name="connsiteY1" fmla="*/ 0 h 378526"/>
                <a:gd name="connsiteX2" fmla="*/ 1355299 w 3349538"/>
                <a:gd name="connsiteY2" fmla="*/ 60794 h 378526"/>
                <a:gd name="connsiteX3" fmla="*/ 1371787 w 3349538"/>
                <a:gd name="connsiteY3" fmla="*/ 133486 h 378526"/>
                <a:gd name="connsiteX4" fmla="*/ 1364816 w 3349538"/>
                <a:gd name="connsiteY4" fmla="*/ 185123 h 378526"/>
                <a:gd name="connsiteX5" fmla="*/ 1316023 w 3349538"/>
                <a:gd name="connsiteY5" fmla="*/ 267464 h 378526"/>
                <a:gd name="connsiteX6" fmla="*/ 1777003 w 3349538"/>
                <a:gd name="connsiteY6" fmla="*/ 267464 h 378526"/>
                <a:gd name="connsiteX7" fmla="*/ 1847288 w 3349538"/>
                <a:gd name="connsiteY7" fmla="*/ 119472 h 378526"/>
                <a:gd name="connsiteX8" fmla="*/ 1890047 w 3349538"/>
                <a:gd name="connsiteY8" fmla="*/ 0 h 378526"/>
                <a:gd name="connsiteX9" fmla="*/ 2270207 w 3349538"/>
                <a:gd name="connsiteY9" fmla="*/ 0 h 378526"/>
                <a:gd name="connsiteX10" fmla="*/ 2264934 w 3349538"/>
                <a:gd name="connsiteY10" fmla="*/ 4160 h 378526"/>
                <a:gd name="connsiteX11" fmla="*/ 2185937 w 3349538"/>
                <a:gd name="connsiteY11" fmla="*/ 21838 h 378526"/>
                <a:gd name="connsiteX12" fmla="*/ 2064651 w 3349538"/>
                <a:gd name="connsiteY12" fmla="*/ 122321 h 378526"/>
                <a:gd name="connsiteX13" fmla="*/ 1884812 w 3349538"/>
                <a:gd name="connsiteY13" fmla="*/ 267464 h 378526"/>
                <a:gd name="connsiteX14" fmla="*/ 2843948 w 3349538"/>
                <a:gd name="connsiteY14" fmla="*/ 267464 h 378526"/>
                <a:gd name="connsiteX15" fmla="*/ 2962910 w 3349538"/>
                <a:gd name="connsiteY15" fmla="*/ 77662 h 378526"/>
                <a:gd name="connsiteX16" fmla="*/ 2988003 w 3349538"/>
                <a:gd name="connsiteY16" fmla="*/ 45098 h 378526"/>
                <a:gd name="connsiteX17" fmla="*/ 3018674 w 3349538"/>
                <a:gd name="connsiteY17" fmla="*/ 29281 h 378526"/>
                <a:gd name="connsiteX18" fmla="*/ 3051202 w 3349538"/>
                <a:gd name="connsiteY18" fmla="*/ 41376 h 378526"/>
                <a:gd name="connsiteX19" fmla="*/ 3089308 w 3349538"/>
                <a:gd name="connsiteY19" fmla="*/ 70219 h 378526"/>
                <a:gd name="connsiteX20" fmla="*/ 3312362 w 3349538"/>
                <a:gd name="connsiteY20" fmla="*/ 260020 h 378526"/>
                <a:gd name="connsiteX21" fmla="*/ 3337921 w 3349538"/>
                <a:gd name="connsiteY21" fmla="*/ 283638 h 378526"/>
                <a:gd name="connsiteX22" fmla="*/ 3349538 w 3349538"/>
                <a:gd name="connsiteY22" fmla="*/ 315541 h 378526"/>
                <a:gd name="connsiteX23" fmla="*/ 3329556 w 3349538"/>
                <a:gd name="connsiteY23" fmla="*/ 348362 h 378526"/>
                <a:gd name="connsiteX24" fmla="*/ 3290057 w 3349538"/>
                <a:gd name="connsiteY24" fmla="*/ 356221 h 378526"/>
                <a:gd name="connsiteX25" fmla="*/ 460981 w 3349538"/>
                <a:gd name="connsiteY25" fmla="*/ 356221 h 378526"/>
                <a:gd name="connsiteX26" fmla="*/ 210044 w 3349538"/>
                <a:gd name="connsiteY26" fmla="*/ 361798 h 378526"/>
                <a:gd name="connsiteX27" fmla="*/ 59482 w 3349538"/>
                <a:gd name="connsiteY27" fmla="*/ 378526 h 378526"/>
                <a:gd name="connsiteX28" fmla="*/ 0 w 3349538"/>
                <a:gd name="connsiteY28" fmla="*/ 245134 h 378526"/>
                <a:gd name="connsiteX29" fmla="*/ 332259 w 3349538"/>
                <a:gd name="connsiteY29" fmla="*/ 263277 h 378526"/>
                <a:gd name="connsiteX30" fmla="*/ 527896 w 3349538"/>
                <a:gd name="connsiteY30" fmla="*/ 267464 h 378526"/>
                <a:gd name="connsiteX31" fmla="*/ 1141296 w 3349538"/>
                <a:gd name="connsiteY31" fmla="*/ 267464 h 378526"/>
                <a:gd name="connsiteX32" fmla="*/ 1089251 w 3349538"/>
                <a:gd name="connsiteY32" fmla="*/ 207918 h 378526"/>
                <a:gd name="connsiteX33" fmla="*/ 1059511 w 3349538"/>
                <a:gd name="connsiteY33" fmla="*/ 126043 h 378526"/>
                <a:gd name="connsiteX34" fmla="*/ 1027563 w 3349538"/>
                <a:gd name="connsiteY34" fmla="*/ 9568 h 378526"/>
                <a:gd name="connsiteX35" fmla="*/ 567628 w 3349538"/>
                <a:gd name="connsiteY35" fmla="*/ 0 h 378526"/>
                <a:gd name="connsiteX36" fmla="*/ 691976 w 3349538"/>
                <a:gd name="connsiteY36" fmla="*/ 0 h 378526"/>
                <a:gd name="connsiteX37" fmla="*/ 631989 w 3349538"/>
                <a:gd name="connsiteY37" fmla="*/ 10673 h 378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349538" h="378526">
                  <a:moveTo>
                    <a:pt x="1024690" y="0"/>
                  </a:moveTo>
                  <a:lnTo>
                    <a:pt x="1312773" y="0"/>
                  </a:lnTo>
                  <a:lnTo>
                    <a:pt x="1355299" y="60794"/>
                  </a:lnTo>
                  <a:cubicBezTo>
                    <a:pt x="1365304" y="83284"/>
                    <a:pt x="1370800" y="107515"/>
                    <a:pt x="1371787" y="133486"/>
                  </a:cubicBezTo>
                  <a:cubicBezTo>
                    <a:pt x="1372949" y="142092"/>
                    <a:pt x="1370625" y="159304"/>
                    <a:pt x="1364816" y="185123"/>
                  </a:cubicBezTo>
                  <a:cubicBezTo>
                    <a:pt x="1359007" y="210942"/>
                    <a:pt x="1342743" y="238389"/>
                    <a:pt x="1316023" y="267464"/>
                  </a:cubicBezTo>
                  <a:lnTo>
                    <a:pt x="1777003" y="267464"/>
                  </a:lnTo>
                  <a:cubicBezTo>
                    <a:pt x="1804962" y="213539"/>
                    <a:pt x="1828390" y="164208"/>
                    <a:pt x="1847288" y="119472"/>
                  </a:cubicBezTo>
                  <a:lnTo>
                    <a:pt x="1890047" y="0"/>
                  </a:lnTo>
                  <a:lnTo>
                    <a:pt x="2270207" y="0"/>
                  </a:lnTo>
                  <a:lnTo>
                    <a:pt x="2264934" y="4160"/>
                  </a:lnTo>
                  <a:cubicBezTo>
                    <a:pt x="2246036" y="11448"/>
                    <a:pt x="2219705" y="17340"/>
                    <a:pt x="2185937" y="21838"/>
                  </a:cubicBezTo>
                  <a:cubicBezTo>
                    <a:pt x="2140629" y="60449"/>
                    <a:pt x="2100199" y="93944"/>
                    <a:pt x="2064651" y="122321"/>
                  </a:cubicBezTo>
                  <a:cubicBezTo>
                    <a:pt x="2029101" y="150698"/>
                    <a:pt x="1969155" y="199079"/>
                    <a:pt x="1884812" y="267464"/>
                  </a:cubicBezTo>
                  <a:lnTo>
                    <a:pt x="2843948" y="267464"/>
                  </a:lnTo>
                  <a:lnTo>
                    <a:pt x="2962910" y="77662"/>
                  </a:lnTo>
                  <a:cubicBezTo>
                    <a:pt x="2970345" y="65876"/>
                    <a:pt x="2978709" y="55022"/>
                    <a:pt x="2988003" y="45098"/>
                  </a:cubicBezTo>
                  <a:cubicBezTo>
                    <a:pt x="2997297" y="35174"/>
                    <a:pt x="3007521" y="29901"/>
                    <a:pt x="3018674" y="29281"/>
                  </a:cubicBezTo>
                  <a:cubicBezTo>
                    <a:pt x="3029516" y="29591"/>
                    <a:pt x="3040359" y="33622"/>
                    <a:pt x="3051202" y="41376"/>
                  </a:cubicBezTo>
                  <a:cubicBezTo>
                    <a:pt x="3062046" y="49129"/>
                    <a:pt x="3074747" y="58743"/>
                    <a:pt x="3089308" y="70219"/>
                  </a:cubicBezTo>
                  <a:lnTo>
                    <a:pt x="3312362" y="260020"/>
                  </a:lnTo>
                  <a:cubicBezTo>
                    <a:pt x="3322044" y="267208"/>
                    <a:pt x="3330562" y="275080"/>
                    <a:pt x="3337921" y="283638"/>
                  </a:cubicBezTo>
                  <a:cubicBezTo>
                    <a:pt x="3345278" y="292194"/>
                    <a:pt x="3349151" y="302828"/>
                    <a:pt x="3349538" y="315541"/>
                  </a:cubicBezTo>
                  <a:cubicBezTo>
                    <a:pt x="3348686" y="331797"/>
                    <a:pt x="3342026" y="342738"/>
                    <a:pt x="3329556" y="348362"/>
                  </a:cubicBezTo>
                  <a:cubicBezTo>
                    <a:pt x="3317086" y="353986"/>
                    <a:pt x="3303920" y="356606"/>
                    <a:pt x="3290057" y="356221"/>
                  </a:cubicBezTo>
                  <a:lnTo>
                    <a:pt x="460981" y="356221"/>
                  </a:lnTo>
                  <a:cubicBezTo>
                    <a:pt x="350847" y="356221"/>
                    <a:pt x="267201" y="358080"/>
                    <a:pt x="210044" y="361798"/>
                  </a:cubicBezTo>
                  <a:cubicBezTo>
                    <a:pt x="152886" y="365515"/>
                    <a:pt x="102699" y="371091"/>
                    <a:pt x="59482" y="378526"/>
                  </a:cubicBezTo>
                  <a:lnTo>
                    <a:pt x="0" y="245134"/>
                  </a:lnTo>
                  <a:cubicBezTo>
                    <a:pt x="117027" y="254205"/>
                    <a:pt x="227779" y="260253"/>
                    <a:pt x="332259" y="263277"/>
                  </a:cubicBezTo>
                  <a:cubicBezTo>
                    <a:pt x="436739" y="266300"/>
                    <a:pt x="501951" y="267696"/>
                    <a:pt x="527896" y="267464"/>
                  </a:cubicBezTo>
                  <a:lnTo>
                    <a:pt x="1141296" y="267464"/>
                  </a:lnTo>
                  <a:cubicBezTo>
                    <a:pt x="1117907" y="249476"/>
                    <a:pt x="1100558" y="229627"/>
                    <a:pt x="1089251" y="207918"/>
                  </a:cubicBezTo>
                  <a:cubicBezTo>
                    <a:pt x="1077944" y="186209"/>
                    <a:pt x="1068029" y="158917"/>
                    <a:pt x="1059511" y="126043"/>
                  </a:cubicBezTo>
                  <a:cubicBezTo>
                    <a:pt x="1047351" y="79949"/>
                    <a:pt x="1036702" y="41124"/>
                    <a:pt x="1027563" y="9568"/>
                  </a:cubicBezTo>
                  <a:close/>
                  <a:moveTo>
                    <a:pt x="567628" y="0"/>
                  </a:moveTo>
                  <a:lnTo>
                    <a:pt x="691976" y="0"/>
                  </a:lnTo>
                  <a:lnTo>
                    <a:pt x="631989" y="1067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  <a:scene3d>
                <a:camera prst="perspectiveContrastingRightFacing" fov="1800000">
                  <a:rot lat="20765844" lon="20095154" rev="454103"/>
                </a:camera>
                <a:lightRig rig="threePt" dir="t"/>
              </a:scene3d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+mn-cs"/>
              </a:endParaRPr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723196C3-A847-40A1-80CD-CD9A2B8DE1F8}"/>
                </a:ext>
              </a:extLst>
            </p:cNvPr>
            <p:cNvGrpSpPr/>
            <p:nvPr/>
          </p:nvGrpSpPr>
          <p:grpSpPr>
            <a:xfrm>
              <a:off x="6734695" y="3726560"/>
              <a:ext cx="632719" cy="611961"/>
              <a:chOff x="7604341" y="593686"/>
              <a:chExt cx="1523075" cy="1473109"/>
            </a:xfrm>
          </p:grpSpPr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7385FF84-ABCC-4A8F-B4EE-7E1B7AE36706}"/>
                  </a:ext>
                </a:extLst>
              </p:cNvPr>
              <p:cNvSpPr/>
              <p:nvPr/>
            </p:nvSpPr>
            <p:spPr>
              <a:xfrm rot="2594707">
                <a:off x="7604341" y="593686"/>
                <a:ext cx="1523075" cy="1473109"/>
              </a:xfrm>
              <a:custGeom>
                <a:avLst/>
                <a:gdLst>
                  <a:gd name="connsiteX0" fmla="*/ 340891 w 1523075"/>
                  <a:gd name="connsiteY0" fmla="*/ 39437 h 1473109"/>
                  <a:gd name="connsiteX1" fmla="*/ 329223 w 1523075"/>
                  <a:gd name="connsiteY1" fmla="*/ 68838 h 1473109"/>
                  <a:gd name="connsiteX2" fmla="*/ 330231 w 1523075"/>
                  <a:gd name="connsiteY2" fmla="*/ 86002 h 1473109"/>
                  <a:gd name="connsiteX3" fmla="*/ 342261 w 1523075"/>
                  <a:gd name="connsiteY3" fmla="*/ 86002 h 1473109"/>
                  <a:gd name="connsiteX4" fmla="*/ 342261 w 1523075"/>
                  <a:gd name="connsiteY4" fmla="*/ 106238 h 1473109"/>
                  <a:gd name="connsiteX5" fmla="*/ 354778 w 1523075"/>
                  <a:gd name="connsiteY5" fmla="*/ 113777 h 1473109"/>
                  <a:gd name="connsiteX6" fmla="*/ 403686 w 1523075"/>
                  <a:gd name="connsiteY6" fmla="*/ 106202 h 1473109"/>
                  <a:gd name="connsiteX7" fmla="*/ 405670 w 1523075"/>
                  <a:gd name="connsiteY7" fmla="*/ 41422 h 1473109"/>
                  <a:gd name="connsiteX8" fmla="*/ 340891 w 1523075"/>
                  <a:gd name="connsiteY8" fmla="*/ 39437 h 1473109"/>
                  <a:gd name="connsiteX9" fmla="*/ 41280 w 1523075"/>
                  <a:gd name="connsiteY9" fmla="*/ 321235 h 1473109"/>
                  <a:gd name="connsiteX10" fmla="*/ 39295 w 1523075"/>
                  <a:gd name="connsiteY10" fmla="*/ 386015 h 1473109"/>
                  <a:gd name="connsiteX11" fmla="*/ 104075 w 1523075"/>
                  <a:gd name="connsiteY11" fmla="*/ 388000 h 1473109"/>
                  <a:gd name="connsiteX12" fmla="*/ 114629 w 1523075"/>
                  <a:gd name="connsiteY12" fmla="*/ 339648 h 1473109"/>
                  <a:gd name="connsiteX13" fmla="*/ 111026 w 1523075"/>
                  <a:gd name="connsiteY13" fmla="*/ 332740 h 1473109"/>
                  <a:gd name="connsiteX14" fmla="*/ 95523 w 1523075"/>
                  <a:gd name="connsiteY14" fmla="*/ 332740 h 1473109"/>
                  <a:gd name="connsiteX15" fmla="*/ 95523 w 1523075"/>
                  <a:gd name="connsiteY15" fmla="*/ 316874 h 1473109"/>
                  <a:gd name="connsiteX16" fmla="*/ 90187 w 1523075"/>
                  <a:gd name="connsiteY16" fmla="*/ 313660 h 1473109"/>
                  <a:gd name="connsiteX17" fmla="*/ 41280 w 1523075"/>
                  <a:gd name="connsiteY17" fmla="*/ 321235 h 1473109"/>
                  <a:gd name="connsiteX18" fmla="*/ 37336 w 1523075"/>
                  <a:gd name="connsiteY18" fmla="*/ 24475 h 1473109"/>
                  <a:gd name="connsiteX19" fmla="*/ 57907 w 1523075"/>
                  <a:gd name="connsiteY19" fmla="*/ 69805 h 1473109"/>
                  <a:gd name="connsiteX20" fmla="*/ 86853 w 1523075"/>
                  <a:gd name="connsiteY20" fmla="*/ 84876 h 1473109"/>
                  <a:gd name="connsiteX21" fmla="*/ 95523 w 1523075"/>
                  <a:gd name="connsiteY21" fmla="*/ 87214 h 1473109"/>
                  <a:gd name="connsiteX22" fmla="*/ 95523 w 1523075"/>
                  <a:gd name="connsiteY22" fmla="*/ 86002 h 1473109"/>
                  <a:gd name="connsiteX23" fmla="*/ 104338 w 1523075"/>
                  <a:gd name="connsiteY23" fmla="*/ 86002 h 1473109"/>
                  <a:gd name="connsiteX24" fmla="*/ 93906 w 1523075"/>
                  <a:gd name="connsiteY24" fmla="*/ 74035 h 1473109"/>
                  <a:gd name="connsiteX25" fmla="*/ 37336 w 1523075"/>
                  <a:gd name="connsiteY25" fmla="*/ 24475 h 1473109"/>
                  <a:gd name="connsiteX26" fmla="*/ 24527 w 1523075"/>
                  <a:gd name="connsiteY26" fmla="*/ 12693 h 1473109"/>
                  <a:gd name="connsiteX27" fmla="*/ 89220 w 1523075"/>
                  <a:gd name="connsiteY27" fmla="*/ 35764 h 1473109"/>
                  <a:gd name="connsiteX28" fmla="*/ 119580 w 1523075"/>
                  <a:gd name="connsiteY28" fmla="*/ 85944 h 1473109"/>
                  <a:gd name="connsiteX29" fmla="*/ 119570 w 1523075"/>
                  <a:gd name="connsiteY29" fmla="*/ 86002 h 1473109"/>
                  <a:gd name="connsiteX30" fmla="*/ 201536 w 1523075"/>
                  <a:gd name="connsiteY30" fmla="*/ 86002 h 1473109"/>
                  <a:gd name="connsiteX31" fmla="*/ 201544 w 1523075"/>
                  <a:gd name="connsiteY31" fmla="*/ 85906 h 1473109"/>
                  <a:gd name="connsiteX32" fmla="*/ 217217 w 1523075"/>
                  <a:gd name="connsiteY32" fmla="*/ 34546 h 1473109"/>
                  <a:gd name="connsiteX33" fmla="*/ 233871 w 1523075"/>
                  <a:gd name="connsiteY33" fmla="*/ 85596 h 1473109"/>
                  <a:gd name="connsiteX34" fmla="*/ 233911 w 1523075"/>
                  <a:gd name="connsiteY34" fmla="*/ 86002 h 1473109"/>
                  <a:gd name="connsiteX35" fmla="*/ 313965 w 1523075"/>
                  <a:gd name="connsiteY35" fmla="*/ 86002 h 1473109"/>
                  <a:gd name="connsiteX36" fmla="*/ 312868 w 1523075"/>
                  <a:gd name="connsiteY36" fmla="*/ 67326 h 1473109"/>
                  <a:gd name="connsiteX37" fmla="*/ 328967 w 1523075"/>
                  <a:gd name="connsiteY37" fmla="*/ 26759 h 1473109"/>
                  <a:gd name="connsiteX38" fmla="*/ 418348 w 1523075"/>
                  <a:gd name="connsiteY38" fmla="*/ 29498 h 1473109"/>
                  <a:gd name="connsiteX39" fmla="*/ 415610 w 1523075"/>
                  <a:gd name="connsiteY39" fmla="*/ 118879 h 1473109"/>
                  <a:gd name="connsiteX40" fmla="*/ 348129 w 1523075"/>
                  <a:gd name="connsiteY40" fmla="*/ 129331 h 1473109"/>
                  <a:gd name="connsiteX41" fmla="*/ 342261 w 1523075"/>
                  <a:gd name="connsiteY41" fmla="*/ 125797 h 1473109"/>
                  <a:gd name="connsiteX42" fmla="*/ 342261 w 1523075"/>
                  <a:gd name="connsiteY42" fmla="*/ 201821 h 1473109"/>
                  <a:gd name="connsiteX43" fmla="*/ 343352 w 1523075"/>
                  <a:gd name="connsiteY43" fmla="*/ 201996 h 1473109"/>
                  <a:gd name="connsiteX44" fmla="*/ 393287 w 1523075"/>
                  <a:gd name="connsiteY44" fmla="*/ 221744 h 1473109"/>
                  <a:gd name="connsiteX45" fmla="*/ 378953 w 1523075"/>
                  <a:gd name="connsiteY45" fmla="*/ 229647 h 1473109"/>
                  <a:gd name="connsiteX46" fmla="*/ 342261 w 1523075"/>
                  <a:gd name="connsiteY46" fmla="*/ 234099 h 1473109"/>
                  <a:gd name="connsiteX47" fmla="*/ 342261 w 1523075"/>
                  <a:gd name="connsiteY47" fmla="*/ 332740 h 1473109"/>
                  <a:gd name="connsiteX48" fmla="*/ 327483 w 1523075"/>
                  <a:gd name="connsiteY48" fmla="*/ 332740 h 1473109"/>
                  <a:gd name="connsiteX49" fmla="*/ 403365 w 1523075"/>
                  <a:gd name="connsiteY49" fmla="*/ 382259 h 1473109"/>
                  <a:gd name="connsiteX50" fmla="*/ 548582 w 1523075"/>
                  <a:gd name="connsiteY50" fmla="*/ 481045 h 1473109"/>
                  <a:gd name="connsiteX51" fmla="*/ 701630 w 1523075"/>
                  <a:gd name="connsiteY51" fmla="*/ 588157 h 1473109"/>
                  <a:gd name="connsiteX52" fmla="*/ 937548 w 1523075"/>
                  <a:gd name="connsiteY52" fmla="*/ 805622 h 1473109"/>
                  <a:gd name="connsiteX53" fmla="*/ 1073284 w 1523075"/>
                  <a:gd name="connsiteY53" fmla="*/ 949939 h 1473109"/>
                  <a:gd name="connsiteX54" fmla="*/ 1298926 w 1523075"/>
                  <a:gd name="connsiteY54" fmla="*/ 1150916 h 1473109"/>
                  <a:gd name="connsiteX55" fmla="*/ 1416060 w 1523075"/>
                  <a:gd name="connsiteY55" fmla="*/ 1286577 h 1473109"/>
                  <a:gd name="connsiteX56" fmla="*/ 1522753 w 1523075"/>
                  <a:gd name="connsiteY56" fmla="*/ 1411136 h 1473109"/>
                  <a:gd name="connsiteX57" fmla="*/ 1504315 w 1523075"/>
                  <a:gd name="connsiteY57" fmla="*/ 1397094 h 1473109"/>
                  <a:gd name="connsiteX58" fmla="*/ 1402348 w 1523075"/>
                  <a:gd name="connsiteY58" fmla="*/ 1294243 h 1473109"/>
                  <a:gd name="connsiteX59" fmla="*/ 1265622 w 1523075"/>
                  <a:gd name="connsiteY59" fmla="*/ 1182240 h 1473109"/>
                  <a:gd name="connsiteX60" fmla="*/ 1432352 w 1523075"/>
                  <a:gd name="connsiteY60" fmla="*/ 1370631 h 1473109"/>
                  <a:gd name="connsiteX61" fmla="*/ 1465626 w 1523075"/>
                  <a:gd name="connsiteY61" fmla="*/ 1428253 h 1473109"/>
                  <a:gd name="connsiteX62" fmla="*/ 1438533 w 1523075"/>
                  <a:gd name="connsiteY62" fmla="*/ 1432814 h 1473109"/>
                  <a:gd name="connsiteX63" fmla="*/ 1423831 w 1523075"/>
                  <a:gd name="connsiteY63" fmla="*/ 1472793 h 1473109"/>
                  <a:gd name="connsiteX64" fmla="*/ 1342252 w 1523075"/>
                  <a:gd name="connsiteY64" fmla="*/ 1408301 h 1473109"/>
                  <a:gd name="connsiteX65" fmla="*/ 1149884 w 1523075"/>
                  <a:gd name="connsiteY65" fmla="*/ 1264945 h 1473109"/>
                  <a:gd name="connsiteX66" fmla="*/ 891628 w 1523075"/>
                  <a:gd name="connsiteY66" fmla="*/ 984803 h 1473109"/>
                  <a:gd name="connsiteX67" fmla="*/ 490300 w 1523075"/>
                  <a:gd name="connsiteY67" fmla="*/ 535862 h 1473109"/>
                  <a:gd name="connsiteX68" fmla="*/ 323405 w 1523075"/>
                  <a:gd name="connsiteY68" fmla="*/ 352856 h 1473109"/>
                  <a:gd name="connsiteX69" fmla="*/ 307295 w 1523075"/>
                  <a:gd name="connsiteY69" fmla="*/ 332740 h 1473109"/>
                  <a:gd name="connsiteX70" fmla="*/ 236247 w 1523075"/>
                  <a:gd name="connsiteY70" fmla="*/ 332740 h 1473109"/>
                  <a:gd name="connsiteX71" fmla="*/ 236240 w 1523075"/>
                  <a:gd name="connsiteY71" fmla="*/ 332836 h 1473109"/>
                  <a:gd name="connsiteX72" fmla="*/ 220567 w 1523075"/>
                  <a:gd name="connsiteY72" fmla="*/ 384195 h 1473109"/>
                  <a:gd name="connsiteX73" fmla="*/ 203912 w 1523075"/>
                  <a:gd name="connsiteY73" fmla="*/ 333145 h 1473109"/>
                  <a:gd name="connsiteX74" fmla="*/ 203873 w 1523075"/>
                  <a:gd name="connsiteY74" fmla="*/ 332740 h 1473109"/>
                  <a:gd name="connsiteX75" fmla="*/ 129924 w 1523075"/>
                  <a:gd name="connsiteY75" fmla="*/ 332740 h 1473109"/>
                  <a:gd name="connsiteX76" fmla="*/ 130562 w 1523075"/>
                  <a:gd name="connsiteY76" fmla="*/ 333963 h 1473109"/>
                  <a:gd name="connsiteX77" fmla="*/ 115999 w 1523075"/>
                  <a:gd name="connsiteY77" fmla="*/ 400677 h 1473109"/>
                  <a:gd name="connsiteX78" fmla="*/ 26618 w 1523075"/>
                  <a:gd name="connsiteY78" fmla="*/ 397939 h 1473109"/>
                  <a:gd name="connsiteX79" fmla="*/ 29356 w 1523075"/>
                  <a:gd name="connsiteY79" fmla="*/ 308558 h 1473109"/>
                  <a:gd name="connsiteX80" fmla="*/ 70832 w 1523075"/>
                  <a:gd name="connsiteY80" fmla="*/ 294972 h 1473109"/>
                  <a:gd name="connsiteX81" fmla="*/ 95523 w 1523075"/>
                  <a:gd name="connsiteY81" fmla="*/ 297948 h 1473109"/>
                  <a:gd name="connsiteX82" fmla="*/ 95523 w 1523075"/>
                  <a:gd name="connsiteY82" fmla="*/ 216919 h 1473109"/>
                  <a:gd name="connsiteX83" fmla="*/ 94433 w 1523075"/>
                  <a:gd name="connsiteY83" fmla="*/ 216744 h 1473109"/>
                  <a:gd name="connsiteX84" fmla="*/ 44498 w 1523075"/>
                  <a:gd name="connsiteY84" fmla="*/ 196996 h 1473109"/>
                  <a:gd name="connsiteX85" fmla="*/ 58832 w 1523075"/>
                  <a:gd name="connsiteY85" fmla="*/ 189093 h 1473109"/>
                  <a:gd name="connsiteX86" fmla="*/ 95523 w 1523075"/>
                  <a:gd name="connsiteY86" fmla="*/ 184642 h 1473109"/>
                  <a:gd name="connsiteX87" fmla="*/ 95523 w 1523075"/>
                  <a:gd name="connsiteY87" fmla="*/ 98519 h 1473109"/>
                  <a:gd name="connsiteX88" fmla="*/ 87314 w 1523075"/>
                  <a:gd name="connsiteY88" fmla="*/ 96211 h 1473109"/>
                  <a:gd name="connsiteX89" fmla="*/ 52911 w 1523075"/>
                  <a:gd name="connsiteY89" fmla="*/ 75237 h 1473109"/>
                  <a:gd name="connsiteX90" fmla="*/ 24527 w 1523075"/>
                  <a:gd name="connsiteY90" fmla="*/ 12693 h 1473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1523075" h="1473109">
                    <a:moveTo>
                      <a:pt x="340891" y="39437"/>
                    </a:moveTo>
                    <a:cubicBezTo>
                      <a:pt x="335327" y="44671"/>
                      <a:pt x="330495" y="56257"/>
                      <a:pt x="329223" y="68838"/>
                    </a:cubicBezTo>
                    <a:lnTo>
                      <a:pt x="330231" y="86002"/>
                    </a:lnTo>
                    <a:lnTo>
                      <a:pt x="342261" y="86002"/>
                    </a:lnTo>
                    <a:lnTo>
                      <a:pt x="342261" y="106238"/>
                    </a:lnTo>
                    <a:lnTo>
                      <a:pt x="354778" y="113777"/>
                    </a:lnTo>
                    <a:cubicBezTo>
                      <a:pt x="372828" y="119381"/>
                      <a:pt x="395340" y="114052"/>
                      <a:pt x="403686" y="106202"/>
                    </a:cubicBezTo>
                    <a:cubicBezTo>
                      <a:pt x="414814" y="95736"/>
                      <a:pt x="423011" y="59859"/>
                      <a:pt x="405670" y="41422"/>
                    </a:cubicBezTo>
                    <a:cubicBezTo>
                      <a:pt x="388330" y="22986"/>
                      <a:pt x="352019" y="28971"/>
                      <a:pt x="340891" y="39437"/>
                    </a:cubicBezTo>
                    <a:close/>
                    <a:moveTo>
                      <a:pt x="41280" y="321235"/>
                    </a:moveTo>
                    <a:cubicBezTo>
                      <a:pt x="30152" y="331701"/>
                      <a:pt x="21955" y="367578"/>
                      <a:pt x="39295" y="386015"/>
                    </a:cubicBezTo>
                    <a:cubicBezTo>
                      <a:pt x="56635" y="404451"/>
                      <a:pt x="92947" y="398466"/>
                      <a:pt x="104075" y="388000"/>
                    </a:cubicBezTo>
                    <a:cubicBezTo>
                      <a:pt x="112421" y="380150"/>
                      <a:pt x="119118" y="358007"/>
                      <a:pt x="114629" y="339648"/>
                    </a:cubicBezTo>
                    <a:lnTo>
                      <a:pt x="111026" y="332740"/>
                    </a:lnTo>
                    <a:lnTo>
                      <a:pt x="95523" y="332740"/>
                    </a:lnTo>
                    <a:lnTo>
                      <a:pt x="95523" y="316874"/>
                    </a:lnTo>
                    <a:lnTo>
                      <a:pt x="90187" y="313660"/>
                    </a:lnTo>
                    <a:cubicBezTo>
                      <a:pt x="72137" y="308056"/>
                      <a:pt x="49625" y="313386"/>
                      <a:pt x="41280" y="321235"/>
                    </a:cubicBezTo>
                    <a:close/>
                    <a:moveTo>
                      <a:pt x="37336" y="24475"/>
                    </a:moveTo>
                    <a:cubicBezTo>
                      <a:pt x="29522" y="21688"/>
                      <a:pt x="46664" y="59463"/>
                      <a:pt x="57907" y="69805"/>
                    </a:cubicBezTo>
                    <a:cubicBezTo>
                      <a:pt x="63529" y="74975"/>
                      <a:pt x="76108" y="81044"/>
                      <a:pt x="86853" y="84876"/>
                    </a:cubicBezTo>
                    <a:lnTo>
                      <a:pt x="95523" y="87214"/>
                    </a:lnTo>
                    <a:lnTo>
                      <a:pt x="95523" y="86002"/>
                    </a:lnTo>
                    <a:lnTo>
                      <a:pt x="104338" y="86002"/>
                    </a:lnTo>
                    <a:lnTo>
                      <a:pt x="93906" y="74035"/>
                    </a:lnTo>
                    <a:cubicBezTo>
                      <a:pt x="76283" y="56174"/>
                      <a:pt x="43197" y="26565"/>
                      <a:pt x="37336" y="24475"/>
                    </a:cubicBezTo>
                    <a:close/>
                    <a:moveTo>
                      <a:pt x="24527" y="12693"/>
                    </a:moveTo>
                    <a:cubicBezTo>
                      <a:pt x="48288" y="-8287"/>
                      <a:pt x="73707" y="21494"/>
                      <a:pt x="89220" y="35764"/>
                    </a:cubicBezTo>
                    <a:cubicBezTo>
                      <a:pt x="100854" y="46466"/>
                      <a:pt x="116642" y="70165"/>
                      <a:pt x="119580" y="85944"/>
                    </a:cubicBezTo>
                    <a:lnTo>
                      <a:pt x="119570" y="86002"/>
                    </a:lnTo>
                    <a:lnTo>
                      <a:pt x="201536" y="86002"/>
                    </a:lnTo>
                    <a:lnTo>
                      <a:pt x="201544" y="85906"/>
                    </a:lnTo>
                    <a:cubicBezTo>
                      <a:pt x="205378" y="54229"/>
                      <a:pt x="210905" y="34606"/>
                      <a:pt x="217217" y="34546"/>
                    </a:cubicBezTo>
                    <a:cubicBezTo>
                      <a:pt x="223529" y="34486"/>
                      <a:pt x="229431" y="53999"/>
                      <a:pt x="233871" y="85596"/>
                    </a:cubicBezTo>
                    <a:lnTo>
                      <a:pt x="233911" y="86002"/>
                    </a:lnTo>
                    <a:lnTo>
                      <a:pt x="313965" y="86002"/>
                    </a:lnTo>
                    <a:lnTo>
                      <a:pt x="312868" y="67326"/>
                    </a:lnTo>
                    <a:cubicBezTo>
                      <a:pt x="314624" y="49966"/>
                      <a:pt x="321290" y="33980"/>
                      <a:pt x="328967" y="26759"/>
                    </a:cubicBezTo>
                    <a:cubicBezTo>
                      <a:pt x="344320" y="12319"/>
                      <a:pt x="369810" y="-26903"/>
                      <a:pt x="418348" y="29498"/>
                    </a:cubicBezTo>
                    <a:cubicBezTo>
                      <a:pt x="466886" y="85900"/>
                      <a:pt x="430963" y="104439"/>
                      <a:pt x="415610" y="118879"/>
                    </a:cubicBezTo>
                    <a:cubicBezTo>
                      <a:pt x="404095" y="129710"/>
                      <a:pt x="373034" y="137063"/>
                      <a:pt x="348129" y="129331"/>
                    </a:cubicBezTo>
                    <a:lnTo>
                      <a:pt x="342261" y="125797"/>
                    </a:lnTo>
                    <a:lnTo>
                      <a:pt x="342261" y="201821"/>
                    </a:lnTo>
                    <a:lnTo>
                      <a:pt x="343352" y="201996"/>
                    </a:lnTo>
                    <a:cubicBezTo>
                      <a:pt x="374618" y="208362"/>
                      <a:pt x="393734" y="215447"/>
                      <a:pt x="393287" y="221744"/>
                    </a:cubicBezTo>
                    <a:cubicBezTo>
                      <a:pt x="393063" y="224893"/>
                      <a:pt x="387971" y="227546"/>
                      <a:pt x="378953" y="229647"/>
                    </a:cubicBezTo>
                    <a:lnTo>
                      <a:pt x="342261" y="234099"/>
                    </a:lnTo>
                    <a:lnTo>
                      <a:pt x="342261" y="332740"/>
                    </a:lnTo>
                    <a:lnTo>
                      <a:pt x="327483" y="332740"/>
                    </a:lnTo>
                    <a:lnTo>
                      <a:pt x="403365" y="382259"/>
                    </a:lnTo>
                    <a:lnTo>
                      <a:pt x="548582" y="481045"/>
                    </a:lnTo>
                    <a:cubicBezTo>
                      <a:pt x="592692" y="507553"/>
                      <a:pt x="636802" y="534061"/>
                      <a:pt x="701630" y="588157"/>
                    </a:cubicBezTo>
                    <a:cubicBezTo>
                      <a:pt x="766458" y="642254"/>
                      <a:pt x="875606" y="745325"/>
                      <a:pt x="937548" y="805622"/>
                    </a:cubicBezTo>
                    <a:cubicBezTo>
                      <a:pt x="999490" y="865919"/>
                      <a:pt x="1013054" y="892389"/>
                      <a:pt x="1073284" y="949939"/>
                    </a:cubicBezTo>
                    <a:cubicBezTo>
                      <a:pt x="1133514" y="1007488"/>
                      <a:pt x="1241797" y="1094810"/>
                      <a:pt x="1298926" y="1150916"/>
                    </a:cubicBezTo>
                    <a:cubicBezTo>
                      <a:pt x="1356055" y="1207023"/>
                      <a:pt x="1378755" y="1243207"/>
                      <a:pt x="1416060" y="1286577"/>
                    </a:cubicBezTo>
                    <a:cubicBezTo>
                      <a:pt x="1453364" y="1329947"/>
                      <a:pt x="1487188" y="1369616"/>
                      <a:pt x="1522753" y="1411136"/>
                    </a:cubicBezTo>
                    <a:cubicBezTo>
                      <a:pt x="1523568" y="1413856"/>
                      <a:pt x="1524383" y="1416577"/>
                      <a:pt x="1504315" y="1397094"/>
                    </a:cubicBezTo>
                    <a:cubicBezTo>
                      <a:pt x="1484248" y="1377612"/>
                      <a:pt x="1442130" y="1330052"/>
                      <a:pt x="1402348" y="1294243"/>
                    </a:cubicBezTo>
                    <a:cubicBezTo>
                      <a:pt x="1362566" y="1258434"/>
                      <a:pt x="1311197" y="1219574"/>
                      <a:pt x="1265622" y="1182240"/>
                    </a:cubicBezTo>
                    <a:cubicBezTo>
                      <a:pt x="1332320" y="1255934"/>
                      <a:pt x="1399018" y="1329629"/>
                      <a:pt x="1432352" y="1370631"/>
                    </a:cubicBezTo>
                    <a:cubicBezTo>
                      <a:pt x="1465686" y="1411634"/>
                      <a:pt x="1464596" y="1417889"/>
                      <a:pt x="1465626" y="1428253"/>
                    </a:cubicBezTo>
                    <a:cubicBezTo>
                      <a:pt x="1466656" y="1438617"/>
                      <a:pt x="1445499" y="1425390"/>
                      <a:pt x="1438533" y="1432814"/>
                    </a:cubicBezTo>
                    <a:cubicBezTo>
                      <a:pt x="1431567" y="1440237"/>
                      <a:pt x="1439878" y="1476879"/>
                      <a:pt x="1423831" y="1472793"/>
                    </a:cubicBezTo>
                    <a:cubicBezTo>
                      <a:pt x="1407784" y="1468708"/>
                      <a:pt x="1387909" y="1442943"/>
                      <a:pt x="1342252" y="1408301"/>
                    </a:cubicBezTo>
                    <a:cubicBezTo>
                      <a:pt x="1296594" y="1373660"/>
                      <a:pt x="1224988" y="1335528"/>
                      <a:pt x="1149884" y="1264945"/>
                    </a:cubicBezTo>
                    <a:cubicBezTo>
                      <a:pt x="1074780" y="1194362"/>
                      <a:pt x="1001559" y="1106317"/>
                      <a:pt x="891628" y="984803"/>
                    </a:cubicBezTo>
                    <a:cubicBezTo>
                      <a:pt x="781697" y="863289"/>
                      <a:pt x="585004" y="641186"/>
                      <a:pt x="490300" y="535862"/>
                    </a:cubicBezTo>
                    <a:cubicBezTo>
                      <a:pt x="395596" y="430537"/>
                      <a:pt x="355952" y="390240"/>
                      <a:pt x="323405" y="352856"/>
                    </a:cubicBezTo>
                    <a:lnTo>
                      <a:pt x="307295" y="332740"/>
                    </a:lnTo>
                    <a:lnTo>
                      <a:pt x="236247" y="332740"/>
                    </a:lnTo>
                    <a:lnTo>
                      <a:pt x="236240" y="332836"/>
                    </a:lnTo>
                    <a:cubicBezTo>
                      <a:pt x="232406" y="364512"/>
                      <a:pt x="226879" y="384135"/>
                      <a:pt x="220567" y="384195"/>
                    </a:cubicBezTo>
                    <a:cubicBezTo>
                      <a:pt x="214254" y="384256"/>
                      <a:pt x="208352" y="364743"/>
                      <a:pt x="203912" y="333145"/>
                    </a:cubicBezTo>
                    <a:lnTo>
                      <a:pt x="203873" y="332740"/>
                    </a:lnTo>
                    <a:lnTo>
                      <a:pt x="129924" y="332740"/>
                    </a:lnTo>
                    <a:lnTo>
                      <a:pt x="130562" y="333963"/>
                    </a:lnTo>
                    <a:cubicBezTo>
                      <a:pt x="136755" y="359294"/>
                      <a:pt x="127514" y="389847"/>
                      <a:pt x="115999" y="400677"/>
                    </a:cubicBezTo>
                    <a:cubicBezTo>
                      <a:pt x="100645" y="415118"/>
                      <a:pt x="79941" y="449839"/>
                      <a:pt x="26618" y="397939"/>
                    </a:cubicBezTo>
                    <a:cubicBezTo>
                      <a:pt x="-26706" y="346039"/>
                      <a:pt x="14002" y="322998"/>
                      <a:pt x="29356" y="308558"/>
                    </a:cubicBezTo>
                    <a:cubicBezTo>
                      <a:pt x="37033" y="301337"/>
                      <a:pt x="53396" y="295662"/>
                      <a:pt x="70832" y="294972"/>
                    </a:cubicBezTo>
                    <a:lnTo>
                      <a:pt x="95523" y="297948"/>
                    </a:lnTo>
                    <a:lnTo>
                      <a:pt x="95523" y="216919"/>
                    </a:lnTo>
                    <a:lnTo>
                      <a:pt x="94433" y="216744"/>
                    </a:lnTo>
                    <a:cubicBezTo>
                      <a:pt x="63166" y="210379"/>
                      <a:pt x="44051" y="203293"/>
                      <a:pt x="44498" y="196996"/>
                    </a:cubicBezTo>
                    <a:cubicBezTo>
                      <a:pt x="44721" y="193848"/>
                      <a:pt x="49814" y="191195"/>
                      <a:pt x="58832" y="189093"/>
                    </a:cubicBezTo>
                    <a:lnTo>
                      <a:pt x="95523" y="184642"/>
                    </a:lnTo>
                    <a:lnTo>
                      <a:pt x="95523" y="98519"/>
                    </a:lnTo>
                    <a:lnTo>
                      <a:pt x="87314" y="96211"/>
                    </a:lnTo>
                    <a:cubicBezTo>
                      <a:pt x="74333" y="90865"/>
                      <a:pt x="60667" y="82371"/>
                      <a:pt x="52911" y="75237"/>
                    </a:cubicBezTo>
                    <a:cubicBezTo>
                      <a:pt x="37398" y="60967"/>
                      <a:pt x="766" y="33672"/>
                      <a:pt x="24527" y="12693"/>
                    </a:cubicBezTo>
                    <a:close/>
                  </a:path>
                </a:pathLst>
              </a:custGeom>
              <a:gradFill>
                <a:gsLst>
                  <a:gs pos="56000">
                    <a:srgbClr val="E55377"/>
                  </a:gs>
                  <a:gs pos="82000">
                    <a:schemeClr val="bg1"/>
                  </a:gs>
                </a:gsLst>
                <a:lin ang="0" scaled="0"/>
              </a:gra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id="{08B7F008-EB27-4E18-9981-C96A97D507A3}"/>
                  </a:ext>
                </a:extLst>
              </p:cNvPr>
              <p:cNvSpPr/>
              <p:nvPr/>
            </p:nvSpPr>
            <p:spPr>
              <a:xfrm>
                <a:off x="8296275" y="729615"/>
                <a:ext cx="89535" cy="280035"/>
              </a:xfrm>
              <a:prstGeom prst="roundRect">
                <a:avLst>
                  <a:gd name="adj" fmla="val 36232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374711EB-6B70-483E-9793-FA642CF5E99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351782" y="647699"/>
              <a:ext cx="3391731" cy="4201234"/>
            </a:xfrm>
            <a:custGeom>
              <a:avLst/>
              <a:gdLst>
                <a:gd name="connsiteX0" fmla="*/ 120330 w 3391731"/>
                <a:gd name="connsiteY0" fmla="*/ 3922090 h 4201234"/>
                <a:gd name="connsiteX1" fmla="*/ 129898 w 3391731"/>
                <a:gd name="connsiteY1" fmla="*/ 3922090 h 4201234"/>
                <a:gd name="connsiteX2" fmla="*/ 147667 w 3391731"/>
                <a:gd name="connsiteY2" fmla="*/ 3976653 h 4201234"/>
                <a:gd name="connsiteX3" fmla="*/ 157235 w 3391731"/>
                <a:gd name="connsiteY3" fmla="*/ 4050715 h 4201234"/>
                <a:gd name="connsiteX4" fmla="*/ 133827 w 3391731"/>
                <a:gd name="connsiteY4" fmla="*/ 4140171 h 4201234"/>
                <a:gd name="connsiteX5" fmla="*/ 64288 w 3391731"/>
                <a:gd name="connsiteY5" fmla="*/ 4175235 h 4201234"/>
                <a:gd name="connsiteX6" fmla="*/ 17814 w 3391731"/>
                <a:gd name="connsiteY6" fmla="*/ 4157618 h 4201234"/>
                <a:gd name="connsiteX7" fmla="*/ 45 w 3391731"/>
                <a:gd name="connsiteY7" fmla="*/ 4116396 h 4201234"/>
                <a:gd name="connsiteX8" fmla="*/ 10126 w 3391731"/>
                <a:gd name="connsiteY8" fmla="*/ 4083556 h 4201234"/>
                <a:gd name="connsiteX9" fmla="*/ 51986 w 3391731"/>
                <a:gd name="connsiteY9" fmla="*/ 4042505 h 4201234"/>
                <a:gd name="connsiteX10" fmla="*/ 99485 w 3391731"/>
                <a:gd name="connsiteY10" fmla="*/ 3978706 h 4201234"/>
                <a:gd name="connsiteX11" fmla="*/ 120330 w 3391731"/>
                <a:gd name="connsiteY11" fmla="*/ 3922090 h 4201234"/>
                <a:gd name="connsiteX12" fmla="*/ 233992 w 3391731"/>
                <a:gd name="connsiteY12" fmla="*/ 3893269 h 4201234"/>
                <a:gd name="connsiteX13" fmla="*/ 300440 w 3391731"/>
                <a:gd name="connsiteY13" fmla="*/ 3967845 h 4201234"/>
                <a:gd name="connsiteX14" fmla="*/ 331016 w 3391731"/>
                <a:gd name="connsiteY14" fmla="*/ 4062945 h 4201234"/>
                <a:gd name="connsiteX15" fmla="*/ 308639 w 3391731"/>
                <a:gd name="connsiteY15" fmla="*/ 4132047 h 4201234"/>
                <a:gd name="connsiteX16" fmla="*/ 258590 w 3391731"/>
                <a:gd name="connsiteY16" fmla="*/ 4155993 h 4201234"/>
                <a:gd name="connsiteX17" fmla="*/ 223914 w 3391731"/>
                <a:gd name="connsiteY17" fmla="*/ 4145046 h 4201234"/>
                <a:gd name="connsiteX18" fmla="*/ 202561 w 3391731"/>
                <a:gd name="connsiteY18" fmla="*/ 4093049 h 4201234"/>
                <a:gd name="connsiteX19" fmla="*/ 208331 w 3391731"/>
                <a:gd name="connsiteY19" fmla="*/ 4056914 h 4201234"/>
                <a:gd name="connsiteX20" fmla="*/ 219567 w 3391731"/>
                <a:gd name="connsiteY20" fmla="*/ 4006488 h 4201234"/>
                <a:gd name="connsiteX21" fmla="*/ 227159 w 3391731"/>
                <a:gd name="connsiteY21" fmla="*/ 3971266 h 4201234"/>
                <a:gd name="connsiteX22" fmla="*/ 228696 w 3391731"/>
                <a:gd name="connsiteY22" fmla="*/ 3931925 h 4201234"/>
                <a:gd name="connsiteX23" fmla="*/ 227159 w 3391731"/>
                <a:gd name="connsiteY23" fmla="*/ 3898742 h 4201234"/>
                <a:gd name="connsiteX24" fmla="*/ 357014 w 3391731"/>
                <a:gd name="connsiteY24" fmla="*/ 3885059 h 4201234"/>
                <a:gd name="connsiteX25" fmla="*/ 463404 w 3391731"/>
                <a:gd name="connsiteY25" fmla="*/ 3949543 h 4201234"/>
                <a:gd name="connsiteX26" fmla="*/ 514375 w 3391731"/>
                <a:gd name="connsiteY26" fmla="*/ 4043788 h 4201234"/>
                <a:gd name="connsiteX27" fmla="*/ 498126 w 3391731"/>
                <a:gd name="connsiteY27" fmla="*/ 4092193 h 4201234"/>
                <a:gd name="connsiteX28" fmla="*/ 450063 w 3391731"/>
                <a:gd name="connsiteY28" fmla="*/ 4114942 h 4201234"/>
                <a:gd name="connsiteX29" fmla="*/ 402683 w 3391731"/>
                <a:gd name="connsiteY29" fmla="*/ 4087405 h 4201234"/>
                <a:gd name="connsiteX30" fmla="*/ 391224 w 3391731"/>
                <a:gd name="connsiteY30" fmla="*/ 4017789 h 4201234"/>
                <a:gd name="connsiteX31" fmla="*/ 377711 w 3391731"/>
                <a:gd name="connsiteY31" fmla="*/ 3947148 h 4201234"/>
                <a:gd name="connsiteX32" fmla="*/ 352910 w 3391731"/>
                <a:gd name="connsiteY32" fmla="*/ 3887796 h 4201234"/>
                <a:gd name="connsiteX33" fmla="*/ 507534 w 3391731"/>
                <a:gd name="connsiteY33" fmla="*/ 3848113 h 4201234"/>
                <a:gd name="connsiteX34" fmla="*/ 577725 w 3391731"/>
                <a:gd name="connsiteY34" fmla="*/ 3870210 h 4201234"/>
                <a:gd name="connsiteX35" fmla="*/ 652174 w 3391731"/>
                <a:gd name="connsiteY35" fmla="*/ 3917241 h 4201234"/>
                <a:gd name="connsiteX36" fmla="*/ 686788 w 3391731"/>
                <a:gd name="connsiteY36" fmla="*/ 4001369 h 4201234"/>
                <a:gd name="connsiteX37" fmla="*/ 662500 w 3391731"/>
                <a:gd name="connsiteY37" fmla="*/ 4058327 h 4201234"/>
                <a:gd name="connsiteX38" fmla="*/ 623844 w 3391731"/>
                <a:gd name="connsiteY38" fmla="*/ 4071155 h 4201234"/>
                <a:gd name="connsiteX39" fmla="*/ 574583 w 3391731"/>
                <a:gd name="connsiteY39" fmla="*/ 4043788 h 4201234"/>
                <a:gd name="connsiteX40" fmla="*/ 554058 w 3391731"/>
                <a:gd name="connsiteY40" fmla="*/ 3963055 h 4201234"/>
                <a:gd name="connsiteX41" fmla="*/ 536440 w 3391731"/>
                <a:gd name="connsiteY41" fmla="*/ 3907124 h 4201234"/>
                <a:gd name="connsiteX42" fmla="*/ 503429 w 3391731"/>
                <a:gd name="connsiteY42" fmla="*/ 3852219 h 4201234"/>
                <a:gd name="connsiteX43" fmla="*/ 815413 w 3391731"/>
                <a:gd name="connsiteY43" fmla="*/ 3647051 h 4201234"/>
                <a:gd name="connsiteX44" fmla="*/ 815413 w 3391731"/>
                <a:gd name="connsiteY44" fmla="*/ 4075346 h 4201234"/>
                <a:gd name="connsiteX45" fmla="*/ 1074204 w 3391731"/>
                <a:gd name="connsiteY45" fmla="*/ 4075346 h 4201234"/>
                <a:gd name="connsiteX46" fmla="*/ 1074204 w 3391731"/>
                <a:gd name="connsiteY46" fmla="*/ 3647051 h 4201234"/>
                <a:gd name="connsiteX47" fmla="*/ 197033 w 3391731"/>
                <a:gd name="connsiteY47" fmla="*/ 3159917 h 4201234"/>
                <a:gd name="connsiteX48" fmla="*/ 243233 w 3391731"/>
                <a:gd name="connsiteY48" fmla="*/ 3186068 h 4201234"/>
                <a:gd name="connsiteX49" fmla="*/ 290305 w 3391731"/>
                <a:gd name="connsiteY49" fmla="*/ 3228639 h 4201234"/>
                <a:gd name="connsiteX50" fmla="*/ 311859 w 3391731"/>
                <a:gd name="connsiteY50" fmla="*/ 3291279 h 4201234"/>
                <a:gd name="connsiteX51" fmla="*/ 295640 w 3391731"/>
                <a:gd name="connsiteY51" fmla="*/ 3338151 h 4201234"/>
                <a:gd name="connsiteX52" fmla="*/ 264065 w 3391731"/>
                <a:gd name="connsiteY52" fmla="*/ 3350165 h 4201234"/>
                <a:gd name="connsiteX53" fmla="*/ 226216 w 3391731"/>
                <a:gd name="connsiteY53" fmla="*/ 3330307 h 4201234"/>
                <a:gd name="connsiteX54" fmla="*/ 216111 w 3391731"/>
                <a:gd name="connsiteY54" fmla="*/ 3289911 h 4201234"/>
                <a:gd name="connsiteX55" fmla="*/ 213200 w 3391731"/>
                <a:gd name="connsiteY55" fmla="*/ 3217534 h 4201234"/>
                <a:gd name="connsiteX56" fmla="*/ 192819 w 3391731"/>
                <a:gd name="connsiteY56" fmla="*/ 3166712 h 4201234"/>
                <a:gd name="connsiteX57" fmla="*/ 454229 w 3391731"/>
                <a:gd name="connsiteY57" fmla="*/ 3127077 h 4201234"/>
                <a:gd name="connsiteX58" fmla="*/ 550054 w 3391731"/>
                <a:gd name="connsiteY58" fmla="*/ 3183179 h 4201234"/>
                <a:gd name="connsiteX59" fmla="*/ 565455 w 3391731"/>
                <a:gd name="connsiteY59" fmla="*/ 3193613 h 4201234"/>
                <a:gd name="connsiteX60" fmla="*/ 570589 w 3391731"/>
                <a:gd name="connsiteY60" fmla="*/ 3205073 h 4201234"/>
                <a:gd name="connsiteX61" fmla="*/ 565284 w 3391731"/>
                <a:gd name="connsiteY61" fmla="*/ 3216704 h 4201234"/>
                <a:gd name="connsiteX62" fmla="*/ 544579 w 3391731"/>
                <a:gd name="connsiteY62" fmla="*/ 3224230 h 4201234"/>
                <a:gd name="connsiteX63" fmla="*/ 483661 w 3391731"/>
                <a:gd name="connsiteY63" fmla="*/ 3293845 h 4201234"/>
                <a:gd name="connsiteX64" fmla="*/ 426850 w 3391731"/>
                <a:gd name="connsiteY64" fmla="*/ 3350118 h 4201234"/>
                <a:gd name="connsiteX65" fmla="*/ 417267 w 3391731"/>
                <a:gd name="connsiteY65" fmla="*/ 3350118 h 4201234"/>
                <a:gd name="connsiteX66" fmla="*/ 443448 w 3391731"/>
                <a:gd name="connsiteY66" fmla="*/ 3246808 h 4201234"/>
                <a:gd name="connsiteX67" fmla="*/ 454229 w 3391731"/>
                <a:gd name="connsiteY67" fmla="*/ 3127077 h 4201234"/>
                <a:gd name="connsiteX68" fmla="*/ 414486 w 3391731"/>
                <a:gd name="connsiteY68" fmla="*/ 3083204 h 4201234"/>
                <a:gd name="connsiteX69" fmla="*/ 414486 w 3391731"/>
                <a:gd name="connsiteY69" fmla="*/ 3392623 h 4201234"/>
                <a:gd name="connsiteX70" fmla="*/ 574754 w 3391731"/>
                <a:gd name="connsiteY70" fmla="*/ 3392623 h 4201234"/>
                <a:gd name="connsiteX71" fmla="*/ 574754 w 3391731"/>
                <a:gd name="connsiteY71" fmla="*/ 3083204 h 4201234"/>
                <a:gd name="connsiteX72" fmla="*/ 187339 w 3391731"/>
                <a:gd name="connsiteY72" fmla="*/ 3083204 h 4201234"/>
                <a:gd name="connsiteX73" fmla="*/ 187339 w 3391731"/>
                <a:gd name="connsiteY73" fmla="*/ 3392623 h 4201234"/>
                <a:gd name="connsiteX74" fmla="*/ 320240 w 3391731"/>
                <a:gd name="connsiteY74" fmla="*/ 3392623 h 4201234"/>
                <a:gd name="connsiteX75" fmla="*/ 320240 w 3391731"/>
                <a:gd name="connsiteY75" fmla="*/ 3083204 h 4201234"/>
                <a:gd name="connsiteX76" fmla="*/ 87620 w 3391731"/>
                <a:gd name="connsiteY76" fmla="*/ 2975275 h 4201234"/>
                <a:gd name="connsiteX77" fmla="*/ 213371 w 3391731"/>
                <a:gd name="connsiteY77" fmla="*/ 3050535 h 4201234"/>
                <a:gd name="connsiteX78" fmla="*/ 566535 w 3391731"/>
                <a:gd name="connsiteY78" fmla="*/ 3050535 h 4201234"/>
                <a:gd name="connsiteX79" fmla="*/ 597976 w 3391731"/>
                <a:gd name="connsiteY79" fmla="*/ 3010852 h 4201234"/>
                <a:gd name="connsiteX80" fmla="*/ 605318 w 3391731"/>
                <a:gd name="connsiteY80" fmla="*/ 3002642 h 4201234"/>
                <a:gd name="connsiteX81" fmla="*/ 615733 w 3391731"/>
                <a:gd name="connsiteY81" fmla="*/ 2998537 h 4201234"/>
                <a:gd name="connsiteX82" fmla="*/ 627344 w 3391731"/>
                <a:gd name="connsiteY82" fmla="*/ 3002471 h 4201234"/>
                <a:gd name="connsiteX83" fmla="*/ 638955 w 3391731"/>
                <a:gd name="connsiteY83" fmla="*/ 3009484 h 4201234"/>
                <a:gd name="connsiteX84" fmla="*/ 695031 w 3391731"/>
                <a:gd name="connsiteY84" fmla="*/ 3049166 h 4201234"/>
                <a:gd name="connsiteX85" fmla="*/ 706336 w 3391731"/>
                <a:gd name="connsiteY85" fmla="*/ 3059892 h 4201234"/>
                <a:gd name="connsiteX86" fmla="*/ 711475 w 3391731"/>
                <a:gd name="connsiteY86" fmla="*/ 3073675 h 4201234"/>
                <a:gd name="connsiteX87" fmla="*/ 701200 w 3391731"/>
                <a:gd name="connsiteY87" fmla="*/ 3093819 h 4201234"/>
                <a:gd name="connsiteX88" fmla="*/ 666274 w 3391731"/>
                <a:gd name="connsiteY88" fmla="*/ 3120165 h 4201234"/>
                <a:gd name="connsiteX89" fmla="*/ 668045 w 3391731"/>
                <a:gd name="connsiteY89" fmla="*/ 3211228 h 4201234"/>
                <a:gd name="connsiteX90" fmla="*/ 671334 w 3391731"/>
                <a:gd name="connsiteY90" fmla="*/ 3338458 h 4201234"/>
                <a:gd name="connsiteX91" fmla="*/ 673105 w 3391731"/>
                <a:gd name="connsiteY91" fmla="*/ 3426661 h 4201234"/>
                <a:gd name="connsiteX92" fmla="*/ 657623 w 3391731"/>
                <a:gd name="connsiteY92" fmla="*/ 3471104 h 4201234"/>
                <a:gd name="connsiteX93" fmla="*/ 627572 w 3391731"/>
                <a:gd name="connsiteY93" fmla="*/ 3489063 h 4201234"/>
                <a:gd name="connsiteX94" fmla="*/ 607537 w 3391731"/>
                <a:gd name="connsiteY94" fmla="*/ 3492412 h 4201234"/>
                <a:gd name="connsiteX95" fmla="*/ 577825 w 3391731"/>
                <a:gd name="connsiteY95" fmla="*/ 3479912 h 4201234"/>
                <a:gd name="connsiteX96" fmla="*/ 574754 w 3391731"/>
                <a:gd name="connsiteY96" fmla="*/ 3425292 h 4201234"/>
                <a:gd name="connsiteX97" fmla="*/ 414486 w 3391731"/>
                <a:gd name="connsiteY97" fmla="*/ 3425292 h 4201234"/>
                <a:gd name="connsiteX98" fmla="*/ 414486 w 3391731"/>
                <a:gd name="connsiteY98" fmla="*/ 3588298 h 4201234"/>
                <a:gd name="connsiteX99" fmla="*/ 489826 w 3391731"/>
                <a:gd name="connsiteY99" fmla="*/ 3588298 h 4201234"/>
                <a:gd name="connsiteX100" fmla="*/ 539139 w 3391731"/>
                <a:gd name="connsiteY100" fmla="*/ 3529396 h 4201234"/>
                <a:gd name="connsiteX101" fmla="*/ 549412 w 3391731"/>
                <a:gd name="connsiteY101" fmla="*/ 3517410 h 4201234"/>
                <a:gd name="connsiteX102" fmla="*/ 559686 w 3391731"/>
                <a:gd name="connsiteY102" fmla="*/ 3511589 h 4201234"/>
                <a:gd name="connsiteX103" fmla="*/ 572008 w 3391731"/>
                <a:gd name="connsiteY103" fmla="*/ 3517068 h 4201234"/>
                <a:gd name="connsiteX104" fmla="*/ 584316 w 3391731"/>
                <a:gd name="connsiteY104" fmla="*/ 3526657 h 4201234"/>
                <a:gd name="connsiteX105" fmla="*/ 647151 w 3391731"/>
                <a:gd name="connsiteY105" fmla="*/ 3586928 h 4201234"/>
                <a:gd name="connsiteX106" fmla="*/ 657566 w 3391731"/>
                <a:gd name="connsiteY106" fmla="*/ 3597654 h 4201234"/>
                <a:gd name="connsiteX107" fmla="*/ 660810 w 3391731"/>
                <a:gd name="connsiteY107" fmla="*/ 3607355 h 4201234"/>
                <a:gd name="connsiteX108" fmla="*/ 653639 w 3391731"/>
                <a:gd name="connsiteY108" fmla="*/ 3618755 h 4201234"/>
                <a:gd name="connsiteX109" fmla="*/ 640321 w 3391731"/>
                <a:gd name="connsiteY109" fmla="*/ 3620967 h 4201234"/>
                <a:gd name="connsiteX110" fmla="*/ 414486 w 3391731"/>
                <a:gd name="connsiteY110" fmla="*/ 3620967 h 4201234"/>
                <a:gd name="connsiteX111" fmla="*/ 414486 w 3391731"/>
                <a:gd name="connsiteY111" fmla="*/ 3803129 h 4201234"/>
                <a:gd name="connsiteX112" fmla="*/ 517222 w 3391731"/>
                <a:gd name="connsiteY112" fmla="*/ 3803129 h 4201234"/>
                <a:gd name="connsiteX113" fmla="*/ 554207 w 3391731"/>
                <a:gd name="connsiteY113" fmla="*/ 3742864 h 4201234"/>
                <a:gd name="connsiteX114" fmla="*/ 561912 w 3391731"/>
                <a:gd name="connsiteY114" fmla="*/ 3732592 h 4201234"/>
                <a:gd name="connsiteX115" fmla="*/ 574754 w 3391731"/>
                <a:gd name="connsiteY115" fmla="*/ 3726429 h 4201234"/>
                <a:gd name="connsiteX116" fmla="*/ 587219 w 3391731"/>
                <a:gd name="connsiteY116" fmla="*/ 3731394 h 4201234"/>
                <a:gd name="connsiteX117" fmla="*/ 600707 w 3391731"/>
                <a:gd name="connsiteY117" fmla="*/ 3741495 h 4201234"/>
                <a:gd name="connsiteX118" fmla="*/ 673105 w 3391731"/>
                <a:gd name="connsiteY118" fmla="*/ 3800390 h 4201234"/>
                <a:gd name="connsiteX119" fmla="*/ 682526 w 3391731"/>
                <a:gd name="connsiteY119" fmla="*/ 3809593 h 4201234"/>
                <a:gd name="connsiteX120" fmla="*/ 686808 w 3391731"/>
                <a:gd name="connsiteY120" fmla="*/ 3820825 h 4201234"/>
                <a:gd name="connsiteX121" fmla="*/ 680131 w 3391731"/>
                <a:gd name="connsiteY121" fmla="*/ 3833416 h 4201234"/>
                <a:gd name="connsiteX122" fmla="*/ 666274 w 3391731"/>
                <a:gd name="connsiteY122" fmla="*/ 3835798 h 4201234"/>
                <a:gd name="connsiteX123" fmla="*/ 185973 w 3391731"/>
                <a:gd name="connsiteY123" fmla="*/ 3835798 h 4201234"/>
                <a:gd name="connsiteX124" fmla="*/ 93752 w 3391731"/>
                <a:gd name="connsiteY124" fmla="*/ 3838024 h 4201234"/>
                <a:gd name="connsiteX125" fmla="*/ 38359 w 3391731"/>
                <a:gd name="connsiteY125" fmla="*/ 3845382 h 4201234"/>
                <a:gd name="connsiteX126" fmla="*/ 15097 w 3391731"/>
                <a:gd name="connsiteY126" fmla="*/ 3794911 h 4201234"/>
                <a:gd name="connsiteX127" fmla="*/ 138512 w 3391731"/>
                <a:gd name="connsiteY127" fmla="*/ 3801588 h 4201234"/>
                <a:gd name="connsiteX128" fmla="*/ 210631 w 3391731"/>
                <a:gd name="connsiteY128" fmla="*/ 3803129 h 4201234"/>
                <a:gd name="connsiteX129" fmla="*/ 320240 w 3391731"/>
                <a:gd name="connsiteY129" fmla="*/ 3803129 h 4201234"/>
                <a:gd name="connsiteX130" fmla="*/ 320240 w 3391731"/>
                <a:gd name="connsiteY130" fmla="*/ 3620967 h 4201234"/>
                <a:gd name="connsiteX131" fmla="*/ 225702 w 3391731"/>
                <a:gd name="connsiteY131" fmla="*/ 3620967 h 4201234"/>
                <a:gd name="connsiteX132" fmla="*/ 133402 w 3391731"/>
                <a:gd name="connsiteY132" fmla="*/ 3623706 h 4201234"/>
                <a:gd name="connsiteX133" fmla="*/ 78041 w 3391731"/>
                <a:gd name="connsiteY133" fmla="*/ 3630553 h 4201234"/>
                <a:gd name="connsiteX134" fmla="*/ 56148 w 3391731"/>
                <a:gd name="connsiteY134" fmla="*/ 3580078 h 4201234"/>
                <a:gd name="connsiteX135" fmla="*/ 178363 w 3391731"/>
                <a:gd name="connsiteY135" fmla="*/ 3587270 h 4201234"/>
                <a:gd name="connsiteX136" fmla="*/ 250364 w 3391731"/>
                <a:gd name="connsiteY136" fmla="*/ 3588298 h 4201234"/>
                <a:gd name="connsiteX137" fmla="*/ 320240 w 3391731"/>
                <a:gd name="connsiteY137" fmla="*/ 3588298 h 4201234"/>
                <a:gd name="connsiteX138" fmla="*/ 320240 w 3391731"/>
                <a:gd name="connsiteY138" fmla="*/ 3425292 h 4201234"/>
                <a:gd name="connsiteX139" fmla="*/ 188709 w 3391731"/>
                <a:gd name="connsiteY139" fmla="*/ 3425292 h 4201234"/>
                <a:gd name="connsiteX140" fmla="*/ 181028 w 3391731"/>
                <a:gd name="connsiteY140" fmla="*/ 3486076 h 4201234"/>
                <a:gd name="connsiteX141" fmla="*/ 123148 w 3391731"/>
                <a:gd name="connsiteY141" fmla="*/ 3512959 h 4201234"/>
                <a:gd name="connsiteX142" fmla="*/ 87785 w 3391731"/>
                <a:gd name="connsiteY142" fmla="*/ 3499432 h 4201234"/>
                <a:gd name="connsiteX143" fmla="*/ 82146 w 3391731"/>
                <a:gd name="connsiteY143" fmla="*/ 3474604 h 4201234"/>
                <a:gd name="connsiteX144" fmla="*/ 84883 w 3391731"/>
                <a:gd name="connsiteY144" fmla="*/ 3433755 h 4201234"/>
                <a:gd name="connsiteX145" fmla="*/ 87620 w 3391731"/>
                <a:gd name="connsiteY145" fmla="*/ 3393984 h 4201234"/>
                <a:gd name="connsiteX146" fmla="*/ 94462 w 3391731"/>
                <a:gd name="connsiteY146" fmla="*/ 3236186 h 4201234"/>
                <a:gd name="connsiteX147" fmla="*/ 97198 w 3391731"/>
                <a:gd name="connsiteY147" fmla="*/ 3088679 h 4201234"/>
                <a:gd name="connsiteX148" fmla="*/ 94975 w 3391731"/>
                <a:gd name="connsiteY148" fmla="*/ 3024344 h 4201234"/>
                <a:gd name="connsiteX149" fmla="*/ 87620 w 3391731"/>
                <a:gd name="connsiteY149" fmla="*/ 2975275 h 4201234"/>
                <a:gd name="connsiteX150" fmla="*/ 2343404 w 3391731"/>
                <a:gd name="connsiteY150" fmla="*/ 2759341 h 4201234"/>
                <a:gd name="connsiteX151" fmla="*/ 2406277 w 3391731"/>
                <a:gd name="connsiteY151" fmla="*/ 2787774 h 4201234"/>
                <a:gd name="connsiteX152" fmla="*/ 2458732 w 3391731"/>
                <a:gd name="connsiteY152" fmla="*/ 2827817 h 4201234"/>
                <a:gd name="connsiteX153" fmla="*/ 2488364 w 3391731"/>
                <a:gd name="connsiteY153" fmla="*/ 2888279 h 4201234"/>
                <a:gd name="connsiteX154" fmla="*/ 2463532 w 3391731"/>
                <a:gd name="connsiteY154" fmla="*/ 2947543 h 4201234"/>
                <a:gd name="connsiteX155" fmla="*/ 2666953 w 3391731"/>
                <a:gd name="connsiteY155" fmla="*/ 2947543 h 4201234"/>
                <a:gd name="connsiteX156" fmla="*/ 2732624 w 3391731"/>
                <a:gd name="connsiteY156" fmla="*/ 2759341 h 4201234"/>
                <a:gd name="connsiteX157" fmla="*/ 1305777 w 3391731"/>
                <a:gd name="connsiteY157" fmla="*/ 2632871 h 4201234"/>
                <a:gd name="connsiteX158" fmla="*/ 1310632 w 3391731"/>
                <a:gd name="connsiteY158" fmla="*/ 3039537 h 4201234"/>
                <a:gd name="connsiteX159" fmla="*/ 1311543 w 3391731"/>
                <a:gd name="connsiteY159" fmla="*/ 3069582 h 4201234"/>
                <a:gd name="connsiteX160" fmla="*/ 1312453 w 3391731"/>
                <a:gd name="connsiteY160" fmla="*/ 3088094 h 4201234"/>
                <a:gd name="connsiteX161" fmla="*/ 1334608 w 3391731"/>
                <a:gd name="connsiteY161" fmla="*/ 3089915 h 4201234"/>
                <a:gd name="connsiteX162" fmla="*/ 1356762 w 3391731"/>
                <a:gd name="connsiteY162" fmla="*/ 3091737 h 4201234"/>
                <a:gd name="connsiteX163" fmla="*/ 1376184 w 3391731"/>
                <a:gd name="connsiteY163" fmla="*/ 3084453 h 4201234"/>
                <a:gd name="connsiteX164" fmla="*/ 1379219 w 3391731"/>
                <a:gd name="connsiteY164" fmla="*/ 3040752 h 4201234"/>
                <a:gd name="connsiteX165" fmla="*/ 1379219 w 3391731"/>
                <a:gd name="connsiteY165" fmla="*/ 2864125 h 4201234"/>
                <a:gd name="connsiteX166" fmla="*/ 1365866 w 3391731"/>
                <a:gd name="connsiteY166" fmla="*/ 2867766 h 4201234"/>
                <a:gd name="connsiteX167" fmla="*/ 1338249 w 3391731"/>
                <a:gd name="connsiteY167" fmla="*/ 2851075 h 4201234"/>
                <a:gd name="connsiteX168" fmla="*/ 1329448 w 3391731"/>
                <a:gd name="connsiteY168" fmla="*/ 2776115 h 4201234"/>
                <a:gd name="connsiteX169" fmla="*/ 1305777 w 3391731"/>
                <a:gd name="connsiteY169" fmla="*/ 2632871 h 4201234"/>
                <a:gd name="connsiteX170" fmla="*/ 2245705 w 3391731"/>
                <a:gd name="connsiteY170" fmla="*/ 2591959 h 4201234"/>
                <a:gd name="connsiteX171" fmla="*/ 2245705 w 3391731"/>
                <a:gd name="connsiteY171" fmla="*/ 2719298 h 4201234"/>
                <a:gd name="connsiteX172" fmla="*/ 2939244 w 3391731"/>
                <a:gd name="connsiteY172" fmla="*/ 2719298 h 4201234"/>
                <a:gd name="connsiteX173" fmla="*/ 2939244 w 3391731"/>
                <a:gd name="connsiteY173" fmla="*/ 2591959 h 4201234"/>
                <a:gd name="connsiteX174" fmla="*/ 1509717 w 3391731"/>
                <a:gd name="connsiteY174" fmla="*/ 2538791 h 4201234"/>
                <a:gd name="connsiteX175" fmla="*/ 1457518 w 3391731"/>
                <a:gd name="connsiteY175" fmla="*/ 2599488 h 4201234"/>
                <a:gd name="connsiteX176" fmla="*/ 1457518 w 3391731"/>
                <a:gd name="connsiteY176" fmla="*/ 3058354 h 4201234"/>
                <a:gd name="connsiteX177" fmla="*/ 1442951 w 3391731"/>
                <a:gd name="connsiteY177" fmla="*/ 3151219 h 4201234"/>
                <a:gd name="connsiteX178" fmla="*/ 1578304 w 3391731"/>
                <a:gd name="connsiteY178" fmla="*/ 2906612 h 4201234"/>
                <a:gd name="connsiteX179" fmla="*/ 1509717 w 3391731"/>
                <a:gd name="connsiteY179" fmla="*/ 2538791 h 4201234"/>
                <a:gd name="connsiteX180" fmla="*/ 2107956 w 3391731"/>
                <a:gd name="connsiteY180" fmla="*/ 2476638 h 4201234"/>
                <a:gd name="connsiteX181" fmla="*/ 2253712 w 3391731"/>
                <a:gd name="connsiteY181" fmla="*/ 2552720 h 4201234"/>
                <a:gd name="connsiteX182" fmla="*/ 2931237 w 3391731"/>
                <a:gd name="connsiteY182" fmla="*/ 2552720 h 4201234"/>
                <a:gd name="connsiteX183" fmla="*/ 2972083 w 3391731"/>
                <a:gd name="connsiteY183" fmla="*/ 2501463 h 4201234"/>
                <a:gd name="connsiteX184" fmla="*/ 3004915 w 3391731"/>
                <a:gd name="connsiteY184" fmla="*/ 2478238 h 4201234"/>
                <a:gd name="connsiteX185" fmla="*/ 3034547 w 3391731"/>
                <a:gd name="connsiteY185" fmla="*/ 2493456 h 4201234"/>
                <a:gd name="connsiteX186" fmla="*/ 3091408 w 3391731"/>
                <a:gd name="connsiteY186" fmla="*/ 2535902 h 4201234"/>
                <a:gd name="connsiteX187" fmla="*/ 3109833 w 3391731"/>
                <a:gd name="connsiteY187" fmla="*/ 2560727 h 4201234"/>
                <a:gd name="connsiteX188" fmla="*/ 3105025 w 3391731"/>
                <a:gd name="connsiteY188" fmla="*/ 2574345 h 4201234"/>
                <a:gd name="connsiteX189" fmla="*/ 3095017 w 3391731"/>
                <a:gd name="connsiteY189" fmla="*/ 2585954 h 4201234"/>
                <a:gd name="connsiteX190" fmla="*/ 3079397 w 3391731"/>
                <a:gd name="connsiteY190" fmla="*/ 2598366 h 4201234"/>
                <a:gd name="connsiteX191" fmla="*/ 3065786 w 3391731"/>
                <a:gd name="connsiteY191" fmla="*/ 2609581 h 4201234"/>
                <a:gd name="connsiteX192" fmla="*/ 3069790 w 3391731"/>
                <a:gd name="connsiteY192" fmla="*/ 2675654 h 4201234"/>
                <a:gd name="connsiteX193" fmla="*/ 3073794 w 3391731"/>
                <a:gd name="connsiteY193" fmla="*/ 2737716 h 4201234"/>
                <a:gd name="connsiteX194" fmla="*/ 3047361 w 3391731"/>
                <a:gd name="connsiteY194" fmla="*/ 2798185 h 4201234"/>
                <a:gd name="connsiteX195" fmla="*/ 2989705 w 3391731"/>
                <a:gd name="connsiteY195" fmla="*/ 2819408 h 4201234"/>
                <a:gd name="connsiteX196" fmla="*/ 2953264 w 3391731"/>
                <a:gd name="connsiteY196" fmla="*/ 2808998 h 4201234"/>
                <a:gd name="connsiteX197" fmla="*/ 2939244 w 3391731"/>
                <a:gd name="connsiteY197" fmla="*/ 2788571 h 4201234"/>
                <a:gd name="connsiteX198" fmla="*/ 2937644 w 3391731"/>
                <a:gd name="connsiteY198" fmla="*/ 2759341 h 4201234"/>
                <a:gd name="connsiteX199" fmla="*/ 2804702 w 3391731"/>
                <a:gd name="connsiteY199" fmla="*/ 2759341 h 4201234"/>
                <a:gd name="connsiteX200" fmla="*/ 2879980 w 3391731"/>
                <a:gd name="connsiteY200" fmla="*/ 2789776 h 4201234"/>
                <a:gd name="connsiteX201" fmla="*/ 2895198 w 3391731"/>
                <a:gd name="connsiteY201" fmla="*/ 2811401 h 4201234"/>
                <a:gd name="connsiteX202" fmla="*/ 2892400 w 3391731"/>
                <a:gd name="connsiteY202" fmla="*/ 2823814 h 4201234"/>
                <a:gd name="connsiteX203" fmla="*/ 2880784 w 3391731"/>
                <a:gd name="connsiteY203" fmla="*/ 2831419 h 4201234"/>
                <a:gd name="connsiteX204" fmla="*/ 2867970 w 3391731"/>
                <a:gd name="connsiteY204" fmla="*/ 2835422 h 4201234"/>
                <a:gd name="connsiteX205" fmla="*/ 2847148 w 3391731"/>
                <a:gd name="connsiteY205" fmla="*/ 2839426 h 4201234"/>
                <a:gd name="connsiteX206" fmla="*/ 2714206 w 3391731"/>
                <a:gd name="connsiteY206" fmla="*/ 2947543 h 4201234"/>
                <a:gd name="connsiteX207" fmla="*/ 3137857 w 3391731"/>
                <a:gd name="connsiteY207" fmla="*/ 2947543 h 4201234"/>
                <a:gd name="connsiteX208" fmla="*/ 3189918 w 3391731"/>
                <a:gd name="connsiteY208" fmla="*/ 2864258 h 4201234"/>
                <a:gd name="connsiteX209" fmla="*/ 3214743 w 3391731"/>
                <a:gd name="connsiteY209" fmla="*/ 2842633 h 4201234"/>
                <a:gd name="connsiteX210" fmla="*/ 3245975 w 3391731"/>
                <a:gd name="connsiteY210" fmla="*/ 2861051 h 4201234"/>
                <a:gd name="connsiteX211" fmla="*/ 3344485 w 3391731"/>
                <a:gd name="connsiteY211" fmla="*/ 2944343 h 4201234"/>
                <a:gd name="connsiteX212" fmla="*/ 3360499 w 3391731"/>
                <a:gd name="connsiteY212" fmla="*/ 2969168 h 4201234"/>
                <a:gd name="connsiteX213" fmla="*/ 3334074 w 3391731"/>
                <a:gd name="connsiteY213" fmla="*/ 2986790 h 4201234"/>
                <a:gd name="connsiteX214" fmla="*/ 2086331 w 3391731"/>
                <a:gd name="connsiteY214" fmla="*/ 2986790 h 4201234"/>
                <a:gd name="connsiteX215" fmla="*/ 1909342 w 3391731"/>
                <a:gd name="connsiteY215" fmla="*/ 2997200 h 4201234"/>
                <a:gd name="connsiteX216" fmla="*/ 1882910 w 3391731"/>
                <a:gd name="connsiteY216" fmla="*/ 2937936 h 4201234"/>
                <a:gd name="connsiteX217" fmla="*/ 2115963 w 3391731"/>
                <a:gd name="connsiteY217" fmla="*/ 2947543 h 4201234"/>
                <a:gd name="connsiteX218" fmla="*/ 2386654 w 3391731"/>
                <a:gd name="connsiteY218" fmla="*/ 2947543 h 4201234"/>
                <a:gd name="connsiteX219" fmla="*/ 2350615 w 3391731"/>
                <a:gd name="connsiteY219" fmla="*/ 2885079 h 4201234"/>
                <a:gd name="connsiteX220" fmla="*/ 2304165 w 3391731"/>
                <a:gd name="connsiteY220" fmla="*/ 2759341 h 4201234"/>
                <a:gd name="connsiteX221" fmla="*/ 2245705 w 3391731"/>
                <a:gd name="connsiteY221" fmla="*/ 2759341 h 4201234"/>
                <a:gd name="connsiteX222" fmla="*/ 2219273 w 3391731"/>
                <a:gd name="connsiteY222" fmla="*/ 2813403 h 4201234"/>
                <a:gd name="connsiteX223" fmla="*/ 2161609 w 3391731"/>
                <a:gd name="connsiteY223" fmla="*/ 2834626 h 4201234"/>
                <a:gd name="connsiteX224" fmla="*/ 2126373 w 3391731"/>
                <a:gd name="connsiteY224" fmla="*/ 2825414 h 4201234"/>
                <a:gd name="connsiteX225" fmla="*/ 2112756 w 3391731"/>
                <a:gd name="connsiteY225" fmla="*/ 2808998 h 4201234"/>
                <a:gd name="connsiteX226" fmla="*/ 2111156 w 3391731"/>
                <a:gd name="connsiteY226" fmla="*/ 2788176 h 4201234"/>
                <a:gd name="connsiteX227" fmla="*/ 2115159 w 3391731"/>
                <a:gd name="connsiteY227" fmla="*/ 2707287 h 4201234"/>
                <a:gd name="connsiteX228" fmla="*/ 2119163 w 3391731"/>
                <a:gd name="connsiteY228" fmla="*/ 2612788 h 4201234"/>
                <a:gd name="connsiteX229" fmla="*/ 2107956 w 3391731"/>
                <a:gd name="connsiteY229" fmla="*/ 2476638 h 4201234"/>
                <a:gd name="connsiteX230" fmla="*/ 1305777 w 3391731"/>
                <a:gd name="connsiteY230" fmla="*/ 2458065 h 4201234"/>
                <a:gd name="connsiteX231" fmla="*/ 1305777 w 3391731"/>
                <a:gd name="connsiteY231" fmla="*/ 2599488 h 4201234"/>
                <a:gd name="connsiteX232" fmla="*/ 1379219 w 3391731"/>
                <a:gd name="connsiteY232" fmla="*/ 2729985 h 4201234"/>
                <a:gd name="connsiteX233" fmla="*/ 1379219 w 3391731"/>
                <a:gd name="connsiteY233" fmla="*/ 2458065 h 4201234"/>
                <a:gd name="connsiteX234" fmla="*/ 1146751 w 3391731"/>
                <a:gd name="connsiteY234" fmla="*/ 2458065 h 4201234"/>
                <a:gd name="connsiteX235" fmla="*/ 1146751 w 3391731"/>
                <a:gd name="connsiteY235" fmla="*/ 2855627 h 4201234"/>
                <a:gd name="connsiteX236" fmla="*/ 1174065 w 3391731"/>
                <a:gd name="connsiteY236" fmla="*/ 2579457 h 4201234"/>
                <a:gd name="connsiteX237" fmla="*/ 1228692 w 3391731"/>
                <a:gd name="connsiteY237" fmla="*/ 2606772 h 4201234"/>
                <a:gd name="connsiteX238" fmla="*/ 1229299 w 3391731"/>
                <a:gd name="connsiteY238" fmla="*/ 2531204 h 4201234"/>
                <a:gd name="connsiteX239" fmla="*/ 1229905 w 3391731"/>
                <a:gd name="connsiteY239" fmla="*/ 2458065 h 4201234"/>
                <a:gd name="connsiteX240" fmla="*/ 1590444 w 3391731"/>
                <a:gd name="connsiteY240" fmla="*/ 2413149 h 4201234"/>
                <a:gd name="connsiteX241" fmla="*/ 1527319 w 3391731"/>
                <a:gd name="connsiteY241" fmla="*/ 2515119 h 4201234"/>
                <a:gd name="connsiteX242" fmla="*/ 1605617 w 3391731"/>
                <a:gd name="connsiteY242" fmla="*/ 2819816 h 4201234"/>
                <a:gd name="connsiteX243" fmla="*/ 1652961 w 3391731"/>
                <a:gd name="connsiteY243" fmla="*/ 2476274 h 4201234"/>
                <a:gd name="connsiteX244" fmla="*/ 1649319 w 3391731"/>
                <a:gd name="connsiteY244" fmla="*/ 2413149 h 4201234"/>
                <a:gd name="connsiteX245" fmla="*/ 1068453 w 3391731"/>
                <a:gd name="connsiteY245" fmla="*/ 2342135 h 4201234"/>
                <a:gd name="connsiteX246" fmla="*/ 1053886 w 3391731"/>
                <a:gd name="connsiteY246" fmla="*/ 2345776 h 4201234"/>
                <a:gd name="connsiteX247" fmla="*/ 960413 w 3391731"/>
                <a:gd name="connsiteY247" fmla="*/ 2345776 h 4201234"/>
                <a:gd name="connsiteX248" fmla="*/ 961020 w 3391731"/>
                <a:gd name="connsiteY248" fmla="*/ 2474150 h 4201234"/>
                <a:gd name="connsiteX249" fmla="*/ 961627 w 3391731"/>
                <a:gd name="connsiteY249" fmla="*/ 2611020 h 4201234"/>
                <a:gd name="connsiteX250" fmla="*/ 1069667 w 3391731"/>
                <a:gd name="connsiteY250" fmla="*/ 2572174 h 4201234"/>
                <a:gd name="connsiteX251" fmla="*/ 1067239 w 3391731"/>
                <a:gd name="connsiteY251" fmla="*/ 2434393 h 4201234"/>
                <a:gd name="connsiteX252" fmla="*/ 987726 w 3391731"/>
                <a:gd name="connsiteY252" fmla="*/ 2506622 h 4201234"/>
                <a:gd name="connsiteX253" fmla="*/ 979229 w 3391731"/>
                <a:gd name="connsiteY253" fmla="*/ 2498732 h 4201234"/>
                <a:gd name="connsiteX254" fmla="*/ 1068453 w 3391731"/>
                <a:gd name="connsiteY254" fmla="*/ 2342135 h 4201234"/>
                <a:gd name="connsiteX255" fmla="*/ 1229905 w 3391731"/>
                <a:gd name="connsiteY255" fmla="*/ 2250483 h 4201234"/>
                <a:gd name="connsiteX256" fmla="*/ 1198951 w 3391731"/>
                <a:gd name="connsiteY256" fmla="*/ 2261408 h 4201234"/>
                <a:gd name="connsiteX257" fmla="*/ 1104871 w 3391731"/>
                <a:gd name="connsiteY257" fmla="*/ 2393120 h 4201234"/>
                <a:gd name="connsiteX258" fmla="*/ 1146751 w 3391731"/>
                <a:gd name="connsiteY258" fmla="*/ 2428324 h 4201234"/>
                <a:gd name="connsiteX259" fmla="*/ 1231120 w 3391731"/>
                <a:gd name="connsiteY259" fmla="*/ 2428324 h 4201234"/>
                <a:gd name="connsiteX260" fmla="*/ 2086331 w 3391731"/>
                <a:gd name="connsiteY260" fmla="*/ 2080215 h 4201234"/>
                <a:gd name="connsiteX261" fmla="*/ 2086331 w 3391731"/>
                <a:gd name="connsiteY261" fmla="*/ 2229172 h 4201234"/>
                <a:gd name="connsiteX262" fmla="*/ 2225680 w 3391731"/>
                <a:gd name="connsiteY262" fmla="*/ 2229172 h 4201234"/>
                <a:gd name="connsiteX263" fmla="*/ 2225680 w 3391731"/>
                <a:gd name="connsiteY263" fmla="*/ 2080215 h 4201234"/>
                <a:gd name="connsiteX264" fmla="*/ 1210483 w 3391731"/>
                <a:gd name="connsiteY264" fmla="*/ 2070214 h 4201234"/>
                <a:gd name="connsiteX265" fmla="*/ 1310632 w 3391731"/>
                <a:gd name="connsiteY265" fmla="*/ 2107239 h 4201234"/>
                <a:gd name="connsiteX266" fmla="*/ 1350692 w 3391731"/>
                <a:gd name="connsiteY266" fmla="*/ 2141836 h 4201234"/>
                <a:gd name="connsiteX267" fmla="*/ 1324593 w 3391731"/>
                <a:gd name="connsiteY267" fmla="*/ 2169757 h 4201234"/>
                <a:gd name="connsiteX268" fmla="*/ 1440826 w 3391731"/>
                <a:gd name="connsiteY268" fmla="*/ 2253518 h 4201234"/>
                <a:gd name="connsiteX269" fmla="*/ 1498791 w 3391731"/>
                <a:gd name="connsiteY269" fmla="*/ 2359737 h 4201234"/>
                <a:gd name="connsiteX270" fmla="*/ 1485135 w 3391731"/>
                <a:gd name="connsiteY270" fmla="*/ 2396458 h 4201234"/>
                <a:gd name="connsiteX271" fmla="*/ 1455090 w 3391731"/>
                <a:gd name="connsiteY271" fmla="*/ 2413149 h 4201234"/>
                <a:gd name="connsiteX272" fmla="*/ 1423832 w 3391731"/>
                <a:gd name="connsiteY272" fmla="*/ 2396458 h 4201234"/>
                <a:gd name="connsiteX273" fmla="*/ 1400463 w 3391731"/>
                <a:gd name="connsiteY273" fmla="*/ 2334851 h 4201234"/>
                <a:gd name="connsiteX274" fmla="*/ 1310632 w 3391731"/>
                <a:gd name="connsiteY274" fmla="*/ 2174613 h 4201234"/>
                <a:gd name="connsiteX275" fmla="*/ 1305777 w 3391731"/>
                <a:gd name="connsiteY275" fmla="*/ 2174613 h 4201234"/>
                <a:gd name="connsiteX276" fmla="*/ 1305777 w 3391731"/>
                <a:gd name="connsiteY276" fmla="*/ 2428324 h 4201234"/>
                <a:gd name="connsiteX277" fmla="*/ 1365866 w 3391731"/>
                <a:gd name="connsiteY277" fmla="*/ 2428324 h 4201234"/>
                <a:gd name="connsiteX278" fmla="*/ 1401677 w 3391731"/>
                <a:gd name="connsiteY278" fmla="*/ 2399189 h 4201234"/>
                <a:gd name="connsiteX279" fmla="*/ 1437488 w 3391731"/>
                <a:gd name="connsiteY279" fmla="*/ 2415578 h 4201234"/>
                <a:gd name="connsiteX280" fmla="*/ 1461160 w 3391731"/>
                <a:gd name="connsiteY280" fmla="*/ 2433180 h 4201234"/>
                <a:gd name="connsiteX281" fmla="*/ 1481189 w 3391731"/>
                <a:gd name="connsiteY281" fmla="*/ 2456851 h 4201234"/>
                <a:gd name="connsiteX282" fmla="*/ 1457518 w 3391731"/>
                <a:gd name="connsiteY282" fmla="*/ 2482950 h 4201234"/>
                <a:gd name="connsiteX283" fmla="*/ 1457518 w 3391731"/>
                <a:gd name="connsiteY283" fmla="*/ 2563677 h 4201234"/>
                <a:gd name="connsiteX284" fmla="*/ 1540065 w 3391731"/>
                <a:gd name="connsiteY284" fmla="*/ 2340314 h 4201234"/>
                <a:gd name="connsiteX285" fmla="*/ 1573752 w 3391731"/>
                <a:gd name="connsiteY285" fmla="*/ 2195552 h 4201234"/>
                <a:gd name="connsiteX286" fmla="*/ 1583160 w 3391731"/>
                <a:gd name="connsiteY286" fmla="*/ 2072642 h 4201234"/>
                <a:gd name="connsiteX287" fmla="*/ 1688772 w 3391731"/>
                <a:gd name="connsiteY287" fmla="*/ 2117558 h 4201234"/>
                <a:gd name="connsiteX288" fmla="*/ 1726404 w 3391731"/>
                <a:gd name="connsiteY288" fmla="*/ 2153368 h 4201234"/>
                <a:gd name="connsiteX289" fmla="*/ 1673598 w 3391731"/>
                <a:gd name="connsiteY289" fmla="*/ 2186751 h 4201234"/>
                <a:gd name="connsiteX290" fmla="*/ 1605617 w 3391731"/>
                <a:gd name="connsiteY290" fmla="*/ 2383408 h 4201234"/>
                <a:gd name="connsiteX291" fmla="*/ 3068574 w 3391731"/>
                <a:gd name="connsiteY291" fmla="*/ 2385060 h 4201234"/>
                <a:gd name="connsiteX292" fmla="*/ 3068133 w 3391731"/>
                <a:gd name="connsiteY292" fmla="*/ 2383408 h 4201234"/>
                <a:gd name="connsiteX293" fmla="*/ 3070017 w 3391731"/>
                <a:gd name="connsiteY293" fmla="*/ 2383408 h 4201234"/>
                <a:gd name="connsiteX294" fmla="*/ 3116147 w 3391731"/>
                <a:gd name="connsiteY294" fmla="*/ 2325139 h 4201234"/>
                <a:gd name="connsiteX295" fmla="*/ 3134963 w 3391731"/>
                <a:gd name="connsiteY295" fmla="*/ 2309965 h 4201234"/>
                <a:gd name="connsiteX296" fmla="*/ 3158027 w 3391731"/>
                <a:gd name="connsiteY296" fmla="*/ 2322105 h 4201234"/>
                <a:gd name="connsiteX297" fmla="*/ 3224187 w 3391731"/>
                <a:gd name="connsiteY297" fmla="*/ 2380980 h 4201234"/>
                <a:gd name="connsiteX298" fmla="*/ 3236326 w 3391731"/>
                <a:gd name="connsiteY298" fmla="*/ 2400403 h 4201234"/>
                <a:gd name="connsiteX299" fmla="*/ 3218117 w 3391731"/>
                <a:gd name="connsiteY299" fmla="*/ 2413149 h 4201234"/>
                <a:gd name="connsiteX300" fmla="*/ 1676633 w 3391731"/>
                <a:gd name="connsiteY300" fmla="*/ 2413149 h 4201234"/>
                <a:gd name="connsiteX301" fmla="*/ 1745826 w 3391731"/>
                <a:gd name="connsiteY301" fmla="*/ 2436821 h 4201234"/>
                <a:gd name="connsiteX302" fmla="*/ 1782244 w 3391731"/>
                <a:gd name="connsiteY302" fmla="*/ 2467776 h 4201234"/>
                <a:gd name="connsiteX303" fmla="*/ 1754931 w 3391731"/>
                <a:gd name="connsiteY303" fmla="*/ 2498732 h 4201234"/>
                <a:gd name="connsiteX304" fmla="*/ 1657817 w 3391731"/>
                <a:gd name="connsiteY304" fmla="*/ 2906612 h 4201234"/>
                <a:gd name="connsiteX305" fmla="*/ 1904851 w 3391731"/>
                <a:gd name="connsiteY305" fmla="*/ 3089308 h 4201234"/>
                <a:gd name="connsiteX306" fmla="*/ 1901210 w 3391731"/>
                <a:gd name="connsiteY306" fmla="*/ 3100234 h 4201234"/>
                <a:gd name="connsiteX307" fmla="*/ 1782244 w 3391731"/>
                <a:gd name="connsiteY307" fmla="*/ 3174891 h 4201234"/>
                <a:gd name="connsiteX308" fmla="*/ 1616543 w 3391731"/>
                <a:gd name="connsiteY308" fmla="*/ 2986124 h 4201234"/>
                <a:gd name="connsiteX309" fmla="*/ 1432633 w 3391731"/>
                <a:gd name="connsiteY309" fmla="*/ 3180353 h 4201234"/>
                <a:gd name="connsiteX310" fmla="*/ 1427777 w 3391731"/>
                <a:gd name="connsiteY310" fmla="*/ 3173677 h 4201234"/>
                <a:gd name="connsiteX311" fmla="*/ 1349478 w 3391731"/>
                <a:gd name="connsiteY311" fmla="*/ 3200990 h 4201234"/>
                <a:gd name="connsiteX312" fmla="*/ 1310632 w 3391731"/>
                <a:gd name="connsiteY312" fmla="*/ 3102055 h 4201234"/>
                <a:gd name="connsiteX313" fmla="*/ 1252363 w 3391731"/>
                <a:gd name="connsiteY313" fmla="*/ 3155468 h 4201234"/>
                <a:gd name="connsiteX314" fmla="*/ 1222622 w 3391731"/>
                <a:gd name="connsiteY314" fmla="*/ 3116622 h 4201234"/>
                <a:gd name="connsiteX315" fmla="*/ 1225050 w 3391731"/>
                <a:gd name="connsiteY315" fmla="*/ 2915413 h 4201234"/>
                <a:gd name="connsiteX316" fmla="*/ 1227478 w 3391731"/>
                <a:gd name="connsiteY316" fmla="*/ 2705099 h 4201234"/>
                <a:gd name="connsiteX317" fmla="*/ 1147966 w 3391731"/>
                <a:gd name="connsiteY317" fmla="*/ 2887796 h 4201234"/>
                <a:gd name="connsiteX318" fmla="*/ 1147947 w 3391731"/>
                <a:gd name="connsiteY318" fmla="*/ 2952106 h 4201234"/>
                <a:gd name="connsiteX319" fmla="*/ 1147919 w 3391731"/>
                <a:gd name="connsiteY319" fmla="*/ 3004185 h 4201234"/>
                <a:gd name="connsiteX320" fmla="*/ 1072211 w 3391731"/>
                <a:gd name="connsiteY320" fmla="*/ 3118485 h 4201234"/>
                <a:gd name="connsiteX321" fmla="*/ 1066632 w 3391731"/>
                <a:gd name="connsiteY321" fmla="*/ 2971861 h 4201234"/>
                <a:gd name="connsiteX322" fmla="*/ 1069667 w 3391731"/>
                <a:gd name="connsiteY322" fmla="*/ 2780970 h 4201234"/>
                <a:gd name="connsiteX323" fmla="*/ 1069667 w 3391731"/>
                <a:gd name="connsiteY323" fmla="*/ 2587348 h 4201234"/>
                <a:gd name="connsiteX324" fmla="*/ 961627 w 3391731"/>
                <a:gd name="connsiteY324" fmla="*/ 2668075 h 4201234"/>
                <a:gd name="connsiteX325" fmla="*/ 963448 w 3391731"/>
                <a:gd name="connsiteY325" fmla="*/ 2818906 h 4201234"/>
                <a:gd name="connsiteX326" fmla="*/ 976064 w 3391731"/>
                <a:gd name="connsiteY326" fmla="*/ 3266649 h 4201234"/>
                <a:gd name="connsiteX327" fmla="*/ 1082400 w 3391731"/>
                <a:gd name="connsiteY327" fmla="*/ 3266649 h 4201234"/>
                <a:gd name="connsiteX328" fmla="*/ 1126113 w 3391731"/>
                <a:gd name="connsiteY328" fmla="*/ 3195494 h 4201234"/>
                <a:gd name="connsiteX329" fmla="*/ 1133797 w 3391731"/>
                <a:gd name="connsiteY329" fmla="*/ 3185232 h 4201234"/>
                <a:gd name="connsiteX330" fmla="*/ 1146603 w 3391731"/>
                <a:gd name="connsiteY330" fmla="*/ 3179074 h 4201234"/>
                <a:gd name="connsiteX331" fmla="*/ 1160093 w 3391731"/>
                <a:gd name="connsiteY331" fmla="*/ 3183863 h 4201234"/>
                <a:gd name="connsiteX332" fmla="*/ 1172558 w 3391731"/>
                <a:gd name="connsiteY332" fmla="*/ 3192758 h 4201234"/>
                <a:gd name="connsiteX333" fmla="*/ 1251919 w 3391731"/>
                <a:gd name="connsiteY333" fmla="*/ 3263912 h 4201234"/>
                <a:gd name="connsiteX334" fmla="*/ 1261839 w 3391731"/>
                <a:gd name="connsiteY334" fmla="*/ 3273662 h 4201234"/>
                <a:gd name="connsiteX335" fmla="*/ 1265603 w 3391731"/>
                <a:gd name="connsiteY335" fmla="*/ 3284437 h 4201234"/>
                <a:gd name="connsiteX336" fmla="*/ 1258418 w 3391731"/>
                <a:gd name="connsiteY336" fmla="*/ 3296581 h 4201234"/>
                <a:gd name="connsiteX337" fmla="*/ 1245077 w 3391731"/>
                <a:gd name="connsiteY337" fmla="*/ 3299489 h 4201234"/>
                <a:gd name="connsiteX338" fmla="*/ 976064 w 3391731"/>
                <a:gd name="connsiteY338" fmla="*/ 3299489 h 4201234"/>
                <a:gd name="connsiteX339" fmla="*/ 975380 w 3391731"/>
                <a:gd name="connsiteY339" fmla="*/ 3456850 h 4201234"/>
                <a:gd name="connsiteX340" fmla="*/ 974696 w 3391731"/>
                <a:gd name="connsiteY340" fmla="*/ 3614211 h 4201234"/>
                <a:gd name="connsiteX341" fmla="*/ 1049669 w 3391731"/>
                <a:gd name="connsiteY341" fmla="*/ 3614211 h 4201234"/>
                <a:gd name="connsiteX342" fmla="*/ 1106989 w 3391731"/>
                <a:gd name="connsiteY342" fmla="*/ 3560845 h 4201234"/>
                <a:gd name="connsiteX343" fmla="*/ 1119966 w 3391731"/>
                <a:gd name="connsiteY343" fmla="*/ 3549043 h 4201234"/>
                <a:gd name="connsiteX344" fmla="*/ 1128845 w 3391731"/>
                <a:gd name="connsiteY344" fmla="*/ 3544424 h 4201234"/>
                <a:gd name="connsiteX345" fmla="*/ 1141651 w 3391731"/>
                <a:gd name="connsiteY345" fmla="*/ 3550069 h 4201234"/>
                <a:gd name="connsiteX346" fmla="*/ 1153434 w 3391731"/>
                <a:gd name="connsiteY346" fmla="*/ 3560845 h 4201234"/>
                <a:gd name="connsiteX347" fmla="*/ 1209500 w 3391731"/>
                <a:gd name="connsiteY347" fmla="*/ 3611474 h 4201234"/>
                <a:gd name="connsiteX348" fmla="*/ 1219249 w 3391731"/>
                <a:gd name="connsiteY348" fmla="*/ 3620710 h 4201234"/>
                <a:gd name="connsiteX349" fmla="*/ 1225920 w 3391731"/>
                <a:gd name="connsiteY349" fmla="*/ 3636104 h 4201234"/>
                <a:gd name="connsiteX350" fmla="*/ 1218394 w 3391731"/>
                <a:gd name="connsiteY350" fmla="*/ 3653209 h 4201234"/>
                <a:gd name="connsiteX351" fmla="*/ 1178027 w 3391731"/>
                <a:gd name="connsiteY351" fmla="*/ 3686733 h 4201234"/>
                <a:gd name="connsiteX352" fmla="*/ 1176146 w 3391731"/>
                <a:gd name="connsiteY352" fmla="*/ 3735310 h 4201234"/>
                <a:gd name="connsiteX353" fmla="*/ 1175291 w 3391731"/>
                <a:gd name="connsiteY353" fmla="*/ 3783886 h 4201234"/>
                <a:gd name="connsiteX354" fmla="*/ 1176360 w 3391731"/>
                <a:gd name="connsiteY354" fmla="*/ 3852689 h 4201234"/>
                <a:gd name="connsiteX355" fmla="*/ 1178712 w 3391731"/>
                <a:gd name="connsiteY355" fmla="*/ 3955615 h 4201234"/>
                <a:gd name="connsiteX356" fmla="*/ 1181063 w 3391731"/>
                <a:gd name="connsiteY356" fmla="*/ 4057515 h 4201234"/>
                <a:gd name="connsiteX357" fmla="*/ 1182133 w 3391731"/>
                <a:gd name="connsiteY357" fmla="*/ 4123238 h 4201234"/>
                <a:gd name="connsiteX358" fmla="*/ 1163764 w 3391731"/>
                <a:gd name="connsiteY358" fmla="*/ 4174272 h 4201234"/>
                <a:gd name="connsiteX359" fmla="*/ 1128089 w 3391731"/>
                <a:gd name="connsiteY359" fmla="*/ 4193075 h 4201234"/>
                <a:gd name="connsiteX360" fmla="*/ 1104257 w 3391731"/>
                <a:gd name="connsiteY360" fmla="*/ 4195761 h 4201234"/>
                <a:gd name="connsiteX361" fmla="*/ 1074382 w 3391731"/>
                <a:gd name="connsiteY361" fmla="*/ 4180880 h 4201234"/>
                <a:gd name="connsiteX362" fmla="*/ 1070115 w 3391731"/>
                <a:gd name="connsiteY362" fmla="*/ 4154710 h 4201234"/>
                <a:gd name="connsiteX363" fmla="*/ 1070967 w 3391731"/>
                <a:gd name="connsiteY363" fmla="*/ 4136067 h 4201234"/>
                <a:gd name="connsiteX364" fmla="*/ 1072841 w 3391731"/>
                <a:gd name="connsiteY364" fmla="*/ 4108186 h 4201234"/>
                <a:gd name="connsiteX365" fmla="*/ 814047 w 3391731"/>
                <a:gd name="connsiteY365" fmla="*/ 4108186 h 4201234"/>
                <a:gd name="connsiteX366" fmla="*/ 804485 w 3391731"/>
                <a:gd name="connsiteY366" fmla="*/ 4169591 h 4201234"/>
                <a:gd name="connsiteX367" fmla="*/ 741647 w 3391731"/>
                <a:gd name="connsiteY367" fmla="*/ 4201234 h 4201234"/>
                <a:gd name="connsiteX368" fmla="*/ 704566 w 3391731"/>
                <a:gd name="connsiteY368" fmla="*/ 4183104 h 4201234"/>
                <a:gd name="connsiteX369" fmla="*/ 699269 w 3391731"/>
                <a:gd name="connsiteY369" fmla="*/ 4154710 h 4201234"/>
                <a:gd name="connsiteX370" fmla="*/ 700739 w 3391731"/>
                <a:gd name="connsiteY370" fmla="*/ 4122072 h 4201234"/>
                <a:gd name="connsiteX371" fmla="*/ 703730 w 3391731"/>
                <a:gd name="connsiteY371" fmla="*/ 4076967 h 4201234"/>
                <a:gd name="connsiteX372" fmla="*/ 706114 w 3391731"/>
                <a:gd name="connsiteY372" fmla="*/ 4045242 h 4201234"/>
                <a:gd name="connsiteX373" fmla="*/ 711760 w 3391731"/>
                <a:gd name="connsiteY373" fmla="*/ 3888394 h 4201234"/>
                <a:gd name="connsiteX374" fmla="*/ 714326 w 3391731"/>
                <a:gd name="connsiteY374" fmla="*/ 3730521 h 4201234"/>
                <a:gd name="connsiteX375" fmla="*/ 711247 w 3391731"/>
                <a:gd name="connsiteY375" fmla="*/ 3609421 h 4201234"/>
                <a:gd name="connsiteX376" fmla="*/ 702007 w 3391731"/>
                <a:gd name="connsiteY376" fmla="*/ 3533478 h 4201234"/>
                <a:gd name="connsiteX377" fmla="*/ 842917 w 3391731"/>
                <a:gd name="connsiteY377" fmla="*/ 3614211 h 4201234"/>
                <a:gd name="connsiteX378" fmla="*/ 871795 w 3391731"/>
                <a:gd name="connsiteY378" fmla="*/ 3614211 h 4201234"/>
                <a:gd name="connsiteX379" fmla="*/ 871279 w 3391731"/>
                <a:gd name="connsiteY379" fmla="*/ 3539977 h 4201234"/>
                <a:gd name="connsiteX380" fmla="*/ 872826 w 3391731"/>
                <a:gd name="connsiteY380" fmla="*/ 3428798 h 4201234"/>
                <a:gd name="connsiteX381" fmla="*/ 872403 w 3391731"/>
                <a:gd name="connsiteY381" fmla="*/ 3019507 h 4201234"/>
                <a:gd name="connsiteX382" fmla="*/ 872403 w 3391731"/>
                <a:gd name="connsiteY382" fmla="*/ 2722701 h 4201234"/>
                <a:gd name="connsiteX383" fmla="*/ 823846 w 3391731"/>
                <a:gd name="connsiteY383" fmla="*/ 2751229 h 4201234"/>
                <a:gd name="connsiteX384" fmla="*/ 796532 w 3391731"/>
                <a:gd name="connsiteY384" fmla="*/ 2794931 h 4201234"/>
                <a:gd name="connsiteX385" fmla="*/ 778930 w 3391731"/>
                <a:gd name="connsiteY385" fmla="*/ 2784612 h 4201234"/>
                <a:gd name="connsiteX386" fmla="*/ 694562 w 3391731"/>
                <a:gd name="connsiteY386" fmla="*/ 2665647 h 4201234"/>
                <a:gd name="connsiteX387" fmla="*/ 872403 w 3391731"/>
                <a:gd name="connsiteY387" fmla="*/ 2639547 h 4201234"/>
                <a:gd name="connsiteX388" fmla="*/ 872403 w 3391731"/>
                <a:gd name="connsiteY388" fmla="*/ 2345776 h 4201234"/>
                <a:gd name="connsiteX389" fmla="*/ 755258 w 3391731"/>
                <a:gd name="connsiteY389" fmla="*/ 2354881 h 4201234"/>
                <a:gd name="connsiteX390" fmla="*/ 735229 w 3391731"/>
                <a:gd name="connsiteY390" fmla="*/ 2308752 h 4201234"/>
                <a:gd name="connsiteX391" fmla="*/ 872403 w 3391731"/>
                <a:gd name="connsiteY391" fmla="*/ 2316035 h 4201234"/>
                <a:gd name="connsiteX392" fmla="*/ 872403 w 3391731"/>
                <a:gd name="connsiteY392" fmla="*/ 2254124 h 4201234"/>
                <a:gd name="connsiteX393" fmla="*/ 849946 w 3391731"/>
                <a:gd name="connsiteY393" fmla="*/ 2083567 h 4201234"/>
                <a:gd name="connsiteX394" fmla="*/ 979229 w 3391731"/>
                <a:gd name="connsiteY394" fmla="*/ 2122413 h 4201234"/>
                <a:gd name="connsiteX395" fmla="*/ 1001687 w 3391731"/>
                <a:gd name="connsiteY395" fmla="*/ 2147298 h 4201234"/>
                <a:gd name="connsiteX396" fmla="*/ 959199 w 3391731"/>
                <a:gd name="connsiteY396" fmla="*/ 2186751 h 4201234"/>
                <a:gd name="connsiteX397" fmla="*/ 959806 w 3391731"/>
                <a:gd name="connsiteY397" fmla="*/ 2252303 h 4201234"/>
                <a:gd name="connsiteX398" fmla="*/ 960413 w 3391731"/>
                <a:gd name="connsiteY398" fmla="*/ 2316035 h 4201234"/>
                <a:gd name="connsiteX399" fmla="*/ 970124 w 3391731"/>
                <a:gd name="connsiteY399" fmla="*/ 2316035 h 4201234"/>
                <a:gd name="connsiteX400" fmla="*/ 988941 w 3391731"/>
                <a:gd name="connsiteY400" fmla="*/ 2279010 h 4201234"/>
                <a:gd name="connsiteX401" fmla="*/ 1006542 w 3391731"/>
                <a:gd name="connsiteY401" fmla="*/ 2260194 h 4201234"/>
                <a:gd name="connsiteX402" fmla="*/ 1027786 w 3391731"/>
                <a:gd name="connsiteY402" fmla="*/ 2274154 h 4201234"/>
                <a:gd name="connsiteX403" fmla="*/ 1061169 w 3391731"/>
                <a:gd name="connsiteY403" fmla="*/ 2312393 h 4201234"/>
                <a:gd name="connsiteX404" fmla="*/ 1073309 w 3391731"/>
                <a:gd name="connsiteY404" fmla="*/ 2333637 h 4201234"/>
                <a:gd name="connsiteX405" fmla="*/ 1126722 w 3391731"/>
                <a:gd name="connsiteY405" fmla="*/ 2165508 h 4201234"/>
                <a:gd name="connsiteX406" fmla="*/ 1206234 w 3391731"/>
                <a:gd name="connsiteY406" fmla="*/ 2205567 h 4201234"/>
                <a:gd name="connsiteX407" fmla="*/ 1229905 w 3391731"/>
                <a:gd name="connsiteY407" fmla="*/ 2220134 h 4201234"/>
                <a:gd name="connsiteX408" fmla="*/ 1210483 w 3391731"/>
                <a:gd name="connsiteY408" fmla="*/ 2070214 h 4201234"/>
                <a:gd name="connsiteX409" fmla="*/ 2795095 w 3391731"/>
                <a:gd name="connsiteY409" fmla="*/ 1739045 h 4201234"/>
                <a:gd name="connsiteX410" fmla="*/ 2782675 w 3391731"/>
                <a:gd name="connsiteY410" fmla="*/ 1739849 h 4201234"/>
                <a:gd name="connsiteX411" fmla="*/ 2767063 w 3391731"/>
                <a:gd name="connsiteY411" fmla="*/ 1740645 h 4201234"/>
                <a:gd name="connsiteX412" fmla="*/ 2906412 w 3391731"/>
                <a:gd name="connsiteY412" fmla="*/ 1945666 h 4201234"/>
                <a:gd name="connsiteX413" fmla="*/ 2996908 w 3391731"/>
                <a:gd name="connsiteY413" fmla="*/ 1739045 h 4201234"/>
                <a:gd name="connsiteX414" fmla="*/ 1640435 w 3391731"/>
                <a:gd name="connsiteY414" fmla="*/ 1690516 h 4201234"/>
                <a:gd name="connsiteX415" fmla="*/ 1889642 w 3391731"/>
                <a:gd name="connsiteY415" fmla="*/ 1722859 h 4201234"/>
                <a:gd name="connsiteX416" fmla="*/ 2046451 w 3391731"/>
                <a:gd name="connsiteY416" fmla="*/ 1790243 h 4201234"/>
                <a:gd name="connsiteX417" fmla="*/ 2121425 w 3391731"/>
                <a:gd name="connsiteY417" fmla="*/ 1866252 h 4201234"/>
                <a:gd name="connsiteX418" fmla="*/ 2144128 w 3391731"/>
                <a:gd name="connsiteY418" fmla="*/ 1938486 h 4201234"/>
                <a:gd name="connsiteX419" fmla="*/ 2116145 w 3391731"/>
                <a:gd name="connsiteY419" fmla="*/ 2006949 h 4201234"/>
                <a:gd name="connsiteX420" fmla="*/ 2051203 w 3391731"/>
                <a:gd name="connsiteY420" fmla="*/ 2033363 h 4201234"/>
                <a:gd name="connsiteX421" fmla="*/ 1982037 w 3391731"/>
                <a:gd name="connsiteY421" fmla="*/ 2012339 h 4201234"/>
                <a:gd name="connsiteX422" fmla="*/ 1871690 w 3391731"/>
                <a:gd name="connsiteY422" fmla="*/ 1889971 h 4201234"/>
                <a:gd name="connsiteX423" fmla="*/ 1749727 w 3391731"/>
                <a:gd name="connsiteY423" fmla="*/ 1773532 h 4201234"/>
                <a:gd name="connsiteX424" fmla="*/ 1640435 w 3391731"/>
                <a:gd name="connsiteY424" fmla="*/ 1704531 h 4201234"/>
                <a:gd name="connsiteX425" fmla="*/ 3100218 w 3391731"/>
                <a:gd name="connsiteY425" fmla="*/ 1618917 h 4201234"/>
                <a:gd name="connsiteX426" fmla="*/ 3124247 w 3391731"/>
                <a:gd name="connsiteY426" fmla="*/ 1630928 h 4201234"/>
                <a:gd name="connsiteX427" fmla="*/ 3203529 w 3391731"/>
                <a:gd name="connsiteY427" fmla="*/ 1689389 h 4201234"/>
                <a:gd name="connsiteX428" fmla="*/ 3217950 w 3391731"/>
                <a:gd name="connsiteY428" fmla="*/ 1720628 h 4201234"/>
                <a:gd name="connsiteX429" fmla="*/ 3204734 w 3391731"/>
                <a:gd name="connsiteY429" fmla="*/ 1742245 h 4201234"/>
                <a:gd name="connsiteX430" fmla="*/ 3155479 w 3391731"/>
                <a:gd name="connsiteY430" fmla="*/ 1770277 h 4201234"/>
                <a:gd name="connsiteX431" fmla="*/ 3136257 w 3391731"/>
                <a:gd name="connsiteY431" fmla="*/ 1779892 h 4201234"/>
                <a:gd name="connsiteX432" fmla="*/ 2996908 w 3391731"/>
                <a:gd name="connsiteY432" fmla="*/ 2020951 h 4201234"/>
                <a:gd name="connsiteX433" fmla="*/ 3391731 w 3391731"/>
                <a:gd name="connsiteY433" fmla="*/ 2153894 h 4201234"/>
                <a:gd name="connsiteX434" fmla="*/ 3391731 w 3391731"/>
                <a:gd name="connsiteY434" fmla="*/ 2160301 h 4201234"/>
                <a:gd name="connsiteX435" fmla="*/ 3304837 w 3391731"/>
                <a:gd name="connsiteY435" fmla="*/ 2225972 h 4201234"/>
                <a:gd name="connsiteX436" fmla="*/ 3252382 w 3391731"/>
                <a:gd name="connsiteY436" fmla="*/ 2307657 h 4201234"/>
                <a:gd name="connsiteX437" fmla="*/ 2934444 w 3391731"/>
                <a:gd name="connsiteY437" fmla="*/ 2096229 h 4201234"/>
                <a:gd name="connsiteX438" fmla="*/ 2562043 w 3391731"/>
                <a:gd name="connsiteY438" fmla="*/ 2350900 h 4201234"/>
                <a:gd name="connsiteX439" fmla="*/ 2557235 w 3391731"/>
                <a:gd name="connsiteY439" fmla="*/ 2343696 h 4201234"/>
                <a:gd name="connsiteX440" fmla="*/ 2863966 w 3391731"/>
                <a:gd name="connsiteY440" fmla="*/ 2011337 h 4201234"/>
                <a:gd name="connsiteX441" fmla="*/ 2732624 w 3391731"/>
                <a:gd name="connsiteY441" fmla="*/ 1742245 h 4201234"/>
                <a:gd name="connsiteX442" fmla="*/ 2690178 w 3391731"/>
                <a:gd name="connsiteY442" fmla="*/ 1750260 h 4201234"/>
                <a:gd name="connsiteX443" fmla="*/ 2673360 w 3391731"/>
                <a:gd name="connsiteY443" fmla="*/ 1689389 h 4201234"/>
                <a:gd name="connsiteX444" fmla="*/ 2811109 w 3391731"/>
                <a:gd name="connsiteY444" fmla="*/ 1699806 h 4201234"/>
                <a:gd name="connsiteX445" fmla="*/ 3003315 w 3391731"/>
                <a:gd name="connsiteY445" fmla="*/ 1699806 h 4201234"/>
                <a:gd name="connsiteX446" fmla="*/ 3065786 w 3391731"/>
                <a:gd name="connsiteY446" fmla="*/ 1642142 h 4201234"/>
                <a:gd name="connsiteX447" fmla="*/ 3100218 w 3391731"/>
                <a:gd name="connsiteY447" fmla="*/ 1618917 h 4201234"/>
                <a:gd name="connsiteX448" fmla="*/ 2677393 w 3391731"/>
                <a:gd name="connsiteY448" fmla="*/ 1425649 h 4201234"/>
                <a:gd name="connsiteX449" fmla="*/ 2656411 w 3391731"/>
                <a:gd name="connsiteY449" fmla="*/ 1428176 h 4201234"/>
                <a:gd name="connsiteX450" fmla="*/ 2638795 w 3391731"/>
                <a:gd name="connsiteY450" fmla="*/ 1438314 h 4201234"/>
                <a:gd name="connsiteX451" fmla="*/ 2631399 w 3391731"/>
                <a:gd name="connsiteY451" fmla="*/ 1459902 h 4201234"/>
                <a:gd name="connsiteX452" fmla="*/ 2631399 w 3391731"/>
                <a:gd name="connsiteY452" fmla="*/ 1465705 h 4201234"/>
                <a:gd name="connsiteX453" fmla="*/ 2633911 w 3391731"/>
                <a:gd name="connsiteY453" fmla="*/ 1471986 h 4201234"/>
                <a:gd name="connsiteX454" fmla="*/ 2641306 w 3391731"/>
                <a:gd name="connsiteY454" fmla="*/ 1475613 h 4201234"/>
                <a:gd name="connsiteX455" fmla="*/ 2716310 w 3391731"/>
                <a:gd name="connsiteY455" fmla="*/ 1475613 h 4201234"/>
                <a:gd name="connsiteX456" fmla="*/ 2722660 w 3391731"/>
                <a:gd name="connsiteY456" fmla="*/ 1473331 h 4201234"/>
                <a:gd name="connsiteX457" fmla="*/ 2725508 w 3391731"/>
                <a:gd name="connsiteY457" fmla="*/ 1466271 h 4201234"/>
                <a:gd name="connsiteX458" fmla="*/ 2725508 w 3391731"/>
                <a:gd name="connsiteY458" fmla="*/ 1460893 h 4201234"/>
                <a:gd name="connsiteX459" fmla="*/ 2720498 w 3391731"/>
                <a:gd name="connsiteY459" fmla="*/ 1442130 h 4201234"/>
                <a:gd name="connsiteX460" fmla="*/ 2708137 w 3391731"/>
                <a:gd name="connsiteY460" fmla="*/ 1431488 h 4201234"/>
                <a:gd name="connsiteX461" fmla="*/ 2692433 w 3391731"/>
                <a:gd name="connsiteY461" fmla="*/ 1426737 h 4201234"/>
                <a:gd name="connsiteX462" fmla="*/ 2677393 w 3391731"/>
                <a:gd name="connsiteY462" fmla="*/ 1425649 h 4201234"/>
                <a:gd name="connsiteX463" fmla="*/ 2678808 w 3391731"/>
                <a:gd name="connsiteY463" fmla="*/ 1409961 h 4201234"/>
                <a:gd name="connsiteX464" fmla="*/ 2705041 w 3391731"/>
                <a:gd name="connsiteY464" fmla="*/ 1416560 h 4201234"/>
                <a:gd name="connsiteX465" fmla="*/ 2723220 w 3391731"/>
                <a:gd name="connsiteY465" fmla="*/ 1434100 h 4201234"/>
                <a:gd name="connsiteX466" fmla="*/ 2730019 w 3391731"/>
                <a:gd name="connsiteY466" fmla="*/ 1459194 h 4201234"/>
                <a:gd name="connsiteX467" fmla="*/ 2730019 w 3391731"/>
                <a:gd name="connsiteY467" fmla="*/ 1503894 h 4201234"/>
                <a:gd name="connsiteX468" fmla="*/ 2725508 w 3391731"/>
                <a:gd name="connsiteY468" fmla="*/ 1503894 h 4201234"/>
                <a:gd name="connsiteX469" fmla="*/ 2725508 w 3391731"/>
                <a:gd name="connsiteY469" fmla="*/ 1497810 h 4201234"/>
                <a:gd name="connsiteX470" fmla="*/ 2723050 w 3391731"/>
                <a:gd name="connsiteY470" fmla="*/ 1492150 h 4201234"/>
                <a:gd name="connsiteX471" fmla="*/ 2715602 w 3391731"/>
                <a:gd name="connsiteY471" fmla="*/ 1489462 h 4201234"/>
                <a:gd name="connsiteX472" fmla="*/ 2642438 w 3391731"/>
                <a:gd name="connsiteY472" fmla="*/ 1489462 h 4201234"/>
                <a:gd name="connsiteX473" fmla="*/ 2634637 w 3391731"/>
                <a:gd name="connsiteY473" fmla="*/ 1491814 h 4201234"/>
                <a:gd name="connsiteX474" fmla="*/ 2631399 w 3391731"/>
                <a:gd name="connsiteY474" fmla="*/ 1498517 h 4201234"/>
                <a:gd name="connsiteX475" fmla="*/ 2631399 w 3391731"/>
                <a:gd name="connsiteY475" fmla="*/ 1504177 h 4201234"/>
                <a:gd name="connsiteX476" fmla="*/ 2626748 w 3391731"/>
                <a:gd name="connsiteY476" fmla="*/ 1504177 h 4201234"/>
                <a:gd name="connsiteX477" fmla="*/ 2626748 w 3391731"/>
                <a:gd name="connsiteY477" fmla="*/ 1460610 h 4201234"/>
                <a:gd name="connsiteX478" fmla="*/ 2632760 w 3391731"/>
                <a:gd name="connsiteY478" fmla="*/ 1436281 h 4201234"/>
                <a:gd name="connsiteX479" fmla="*/ 2650341 w 3391731"/>
                <a:gd name="connsiteY479" fmla="*/ 1417494 h 4201234"/>
                <a:gd name="connsiteX480" fmla="*/ 2678808 w 3391731"/>
                <a:gd name="connsiteY480" fmla="*/ 1409961 h 4201234"/>
                <a:gd name="connsiteX481" fmla="*/ 2425688 w 3391731"/>
                <a:gd name="connsiteY481" fmla="*/ 1407281 h 4201234"/>
                <a:gd name="connsiteX482" fmla="*/ 2430339 w 3391731"/>
                <a:gd name="connsiteY482" fmla="*/ 1407281 h 4201234"/>
                <a:gd name="connsiteX483" fmla="*/ 2430339 w 3391731"/>
                <a:gd name="connsiteY483" fmla="*/ 1413931 h 4201234"/>
                <a:gd name="connsiteX484" fmla="*/ 2433595 w 3391731"/>
                <a:gd name="connsiteY484" fmla="*/ 1419838 h 4201234"/>
                <a:gd name="connsiteX485" fmla="*/ 2440672 w 3391731"/>
                <a:gd name="connsiteY485" fmla="*/ 1421289 h 4201234"/>
                <a:gd name="connsiteX486" fmla="*/ 2514115 w 3391731"/>
                <a:gd name="connsiteY486" fmla="*/ 1421289 h 4201234"/>
                <a:gd name="connsiteX487" fmla="*/ 2520928 w 3391731"/>
                <a:gd name="connsiteY487" fmla="*/ 1419998 h 4201234"/>
                <a:gd name="connsiteX488" fmla="*/ 2524448 w 3391731"/>
                <a:gd name="connsiteY488" fmla="*/ 1413931 h 4201234"/>
                <a:gd name="connsiteX489" fmla="*/ 2524448 w 3391731"/>
                <a:gd name="connsiteY489" fmla="*/ 1407281 h 4201234"/>
                <a:gd name="connsiteX490" fmla="*/ 2528959 w 3391731"/>
                <a:gd name="connsiteY490" fmla="*/ 1407281 h 4201234"/>
                <a:gd name="connsiteX491" fmla="*/ 2528959 w 3391731"/>
                <a:gd name="connsiteY491" fmla="*/ 1449151 h 4201234"/>
                <a:gd name="connsiteX492" fmla="*/ 2524448 w 3391731"/>
                <a:gd name="connsiteY492" fmla="*/ 1449151 h 4201234"/>
                <a:gd name="connsiteX493" fmla="*/ 2524448 w 3391731"/>
                <a:gd name="connsiteY493" fmla="*/ 1443206 h 4201234"/>
                <a:gd name="connsiteX494" fmla="*/ 2521458 w 3391731"/>
                <a:gd name="connsiteY494" fmla="*/ 1437207 h 4201234"/>
                <a:gd name="connsiteX495" fmla="*/ 2514115 w 3391731"/>
                <a:gd name="connsiteY495" fmla="*/ 1435137 h 4201234"/>
                <a:gd name="connsiteX496" fmla="*/ 2479012 w 3391731"/>
                <a:gd name="connsiteY496" fmla="*/ 1435137 h 4201234"/>
                <a:gd name="connsiteX497" fmla="*/ 2479012 w 3391731"/>
                <a:gd name="connsiteY497" fmla="*/ 1474772 h 4201234"/>
                <a:gd name="connsiteX498" fmla="*/ 2514115 w 3391731"/>
                <a:gd name="connsiteY498" fmla="*/ 1474772 h 4201234"/>
                <a:gd name="connsiteX499" fmla="*/ 2521352 w 3391731"/>
                <a:gd name="connsiteY499" fmla="*/ 1472826 h 4201234"/>
                <a:gd name="connsiteX500" fmla="*/ 2524448 w 3391731"/>
                <a:gd name="connsiteY500" fmla="*/ 1466845 h 4201234"/>
                <a:gd name="connsiteX501" fmla="*/ 2524448 w 3391731"/>
                <a:gd name="connsiteY501" fmla="*/ 1460758 h 4201234"/>
                <a:gd name="connsiteX502" fmla="*/ 2528959 w 3391731"/>
                <a:gd name="connsiteY502" fmla="*/ 1460758 h 4201234"/>
                <a:gd name="connsiteX503" fmla="*/ 2528959 w 3391731"/>
                <a:gd name="connsiteY503" fmla="*/ 1502629 h 4201234"/>
                <a:gd name="connsiteX504" fmla="*/ 2524448 w 3391731"/>
                <a:gd name="connsiteY504" fmla="*/ 1502629 h 4201234"/>
                <a:gd name="connsiteX505" fmla="*/ 2524448 w 3391731"/>
                <a:gd name="connsiteY505" fmla="*/ 1495978 h 4201234"/>
                <a:gd name="connsiteX506" fmla="*/ 2521193 w 3391731"/>
                <a:gd name="connsiteY506" fmla="*/ 1490124 h 4201234"/>
                <a:gd name="connsiteX507" fmla="*/ 2514115 w 3391731"/>
                <a:gd name="connsiteY507" fmla="*/ 1488621 h 4201234"/>
                <a:gd name="connsiteX508" fmla="*/ 2440672 w 3391731"/>
                <a:gd name="connsiteY508" fmla="*/ 1488621 h 4201234"/>
                <a:gd name="connsiteX509" fmla="*/ 2433913 w 3391731"/>
                <a:gd name="connsiteY509" fmla="*/ 1489965 h 4201234"/>
                <a:gd name="connsiteX510" fmla="*/ 2430339 w 3391731"/>
                <a:gd name="connsiteY510" fmla="*/ 1495978 h 4201234"/>
                <a:gd name="connsiteX511" fmla="*/ 2430339 w 3391731"/>
                <a:gd name="connsiteY511" fmla="*/ 1502629 h 4201234"/>
                <a:gd name="connsiteX512" fmla="*/ 2425688 w 3391731"/>
                <a:gd name="connsiteY512" fmla="*/ 1502629 h 4201234"/>
                <a:gd name="connsiteX513" fmla="*/ 2425688 w 3391731"/>
                <a:gd name="connsiteY513" fmla="*/ 1460758 h 4201234"/>
                <a:gd name="connsiteX514" fmla="*/ 2430339 w 3391731"/>
                <a:gd name="connsiteY514" fmla="*/ 1460758 h 4201234"/>
                <a:gd name="connsiteX515" fmla="*/ 2430339 w 3391731"/>
                <a:gd name="connsiteY515" fmla="*/ 1466845 h 4201234"/>
                <a:gd name="connsiteX516" fmla="*/ 2433223 w 3391731"/>
                <a:gd name="connsiteY516" fmla="*/ 1472720 h 4201234"/>
                <a:gd name="connsiteX517" fmla="*/ 2440672 w 3391731"/>
                <a:gd name="connsiteY517" fmla="*/ 1474772 h 4201234"/>
                <a:gd name="connsiteX518" fmla="*/ 2474502 w 3391731"/>
                <a:gd name="connsiteY518" fmla="*/ 1474772 h 4201234"/>
                <a:gd name="connsiteX519" fmla="*/ 2474502 w 3391731"/>
                <a:gd name="connsiteY519" fmla="*/ 1435137 h 4201234"/>
                <a:gd name="connsiteX520" fmla="*/ 2440672 w 3391731"/>
                <a:gd name="connsiteY520" fmla="*/ 1435137 h 4201234"/>
                <a:gd name="connsiteX521" fmla="*/ 2433330 w 3391731"/>
                <a:gd name="connsiteY521" fmla="*/ 1437207 h 4201234"/>
                <a:gd name="connsiteX522" fmla="*/ 2430339 w 3391731"/>
                <a:gd name="connsiteY522" fmla="*/ 1443206 h 4201234"/>
                <a:gd name="connsiteX523" fmla="*/ 2430339 w 3391731"/>
                <a:gd name="connsiteY523" fmla="*/ 1449151 h 4201234"/>
                <a:gd name="connsiteX524" fmla="*/ 2425688 w 3391731"/>
                <a:gd name="connsiteY524" fmla="*/ 1449151 h 4201234"/>
                <a:gd name="connsiteX525" fmla="*/ 1587637 w 3391731"/>
                <a:gd name="connsiteY525" fmla="*/ 1311012 h 4201234"/>
                <a:gd name="connsiteX526" fmla="*/ 1587637 w 3391731"/>
                <a:gd name="connsiteY526" fmla="*/ 1555749 h 4201234"/>
                <a:gd name="connsiteX527" fmla="*/ 1826284 w 3391731"/>
                <a:gd name="connsiteY527" fmla="*/ 1555749 h 4201234"/>
                <a:gd name="connsiteX528" fmla="*/ 1826284 w 3391731"/>
                <a:gd name="connsiteY528" fmla="*/ 1311012 h 4201234"/>
                <a:gd name="connsiteX529" fmla="*/ 1203268 w 3391731"/>
                <a:gd name="connsiteY529" fmla="*/ 1311012 h 4201234"/>
                <a:gd name="connsiteX530" fmla="*/ 1203268 w 3391731"/>
                <a:gd name="connsiteY530" fmla="*/ 1555749 h 4201234"/>
                <a:gd name="connsiteX531" fmla="*/ 1426075 w 3391731"/>
                <a:gd name="connsiteY531" fmla="*/ 1555749 h 4201234"/>
                <a:gd name="connsiteX532" fmla="*/ 1426075 w 3391731"/>
                <a:gd name="connsiteY532" fmla="*/ 1311012 h 4201234"/>
                <a:gd name="connsiteX533" fmla="*/ 2626748 w 3391731"/>
                <a:gd name="connsiteY533" fmla="*/ 1294552 h 4201234"/>
                <a:gd name="connsiteX534" fmla="*/ 2631399 w 3391731"/>
                <a:gd name="connsiteY534" fmla="*/ 1294552 h 4201234"/>
                <a:gd name="connsiteX535" fmla="*/ 2631399 w 3391731"/>
                <a:gd name="connsiteY535" fmla="*/ 1300919 h 4201234"/>
                <a:gd name="connsiteX536" fmla="*/ 2634548 w 3391731"/>
                <a:gd name="connsiteY536" fmla="*/ 1308895 h 4201234"/>
                <a:gd name="connsiteX537" fmla="*/ 2641730 w 3391731"/>
                <a:gd name="connsiteY537" fmla="*/ 1310823 h 4201234"/>
                <a:gd name="connsiteX538" fmla="*/ 2715178 w 3391731"/>
                <a:gd name="connsiteY538" fmla="*/ 1310823 h 4201234"/>
                <a:gd name="connsiteX539" fmla="*/ 2723421 w 3391731"/>
                <a:gd name="connsiteY539" fmla="*/ 1307887 h 4201234"/>
                <a:gd name="connsiteX540" fmla="*/ 2725508 w 3391731"/>
                <a:gd name="connsiteY540" fmla="*/ 1300919 h 4201234"/>
                <a:gd name="connsiteX541" fmla="*/ 2725508 w 3391731"/>
                <a:gd name="connsiteY541" fmla="*/ 1294552 h 4201234"/>
                <a:gd name="connsiteX542" fmla="*/ 2730019 w 3391731"/>
                <a:gd name="connsiteY542" fmla="*/ 1294552 h 4201234"/>
                <a:gd name="connsiteX543" fmla="*/ 2730019 w 3391731"/>
                <a:gd name="connsiteY543" fmla="*/ 1340943 h 4201234"/>
                <a:gd name="connsiteX544" fmla="*/ 2725508 w 3391731"/>
                <a:gd name="connsiteY544" fmla="*/ 1340943 h 4201234"/>
                <a:gd name="connsiteX545" fmla="*/ 2725508 w 3391731"/>
                <a:gd name="connsiteY545" fmla="*/ 1334434 h 4201234"/>
                <a:gd name="connsiteX546" fmla="*/ 2722307 w 3391731"/>
                <a:gd name="connsiteY546" fmla="*/ 1326529 h 4201234"/>
                <a:gd name="connsiteX547" fmla="*/ 2715178 w 3391731"/>
                <a:gd name="connsiteY547" fmla="*/ 1324671 h 4201234"/>
                <a:gd name="connsiteX548" fmla="*/ 2641730 w 3391731"/>
                <a:gd name="connsiteY548" fmla="*/ 1324671 h 4201234"/>
                <a:gd name="connsiteX549" fmla="*/ 2633487 w 3391731"/>
                <a:gd name="connsiteY549" fmla="*/ 1327590 h 4201234"/>
                <a:gd name="connsiteX550" fmla="*/ 2631399 w 3391731"/>
                <a:gd name="connsiteY550" fmla="*/ 1334434 h 4201234"/>
                <a:gd name="connsiteX551" fmla="*/ 2631399 w 3391731"/>
                <a:gd name="connsiteY551" fmla="*/ 1340943 h 4201234"/>
                <a:gd name="connsiteX552" fmla="*/ 2626748 w 3391731"/>
                <a:gd name="connsiteY552" fmla="*/ 1340943 h 4201234"/>
                <a:gd name="connsiteX553" fmla="*/ 2503924 w 3391731"/>
                <a:gd name="connsiteY553" fmla="*/ 1251405 h 4201234"/>
                <a:gd name="connsiteX554" fmla="*/ 2528959 w 3391731"/>
                <a:gd name="connsiteY554" fmla="*/ 1261026 h 4201234"/>
                <a:gd name="connsiteX555" fmla="*/ 2528959 w 3391731"/>
                <a:gd name="connsiteY555" fmla="*/ 1338970 h 4201234"/>
                <a:gd name="connsiteX556" fmla="*/ 2524448 w 3391731"/>
                <a:gd name="connsiteY556" fmla="*/ 1338970 h 4201234"/>
                <a:gd name="connsiteX557" fmla="*/ 2524448 w 3391731"/>
                <a:gd name="connsiteY557" fmla="*/ 1333452 h 4201234"/>
                <a:gd name="connsiteX558" fmla="*/ 2521476 w 3391731"/>
                <a:gd name="connsiteY558" fmla="*/ 1326696 h 4201234"/>
                <a:gd name="connsiteX559" fmla="*/ 2511285 w 3391731"/>
                <a:gd name="connsiteY559" fmla="*/ 1324821 h 4201234"/>
                <a:gd name="connsiteX560" fmla="*/ 2440531 w 3391731"/>
                <a:gd name="connsiteY560" fmla="*/ 1324821 h 4201234"/>
                <a:gd name="connsiteX561" fmla="*/ 2433099 w 3391731"/>
                <a:gd name="connsiteY561" fmla="*/ 1327385 h 4201234"/>
                <a:gd name="connsiteX562" fmla="*/ 2430339 w 3391731"/>
                <a:gd name="connsiteY562" fmla="*/ 1334301 h 4201234"/>
                <a:gd name="connsiteX563" fmla="*/ 2430339 w 3391731"/>
                <a:gd name="connsiteY563" fmla="*/ 1338829 h 4201234"/>
                <a:gd name="connsiteX564" fmla="*/ 2425688 w 3391731"/>
                <a:gd name="connsiteY564" fmla="*/ 1338829 h 4201234"/>
                <a:gd name="connsiteX565" fmla="*/ 2425688 w 3391731"/>
                <a:gd name="connsiteY565" fmla="*/ 1263290 h 4201234"/>
                <a:gd name="connsiteX566" fmla="*/ 2449165 w 3391731"/>
                <a:gd name="connsiteY566" fmla="*/ 1254093 h 4201234"/>
                <a:gd name="connsiteX567" fmla="*/ 2451289 w 3391731"/>
                <a:gd name="connsiteY567" fmla="*/ 1258055 h 4201234"/>
                <a:gd name="connsiteX568" fmla="*/ 2445485 w 3391731"/>
                <a:gd name="connsiteY568" fmla="*/ 1261804 h 4201234"/>
                <a:gd name="connsiteX569" fmla="*/ 2439682 w 3391731"/>
                <a:gd name="connsiteY569" fmla="*/ 1267252 h 4201234"/>
                <a:gd name="connsiteX570" fmla="*/ 2432356 w 3391731"/>
                <a:gd name="connsiteY570" fmla="*/ 1279731 h 4201234"/>
                <a:gd name="connsiteX571" fmla="*/ 2430339 w 3391731"/>
                <a:gd name="connsiteY571" fmla="*/ 1291577 h 4201234"/>
                <a:gd name="connsiteX572" fmla="*/ 2430339 w 3391731"/>
                <a:gd name="connsiteY572" fmla="*/ 1302053 h 4201234"/>
                <a:gd name="connsiteX573" fmla="*/ 2432710 w 3391731"/>
                <a:gd name="connsiteY573" fmla="*/ 1308371 h 4201234"/>
                <a:gd name="connsiteX574" fmla="*/ 2439115 w 3391731"/>
                <a:gd name="connsiteY574" fmla="*/ 1310973 h 4201234"/>
                <a:gd name="connsiteX575" fmla="*/ 2473370 w 3391731"/>
                <a:gd name="connsiteY575" fmla="*/ 1310973 h 4201234"/>
                <a:gd name="connsiteX576" fmla="*/ 2473370 w 3391731"/>
                <a:gd name="connsiteY576" fmla="*/ 1297240 h 4201234"/>
                <a:gd name="connsiteX577" fmla="*/ 2471661 w 3391731"/>
                <a:gd name="connsiteY577" fmla="*/ 1290208 h 4201234"/>
                <a:gd name="connsiteX578" fmla="*/ 2466681 w 3391731"/>
                <a:gd name="connsiteY578" fmla="*/ 1284120 h 4201234"/>
                <a:gd name="connsiteX579" fmla="*/ 2458649 w 3391731"/>
                <a:gd name="connsiteY579" fmla="*/ 1281525 h 4201234"/>
                <a:gd name="connsiteX580" fmla="*/ 2455677 w 3391731"/>
                <a:gd name="connsiteY580" fmla="*/ 1281525 h 4201234"/>
                <a:gd name="connsiteX581" fmla="*/ 2455677 w 3391731"/>
                <a:gd name="connsiteY581" fmla="*/ 1276873 h 4201234"/>
                <a:gd name="connsiteX582" fmla="*/ 2495715 w 3391731"/>
                <a:gd name="connsiteY582" fmla="*/ 1276873 h 4201234"/>
                <a:gd name="connsiteX583" fmla="*/ 2495715 w 3391731"/>
                <a:gd name="connsiteY583" fmla="*/ 1281525 h 4201234"/>
                <a:gd name="connsiteX584" fmla="*/ 2491752 w 3391731"/>
                <a:gd name="connsiteY584" fmla="*/ 1281525 h 4201234"/>
                <a:gd name="connsiteX585" fmla="*/ 2482215 w 3391731"/>
                <a:gd name="connsiteY585" fmla="*/ 1285507 h 4201234"/>
                <a:gd name="connsiteX586" fmla="*/ 2477880 w 3391731"/>
                <a:gd name="connsiteY586" fmla="*/ 1295116 h 4201234"/>
                <a:gd name="connsiteX587" fmla="*/ 2477880 w 3391731"/>
                <a:gd name="connsiteY587" fmla="*/ 1310973 h 4201234"/>
                <a:gd name="connsiteX588" fmla="*/ 2516239 w 3391731"/>
                <a:gd name="connsiteY588" fmla="*/ 1310973 h 4201234"/>
                <a:gd name="connsiteX589" fmla="*/ 2521777 w 3391731"/>
                <a:gd name="connsiteY589" fmla="*/ 1308583 h 4201234"/>
                <a:gd name="connsiteX590" fmla="*/ 2524448 w 3391731"/>
                <a:gd name="connsiteY590" fmla="*/ 1302053 h 4201234"/>
                <a:gd name="connsiteX591" fmla="*/ 2524448 w 3391731"/>
                <a:gd name="connsiteY591" fmla="*/ 1290161 h 4201234"/>
                <a:gd name="connsiteX592" fmla="*/ 2522697 w 3391731"/>
                <a:gd name="connsiteY592" fmla="*/ 1280916 h 4201234"/>
                <a:gd name="connsiteX593" fmla="*/ 2517230 w 3391731"/>
                <a:gd name="connsiteY593" fmla="*/ 1270081 h 4201234"/>
                <a:gd name="connsiteX594" fmla="*/ 2508914 w 3391731"/>
                <a:gd name="connsiteY594" fmla="*/ 1260814 h 4201234"/>
                <a:gd name="connsiteX595" fmla="*/ 2501660 w 3391731"/>
                <a:gd name="connsiteY595" fmla="*/ 1255367 h 4201234"/>
                <a:gd name="connsiteX596" fmla="*/ 2689004 w 3391731"/>
                <a:gd name="connsiteY596" fmla="*/ 1162446 h 4201234"/>
                <a:gd name="connsiteX597" fmla="*/ 2634813 w 3391731"/>
                <a:gd name="connsiteY597" fmla="*/ 1180557 h 4201234"/>
                <a:gd name="connsiteX598" fmla="*/ 2689004 w 3391731"/>
                <a:gd name="connsiteY598" fmla="*/ 1196262 h 4201234"/>
                <a:gd name="connsiteX599" fmla="*/ 2725508 w 3391731"/>
                <a:gd name="connsiteY599" fmla="*/ 1122969 h 4201234"/>
                <a:gd name="connsiteX600" fmla="*/ 2730019 w 3391731"/>
                <a:gd name="connsiteY600" fmla="*/ 1122969 h 4201234"/>
                <a:gd name="connsiteX601" fmla="*/ 2730019 w 3391731"/>
                <a:gd name="connsiteY601" fmla="*/ 1165551 h 4201234"/>
                <a:gd name="connsiteX602" fmla="*/ 2725508 w 3391731"/>
                <a:gd name="connsiteY602" fmla="*/ 1165551 h 4201234"/>
                <a:gd name="connsiteX603" fmla="*/ 2725508 w 3391731"/>
                <a:gd name="connsiteY603" fmla="*/ 1158760 h 4201234"/>
                <a:gd name="connsiteX604" fmla="*/ 2723562 w 3391731"/>
                <a:gd name="connsiteY604" fmla="*/ 1154392 h 4201234"/>
                <a:gd name="connsiteX605" fmla="*/ 2719704 w 3391731"/>
                <a:gd name="connsiteY605" fmla="*/ 1152677 h 4201234"/>
                <a:gd name="connsiteX606" fmla="*/ 2717333 w 3391731"/>
                <a:gd name="connsiteY606" fmla="*/ 1152960 h 4201234"/>
                <a:gd name="connsiteX607" fmla="*/ 2714749 w 3391731"/>
                <a:gd name="connsiteY607" fmla="*/ 1153668 h 4201234"/>
                <a:gd name="connsiteX608" fmla="*/ 2693514 w 3391731"/>
                <a:gd name="connsiteY608" fmla="*/ 1160882 h 4201234"/>
                <a:gd name="connsiteX609" fmla="*/ 2693514 w 3391731"/>
                <a:gd name="connsiteY609" fmla="*/ 1197536 h 4201234"/>
                <a:gd name="connsiteX610" fmla="*/ 2713617 w 3391731"/>
                <a:gd name="connsiteY610" fmla="*/ 1203478 h 4201234"/>
                <a:gd name="connsiteX611" fmla="*/ 2716271 w 3391731"/>
                <a:gd name="connsiteY611" fmla="*/ 1204044 h 4201234"/>
                <a:gd name="connsiteX612" fmla="*/ 2718713 w 3391731"/>
                <a:gd name="connsiteY612" fmla="*/ 1204185 h 4201234"/>
                <a:gd name="connsiteX613" fmla="*/ 2723597 w 3391731"/>
                <a:gd name="connsiteY613" fmla="*/ 1202470 h 4201234"/>
                <a:gd name="connsiteX614" fmla="*/ 2725508 w 3391731"/>
                <a:gd name="connsiteY614" fmla="*/ 1195130 h 4201234"/>
                <a:gd name="connsiteX615" fmla="*/ 2725508 w 3391731"/>
                <a:gd name="connsiteY615" fmla="*/ 1191027 h 4201234"/>
                <a:gd name="connsiteX616" fmla="*/ 2730019 w 3391731"/>
                <a:gd name="connsiteY616" fmla="*/ 1191027 h 4201234"/>
                <a:gd name="connsiteX617" fmla="*/ 2730019 w 3391731"/>
                <a:gd name="connsiteY617" fmla="*/ 1225533 h 4201234"/>
                <a:gd name="connsiteX618" fmla="*/ 2725508 w 3391731"/>
                <a:gd name="connsiteY618" fmla="*/ 1225533 h 4201234"/>
                <a:gd name="connsiteX619" fmla="*/ 2725508 w 3391731"/>
                <a:gd name="connsiteY619" fmla="*/ 1219313 h 4201234"/>
                <a:gd name="connsiteX620" fmla="*/ 2723485 w 3391731"/>
                <a:gd name="connsiteY620" fmla="*/ 1213584 h 4201234"/>
                <a:gd name="connsiteX621" fmla="*/ 2719321 w 3391731"/>
                <a:gd name="connsiteY621" fmla="*/ 1210240 h 4201234"/>
                <a:gd name="connsiteX622" fmla="*/ 2715882 w 3391731"/>
                <a:gd name="connsiteY622" fmla="*/ 1208840 h 4201234"/>
                <a:gd name="connsiteX623" fmla="*/ 2626465 w 3391731"/>
                <a:gd name="connsiteY623" fmla="*/ 1182810 h 4201234"/>
                <a:gd name="connsiteX624" fmla="*/ 2624201 w 3391731"/>
                <a:gd name="connsiteY624" fmla="*/ 1169512 h 4201234"/>
                <a:gd name="connsiteX625" fmla="*/ 2716307 w 3391731"/>
                <a:gd name="connsiteY625" fmla="*/ 1138530 h 4201234"/>
                <a:gd name="connsiteX626" fmla="*/ 2723243 w 3391731"/>
                <a:gd name="connsiteY626" fmla="*/ 1133066 h 4201234"/>
                <a:gd name="connsiteX627" fmla="*/ 2725508 w 3391731"/>
                <a:gd name="connsiteY627" fmla="*/ 1126223 h 4201234"/>
                <a:gd name="connsiteX628" fmla="*/ 2425688 w 3391731"/>
                <a:gd name="connsiteY628" fmla="*/ 1083289 h 4201234"/>
                <a:gd name="connsiteX629" fmla="*/ 2430339 w 3391731"/>
                <a:gd name="connsiteY629" fmla="*/ 1083289 h 4201234"/>
                <a:gd name="connsiteX630" fmla="*/ 2430339 w 3391731"/>
                <a:gd name="connsiteY630" fmla="*/ 1087817 h 4201234"/>
                <a:gd name="connsiteX631" fmla="*/ 2433117 w 3391731"/>
                <a:gd name="connsiteY631" fmla="*/ 1094715 h 4201234"/>
                <a:gd name="connsiteX632" fmla="*/ 2440670 w 3391731"/>
                <a:gd name="connsiteY632" fmla="*/ 1097580 h 4201234"/>
                <a:gd name="connsiteX633" fmla="*/ 2528959 w 3391731"/>
                <a:gd name="connsiteY633" fmla="*/ 1097580 h 4201234"/>
                <a:gd name="connsiteX634" fmla="*/ 2528959 w 3391731"/>
                <a:gd name="connsiteY634" fmla="*/ 1102090 h 4201234"/>
                <a:gd name="connsiteX635" fmla="*/ 2442085 w 3391731"/>
                <a:gd name="connsiteY635" fmla="*/ 1165213 h 4201234"/>
                <a:gd name="connsiteX636" fmla="*/ 2514118 w 3391731"/>
                <a:gd name="connsiteY636" fmla="*/ 1165213 h 4201234"/>
                <a:gd name="connsiteX637" fmla="*/ 2521300 w 3391731"/>
                <a:gd name="connsiteY637" fmla="*/ 1162665 h 4201234"/>
                <a:gd name="connsiteX638" fmla="*/ 2524448 w 3391731"/>
                <a:gd name="connsiteY638" fmla="*/ 1155447 h 4201234"/>
                <a:gd name="connsiteX639" fmla="*/ 2524448 w 3391731"/>
                <a:gd name="connsiteY639" fmla="*/ 1150918 h 4201234"/>
                <a:gd name="connsiteX640" fmla="*/ 2528959 w 3391731"/>
                <a:gd name="connsiteY640" fmla="*/ 1150918 h 4201234"/>
                <a:gd name="connsiteX641" fmla="*/ 2528959 w 3391731"/>
                <a:gd name="connsiteY641" fmla="*/ 1184155 h 4201234"/>
                <a:gd name="connsiteX642" fmla="*/ 2524448 w 3391731"/>
                <a:gd name="connsiteY642" fmla="*/ 1184155 h 4201234"/>
                <a:gd name="connsiteX643" fmla="*/ 2524448 w 3391731"/>
                <a:gd name="connsiteY643" fmla="*/ 1179627 h 4201234"/>
                <a:gd name="connsiteX644" fmla="*/ 2521618 w 3391731"/>
                <a:gd name="connsiteY644" fmla="*/ 1172677 h 4201234"/>
                <a:gd name="connsiteX645" fmla="*/ 2514118 w 3391731"/>
                <a:gd name="connsiteY645" fmla="*/ 1169864 h 4201234"/>
                <a:gd name="connsiteX646" fmla="*/ 2440670 w 3391731"/>
                <a:gd name="connsiteY646" fmla="*/ 1169864 h 4201234"/>
                <a:gd name="connsiteX647" fmla="*/ 2436734 w 3391731"/>
                <a:gd name="connsiteY647" fmla="*/ 1170682 h 4201234"/>
                <a:gd name="connsiteX648" fmla="*/ 2432389 w 3391731"/>
                <a:gd name="connsiteY648" fmla="*/ 1173763 h 4201234"/>
                <a:gd name="connsiteX649" fmla="*/ 2430339 w 3391731"/>
                <a:gd name="connsiteY649" fmla="*/ 1180052 h 4201234"/>
                <a:gd name="connsiteX650" fmla="*/ 2430339 w 3391731"/>
                <a:gd name="connsiteY650" fmla="*/ 1184155 h 4201234"/>
                <a:gd name="connsiteX651" fmla="*/ 2425688 w 3391731"/>
                <a:gd name="connsiteY651" fmla="*/ 1184155 h 4201234"/>
                <a:gd name="connsiteX652" fmla="*/ 2425688 w 3391731"/>
                <a:gd name="connsiteY652" fmla="*/ 1160684 h 4201234"/>
                <a:gd name="connsiteX653" fmla="*/ 2504494 w 3391731"/>
                <a:gd name="connsiteY653" fmla="*/ 1102090 h 4201234"/>
                <a:gd name="connsiteX654" fmla="*/ 2440670 w 3391731"/>
                <a:gd name="connsiteY654" fmla="*/ 1102090 h 4201234"/>
                <a:gd name="connsiteX655" fmla="*/ 2433276 w 3391731"/>
                <a:gd name="connsiteY655" fmla="*/ 1104885 h 4201234"/>
                <a:gd name="connsiteX656" fmla="*/ 2430339 w 3391731"/>
                <a:gd name="connsiteY656" fmla="*/ 1111715 h 4201234"/>
                <a:gd name="connsiteX657" fmla="*/ 2430339 w 3391731"/>
                <a:gd name="connsiteY657" fmla="*/ 1116527 h 4201234"/>
                <a:gd name="connsiteX658" fmla="*/ 2425688 w 3391731"/>
                <a:gd name="connsiteY658" fmla="*/ 1116527 h 4201234"/>
                <a:gd name="connsiteX659" fmla="*/ 1587637 w 3391731"/>
                <a:gd name="connsiteY659" fmla="*/ 1028541 h 4201234"/>
                <a:gd name="connsiteX660" fmla="*/ 1587637 w 3391731"/>
                <a:gd name="connsiteY660" fmla="*/ 1258183 h 4201234"/>
                <a:gd name="connsiteX661" fmla="*/ 1826284 w 3391731"/>
                <a:gd name="connsiteY661" fmla="*/ 1258183 h 4201234"/>
                <a:gd name="connsiteX662" fmla="*/ 1826284 w 3391731"/>
                <a:gd name="connsiteY662" fmla="*/ 1028541 h 4201234"/>
                <a:gd name="connsiteX663" fmla="*/ 1203268 w 3391731"/>
                <a:gd name="connsiteY663" fmla="*/ 1028541 h 4201234"/>
                <a:gd name="connsiteX664" fmla="*/ 1203268 w 3391731"/>
                <a:gd name="connsiteY664" fmla="*/ 1258183 h 4201234"/>
                <a:gd name="connsiteX665" fmla="*/ 1426075 w 3391731"/>
                <a:gd name="connsiteY665" fmla="*/ 1258183 h 4201234"/>
                <a:gd name="connsiteX666" fmla="*/ 1426075 w 3391731"/>
                <a:gd name="connsiteY666" fmla="*/ 1028541 h 4201234"/>
                <a:gd name="connsiteX667" fmla="*/ 2626748 w 3391731"/>
                <a:gd name="connsiteY667" fmla="*/ 953864 h 4201234"/>
                <a:gd name="connsiteX668" fmla="*/ 2631399 w 3391731"/>
                <a:gd name="connsiteY668" fmla="*/ 953864 h 4201234"/>
                <a:gd name="connsiteX669" fmla="*/ 2631399 w 3391731"/>
                <a:gd name="connsiteY669" fmla="*/ 958392 h 4201234"/>
                <a:gd name="connsiteX670" fmla="*/ 2634177 w 3391731"/>
                <a:gd name="connsiteY670" fmla="*/ 965289 h 4201234"/>
                <a:gd name="connsiteX671" fmla="*/ 2641730 w 3391731"/>
                <a:gd name="connsiteY671" fmla="*/ 968155 h 4201234"/>
                <a:gd name="connsiteX672" fmla="*/ 2730019 w 3391731"/>
                <a:gd name="connsiteY672" fmla="*/ 968155 h 4201234"/>
                <a:gd name="connsiteX673" fmla="*/ 2730019 w 3391731"/>
                <a:gd name="connsiteY673" fmla="*/ 972665 h 4201234"/>
                <a:gd name="connsiteX674" fmla="*/ 2643145 w 3391731"/>
                <a:gd name="connsiteY674" fmla="*/ 1035787 h 4201234"/>
                <a:gd name="connsiteX675" fmla="*/ 2715178 w 3391731"/>
                <a:gd name="connsiteY675" fmla="*/ 1035787 h 4201234"/>
                <a:gd name="connsiteX676" fmla="*/ 2722360 w 3391731"/>
                <a:gd name="connsiteY676" fmla="*/ 1033240 h 4201234"/>
                <a:gd name="connsiteX677" fmla="*/ 2725508 w 3391731"/>
                <a:gd name="connsiteY677" fmla="*/ 1026022 h 4201234"/>
                <a:gd name="connsiteX678" fmla="*/ 2725508 w 3391731"/>
                <a:gd name="connsiteY678" fmla="*/ 1021493 h 4201234"/>
                <a:gd name="connsiteX679" fmla="*/ 2730019 w 3391731"/>
                <a:gd name="connsiteY679" fmla="*/ 1021493 h 4201234"/>
                <a:gd name="connsiteX680" fmla="*/ 2730019 w 3391731"/>
                <a:gd name="connsiteY680" fmla="*/ 1054730 h 4201234"/>
                <a:gd name="connsiteX681" fmla="*/ 2725508 w 3391731"/>
                <a:gd name="connsiteY681" fmla="*/ 1054730 h 4201234"/>
                <a:gd name="connsiteX682" fmla="*/ 2725508 w 3391731"/>
                <a:gd name="connsiteY682" fmla="*/ 1050202 h 4201234"/>
                <a:gd name="connsiteX683" fmla="*/ 2722678 w 3391731"/>
                <a:gd name="connsiteY683" fmla="*/ 1043251 h 4201234"/>
                <a:gd name="connsiteX684" fmla="*/ 2715178 w 3391731"/>
                <a:gd name="connsiteY684" fmla="*/ 1040439 h 4201234"/>
                <a:gd name="connsiteX685" fmla="*/ 2641730 w 3391731"/>
                <a:gd name="connsiteY685" fmla="*/ 1040439 h 4201234"/>
                <a:gd name="connsiteX686" fmla="*/ 2637794 w 3391731"/>
                <a:gd name="connsiteY686" fmla="*/ 1041256 h 4201234"/>
                <a:gd name="connsiteX687" fmla="*/ 2633449 w 3391731"/>
                <a:gd name="connsiteY687" fmla="*/ 1044338 h 4201234"/>
                <a:gd name="connsiteX688" fmla="*/ 2631399 w 3391731"/>
                <a:gd name="connsiteY688" fmla="*/ 1050626 h 4201234"/>
                <a:gd name="connsiteX689" fmla="*/ 2631399 w 3391731"/>
                <a:gd name="connsiteY689" fmla="*/ 1054730 h 4201234"/>
                <a:gd name="connsiteX690" fmla="*/ 2626748 w 3391731"/>
                <a:gd name="connsiteY690" fmla="*/ 1054730 h 4201234"/>
                <a:gd name="connsiteX691" fmla="*/ 2626748 w 3391731"/>
                <a:gd name="connsiteY691" fmla="*/ 1031258 h 4201234"/>
                <a:gd name="connsiteX692" fmla="*/ 2705555 w 3391731"/>
                <a:gd name="connsiteY692" fmla="*/ 972665 h 4201234"/>
                <a:gd name="connsiteX693" fmla="*/ 2641730 w 3391731"/>
                <a:gd name="connsiteY693" fmla="*/ 972665 h 4201234"/>
                <a:gd name="connsiteX694" fmla="*/ 2634336 w 3391731"/>
                <a:gd name="connsiteY694" fmla="*/ 975460 h 4201234"/>
                <a:gd name="connsiteX695" fmla="*/ 2631399 w 3391731"/>
                <a:gd name="connsiteY695" fmla="*/ 982289 h 4201234"/>
                <a:gd name="connsiteX696" fmla="*/ 2631399 w 3391731"/>
                <a:gd name="connsiteY696" fmla="*/ 987101 h 4201234"/>
                <a:gd name="connsiteX697" fmla="*/ 2626748 w 3391731"/>
                <a:gd name="connsiteY697" fmla="*/ 987101 h 4201234"/>
                <a:gd name="connsiteX698" fmla="*/ 2484265 w 3391731"/>
                <a:gd name="connsiteY698" fmla="*/ 928686 h 4201234"/>
                <a:gd name="connsiteX699" fmla="*/ 2488917 w 3391731"/>
                <a:gd name="connsiteY699" fmla="*/ 928686 h 4201234"/>
                <a:gd name="connsiteX700" fmla="*/ 2488917 w 3391731"/>
                <a:gd name="connsiteY700" fmla="*/ 932224 h 4201234"/>
                <a:gd name="connsiteX701" fmla="*/ 2491482 w 3391731"/>
                <a:gd name="connsiteY701" fmla="*/ 936911 h 4201234"/>
                <a:gd name="connsiteX702" fmla="*/ 2497127 w 3391731"/>
                <a:gd name="connsiteY702" fmla="*/ 939157 h 4201234"/>
                <a:gd name="connsiteX703" fmla="*/ 2525863 w 3391731"/>
                <a:gd name="connsiteY703" fmla="*/ 939157 h 4201234"/>
                <a:gd name="connsiteX704" fmla="*/ 2524996 w 3391731"/>
                <a:gd name="connsiteY704" fmla="*/ 943255 h 4201234"/>
                <a:gd name="connsiteX705" fmla="*/ 2524872 w 3391731"/>
                <a:gd name="connsiteY705" fmla="*/ 945657 h 4201234"/>
                <a:gd name="connsiteX706" fmla="*/ 2525190 w 3391731"/>
                <a:gd name="connsiteY706" fmla="*/ 948537 h 4201234"/>
                <a:gd name="connsiteX707" fmla="*/ 2527417 w 3391731"/>
                <a:gd name="connsiteY707" fmla="*/ 955129 h 4201234"/>
                <a:gd name="connsiteX708" fmla="*/ 2531012 w 3391731"/>
                <a:gd name="connsiteY708" fmla="*/ 966717 h 4201234"/>
                <a:gd name="connsiteX709" fmla="*/ 2531647 w 3391731"/>
                <a:gd name="connsiteY709" fmla="*/ 973954 h 4201234"/>
                <a:gd name="connsiteX710" fmla="*/ 2523228 w 3391731"/>
                <a:gd name="connsiteY710" fmla="*/ 998024 h 4201234"/>
                <a:gd name="connsiteX711" fmla="*/ 2502958 w 3391731"/>
                <a:gd name="connsiteY711" fmla="*/ 1012184 h 4201234"/>
                <a:gd name="connsiteX712" fmla="*/ 2478320 w 3391731"/>
                <a:gd name="connsiteY712" fmla="*/ 1016818 h 4201234"/>
                <a:gd name="connsiteX713" fmla="*/ 2450301 w 3391731"/>
                <a:gd name="connsiteY713" fmla="*/ 1010696 h 4201234"/>
                <a:gd name="connsiteX714" fmla="*/ 2430590 w 3391731"/>
                <a:gd name="connsiteY714" fmla="*/ 994985 h 4201234"/>
                <a:gd name="connsiteX715" fmla="*/ 2423141 w 3391731"/>
                <a:gd name="connsiteY715" fmla="*/ 973671 h 4201234"/>
                <a:gd name="connsiteX716" fmla="*/ 2423758 w 3391731"/>
                <a:gd name="connsiteY716" fmla="*/ 966965 h 4201234"/>
                <a:gd name="connsiteX717" fmla="*/ 2425122 w 3391731"/>
                <a:gd name="connsiteY717" fmla="*/ 961640 h 4201234"/>
                <a:gd name="connsiteX718" fmla="*/ 2426236 w 3391731"/>
                <a:gd name="connsiteY718" fmla="*/ 957959 h 4201234"/>
                <a:gd name="connsiteX719" fmla="*/ 2426395 w 3391731"/>
                <a:gd name="connsiteY719" fmla="*/ 955978 h 4201234"/>
                <a:gd name="connsiteX720" fmla="*/ 2425246 w 3391731"/>
                <a:gd name="connsiteY720" fmla="*/ 948873 h 4201234"/>
                <a:gd name="connsiteX721" fmla="*/ 2423141 w 3391731"/>
                <a:gd name="connsiteY721" fmla="*/ 944527 h 4201234"/>
                <a:gd name="connsiteX722" fmla="*/ 2450013 w 3391731"/>
                <a:gd name="connsiteY722" fmla="*/ 935478 h 4201234"/>
                <a:gd name="connsiteX723" fmla="*/ 2451712 w 3391731"/>
                <a:gd name="connsiteY723" fmla="*/ 939863 h 4201234"/>
                <a:gd name="connsiteX724" fmla="*/ 2433560 w 3391731"/>
                <a:gd name="connsiteY724" fmla="*/ 953614 h 4201234"/>
                <a:gd name="connsiteX725" fmla="*/ 2427934 w 3391731"/>
                <a:gd name="connsiteY725" fmla="*/ 971406 h 4201234"/>
                <a:gd name="connsiteX726" fmla="*/ 2434907 w 3391731"/>
                <a:gd name="connsiteY726" fmla="*/ 988292 h 4201234"/>
                <a:gd name="connsiteX727" fmla="*/ 2450703 w 3391731"/>
                <a:gd name="connsiteY727" fmla="*/ 997149 h 4201234"/>
                <a:gd name="connsiteX728" fmla="*/ 2467641 w 3391731"/>
                <a:gd name="connsiteY728" fmla="*/ 1000566 h 4201234"/>
                <a:gd name="connsiteX729" fmla="*/ 2478037 w 3391731"/>
                <a:gd name="connsiteY729" fmla="*/ 1001130 h 4201234"/>
                <a:gd name="connsiteX730" fmla="*/ 2502916 w 3391731"/>
                <a:gd name="connsiteY730" fmla="*/ 997445 h 4201234"/>
                <a:gd name="connsiteX731" fmla="*/ 2520223 w 3391731"/>
                <a:gd name="connsiteY731" fmla="*/ 987123 h 4201234"/>
                <a:gd name="connsiteX732" fmla="*/ 2526713 w 3391731"/>
                <a:gd name="connsiteY732" fmla="*/ 971265 h 4201234"/>
                <a:gd name="connsiteX733" fmla="*/ 2523084 w 3391731"/>
                <a:gd name="connsiteY733" fmla="*/ 960743 h 4201234"/>
                <a:gd name="connsiteX734" fmla="*/ 2514863 w 3391731"/>
                <a:gd name="connsiteY734" fmla="*/ 954845 h 4201234"/>
                <a:gd name="connsiteX735" fmla="*/ 2506045 w 3391731"/>
                <a:gd name="connsiteY735" fmla="*/ 953005 h 4201234"/>
                <a:gd name="connsiteX736" fmla="*/ 2498684 w 3391731"/>
                <a:gd name="connsiteY736" fmla="*/ 953005 h 4201234"/>
                <a:gd name="connsiteX737" fmla="*/ 2491836 w 3391731"/>
                <a:gd name="connsiteY737" fmla="*/ 955129 h 4201234"/>
                <a:gd name="connsiteX738" fmla="*/ 2488917 w 3391731"/>
                <a:gd name="connsiteY738" fmla="*/ 961073 h 4201234"/>
                <a:gd name="connsiteX739" fmla="*/ 2488917 w 3391731"/>
                <a:gd name="connsiteY739" fmla="*/ 968575 h 4201234"/>
                <a:gd name="connsiteX740" fmla="*/ 2484265 w 3391731"/>
                <a:gd name="connsiteY740" fmla="*/ 968575 h 4201234"/>
                <a:gd name="connsiteX741" fmla="*/ 2702866 w 3391731"/>
                <a:gd name="connsiteY741" fmla="*/ 808458 h 4201234"/>
                <a:gd name="connsiteX742" fmla="*/ 2730019 w 3391731"/>
                <a:gd name="connsiteY742" fmla="*/ 818219 h 4201234"/>
                <a:gd name="connsiteX743" fmla="*/ 2730019 w 3391731"/>
                <a:gd name="connsiteY743" fmla="*/ 886543 h 4201234"/>
                <a:gd name="connsiteX744" fmla="*/ 2728186 w 3391731"/>
                <a:gd name="connsiteY744" fmla="*/ 886543 h 4201234"/>
                <a:gd name="connsiteX745" fmla="*/ 2631399 w 3391731"/>
                <a:gd name="connsiteY745" fmla="*/ 828545 h 4201234"/>
                <a:gd name="connsiteX746" fmla="*/ 2631399 w 3391731"/>
                <a:gd name="connsiteY746" fmla="*/ 845238 h 4201234"/>
                <a:gd name="connsiteX747" fmla="*/ 2635582 w 3391731"/>
                <a:gd name="connsiteY747" fmla="*/ 863171 h 4201234"/>
                <a:gd name="connsiteX748" fmla="*/ 2644671 w 3391731"/>
                <a:gd name="connsiteY748" fmla="*/ 874315 h 4201234"/>
                <a:gd name="connsiteX749" fmla="*/ 2653476 w 3391731"/>
                <a:gd name="connsiteY749" fmla="*/ 880461 h 4201234"/>
                <a:gd name="connsiteX750" fmla="*/ 2651212 w 3391731"/>
                <a:gd name="connsiteY750" fmla="*/ 884422 h 4201234"/>
                <a:gd name="connsiteX751" fmla="*/ 2626748 w 3391731"/>
                <a:gd name="connsiteY751" fmla="*/ 874802 h 4201234"/>
                <a:gd name="connsiteX752" fmla="*/ 2626748 w 3391731"/>
                <a:gd name="connsiteY752" fmla="*/ 810863 h 4201234"/>
                <a:gd name="connsiteX753" fmla="*/ 2628721 w 3391731"/>
                <a:gd name="connsiteY753" fmla="*/ 810863 h 4201234"/>
                <a:gd name="connsiteX754" fmla="*/ 2725508 w 3391731"/>
                <a:gd name="connsiteY754" fmla="*/ 869144 h 4201234"/>
                <a:gd name="connsiteX755" fmla="*/ 2725508 w 3391731"/>
                <a:gd name="connsiteY755" fmla="*/ 846793 h 4201234"/>
                <a:gd name="connsiteX756" fmla="*/ 2722961 w 3391731"/>
                <a:gd name="connsiteY756" fmla="*/ 835653 h 4201234"/>
                <a:gd name="connsiteX757" fmla="*/ 2717442 w 3391731"/>
                <a:gd name="connsiteY757" fmla="*/ 825999 h 4201234"/>
                <a:gd name="connsiteX758" fmla="*/ 2708969 w 3391731"/>
                <a:gd name="connsiteY758" fmla="*/ 817476 h 4201234"/>
                <a:gd name="connsiteX759" fmla="*/ 2701026 w 3391731"/>
                <a:gd name="connsiteY759" fmla="*/ 812560 h 4201234"/>
                <a:gd name="connsiteX760" fmla="*/ 2500390 w 3391731"/>
                <a:gd name="connsiteY760" fmla="*/ 789860 h 4201234"/>
                <a:gd name="connsiteX761" fmla="*/ 2516041 w 3391731"/>
                <a:gd name="connsiteY761" fmla="*/ 794001 h 4201234"/>
                <a:gd name="connsiteX762" fmla="*/ 2527317 w 3391731"/>
                <a:gd name="connsiteY762" fmla="*/ 805277 h 4201234"/>
                <a:gd name="connsiteX763" fmla="*/ 2531647 w 3391731"/>
                <a:gd name="connsiteY763" fmla="*/ 821969 h 4201234"/>
                <a:gd name="connsiteX764" fmla="*/ 2530977 w 3391731"/>
                <a:gd name="connsiteY764" fmla="*/ 828781 h 4201234"/>
                <a:gd name="connsiteX765" fmla="*/ 2529250 w 3391731"/>
                <a:gd name="connsiteY765" fmla="*/ 835699 h 4201234"/>
                <a:gd name="connsiteX766" fmla="*/ 2527876 w 3391731"/>
                <a:gd name="connsiteY766" fmla="*/ 840476 h 4201234"/>
                <a:gd name="connsiteX767" fmla="*/ 2527558 w 3391731"/>
                <a:gd name="connsiteY767" fmla="*/ 842493 h 4201234"/>
                <a:gd name="connsiteX768" fmla="*/ 2528386 w 3391731"/>
                <a:gd name="connsiteY768" fmla="*/ 847584 h 4201234"/>
                <a:gd name="connsiteX769" fmla="*/ 2531222 w 3391731"/>
                <a:gd name="connsiteY769" fmla="*/ 855637 h 4201234"/>
                <a:gd name="connsiteX770" fmla="*/ 2502654 w 3391731"/>
                <a:gd name="connsiteY770" fmla="*/ 863984 h 4201234"/>
                <a:gd name="connsiteX771" fmla="*/ 2501522 w 3391731"/>
                <a:gd name="connsiteY771" fmla="*/ 860022 h 4201234"/>
                <a:gd name="connsiteX772" fmla="*/ 2521494 w 3391731"/>
                <a:gd name="connsiteY772" fmla="*/ 840366 h 4201234"/>
                <a:gd name="connsiteX773" fmla="*/ 2526713 w 3391731"/>
                <a:gd name="connsiteY773" fmla="*/ 822818 h 4201234"/>
                <a:gd name="connsiteX774" fmla="*/ 2524820 w 3391731"/>
                <a:gd name="connsiteY774" fmla="*/ 813932 h 4201234"/>
                <a:gd name="connsiteX775" fmla="*/ 2518179 w 3391731"/>
                <a:gd name="connsiteY775" fmla="*/ 805141 h 4201234"/>
                <a:gd name="connsiteX776" fmla="*/ 2505343 w 3391731"/>
                <a:gd name="connsiteY776" fmla="*/ 801161 h 4201234"/>
                <a:gd name="connsiteX777" fmla="*/ 2493456 w 3391731"/>
                <a:gd name="connsiteY777" fmla="*/ 806133 h 4201234"/>
                <a:gd name="connsiteX778" fmla="*/ 2482842 w 3391731"/>
                <a:gd name="connsiteY778" fmla="*/ 826498 h 4201234"/>
                <a:gd name="connsiteX779" fmla="*/ 2475593 w 3391731"/>
                <a:gd name="connsiteY779" fmla="*/ 842325 h 4201234"/>
                <a:gd name="connsiteX780" fmla="*/ 2466269 w 3391731"/>
                <a:gd name="connsiteY780" fmla="*/ 852737 h 4201234"/>
                <a:gd name="connsiteX781" fmla="*/ 2451850 w 3391731"/>
                <a:gd name="connsiteY781" fmla="*/ 856485 h 4201234"/>
                <a:gd name="connsiteX782" fmla="*/ 2438306 w 3391731"/>
                <a:gd name="connsiteY782" fmla="*/ 853501 h 4201234"/>
                <a:gd name="connsiteX783" fmla="*/ 2427533 w 3391731"/>
                <a:gd name="connsiteY783" fmla="*/ 844106 h 4201234"/>
                <a:gd name="connsiteX784" fmla="*/ 2423141 w 3391731"/>
                <a:gd name="connsiteY784" fmla="*/ 827631 h 4201234"/>
                <a:gd name="connsiteX785" fmla="*/ 2423388 w 3391731"/>
                <a:gd name="connsiteY785" fmla="*/ 822571 h 4201234"/>
                <a:gd name="connsiteX786" fmla="*/ 2424697 w 3391731"/>
                <a:gd name="connsiteY786" fmla="*/ 814325 h 4201234"/>
                <a:gd name="connsiteX787" fmla="*/ 2425157 w 3391731"/>
                <a:gd name="connsiteY787" fmla="*/ 811636 h 4201234"/>
                <a:gd name="connsiteX788" fmla="*/ 2425405 w 3391731"/>
                <a:gd name="connsiteY788" fmla="*/ 808947 h 4201234"/>
                <a:gd name="connsiteX789" fmla="*/ 2424750 w 3391731"/>
                <a:gd name="connsiteY789" fmla="*/ 804294 h 4201234"/>
                <a:gd name="connsiteX790" fmla="*/ 2423141 w 3391731"/>
                <a:gd name="connsiteY790" fmla="*/ 799749 h 4201234"/>
                <a:gd name="connsiteX791" fmla="*/ 2448454 w 3391731"/>
                <a:gd name="connsiteY791" fmla="*/ 791838 h 4201234"/>
                <a:gd name="connsiteX792" fmla="*/ 2449868 w 3391731"/>
                <a:gd name="connsiteY792" fmla="*/ 796076 h 4201234"/>
                <a:gd name="connsiteX793" fmla="*/ 2438836 w 3391731"/>
                <a:gd name="connsiteY793" fmla="*/ 802601 h 4201234"/>
                <a:gd name="connsiteX794" fmla="*/ 2430948 w 3391731"/>
                <a:gd name="connsiteY794" fmla="*/ 811804 h 4201234"/>
                <a:gd name="connsiteX795" fmla="*/ 2427934 w 3391731"/>
                <a:gd name="connsiteY795" fmla="*/ 827206 h 4201234"/>
                <a:gd name="connsiteX796" fmla="*/ 2431037 w 3391731"/>
                <a:gd name="connsiteY796" fmla="*/ 839379 h 4201234"/>
                <a:gd name="connsiteX797" fmla="*/ 2438039 w 3391731"/>
                <a:gd name="connsiteY797" fmla="*/ 845230 h 4201234"/>
                <a:gd name="connsiteX798" fmla="*/ 2445482 w 3391731"/>
                <a:gd name="connsiteY798" fmla="*/ 846739 h 4201234"/>
                <a:gd name="connsiteX799" fmla="*/ 2458183 w 3391731"/>
                <a:gd name="connsiteY799" fmla="*/ 840971 h 4201234"/>
                <a:gd name="connsiteX800" fmla="*/ 2468973 w 3391731"/>
                <a:gd name="connsiteY800" fmla="*/ 820978 h 4201234"/>
                <a:gd name="connsiteX801" fmla="*/ 2477496 w 3391731"/>
                <a:gd name="connsiteY801" fmla="*/ 803476 h 4201234"/>
                <a:gd name="connsiteX802" fmla="*/ 2486962 w 3391731"/>
                <a:gd name="connsiteY802" fmla="*/ 793210 h 4201234"/>
                <a:gd name="connsiteX803" fmla="*/ 2500390 w 3391731"/>
                <a:gd name="connsiteY803" fmla="*/ 789860 h 4201234"/>
                <a:gd name="connsiteX804" fmla="*/ 2026917 w 3391731"/>
                <a:gd name="connsiteY804" fmla="*/ 649037 h 4201234"/>
                <a:gd name="connsiteX805" fmla="*/ 2068099 w 3391731"/>
                <a:gd name="connsiteY805" fmla="*/ 672757 h 4201234"/>
                <a:gd name="connsiteX806" fmla="*/ 2195870 w 3391731"/>
                <a:gd name="connsiteY806" fmla="*/ 767632 h 4201234"/>
                <a:gd name="connsiteX807" fmla="*/ 2216989 w 3391731"/>
                <a:gd name="connsiteY807" fmla="*/ 796742 h 4201234"/>
                <a:gd name="connsiteX808" fmla="*/ 2185310 w 3391731"/>
                <a:gd name="connsiteY808" fmla="*/ 824773 h 4201234"/>
                <a:gd name="connsiteX809" fmla="*/ 1587637 w 3391731"/>
                <a:gd name="connsiteY809" fmla="*/ 824773 h 4201234"/>
                <a:gd name="connsiteX810" fmla="*/ 1587637 w 3391731"/>
                <a:gd name="connsiteY810" fmla="*/ 975712 h 4201234"/>
                <a:gd name="connsiteX811" fmla="*/ 1804108 w 3391731"/>
                <a:gd name="connsiteY811" fmla="*/ 975712 h 4201234"/>
                <a:gd name="connsiteX812" fmla="*/ 1857962 w 3391731"/>
                <a:gd name="connsiteY812" fmla="*/ 904556 h 4201234"/>
                <a:gd name="connsiteX813" fmla="*/ 1899145 w 3391731"/>
                <a:gd name="connsiteY813" fmla="*/ 874367 h 4201234"/>
                <a:gd name="connsiteX814" fmla="*/ 1933991 w 3391731"/>
                <a:gd name="connsiteY814" fmla="*/ 893774 h 4201234"/>
                <a:gd name="connsiteX815" fmla="*/ 2042755 w 3391731"/>
                <a:gd name="connsiteY815" fmla="*/ 982182 h 4201234"/>
                <a:gd name="connsiteX816" fmla="*/ 2065986 w 3391731"/>
                <a:gd name="connsiteY816" fmla="*/ 1013448 h 4201234"/>
                <a:gd name="connsiteX817" fmla="*/ 1989957 w 3391731"/>
                <a:gd name="connsiteY817" fmla="*/ 1089994 h 4201234"/>
                <a:gd name="connsiteX818" fmla="*/ 1987846 w 3391731"/>
                <a:gd name="connsiteY818" fmla="*/ 1247403 h 4201234"/>
                <a:gd name="connsiteX819" fmla="*/ 1994709 w 3391731"/>
                <a:gd name="connsiteY819" fmla="*/ 1410201 h 4201234"/>
                <a:gd name="connsiteX820" fmla="*/ 2001574 w 3391731"/>
                <a:gd name="connsiteY820" fmla="*/ 1569764 h 4201234"/>
                <a:gd name="connsiteX821" fmla="*/ 1994380 w 3391731"/>
                <a:gd name="connsiteY821" fmla="*/ 1621650 h 4201234"/>
                <a:gd name="connsiteX822" fmla="*/ 1991507 w 3391731"/>
                <a:gd name="connsiteY822" fmla="*/ 1626583 h 4201234"/>
                <a:gd name="connsiteX823" fmla="*/ 2092738 w 3391731"/>
                <a:gd name="connsiteY823" fmla="*/ 1687789 h 4201234"/>
                <a:gd name="connsiteX824" fmla="*/ 2425893 w 3391731"/>
                <a:gd name="connsiteY824" fmla="*/ 1687789 h 4201234"/>
                <a:gd name="connsiteX825" fmla="*/ 2477954 w 3391731"/>
                <a:gd name="connsiteY825" fmla="*/ 1622117 h 4201234"/>
                <a:gd name="connsiteX826" fmla="*/ 2502779 w 3391731"/>
                <a:gd name="connsiteY826" fmla="*/ 1602896 h 4201234"/>
                <a:gd name="connsiteX827" fmla="*/ 2532411 w 3391731"/>
                <a:gd name="connsiteY827" fmla="*/ 1618917 h 4201234"/>
                <a:gd name="connsiteX828" fmla="*/ 2602889 w 3391731"/>
                <a:gd name="connsiteY828" fmla="*/ 1684589 h 4201234"/>
                <a:gd name="connsiteX829" fmla="*/ 2617303 w 3391731"/>
                <a:gd name="connsiteY829" fmla="*/ 1709413 h 4201234"/>
                <a:gd name="connsiteX830" fmla="*/ 2593275 w 3391731"/>
                <a:gd name="connsiteY830" fmla="*/ 1727035 h 4201234"/>
                <a:gd name="connsiteX831" fmla="*/ 2349015 w 3391731"/>
                <a:gd name="connsiteY831" fmla="*/ 1727035 h 4201234"/>
                <a:gd name="connsiteX832" fmla="*/ 2349015 w 3391731"/>
                <a:gd name="connsiteY832" fmla="*/ 1848763 h 4201234"/>
                <a:gd name="connsiteX833" fmla="*/ 2463532 w 3391731"/>
                <a:gd name="connsiteY833" fmla="*/ 1848763 h 4201234"/>
                <a:gd name="connsiteX834" fmla="*/ 2502779 w 3391731"/>
                <a:gd name="connsiteY834" fmla="*/ 1807917 h 4201234"/>
                <a:gd name="connsiteX835" fmla="*/ 2526003 w 3391731"/>
                <a:gd name="connsiteY835" fmla="*/ 1791099 h 4201234"/>
                <a:gd name="connsiteX836" fmla="*/ 2548425 w 3391731"/>
                <a:gd name="connsiteY836" fmla="*/ 1803117 h 4201234"/>
                <a:gd name="connsiteX837" fmla="*/ 2606089 w 3391731"/>
                <a:gd name="connsiteY837" fmla="*/ 1847163 h 4201234"/>
                <a:gd name="connsiteX838" fmla="*/ 2619707 w 3391731"/>
                <a:gd name="connsiteY838" fmla="*/ 1869986 h 4201234"/>
                <a:gd name="connsiteX839" fmla="*/ 2612496 w 3391731"/>
                <a:gd name="connsiteY839" fmla="*/ 1889609 h 4201234"/>
                <a:gd name="connsiteX840" fmla="*/ 2581264 w 3391731"/>
                <a:gd name="connsiteY840" fmla="*/ 1920841 h 4201234"/>
                <a:gd name="connsiteX841" fmla="*/ 2581264 w 3391731"/>
                <a:gd name="connsiteY841" fmla="*/ 2085015 h 4201234"/>
                <a:gd name="connsiteX842" fmla="*/ 2557637 w 3391731"/>
                <a:gd name="connsiteY842" fmla="*/ 2124262 h 4201234"/>
                <a:gd name="connsiteX843" fmla="*/ 2507586 w 3391731"/>
                <a:gd name="connsiteY843" fmla="*/ 2138676 h 4201234"/>
                <a:gd name="connsiteX844" fmla="*/ 2473548 w 3391731"/>
                <a:gd name="connsiteY844" fmla="*/ 2129061 h 4201234"/>
                <a:gd name="connsiteX845" fmla="*/ 2460332 w 3391731"/>
                <a:gd name="connsiteY845" fmla="*/ 2109446 h 4201234"/>
                <a:gd name="connsiteX846" fmla="*/ 2458732 w 3391731"/>
                <a:gd name="connsiteY846" fmla="*/ 2080215 h 4201234"/>
                <a:gd name="connsiteX847" fmla="*/ 2349015 w 3391731"/>
                <a:gd name="connsiteY847" fmla="*/ 2080215 h 4201234"/>
                <a:gd name="connsiteX848" fmla="*/ 2349015 w 3391731"/>
                <a:gd name="connsiteY848" fmla="*/ 2229172 h 4201234"/>
                <a:gd name="connsiteX849" fmla="*/ 2458732 w 3391731"/>
                <a:gd name="connsiteY849" fmla="*/ 2229172 h 4201234"/>
                <a:gd name="connsiteX850" fmla="*/ 2499571 w 3391731"/>
                <a:gd name="connsiteY850" fmla="*/ 2178718 h 4201234"/>
                <a:gd name="connsiteX851" fmla="*/ 2526003 w 3391731"/>
                <a:gd name="connsiteY851" fmla="*/ 2158693 h 4201234"/>
                <a:gd name="connsiteX852" fmla="*/ 2555635 w 3391731"/>
                <a:gd name="connsiteY852" fmla="*/ 2174715 h 4201234"/>
                <a:gd name="connsiteX853" fmla="*/ 2610896 w 3391731"/>
                <a:gd name="connsiteY853" fmla="*/ 2225972 h 4201234"/>
                <a:gd name="connsiteX854" fmla="*/ 2626114 w 3391731"/>
                <a:gd name="connsiteY854" fmla="*/ 2250797 h 4201234"/>
                <a:gd name="connsiteX855" fmla="*/ 2601282 w 3391731"/>
                <a:gd name="connsiteY855" fmla="*/ 2268411 h 4201234"/>
                <a:gd name="connsiteX856" fmla="*/ 2086331 w 3391731"/>
                <a:gd name="connsiteY856" fmla="*/ 2268411 h 4201234"/>
                <a:gd name="connsiteX857" fmla="*/ 2081524 w 3391731"/>
                <a:gd name="connsiteY857" fmla="*/ 2313261 h 4201234"/>
                <a:gd name="connsiteX858" fmla="*/ 2049093 w 3391731"/>
                <a:gd name="connsiteY858" fmla="*/ 2344098 h 4201234"/>
                <a:gd name="connsiteX859" fmla="*/ 2006245 w 3391731"/>
                <a:gd name="connsiteY859" fmla="*/ 2355707 h 4201234"/>
                <a:gd name="connsiteX860" fmla="*/ 1958196 w 3391731"/>
                <a:gd name="connsiteY860" fmla="*/ 2306057 h 4201234"/>
                <a:gd name="connsiteX861" fmla="*/ 1960592 w 3391731"/>
                <a:gd name="connsiteY861" fmla="*/ 2258804 h 4201234"/>
                <a:gd name="connsiteX862" fmla="*/ 1962996 w 3391731"/>
                <a:gd name="connsiteY862" fmla="*/ 2209154 h 4201234"/>
                <a:gd name="connsiteX863" fmla="*/ 1965402 w 3391731"/>
                <a:gd name="connsiteY863" fmla="*/ 2053984 h 4201234"/>
                <a:gd name="connsiteX864" fmla="*/ 1965526 w 3391731"/>
                <a:gd name="connsiteY864" fmla="*/ 2041320 h 4201234"/>
                <a:gd name="connsiteX865" fmla="*/ 2002005 w 3391731"/>
                <a:gd name="connsiteY865" fmla="*/ 2059958 h 4201234"/>
                <a:gd name="connsiteX866" fmla="*/ 2054703 w 3391731"/>
                <a:gd name="connsiteY866" fmla="*/ 2066925 h 4201234"/>
                <a:gd name="connsiteX867" fmla="*/ 2101685 w 3391731"/>
                <a:gd name="connsiteY867" fmla="*/ 2058171 h 4201234"/>
                <a:gd name="connsiteX868" fmla="*/ 2128484 w 3391731"/>
                <a:gd name="connsiteY868" fmla="*/ 2040969 h 4201234"/>
                <a:gd name="connsiteX869" fmla="*/ 2458732 w 3391731"/>
                <a:gd name="connsiteY869" fmla="*/ 2040969 h 4201234"/>
                <a:gd name="connsiteX870" fmla="*/ 2458732 w 3391731"/>
                <a:gd name="connsiteY870" fmla="*/ 1888002 h 4201234"/>
                <a:gd name="connsiteX871" fmla="*/ 2170086 w 3391731"/>
                <a:gd name="connsiteY871" fmla="*/ 1888002 h 4201234"/>
                <a:gd name="connsiteX872" fmla="*/ 2151339 w 3391731"/>
                <a:gd name="connsiteY872" fmla="*/ 1848763 h 4201234"/>
                <a:gd name="connsiteX873" fmla="*/ 2225680 w 3391731"/>
                <a:gd name="connsiteY873" fmla="*/ 1848763 h 4201234"/>
                <a:gd name="connsiteX874" fmla="*/ 2225680 w 3391731"/>
                <a:gd name="connsiteY874" fmla="*/ 1727035 h 4201234"/>
                <a:gd name="connsiteX875" fmla="*/ 2086331 w 3391731"/>
                <a:gd name="connsiteY875" fmla="*/ 1727035 h 4201234"/>
                <a:gd name="connsiteX876" fmla="*/ 2086331 w 3391731"/>
                <a:gd name="connsiteY876" fmla="*/ 1776791 h 4201234"/>
                <a:gd name="connsiteX877" fmla="*/ 2048272 w 3391731"/>
                <a:gd name="connsiteY877" fmla="*/ 1744664 h 4201234"/>
                <a:gd name="connsiteX878" fmla="*/ 1961596 w 3391731"/>
                <a:gd name="connsiteY878" fmla="*/ 1697211 h 4201234"/>
                <a:gd name="connsiteX879" fmla="*/ 1960164 w 3391731"/>
                <a:gd name="connsiteY879" fmla="*/ 1666522 h 4201234"/>
                <a:gd name="connsiteX880" fmla="*/ 1936830 w 3391731"/>
                <a:gd name="connsiteY880" fmla="*/ 1680948 h 4201234"/>
                <a:gd name="connsiteX881" fmla="*/ 1886474 w 3391731"/>
                <a:gd name="connsiteY881" fmla="*/ 1688360 h 4201234"/>
                <a:gd name="connsiteX882" fmla="*/ 1841067 w 3391731"/>
                <a:gd name="connsiteY882" fmla="*/ 1669492 h 4201234"/>
                <a:gd name="connsiteX883" fmla="*/ 1826284 w 3391731"/>
                <a:gd name="connsiteY883" fmla="*/ 1631219 h 4201234"/>
                <a:gd name="connsiteX884" fmla="*/ 1826284 w 3391731"/>
                <a:gd name="connsiteY884" fmla="*/ 1609656 h 4201234"/>
                <a:gd name="connsiteX885" fmla="*/ 1287745 w 3391731"/>
                <a:gd name="connsiteY885" fmla="*/ 1609656 h 4201234"/>
                <a:gd name="connsiteX886" fmla="*/ 1442970 w 3391731"/>
                <a:gd name="connsiteY886" fmla="*/ 1726094 h 4201234"/>
                <a:gd name="connsiteX887" fmla="*/ 1463034 w 3391731"/>
                <a:gd name="connsiteY887" fmla="*/ 1761672 h 4201234"/>
                <a:gd name="connsiteX888" fmla="*/ 1413403 w 3391731"/>
                <a:gd name="connsiteY888" fmla="*/ 1805876 h 4201234"/>
                <a:gd name="connsiteX889" fmla="*/ 1367997 w 3391731"/>
                <a:gd name="connsiteY889" fmla="*/ 1801564 h 4201234"/>
                <a:gd name="connsiteX890" fmla="*/ 786163 w 3391731"/>
                <a:gd name="connsiteY890" fmla="*/ 2029050 h 4201234"/>
                <a:gd name="connsiteX891" fmla="*/ 786163 w 3391731"/>
                <a:gd name="connsiteY891" fmla="*/ 2015035 h 4201234"/>
                <a:gd name="connsiteX892" fmla="*/ 1079193 w 3391731"/>
                <a:gd name="connsiteY892" fmla="*/ 1818813 h 4201234"/>
                <a:gd name="connsiteX893" fmla="*/ 1267680 w 3391731"/>
                <a:gd name="connsiteY893" fmla="*/ 1609656 h 4201234"/>
                <a:gd name="connsiteX894" fmla="*/ 1205379 w 3391731"/>
                <a:gd name="connsiteY894" fmla="*/ 1609656 h 4201234"/>
                <a:gd name="connsiteX895" fmla="*/ 1185844 w 3391731"/>
                <a:gd name="connsiteY895" fmla="*/ 1673804 h 4201234"/>
                <a:gd name="connsiteX896" fmla="*/ 1143605 w 3391731"/>
                <a:gd name="connsiteY896" fmla="*/ 1701836 h 4201234"/>
                <a:gd name="connsiteX897" fmla="*/ 1104007 w 3391731"/>
                <a:gd name="connsiteY897" fmla="*/ 1706689 h 4201234"/>
                <a:gd name="connsiteX898" fmla="*/ 1051736 w 3391731"/>
                <a:gd name="connsiteY898" fmla="*/ 1695368 h 4201234"/>
                <a:gd name="connsiteX899" fmla="*/ 1031146 w 3391731"/>
                <a:gd name="connsiteY899" fmla="*/ 1671109 h 4201234"/>
                <a:gd name="connsiteX900" fmla="*/ 1027978 w 3391731"/>
                <a:gd name="connsiteY900" fmla="*/ 1635531 h 4201234"/>
                <a:gd name="connsiteX901" fmla="*/ 1034313 w 3391731"/>
                <a:gd name="connsiteY901" fmla="*/ 1423678 h 4201234"/>
                <a:gd name="connsiteX902" fmla="*/ 1040650 w 3391731"/>
                <a:gd name="connsiteY902" fmla="*/ 1176246 h 4201234"/>
                <a:gd name="connsiteX903" fmla="*/ 1023753 w 3391731"/>
                <a:gd name="connsiteY903" fmla="*/ 862508 h 4201234"/>
                <a:gd name="connsiteX904" fmla="*/ 1248674 w 3391731"/>
                <a:gd name="connsiteY904" fmla="*/ 975712 h 4201234"/>
                <a:gd name="connsiteX905" fmla="*/ 1426075 w 3391731"/>
                <a:gd name="connsiteY905" fmla="*/ 975712 h 4201234"/>
                <a:gd name="connsiteX906" fmla="*/ 1426075 w 3391731"/>
                <a:gd name="connsiteY906" fmla="*/ 824773 h 4201234"/>
                <a:gd name="connsiteX907" fmla="*/ 1186371 w 3391731"/>
                <a:gd name="connsiteY907" fmla="*/ 824773 h 4201234"/>
                <a:gd name="connsiteX908" fmla="*/ 949838 w 3391731"/>
                <a:gd name="connsiteY908" fmla="*/ 840945 h 4201234"/>
                <a:gd name="connsiteX909" fmla="*/ 916046 w 3391731"/>
                <a:gd name="connsiteY909" fmla="*/ 759008 h 4201234"/>
                <a:gd name="connsiteX910" fmla="*/ 1224386 w 3391731"/>
                <a:gd name="connsiteY910" fmla="*/ 771945 h 4201234"/>
                <a:gd name="connsiteX911" fmla="*/ 1931880 w 3391731"/>
                <a:gd name="connsiteY911" fmla="*/ 771945 h 4201234"/>
                <a:gd name="connsiteX912" fmla="*/ 1994182 w 3391731"/>
                <a:gd name="connsiteY912" fmla="*/ 677069 h 4201234"/>
                <a:gd name="connsiteX913" fmla="*/ 2026917 w 3391731"/>
                <a:gd name="connsiteY913" fmla="*/ 649037 h 4201234"/>
                <a:gd name="connsiteX914" fmla="*/ 2626748 w 3391731"/>
                <a:gd name="connsiteY914" fmla="*/ 644092 h 4201234"/>
                <a:gd name="connsiteX915" fmla="*/ 2631399 w 3391731"/>
                <a:gd name="connsiteY915" fmla="*/ 644092 h 4201234"/>
                <a:gd name="connsiteX916" fmla="*/ 2631399 w 3391731"/>
                <a:gd name="connsiteY916" fmla="*/ 650742 h 4201234"/>
                <a:gd name="connsiteX917" fmla="*/ 2634655 w 3391731"/>
                <a:gd name="connsiteY917" fmla="*/ 656650 h 4201234"/>
                <a:gd name="connsiteX918" fmla="*/ 2641732 w 3391731"/>
                <a:gd name="connsiteY918" fmla="*/ 658100 h 4201234"/>
                <a:gd name="connsiteX919" fmla="*/ 2715175 w 3391731"/>
                <a:gd name="connsiteY919" fmla="*/ 658100 h 4201234"/>
                <a:gd name="connsiteX920" fmla="*/ 2721988 w 3391731"/>
                <a:gd name="connsiteY920" fmla="*/ 656809 h 4201234"/>
                <a:gd name="connsiteX921" fmla="*/ 2725508 w 3391731"/>
                <a:gd name="connsiteY921" fmla="*/ 650742 h 4201234"/>
                <a:gd name="connsiteX922" fmla="*/ 2725508 w 3391731"/>
                <a:gd name="connsiteY922" fmla="*/ 644092 h 4201234"/>
                <a:gd name="connsiteX923" fmla="*/ 2730019 w 3391731"/>
                <a:gd name="connsiteY923" fmla="*/ 644092 h 4201234"/>
                <a:gd name="connsiteX924" fmla="*/ 2730019 w 3391731"/>
                <a:gd name="connsiteY924" fmla="*/ 685962 h 4201234"/>
                <a:gd name="connsiteX925" fmla="*/ 2725508 w 3391731"/>
                <a:gd name="connsiteY925" fmla="*/ 685962 h 4201234"/>
                <a:gd name="connsiteX926" fmla="*/ 2725508 w 3391731"/>
                <a:gd name="connsiteY926" fmla="*/ 680017 h 4201234"/>
                <a:gd name="connsiteX927" fmla="*/ 2722518 w 3391731"/>
                <a:gd name="connsiteY927" fmla="*/ 674018 h 4201234"/>
                <a:gd name="connsiteX928" fmla="*/ 2715175 w 3391731"/>
                <a:gd name="connsiteY928" fmla="*/ 671948 h 4201234"/>
                <a:gd name="connsiteX929" fmla="*/ 2680072 w 3391731"/>
                <a:gd name="connsiteY929" fmla="*/ 671948 h 4201234"/>
                <a:gd name="connsiteX930" fmla="*/ 2680072 w 3391731"/>
                <a:gd name="connsiteY930" fmla="*/ 711583 h 4201234"/>
                <a:gd name="connsiteX931" fmla="*/ 2715175 w 3391731"/>
                <a:gd name="connsiteY931" fmla="*/ 711583 h 4201234"/>
                <a:gd name="connsiteX932" fmla="*/ 2722412 w 3391731"/>
                <a:gd name="connsiteY932" fmla="*/ 709637 h 4201234"/>
                <a:gd name="connsiteX933" fmla="*/ 2725508 w 3391731"/>
                <a:gd name="connsiteY933" fmla="*/ 703656 h 4201234"/>
                <a:gd name="connsiteX934" fmla="*/ 2725508 w 3391731"/>
                <a:gd name="connsiteY934" fmla="*/ 697570 h 4201234"/>
                <a:gd name="connsiteX935" fmla="*/ 2730019 w 3391731"/>
                <a:gd name="connsiteY935" fmla="*/ 697570 h 4201234"/>
                <a:gd name="connsiteX936" fmla="*/ 2730019 w 3391731"/>
                <a:gd name="connsiteY936" fmla="*/ 739439 h 4201234"/>
                <a:gd name="connsiteX937" fmla="*/ 2725508 w 3391731"/>
                <a:gd name="connsiteY937" fmla="*/ 739439 h 4201234"/>
                <a:gd name="connsiteX938" fmla="*/ 2725508 w 3391731"/>
                <a:gd name="connsiteY938" fmla="*/ 732789 h 4201234"/>
                <a:gd name="connsiteX939" fmla="*/ 2722253 w 3391731"/>
                <a:gd name="connsiteY939" fmla="*/ 726935 h 4201234"/>
                <a:gd name="connsiteX940" fmla="*/ 2715175 w 3391731"/>
                <a:gd name="connsiteY940" fmla="*/ 725432 h 4201234"/>
                <a:gd name="connsiteX941" fmla="*/ 2641732 w 3391731"/>
                <a:gd name="connsiteY941" fmla="*/ 725432 h 4201234"/>
                <a:gd name="connsiteX942" fmla="*/ 2634973 w 3391731"/>
                <a:gd name="connsiteY942" fmla="*/ 726776 h 4201234"/>
                <a:gd name="connsiteX943" fmla="*/ 2631399 w 3391731"/>
                <a:gd name="connsiteY943" fmla="*/ 732789 h 4201234"/>
                <a:gd name="connsiteX944" fmla="*/ 2631399 w 3391731"/>
                <a:gd name="connsiteY944" fmla="*/ 739439 h 4201234"/>
                <a:gd name="connsiteX945" fmla="*/ 2626748 w 3391731"/>
                <a:gd name="connsiteY945" fmla="*/ 739439 h 4201234"/>
                <a:gd name="connsiteX946" fmla="*/ 2626748 w 3391731"/>
                <a:gd name="connsiteY946" fmla="*/ 697570 h 4201234"/>
                <a:gd name="connsiteX947" fmla="*/ 2631399 w 3391731"/>
                <a:gd name="connsiteY947" fmla="*/ 697570 h 4201234"/>
                <a:gd name="connsiteX948" fmla="*/ 2631399 w 3391731"/>
                <a:gd name="connsiteY948" fmla="*/ 703656 h 4201234"/>
                <a:gd name="connsiteX949" fmla="*/ 2634283 w 3391731"/>
                <a:gd name="connsiteY949" fmla="*/ 709531 h 4201234"/>
                <a:gd name="connsiteX950" fmla="*/ 2641732 w 3391731"/>
                <a:gd name="connsiteY950" fmla="*/ 711583 h 4201234"/>
                <a:gd name="connsiteX951" fmla="*/ 2675562 w 3391731"/>
                <a:gd name="connsiteY951" fmla="*/ 711583 h 4201234"/>
                <a:gd name="connsiteX952" fmla="*/ 2675562 w 3391731"/>
                <a:gd name="connsiteY952" fmla="*/ 671948 h 4201234"/>
                <a:gd name="connsiteX953" fmla="*/ 2641732 w 3391731"/>
                <a:gd name="connsiteY953" fmla="*/ 671948 h 4201234"/>
                <a:gd name="connsiteX954" fmla="*/ 2634390 w 3391731"/>
                <a:gd name="connsiteY954" fmla="*/ 674018 h 4201234"/>
                <a:gd name="connsiteX955" fmla="*/ 2631399 w 3391731"/>
                <a:gd name="connsiteY955" fmla="*/ 680017 h 4201234"/>
                <a:gd name="connsiteX956" fmla="*/ 2631399 w 3391731"/>
                <a:gd name="connsiteY956" fmla="*/ 685962 h 4201234"/>
                <a:gd name="connsiteX957" fmla="*/ 2626748 w 3391731"/>
                <a:gd name="connsiteY957" fmla="*/ 685962 h 4201234"/>
                <a:gd name="connsiteX958" fmla="*/ 2425688 w 3391731"/>
                <a:gd name="connsiteY958" fmla="*/ 623183 h 4201234"/>
                <a:gd name="connsiteX959" fmla="*/ 2430339 w 3391731"/>
                <a:gd name="connsiteY959" fmla="*/ 623183 h 4201234"/>
                <a:gd name="connsiteX960" fmla="*/ 2430339 w 3391731"/>
                <a:gd name="connsiteY960" fmla="*/ 629833 h 4201234"/>
                <a:gd name="connsiteX961" fmla="*/ 2433595 w 3391731"/>
                <a:gd name="connsiteY961" fmla="*/ 635741 h 4201234"/>
                <a:gd name="connsiteX962" fmla="*/ 2440672 w 3391731"/>
                <a:gd name="connsiteY962" fmla="*/ 637191 h 4201234"/>
                <a:gd name="connsiteX963" fmla="*/ 2514115 w 3391731"/>
                <a:gd name="connsiteY963" fmla="*/ 637191 h 4201234"/>
                <a:gd name="connsiteX964" fmla="*/ 2520928 w 3391731"/>
                <a:gd name="connsiteY964" fmla="*/ 635900 h 4201234"/>
                <a:gd name="connsiteX965" fmla="*/ 2524448 w 3391731"/>
                <a:gd name="connsiteY965" fmla="*/ 629833 h 4201234"/>
                <a:gd name="connsiteX966" fmla="*/ 2524448 w 3391731"/>
                <a:gd name="connsiteY966" fmla="*/ 623183 h 4201234"/>
                <a:gd name="connsiteX967" fmla="*/ 2528959 w 3391731"/>
                <a:gd name="connsiteY967" fmla="*/ 623183 h 4201234"/>
                <a:gd name="connsiteX968" fmla="*/ 2528959 w 3391731"/>
                <a:gd name="connsiteY968" fmla="*/ 665053 h 4201234"/>
                <a:gd name="connsiteX969" fmla="*/ 2524448 w 3391731"/>
                <a:gd name="connsiteY969" fmla="*/ 665053 h 4201234"/>
                <a:gd name="connsiteX970" fmla="*/ 2524448 w 3391731"/>
                <a:gd name="connsiteY970" fmla="*/ 659108 h 4201234"/>
                <a:gd name="connsiteX971" fmla="*/ 2521458 w 3391731"/>
                <a:gd name="connsiteY971" fmla="*/ 653109 h 4201234"/>
                <a:gd name="connsiteX972" fmla="*/ 2514115 w 3391731"/>
                <a:gd name="connsiteY972" fmla="*/ 651039 h 4201234"/>
                <a:gd name="connsiteX973" fmla="*/ 2479012 w 3391731"/>
                <a:gd name="connsiteY973" fmla="*/ 651039 h 4201234"/>
                <a:gd name="connsiteX974" fmla="*/ 2479012 w 3391731"/>
                <a:gd name="connsiteY974" fmla="*/ 690675 h 4201234"/>
                <a:gd name="connsiteX975" fmla="*/ 2514115 w 3391731"/>
                <a:gd name="connsiteY975" fmla="*/ 690675 h 4201234"/>
                <a:gd name="connsiteX976" fmla="*/ 2521352 w 3391731"/>
                <a:gd name="connsiteY976" fmla="*/ 688728 h 4201234"/>
                <a:gd name="connsiteX977" fmla="*/ 2524448 w 3391731"/>
                <a:gd name="connsiteY977" fmla="*/ 682747 h 4201234"/>
                <a:gd name="connsiteX978" fmla="*/ 2524448 w 3391731"/>
                <a:gd name="connsiteY978" fmla="*/ 676661 h 4201234"/>
                <a:gd name="connsiteX979" fmla="*/ 2528959 w 3391731"/>
                <a:gd name="connsiteY979" fmla="*/ 676661 h 4201234"/>
                <a:gd name="connsiteX980" fmla="*/ 2528959 w 3391731"/>
                <a:gd name="connsiteY980" fmla="*/ 718531 h 4201234"/>
                <a:gd name="connsiteX981" fmla="*/ 2524448 w 3391731"/>
                <a:gd name="connsiteY981" fmla="*/ 718531 h 4201234"/>
                <a:gd name="connsiteX982" fmla="*/ 2524448 w 3391731"/>
                <a:gd name="connsiteY982" fmla="*/ 711880 h 4201234"/>
                <a:gd name="connsiteX983" fmla="*/ 2521193 w 3391731"/>
                <a:gd name="connsiteY983" fmla="*/ 706026 h 4201234"/>
                <a:gd name="connsiteX984" fmla="*/ 2514115 w 3391731"/>
                <a:gd name="connsiteY984" fmla="*/ 704523 h 4201234"/>
                <a:gd name="connsiteX985" fmla="*/ 2440672 w 3391731"/>
                <a:gd name="connsiteY985" fmla="*/ 704523 h 4201234"/>
                <a:gd name="connsiteX986" fmla="*/ 2433913 w 3391731"/>
                <a:gd name="connsiteY986" fmla="*/ 705867 h 4201234"/>
                <a:gd name="connsiteX987" fmla="*/ 2430339 w 3391731"/>
                <a:gd name="connsiteY987" fmla="*/ 711880 h 4201234"/>
                <a:gd name="connsiteX988" fmla="*/ 2430339 w 3391731"/>
                <a:gd name="connsiteY988" fmla="*/ 718531 h 4201234"/>
                <a:gd name="connsiteX989" fmla="*/ 2425688 w 3391731"/>
                <a:gd name="connsiteY989" fmla="*/ 718531 h 4201234"/>
                <a:gd name="connsiteX990" fmla="*/ 2425688 w 3391731"/>
                <a:gd name="connsiteY990" fmla="*/ 676661 h 4201234"/>
                <a:gd name="connsiteX991" fmla="*/ 2430339 w 3391731"/>
                <a:gd name="connsiteY991" fmla="*/ 676661 h 4201234"/>
                <a:gd name="connsiteX992" fmla="*/ 2430339 w 3391731"/>
                <a:gd name="connsiteY992" fmla="*/ 682747 h 4201234"/>
                <a:gd name="connsiteX993" fmla="*/ 2433223 w 3391731"/>
                <a:gd name="connsiteY993" fmla="*/ 688622 h 4201234"/>
                <a:gd name="connsiteX994" fmla="*/ 2440672 w 3391731"/>
                <a:gd name="connsiteY994" fmla="*/ 690675 h 4201234"/>
                <a:gd name="connsiteX995" fmla="*/ 2474502 w 3391731"/>
                <a:gd name="connsiteY995" fmla="*/ 690675 h 4201234"/>
                <a:gd name="connsiteX996" fmla="*/ 2474502 w 3391731"/>
                <a:gd name="connsiteY996" fmla="*/ 651039 h 4201234"/>
                <a:gd name="connsiteX997" fmla="*/ 2440672 w 3391731"/>
                <a:gd name="connsiteY997" fmla="*/ 651039 h 4201234"/>
                <a:gd name="connsiteX998" fmla="*/ 2433330 w 3391731"/>
                <a:gd name="connsiteY998" fmla="*/ 653109 h 4201234"/>
                <a:gd name="connsiteX999" fmla="*/ 2430339 w 3391731"/>
                <a:gd name="connsiteY999" fmla="*/ 659108 h 4201234"/>
                <a:gd name="connsiteX1000" fmla="*/ 2430339 w 3391731"/>
                <a:gd name="connsiteY1000" fmla="*/ 665053 h 4201234"/>
                <a:gd name="connsiteX1001" fmla="*/ 2425688 w 3391731"/>
                <a:gd name="connsiteY1001" fmla="*/ 665053 h 4201234"/>
                <a:gd name="connsiteX1002" fmla="*/ 2704984 w 3391731"/>
                <a:gd name="connsiteY1002" fmla="*/ 488216 h 4201234"/>
                <a:gd name="connsiteX1003" fmla="*/ 2730019 w 3391731"/>
                <a:gd name="connsiteY1003" fmla="*/ 497837 h 4201234"/>
                <a:gd name="connsiteX1004" fmla="*/ 2730019 w 3391731"/>
                <a:gd name="connsiteY1004" fmla="*/ 575781 h 4201234"/>
                <a:gd name="connsiteX1005" fmla="*/ 2725508 w 3391731"/>
                <a:gd name="connsiteY1005" fmla="*/ 575781 h 4201234"/>
                <a:gd name="connsiteX1006" fmla="*/ 2725508 w 3391731"/>
                <a:gd name="connsiteY1006" fmla="*/ 570263 h 4201234"/>
                <a:gd name="connsiteX1007" fmla="*/ 2722536 w 3391731"/>
                <a:gd name="connsiteY1007" fmla="*/ 563507 h 4201234"/>
                <a:gd name="connsiteX1008" fmla="*/ 2712345 w 3391731"/>
                <a:gd name="connsiteY1008" fmla="*/ 561632 h 4201234"/>
                <a:gd name="connsiteX1009" fmla="*/ 2641591 w 3391731"/>
                <a:gd name="connsiteY1009" fmla="*/ 561632 h 4201234"/>
                <a:gd name="connsiteX1010" fmla="*/ 2634159 w 3391731"/>
                <a:gd name="connsiteY1010" fmla="*/ 564197 h 4201234"/>
                <a:gd name="connsiteX1011" fmla="*/ 2631399 w 3391731"/>
                <a:gd name="connsiteY1011" fmla="*/ 571112 h 4201234"/>
                <a:gd name="connsiteX1012" fmla="*/ 2631399 w 3391731"/>
                <a:gd name="connsiteY1012" fmla="*/ 575640 h 4201234"/>
                <a:gd name="connsiteX1013" fmla="*/ 2626748 w 3391731"/>
                <a:gd name="connsiteY1013" fmla="*/ 575640 h 4201234"/>
                <a:gd name="connsiteX1014" fmla="*/ 2626748 w 3391731"/>
                <a:gd name="connsiteY1014" fmla="*/ 500101 h 4201234"/>
                <a:gd name="connsiteX1015" fmla="*/ 2650225 w 3391731"/>
                <a:gd name="connsiteY1015" fmla="*/ 490904 h 4201234"/>
                <a:gd name="connsiteX1016" fmla="*/ 2652349 w 3391731"/>
                <a:gd name="connsiteY1016" fmla="*/ 494866 h 4201234"/>
                <a:gd name="connsiteX1017" fmla="*/ 2646545 w 3391731"/>
                <a:gd name="connsiteY1017" fmla="*/ 498615 h 4201234"/>
                <a:gd name="connsiteX1018" fmla="*/ 2640741 w 3391731"/>
                <a:gd name="connsiteY1018" fmla="*/ 504063 h 4201234"/>
                <a:gd name="connsiteX1019" fmla="*/ 2633416 w 3391731"/>
                <a:gd name="connsiteY1019" fmla="*/ 516542 h 4201234"/>
                <a:gd name="connsiteX1020" fmla="*/ 2631399 w 3391731"/>
                <a:gd name="connsiteY1020" fmla="*/ 528388 h 4201234"/>
                <a:gd name="connsiteX1021" fmla="*/ 2631399 w 3391731"/>
                <a:gd name="connsiteY1021" fmla="*/ 538864 h 4201234"/>
                <a:gd name="connsiteX1022" fmla="*/ 2633770 w 3391731"/>
                <a:gd name="connsiteY1022" fmla="*/ 545182 h 4201234"/>
                <a:gd name="connsiteX1023" fmla="*/ 2640175 w 3391731"/>
                <a:gd name="connsiteY1023" fmla="*/ 547783 h 4201234"/>
                <a:gd name="connsiteX1024" fmla="*/ 2674430 w 3391731"/>
                <a:gd name="connsiteY1024" fmla="*/ 547783 h 4201234"/>
                <a:gd name="connsiteX1025" fmla="*/ 2674430 w 3391731"/>
                <a:gd name="connsiteY1025" fmla="*/ 534051 h 4201234"/>
                <a:gd name="connsiteX1026" fmla="*/ 2672721 w 3391731"/>
                <a:gd name="connsiteY1026" fmla="*/ 527019 h 4201234"/>
                <a:gd name="connsiteX1027" fmla="*/ 2667741 w 3391731"/>
                <a:gd name="connsiteY1027" fmla="*/ 520931 h 4201234"/>
                <a:gd name="connsiteX1028" fmla="*/ 2659709 w 3391731"/>
                <a:gd name="connsiteY1028" fmla="*/ 518336 h 4201234"/>
                <a:gd name="connsiteX1029" fmla="*/ 2656737 w 3391731"/>
                <a:gd name="connsiteY1029" fmla="*/ 518336 h 4201234"/>
                <a:gd name="connsiteX1030" fmla="*/ 2656737 w 3391731"/>
                <a:gd name="connsiteY1030" fmla="*/ 513684 h 4201234"/>
                <a:gd name="connsiteX1031" fmla="*/ 2696775 w 3391731"/>
                <a:gd name="connsiteY1031" fmla="*/ 513684 h 4201234"/>
                <a:gd name="connsiteX1032" fmla="*/ 2696775 w 3391731"/>
                <a:gd name="connsiteY1032" fmla="*/ 518336 h 4201234"/>
                <a:gd name="connsiteX1033" fmla="*/ 2692812 w 3391731"/>
                <a:gd name="connsiteY1033" fmla="*/ 518336 h 4201234"/>
                <a:gd name="connsiteX1034" fmla="*/ 2683275 w 3391731"/>
                <a:gd name="connsiteY1034" fmla="*/ 522317 h 4201234"/>
                <a:gd name="connsiteX1035" fmla="*/ 2678940 w 3391731"/>
                <a:gd name="connsiteY1035" fmla="*/ 531927 h 4201234"/>
                <a:gd name="connsiteX1036" fmla="*/ 2678940 w 3391731"/>
                <a:gd name="connsiteY1036" fmla="*/ 547783 h 4201234"/>
                <a:gd name="connsiteX1037" fmla="*/ 2717299 w 3391731"/>
                <a:gd name="connsiteY1037" fmla="*/ 547783 h 4201234"/>
                <a:gd name="connsiteX1038" fmla="*/ 2722837 w 3391731"/>
                <a:gd name="connsiteY1038" fmla="*/ 545394 h 4201234"/>
                <a:gd name="connsiteX1039" fmla="*/ 2725508 w 3391731"/>
                <a:gd name="connsiteY1039" fmla="*/ 538864 h 4201234"/>
                <a:gd name="connsiteX1040" fmla="*/ 2725508 w 3391731"/>
                <a:gd name="connsiteY1040" fmla="*/ 526972 h 4201234"/>
                <a:gd name="connsiteX1041" fmla="*/ 2723757 w 3391731"/>
                <a:gd name="connsiteY1041" fmla="*/ 517726 h 4201234"/>
                <a:gd name="connsiteX1042" fmla="*/ 2718290 w 3391731"/>
                <a:gd name="connsiteY1042" fmla="*/ 506893 h 4201234"/>
                <a:gd name="connsiteX1043" fmla="*/ 2709974 w 3391731"/>
                <a:gd name="connsiteY1043" fmla="*/ 497625 h 4201234"/>
                <a:gd name="connsiteX1044" fmla="*/ 2702720 w 3391731"/>
                <a:gd name="connsiteY1044" fmla="*/ 492178 h 4201234"/>
                <a:gd name="connsiteX1045" fmla="*/ 2425688 w 3391731"/>
                <a:gd name="connsiteY1045" fmla="*/ 456978 h 4201234"/>
                <a:gd name="connsiteX1046" fmla="*/ 2430339 w 3391731"/>
                <a:gd name="connsiteY1046" fmla="*/ 456978 h 4201234"/>
                <a:gd name="connsiteX1047" fmla="*/ 2430339 w 3391731"/>
                <a:gd name="connsiteY1047" fmla="*/ 460798 h 4201234"/>
                <a:gd name="connsiteX1048" fmla="*/ 2432816 w 3391731"/>
                <a:gd name="connsiteY1048" fmla="*/ 468863 h 4201234"/>
                <a:gd name="connsiteX1049" fmla="*/ 2440812 w 3391731"/>
                <a:gd name="connsiteY1049" fmla="*/ 471410 h 4201234"/>
                <a:gd name="connsiteX1050" fmla="*/ 2494447 w 3391731"/>
                <a:gd name="connsiteY1050" fmla="*/ 471410 h 4201234"/>
                <a:gd name="connsiteX1051" fmla="*/ 2521219 w 3391731"/>
                <a:gd name="connsiteY1051" fmla="*/ 479291 h 4201234"/>
                <a:gd name="connsiteX1052" fmla="*/ 2531647 w 3391731"/>
                <a:gd name="connsiteY1052" fmla="*/ 505644 h 4201234"/>
                <a:gd name="connsiteX1053" fmla="*/ 2520954 w 3391731"/>
                <a:gd name="connsiteY1053" fmla="*/ 532805 h 4201234"/>
                <a:gd name="connsiteX1054" fmla="*/ 2494447 w 3391731"/>
                <a:gd name="connsiteY1054" fmla="*/ 540440 h 4201234"/>
                <a:gd name="connsiteX1055" fmla="*/ 2440812 w 3391731"/>
                <a:gd name="connsiteY1055" fmla="*/ 540440 h 4201234"/>
                <a:gd name="connsiteX1056" fmla="*/ 2432816 w 3391731"/>
                <a:gd name="connsiteY1056" fmla="*/ 543040 h 4201234"/>
                <a:gd name="connsiteX1057" fmla="*/ 2430339 w 3391731"/>
                <a:gd name="connsiteY1057" fmla="*/ 551052 h 4201234"/>
                <a:gd name="connsiteX1058" fmla="*/ 2430339 w 3391731"/>
                <a:gd name="connsiteY1058" fmla="*/ 554731 h 4201234"/>
                <a:gd name="connsiteX1059" fmla="*/ 2425688 w 3391731"/>
                <a:gd name="connsiteY1059" fmla="*/ 554731 h 4201234"/>
                <a:gd name="connsiteX1060" fmla="*/ 2425688 w 3391731"/>
                <a:gd name="connsiteY1060" fmla="*/ 512296 h 4201234"/>
                <a:gd name="connsiteX1061" fmla="*/ 2430339 w 3391731"/>
                <a:gd name="connsiteY1061" fmla="*/ 512296 h 4201234"/>
                <a:gd name="connsiteX1062" fmla="*/ 2430339 w 3391731"/>
                <a:gd name="connsiteY1062" fmla="*/ 515976 h 4201234"/>
                <a:gd name="connsiteX1063" fmla="*/ 2432816 w 3391731"/>
                <a:gd name="connsiteY1063" fmla="*/ 523991 h 4201234"/>
                <a:gd name="connsiteX1064" fmla="*/ 2440812 w 3391731"/>
                <a:gd name="connsiteY1064" fmla="*/ 526592 h 4201234"/>
                <a:gd name="connsiteX1065" fmla="*/ 2495862 w 3391731"/>
                <a:gd name="connsiteY1065" fmla="*/ 526592 h 4201234"/>
                <a:gd name="connsiteX1066" fmla="*/ 2517372 w 3391731"/>
                <a:gd name="connsiteY1066" fmla="*/ 520364 h 4201234"/>
                <a:gd name="connsiteX1067" fmla="*/ 2526146 w 3391731"/>
                <a:gd name="connsiteY1067" fmla="*/ 500973 h 4201234"/>
                <a:gd name="connsiteX1068" fmla="*/ 2517956 w 3391731"/>
                <a:gd name="connsiteY1068" fmla="*/ 482555 h 4201234"/>
                <a:gd name="connsiteX1069" fmla="*/ 2495862 w 3391731"/>
                <a:gd name="connsiteY1069" fmla="*/ 475920 h 4201234"/>
                <a:gd name="connsiteX1070" fmla="*/ 2440812 w 3391731"/>
                <a:gd name="connsiteY1070" fmla="*/ 475920 h 4201234"/>
                <a:gd name="connsiteX1071" fmla="*/ 2432763 w 3391731"/>
                <a:gd name="connsiteY1071" fmla="*/ 478574 h 4201234"/>
                <a:gd name="connsiteX1072" fmla="*/ 2430339 w 3391731"/>
                <a:gd name="connsiteY1072" fmla="*/ 486536 h 4201234"/>
                <a:gd name="connsiteX1073" fmla="*/ 2430339 w 3391731"/>
                <a:gd name="connsiteY1073" fmla="*/ 490357 h 4201234"/>
                <a:gd name="connsiteX1074" fmla="*/ 2425688 w 3391731"/>
                <a:gd name="connsiteY1074" fmla="*/ 490357 h 4201234"/>
                <a:gd name="connsiteX1075" fmla="*/ 1384892 w 3391731"/>
                <a:gd name="connsiteY1075" fmla="*/ 401067 h 4201234"/>
                <a:gd name="connsiteX1076" fmla="*/ 1384892 w 3391731"/>
                <a:gd name="connsiteY1076" fmla="*/ 562786 h 4201234"/>
                <a:gd name="connsiteX1077" fmla="*/ 1605587 w 3391731"/>
                <a:gd name="connsiteY1077" fmla="*/ 562786 h 4201234"/>
                <a:gd name="connsiteX1078" fmla="*/ 1605587 w 3391731"/>
                <a:gd name="connsiteY1078" fmla="*/ 401067 h 4201234"/>
                <a:gd name="connsiteX1079" fmla="*/ 2452279 w 3391731"/>
                <a:gd name="connsiteY1079" fmla="*/ 326269 h 4201234"/>
                <a:gd name="connsiteX1080" fmla="*/ 2442313 w 3391731"/>
                <a:gd name="connsiteY1080" fmla="*/ 328361 h 4201234"/>
                <a:gd name="connsiteX1081" fmla="*/ 2433888 w 3391731"/>
                <a:gd name="connsiteY1081" fmla="*/ 335455 h 4201234"/>
                <a:gd name="connsiteX1082" fmla="*/ 2430339 w 3391731"/>
                <a:gd name="connsiteY1082" fmla="*/ 348777 h 4201234"/>
                <a:gd name="connsiteX1083" fmla="*/ 2430339 w 3391731"/>
                <a:gd name="connsiteY1083" fmla="*/ 353874 h 4201234"/>
                <a:gd name="connsiteX1084" fmla="*/ 2432356 w 3391731"/>
                <a:gd name="connsiteY1084" fmla="*/ 359500 h 4201234"/>
                <a:gd name="connsiteX1085" fmla="*/ 2441804 w 3391731"/>
                <a:gd name="connsiteY1085" fmla="*/ 363216 h 4201234"/>
                <a:gd name="connsiteX1086" fmla="*/ 2474926 w 3391731"/>
                <a:gd name="connsiteY1086" fmla="*/ 363216 h 4201234"/>
                <a:gd name="connsiteX1087" fmla="*/ 2474926 w 3391731"/>
                <a:gd name="connsiteY1087" fmla="*/ 349627 h 4201234"/>
                <a:gd name="connsiteX1088" fmla="*/ 2473706 w 3391731"/>
                <a:gd name="connsiteY1088" fmla="*/ 342159 h 4201234"/>
                <a:gd name="connsiteX1089" fmla="*/ 2467708 w 3391731"/>
                <a:gd name="connsiteY1089" fmla="*/ 332356 h 4201234"/>
                <a:gd name="connsiteX1090" fmla="*/ 2461055 w 3391731"/>
                <a:gd name="connsiteY1090" fmla="*/ 327880 h 4201234"/>
                <a:gd name="connsiteX1091" fmla="*/ 2452279 w 3391731"/>
                <a:gd name="connsiteY1091" fmla="*/ 326269 h 4201234"/>
                <a:gd name="connsiteX1092" fmla="*/ 2452562 w 3391731"/>
                <a:gd name="connsiteY1092" fmla="*/ 310582 h 4201234"/>
                <a:gd name="connsiteX1093" fmla="*/ 2467115 w 3391731"/>
                <a:gd name="connsiteY1093" fmla="*/ 315603 h 4201234"/>
                <a:gd name="connsiteX1094" fmla="*/ 2476349 w 3391731"/>
                <a:gd name="connsiteY1094" fmla="*/ 328892 h 4201234"/>
                <a:gd name="connsiteX1095" fmla="*/ 2479578 w 3391731"/>
                <a:gd name="connsiteY1095" fmla="*/ 347787 h 4201234"/>
                <a:gd name="connsiteX1096" fmla="*/ 2479578 w 3391731"/>
                <a:gd name="connsiteY1096" fmla="*/ 363216 h 4201234"/>
                <a:gd name="connsiteX1097" fmla="*/ 2512842 w 3391731"/>
                <a:gd name="connsiteY1097" fmla="*/ 363216 h 4201234"/>
                <a:gd name="connsiteX1098" fmla="*/ 2521458 w 3391731"/>
                <a:gd name="connsiteY1098" fmla="*/ 360562 h 4201234"/>
                <a:gd name="connsiteX1099" fmla="*/ 2524448 w 3391731"/>
                <a:gd name="connsiteY1099" fmla="*/ 353874 h 4201234"/>
                <a:gd name="connsiteX1100" fmla="*/ 2524448 w 3391731"/>
                <a:gd name="connsiteY1100" fmla="*/ 348353 h 4201234"/>
                <a:gd name="connsiteX1101" fmla="*/ 2528959 w 3391731"/>
                <a:gd name="connsiteY1101" fmla="*/ 348353 h 4201234"/>
                <a:gd name="connsiteX1102" fmla="*/ 2528959 w 3391731"/>
                <a:gd name="connsiteY1102" fmla="*/ 391780 h 4201234"/>
                <a:gd name="connsiteX1103" fmla="*/ 2524448 w 3391731"/>
                <a:gd name="connsiteY1103" fmla="*/ 391780 h 4201234"/>
                <a:gd name="connsiteX1104" fmla="*/ 2524448 w 3391731"/>
                <a:gd name="connsiteY1104" fmla="*/ 386403 h 4201234"/>
                <a:gd name="connsiteX1105" fmla="*/ 2521352 w 3391731"/>
                <a:gd name="connsiteY1105" fmla="*/ 379559 h 4201234"/>
                <a:gd name="connsiteX1106" fmla="*/ 2512842 w 3391731"/>
                <a:gd name="connsiteY1106" fmla="*/ 377065 h 4201234"/>
                <a:gd name="connsiteX1107" fmla="*/ 2441804 w 3391731"/>
                <a:gd name="connsiteY1107" fmla="*/ 377065 h 4201234"/>
                <a:gd name="connsiteX1108" fmla="*/ 2433312 w 3391731"/>
                <a:gd name="connsiteY1108" fmla="*/ 379665 h 4201234"/>
                <a:gd name="connsiteX1109" fmla="*/ 2430339 w 3391731"/>
                <a:gd name="connsiteY1109" fmla="*/ 386403 h 4201234"/>
                <a:gd name="connsiteX1110" fmla="*/ 2430339 w 3391731"/>
                <a:gd name="connsiteY1110" fmla="*/ 391780 h 4201234"/>
                <a:gd name="connsiteX1111" fmla="*/ 2425688 w 3391731"/>
                <a:gd name="connsiteY1111" fmla="*/ 391780 h 4201234"/>
                <a:gd name="connsiteX1112" fmla="*/ 2425688 w 3391731"/>
                <a:gd name="connsiteY1112" fmla="*/ 344248 h 4201234"/>
                <a:gd name="connsiteX1113" fmla="*/ 2433021 w 3391731"/>
                <a:gd name="connsiteY1113" fmla="*/ 320037 h 4201234"/>
                <a:gd name="connsiteX1114" fmla="*/ 2452562 w 3391731"/>
                <a:gd name="connsiteY1114" fmla="*/ 310582 h 4201234"/>
                <a:gd name="connsiteX1115" fmla="*/ 2425688 w 3391731"/>
                <a:gd name="connsiteY1115" fmla="*/ 197719 h 4201234"/>
                <a:gd name="connsiteX1116" fmla="*/ 2430339 w 3391731"/>
                <a:gd name="connsiteY1116" fmla="*/ 197719 h 4201234"/>
                <a:gd name="connsiteX1117" fmla="*/ 2430339 w 3391731"/>
                <a:gd name="connsiteY1117" fmla="*/ 204086 h 4201234"/>
                <a:gd name="connsiteX1118" fmla="*/ 2433488 w 3391731"/>
                <a:gd name="connsiteY1118" fmla="*/ 212062 h 4201234"/>
                <a:gd name="connsiteX1119" fmla="*/ 2440670 w 3391731"/>
                <a:gd name="connsiteY1119" fmla="*/ 213990 h 4201234"/>
                <a:gd name="connsiteX1120" fmla="*/ 2514118 w 3391731"/>
                <a:gd name="connsiteY1120" fmla="*/ 213990 h 4201234"/>
                <a:gd name="connsiteX1121" fmla="*/ 2522361 w 3391731"/>
                <a:gd name="connsiteY1121" fmla="*/ 211054 h 4201234"/>
                <a:gd name="connsiteX1122" fmla="*/ 2524448 w 3391731"/>
                <a:gd name="connsiteY1122" fmla="*/ 204086 h 4201234"/>
                <a:gd name="connsiteX1123" fmla="*/ 2524448 w 3391731"/>
                <a:gd name="connsiteY1123" fmla="*/ 197719 h 4201234"/>
                <a:gd name="connsiteX1124" fmla="*/ 2528959 w 3391731"/>
                <a:gd name="connsiteY1124" fmla="*/ 197719 h 4201234"/>
                <a:gd name="connsiteX1125" fmla="*/ 2528959 w 3391731"/>
                <a:gd name="connsiteY1125" fmla="*/ 244110 h 4201234"/>
                <a:gd name="connsiteX1126" fmla="*/ 2524448 w 3391731"/>
                <a:gd name="connsiteY1126" fmla="*/ 244110 h 4201234"/>
                <a:gd name="connsiteX1127" fmla="*/ 2524448 w 3391731"/>
                <a:gd name="connsiteY1127" fmla="*/ 237601 h 4201234"/>
                <a:gd name="connsiteX1128" fmla="*/ 2521247 w 3391731"/>
                <a:gd name="connsiteY1128" fmla="*/ 229696 h 4201234"/>
                <a:gd name="connsiteX1129" fmla="*/ 2514118 w 3391731"/>
                <a:gd name="connsiteY1129" fmla="*/ 227839 h 4201234"/>
                <a:gd name="connsiteX1130" fmla="*/ 2440670 w 3391731"/>
                <a:gd name="connsiteY1130" fmla="*/ 227839 h 4201234"/>
                <a:gd name="connsiteX1131" fmla="*/ 2432427 w 3391731"/>
                <a:gd name="connsiteY1131" fmla="*/ 230757 h 4201234"/>
                <a:gd name="connsiteX1132" fmla="*/ 2430339 w 3391731"/>
                <a:gd name="connsiteY1132" fmla="*/ 237601 h 4201234"/>
                <a:gd name="connsiteX1133" fmla="*/ 2430339 w 3391731"/>
                <a:gd name="connsiteY1133" fmla="*/ 244110 h 4201234"/>
                <a:gd name="connsiteX1134" fmla="*/ 2425688 w 3391731"/>
                <a:gd name="connsiteY1134" fmla="*/ 244110 h 4201234"/>
                <a:gd name="connsiteX1135" fmla="*/ 2503924 w 3391731"/>
                <a:gd name="connsiteY1135" fmla="*/ 42833 h 4201234"/>
                <a:gd name="connsiteX1136" fmla="*/ 2528959 w 3391731"/>
                <a:gd name="connsiteY1136" fmla="*/ 52454 h 4201234"/>
                <a:gd name="connsiteX1137" fmla="*/ 2528959 w 3391731"/>
                <a:gd name="connsiteY1137" fmla="*/ 130398 h 4201234"/>
                <a:gd name="connsiteX1138" fmla="*/ 2524448 w 3391731"/>
                <a:gd name="connsiteY1138" fmla="*/ 130398 h 4201234"/>
                <a:gd name="connsiteX1139" fmla="*/ 2524448 w 3391731"/>
                <a:gd name="connsiteY1139" fmla="*/ 124880 h 4201234"/>
                <a:gd name="connsiteX1140" fmla="*/ 2521476 w 3391731"/>
                <a:gd name="connsiteY1140" fmla="*/ 118124 h 4201234"/>
                <a:gd name="connsiteX1141" fmla="*/ 2511285 w 3391731"/>
                <a:gd name="connsiteY1141" fmla="*/ 116249 h 4201234"/>
                <a:gd name="connsiteX1142" fmla="*/ 2440531 w 3391731"/>
                <a:gd name="connsiteY1142" fmla="*/ 116249 h 4201234"/>
                <a:gd name="connsiteX1143" fmla="*/ 2433099 w 3391731"/>
                <a:gd name="connsiteY1143" fmla="*/ 118813 h 4201234"/>
                <a:gd name="connsiteX1144" fmla="*/ 2430339 w 3391731"/>
                <a:gd name="connsiteY1144" fmla="*/ 125729 h 4201234"/>
                <a:gd name="connsiteX1145" fmla="*/ 2430339 w 3391731"/>
                <a:gd name="connsiteY1145" fmla="*/ 130257 h 4201234"/>
                <a:gd name="connsiteX1146" fmla="*/ 2425688 w 3391731"/>
                <a:gd name="connsiteY1146" fmla="*/ 130257 h 4201234"/>
                <a:gd name="connsiteX1147" fmla="*/ 2425688 w 3391731"/>
                <a:gd name="connsiteY1147" fmla="*/ 54718 h 4201234"/>
                <a:gd name="connsiteX1148" fmla="*/ 2449165 w 3391731"/>
                <a:gd name="connsiteY1148" fmla="*/ 45521 h 4201234"/>
                <a:gd name="connsiteX1149" fmla="*/ 2451289 w 3391731"/>
                <a:gd name="connsiteY1149" fmla="*/ 49483 h 4201234"/>
                <a:gd name="connsiteX1150" fmla="*/ 2445485 w 3391731"/>
                <a:gd name="connsiteY1150" fmla="*/ 53232 h 4201234"/>
                <a:gd name="connsiteX1151" fmla="*/ 2439682 w 3391731"/>
                <a:gd name="connsiteY1151" fmla="*/ 58680 h 4201234"/>
                <a:gd name="connsiteX1152" fmla="*/ 2432356 w 3391731"/>
                <a:gd name="connsiteY1152" fmla="*/ 71159 h 4201234"/>
                <a:gd name="connsiteX1153" fmla="*/ 2430339 w 3391731"/>
                <a:gd name="connsiteY1153" fmla="*/ 83005 h 4201234"/>
                <a:gd name="connsiteX1154" fmla="*/ 2430339 w 3391731"/>
                <a:gd name="connsiteY1154" fmla="*/ 93481 h 4201234"/>
                <a:gd name="connsiteX1155" fmla="*/ 2432710 w 3391731"/>
                <a:gd name="connsiteY1155" fmla="*/ 99799 h 4201234"/>
                <a:gd name="connsiteX1156" fmla="*/ 2439115 w 3391731"/>
                <a:gd name="connsiteY1156" fmla="*/ 102401 h 4201234"/>
                <a:gd name="connsiteX1157" fmla="*/ 2473370 w 3391731"/>
                <a:gd name="connsiteY1157" fmla="*/ 102401 h 4201234"/>
                <a:gd name="connsiteX1158" fmla="*/ 2473370 w 3391731"/>
                <a:gd name="connsiteY1158" fmla="*/ 88668 h 4201234"/>
                <a:gd name="connsiteX1159" fmla="*/ 2471661 w 3391731"/>
                <a:gd name="connsiteY1159" fmla="*/ 81636 h 4201234"/>
                <a:gd name="connsiteX1160" fmla="*/ 2466681 w 3391731"/>
                <a:gd name="connsiteY1160" fmla="*/ 75548 h 4201234"/>
                <a:gd name="connsiteX1161" fmla="*/ 2458649 w 3391731"/>
                <a:gd name="connsiteY1161" fmla="*/ 72953 h 4201234"/>
                <a:gd name="connsiteX1162" fmla="*/ 2455677 w 3391731"/>
                <a:gd name="connsiteY1162" fmla="*/ 72953 h 4201234"/>
                <a:gd name="connsiteX1163" fmla="*/ 2455677 w 3391731"/>
                <a:gd name="connsiteY1163" fmla="*/ 68301 h 4201234"/>
                <a:gd name="connsiteX1164" fmla="*/ 2495715 w 3391731"/>
                <a:gd name="connsiteY1164" fmla="*/ 68301 h 4201234"/>
                <a:gd name="connsiteX1165" fmla="*/ 2495715 w 3391731"/>
                <a:gd name="connsiteY1165" fmla="*/ 72953 h 4201234"/>
                <a:gd name="connsiteX1166" fmla="*/ 2491752 w 3391731"/>
                <a:gd name="connsiteY1166" fmla="*/ 72953 h 4201234"/>
                <a:gd name="connsiteX1167" fmla="*/ 2482215 w 3391731"/>
                <a:gd name="connsiteY1167" fmla="*/ 76935 h 4201234"/>
                <a:gd name="connsiteX1168" fmla="*/ 2477880 w 3391731"/>
                <a:gd name="connsiteY1168" fmla="*/ 86544 h 4201234"/>
                <a:gd name="connsiteX1169" fmla="*/ 2477880 w 3391731"/>
                <a:gd name="connsiteY1169" fmla="*/ 102401 h 4201234"/>
                <a:gd name="connsiteX1170" fmla="*/ 2516239 w 3391731"/>
                <a:gd name="connsiteY1170" fmla="*/ 102401 h 4201234"/>
                <a:gd name="connsiteX1171" fmla="*/ 2521777 w 3391731"/>
                <a:gd name="connsiteY1171" fmla="*/ 100011 h 4201234"/>
                <a:gd name="connsiteX1172" fmla="*/ 2524448 w 3391731"/>
                <a:gd name="connsiteY1172" fmla="*/ 93481 h 4201234"/>
                <a:gd name="connsiteX1173" fmla="*/ 2524448 w 3391731"/>
                <a:gd name="connsiteY1173" fmla="*/ 81589 h 4201234"/>
                <a:gd name="connsiteX1174" fmla="*/ 2522697 w 3391731"/>
                <a:gd name="connsiteY1174" fmla="*/ 72343 h 4201234"/>
                <a:gd name="connsiteX1175" fmla="*/ 2517230 w 3391731"/>
                <a:gd name="connsiteY1175" fmla="*/ 61510 h 4201234"/>
                <a:gd name="connsiteX1176" fmla="*/ 2508914 w 3391731"/>
                <a:gd name="connsiteY1176" fmla="*/ 52242 h 4201234"/>
                <a:gd name="connsiteX1177" fmla="*/ 2501660 w 3391731"/>
                <a:gd name="connsiteY1177" fmla="*/ 46795 h 4201234"/>
                <a:gd name="connsiteX1178" fmla="*/ 2323652 w 3391731"/>
                <a:gd name="connsiteY1178" fmla="*/ 34291 h 4201234"/>
                <a:gd name="connsiteX1179" fmla="*/ 2333980 w 3391731"/>
                <a:gd name="connsiteY1179" fmla="*/ 34291 h 4201234"/>
                <a:gd name="connsiteX1180" fmla="*/ 2341786 w 3391731"/>
                <a:gd name="connsiteY1180" fmla="*/ 42097 h 4201234"/>
                <a:gd name="connsiteX1181" fmla="*/ 2341786 w 3391731"/>
                <a:gd name="connsiteY1181" fmla="*/ 1520005 h 4201234"/>
                <a:gd name="connsiteX1182" fmla="*/ 2333980 w 3391731"/>
                <a:gd name="connsiteY1182" fmla="*/ 1527811 h 4201234"/>
                <a:gd name="connsiteX1183" fmla="*/ 2323652 w 3391731"/>
                <a:gd name="connsiteY1183" fmla="*/ 1527811 h 4201234"/>
                <a:gd name="connsiteX1184" fmla="*/ 2315846 w 3391731"/>
                <a:gd name="connsiteY1184" fmla="*/ 1520005 h 4201234"/>
                <a:gd name="connsiteX1185" fmla="*/ 2315846 w 3391731"/>
                <a:gd name="connsiteY1185" fmla="*/ 42097 h 4201234"/>
                <a:gd name="connsiteX1186" fmla="*/ 2323652 w 3391731"/>
                <a:gd name="connsiteY1186" fmla="*/ 34291 h 4201234"/>
                <a:gd name="connsiteX1187" fmla="*/ 1203268 w 3391731"/>
                <a:gd name="connsiteY1187" fmla="*/ 30189 h 4201234"/>
                <a:gd name="connsiteX1188" fmla="*/ 1403900 w 3391731"/>
                <a:gd name="connsiteY1188" fmla="*/ 90563 h 4201234"/>
                <a:gd name="connsiteX1189" fmla="*/ 1447194 w 3391731"/>
                <a:gd name="connsiteY1189" fmla="*/ 129376 h 4201234"/>
                <a:gd name="connsiteX1190" fmla="*/ 1438746 w 3391731"/>
                <a:gd name="connsiteY1190" fmla="*/ 157409 h 4201234"/>
                <a:gd name="connsiteX1191" fmla="*/ 1384892 w 3391731"/>
                <a:gd name="connsiteY1191" fmla="*/ 207002 h 4201234"/>
                <a:gd name="connsiteX1192" fmla="*/ 1384892 w 3391731"/>
                <a:gd name="connsiteY1192" fmla="*/ 348238 h 4201234"/>
                <a:gd name="connsiteX1193" fmla="*/ 1605587 w 3391731"/>
                <a:gd name="connsiteY1193" fmla="*/ 348238 h 4201234"/>
                <a:gd name="connsiteX1194" fmla="*/ 1581301 w 3391731"/>
                <a:gd name="connsiteY1194" fmla="*/ 34501 h 4201234"/>
                <a:gd name="connsiteX1195" fmla="*/ 1787213 w 3391731"/>
                <a:gd name="connsiteY1195" fmla="*/ 90563 h 4201234"/>
                <a:gd name="connsiteX1196" fmla="*/ 1832619 w 3391731"/>
                <a:gd name="connsiteY1196" fmla="*/ 136923 h 4201234"/>
                <a:gd name="connsiteX1197" fmla="*/ 1820476 w 3391731"/>
                <a:gd name="connsiteY1197" fmla="*/ 163877 h 4201234"/>
                <a:gd name="connsiteX1198" fmla="*/ 1767150 w 3391731"/>
                <a:gd name="connsiteY1198" fmla="*/ 200534 h 4201234"/>
                <a:gd name="connsiteX1199" fmla="*/ 1767150 w 3391731"/>
                <a:gd name="connsiteY1199" fmla="*/ 348238 h 4201234"/>
                <a:gd name="connsiteX1200" fmla="*/ 1860074 w 3391731"/>
                <a:gd name="connsiteY1200" fmla="*/ 348238 h 4201234"/>
                <a:gd name="connsiteX1201" fmla="*/ 1925545 w 3391731"/>
                <a:gd name="connsiteY1201" fmla="*/ 246893 h 4201234"/>
                <a:gd name="connsiteX1202" fmla="*/ 1958279 w 3391731"/>
                <a:gd name="connsiteY1202" fmla="*/ 217783 h 4201234"/>
                <a:gd name="connsiteX1203" fmla="*/ 1999462 w 3391731"/>
                <a:gd name="connsiteY1203" fmla="*/ 242581 h 4201234"/>
                <a:gd name="connsiteX1204" fmla="*/ 2107169 w 3391731"/>
                <a:gd name="connsiteY1204" fmla="*/ 343926 h 4201234"/>
                <a:gd name="connsiteX1205" fmla="*/ 2128289 w 3391731"/>
                <a:gd name="connsiteY1205" fmla="*/ 377348 h 4201234"/>
                <a:gd name="connsiteX1206" fmla="*/ 2096609 w 3391731"/>
                <a:gd name="connsiteY1206" fmla="*/ 401067 h 4201234"/>
                <a:gd name="connsiteX1207" fmla="*/ 1767150 w 3391731"/>
                <a:gd name="connsiteY1207" fmla="*/ 401067 h 4201234"/>
                <a:gd name="connsiteX1208" fmla="*/ 1762927 w 3391731"/>
                <a:gd name="connsiteY1208" fmla="*/ 657663 h 4201234"/>
                <a:gd name="connsiteX1209" fmla="*/ 1653107 w 3391731"/>
                <a:gd name="connsiteY1209" fmla="*/ 719116 h 4201234"/>
                <a:gd name="connsiteX1210" fmla="*/ 1605587 w 3391731"/>
                <a:gd name="connsiteY1210" fmla="*/ 683538 h 4201234"/>
                <a:gd name="connsiteX1211" fmla="*/ 1605587 w 3391731"/>
                <a:gd name="connsiteY1211" fmla="*/ 615615 h 4201234"/>
                <a:gd name="connsiteX1212" fmla="*/ 1384892 w 3391731"/>
                <a:gd name="connsiteY1212" fmla="*/ 615615 h 4201234"/>
                <a:gd name="connsiteX1213" fmla="*/ 1382780 w 3391731"/>
                <a:gd name="connsiteY1213" fmla="*/ 649577 h 4201234"/>
                <a:gd name="connsiteX1214" fmla="*/ 1374332 w 3391731"/>
                <a:gd name="connsiteY1214" fmla="*/ 680843 h 4201234"/>
                <a:gd name="connsiteX1215" fmla="*/ 1348462 w 3391731"/>
                <a:gd name="connsiteY1215" fmla="*/ 709413 h 4201234"/>
                <a:gd name="connsiteX1216" fmla="*/ 1298303 w 3391731"/>
                <a:gd name="connsiteY1216" fmla="*/ 719116 h 4201234"/>
                <a:gd name="connsiteX1217" fmla="*/ 1228611 w 3391731"/>
                <a:gd name="connsiteY1217" fmla="*/ 668445 h 4201234"/>
                <a:gd name="connsiteX1218" fmla="*/ 1233362 w 3391731"/>
                <a:gd name="connsiteY1218" fmla="*/ 533138 h 4201234"/>
                <a:gd name="connsiteX1219" fmla="*/ 1238114 w 3391731"/>
                <a:gd name="connsiteY1219" fmla="*/ 401067 h 4201234"/>
                <a:gd name="connsiteX1220" fmla="*/ 1013195 w 3391731"/>
                <a:gd name="connsiteY1220" fmla="*/ 417238 h 4201234"/>
                <a:gd name="connsiteX1221" fmla="*/ 978347 w 3391731"/>
                <a:gd name="connsiteY1221" fmla="*/ 335300 h 4201234"/>
                <a:gd name="connsiteX1222" fmla="*/ 1238114 w 3391731"/>
                <a:gd name="connsiteY1222" fmla="*/ 346082 h 4201234"/>
                <a:gd name="connsiteX1223" fmla="*/ 1230194 w 3391731"/>
                <a:gd name="connsiteY1223" fmla="*/ 139080 h 4201234"/>
                <a:gd name="connsiteX1224" fmla="*/ 1203268 w 3391731"/>
                <a:gd name="connsiteY1224" fmla="*/ 30189 h 4201234"/>
                <a:gd name="connsiteX1225" fmla="*/ 545405 w 3391731"/>
                <a:gd name="connsiteY1225" fmla="*/ 0 h 4201234"/>
                <a:gd name="connsiteX1226" fmla="*/ 776660 w 3391731"/>
                <a:gd name="connsiteY1226" fmla="*/ 70079 h 4201234"/>
                <a:gd name="connsiteX1227" fmla="*/ 811506 w 3391731"/>
                <a:gd name="connsiteY1227" fmla="*/ 105657 h 4201234"/>
                <a:gd name="connsiteX1228" fmla="*/ 802003 w 3391731"/>
                <a:gd name="connsiteY1228" fmla="*/ 135306 h 4201234"/>
                <a:gd name="connsiteX1229" fmla="*/ 755540 w 3391731"/>
                <a:gd name="connsiteY1229" fmla="*/ 171424 h 4201234"/>
                <a:gd name="connsiteX1230" fmla="*/ 753429 w 3391731"/>
                <a:gd name="connsiteY1230" fmla="*/ 363871 h 4201234"/>
                <a:gd name="connsiteX1231" fmla="*/ 751317 w 3391731"/>
                <a:gd name="connsiteY1231" fmla="*/ 552005 h 4201234"/>
                <a:gd name="connsiteX1232" fmla="*/ 786163 w 3391731"/>
                <a:gd name="connsiteY1232" fmla="*/ 552005 h 4201234"/>
                <a:gd name="connsiteX1233" fmla="*/ 840017 w 3391731"/>
                <a:gd name="connsiteY1233" fmla="*/ 453895 h 4201234"/>
                <a:gd name="connsiteX1234" fmla="*/ 872224 w 3391731"/>
                <a:gd name="connsiteY1234" fmla="*/ 428019 h 4201234"/>
                <a:gd name="connsiteX1235" fmla="*/ 912878 w 3391731"/>
                <a:gd name="connsiteY1235" fmla="*/ 449583 h 4201234"/>
                <a:gd name="connsiteX1236" fmla="*/ 1006859 w 3391731"/>
                <a:gd name="connsiteY1236" fmla="*/ 546615 h 4201234"/>
                <a:gd name="connsiteX1237" fmla="*/ 1027978 w 3391731"/>
                <a:gd name="connsiteY1237" fmla="*/ 580037 h 4201234"/>
                <a:gd name="connsiteX1238" fmla="*/ 993130 w 3391731"/>
                <a:gd name="connsiteY1238" fmla="*/ 604834 h 4201234"/>
                <a:gd name="connsiteX1239" fmla="*/ 751317 w 3391731"/>
                <a:gd name="connsiteY1239" fmla="*/ 604834 h 4201234"/>
                <a:gd name="connsiteX1240" fmla="*/ 750260 w 3391731"/>
                <a:gd name="connsiteY1240" fmla="*/ 701867 h 4201234"/>
                <a:gd name="connsiteX1241" fmla="*/ 749205 w 3391731"/>
                <a:gd name="connsiteY1241" fmla="*/ 796742 h 4201234"/>
                <a:gd name="connsiteX1242" fmla="*/ 804115 w 3391731"/>
                <a:gd name="connsiteY1242" fmla="*/ 816687 h 4201234"/>
                <a:gd name="connsiteX1243" fmla="*/ 888592 w 3391731"/>
                <a:gd name="connsiteY1243" fmla="*/ 857657 h 4201234"/>
                <a:gd name="connsiteX1244" fmla="*/ 973067 w 3391731"/>
                <a:gd name="connsiteY1244" fmla="*/ 927196 h 4201234"/>
                <a:gd name="connsiteX1245" fmla="*/ 1006859 w 3391731"/>
                <a:gd name="connsiteY1245" fmla="*/ 1015604 h 4201234"/>
                <a:gd name="connsiteX1246" fmla="*/ 982572 w 3391731"/>
                <a:gd name="connsiteY1246" fmla="*/ 1083526 h 4201234"/>
                <a:gd name="connsiteX1247" fmla="*/ 918158 w 3391731"/>
                <a:gd name="connsiteY1247" fmla="*/ 1114792 h 4201234"/>
                <a:gd name="connsiteX1248" fmla="*/ 813618 w 3391731"/>
                <a:gd name="connsiteY1248" fmla="*/ 1005901 h 4201234"/>
                <a:gd name="connsiteX1249" fmla="*/ 749205 w 3391731"/>
                <a:gd name="connsiteY1249" fmla="*/ 832320 h 4201234"/>
                <a:gd name="connsiteX1250" fmla="*/ 752372 w 3391731"/>
                <a:gd name="connsiteY1250" fmla="*/ 1311012 h 4201234"/>
                <a:gd name="connsiteX1251" fmla="*/ 755540 w 3391731"/>
                <a:gd name="connsiteY1251" fmla="*/ 1778923 h 4201234"/>
                <a:gd name="connsiteX1252" fmla="*/ 751317 w 3391731"/>
                <a:gd name="connsiteY1252" fmla="*/ 1968675 h 4201234"/>
                <a:gd name="connsiteX1253" fmla="*/ 636217 w 3391731"/>
                <a:gd name="connsiteY1253" fmla="*/ 2037675 h 4201234"/>
                <a:gd name="connsiteX1254" fmla="*/ 585002 w 3391731"/>
                <a:gd name="connsiteY1254" fmla="*/ 2026354 h 4201234"/>
                <a:gd name="connsiteX1255" fmla="*/ 565468 w 3391731"/>
                <a:gd name="connsiteY1255" fmla="*/ 2006409 h 4201234"/>
                <a:gd name="connsiteX1256" fmla="*/ 563356 w 3391731"/>
                <a:gd name="connsiteY1256" fmla="*/ 1984846 h 4201234"/>
                <a:gd name="connsiteX1257" fmla="*/ 576028 w 3391731"/>
                <a:gd name="connsiteY1257" fmla="*/ 1774610 h 4201234"/>
                <a:gd name="connsiteX1258" fmla="*/ 597146 w 3391731"/>
                <a:gd name="connsiteY1258" fmla="*/ 1039323 h 4201234"/>
                <a:gd name="connsiteX1259" fmla="*/ 393347 w 3391731"/>
                <a:gd name="connsiteY1259" fmla="*/ 1378396 h 4201234"/>
                <a:gd name="connsiteX1260" fmla="*/ 180043 w 3391731"/>
                <a:gd name="connsiteY1260" fmla="*/ 1576234 h 4201234"/>
                <a:gd name="connsiteX1261" fmla="*/ 173706 w 3391731"/>
                <a:gd name="connsiteY1261" fmla="*/ 1563296 h 4201234"/>
                <a:gd name="connsiteX1262" fmla="*/ 455119 w 3391731"/>
                <a:gd name="connsiteY1262" fmla="*/ 1054956 h 4201234"/>
                <a:gd name="connsiteX1263" fmla="*/ 590811 w 3391731"/>
                <a:gd name="connsiteY1263" fmla="*/ 604834 h 4201234"/>
                <a:gd name="connsiteX1264" fmla="*/ 522173 w 3391731"/>
                <a:gd name="connsiteY1264" fmla="*/ 604834 h 4201234"/>
                <a:gd name="connsiteX1265" fmla="*/ 288806 w 3391731"/>
                <a:gd name="connsiteY1265" fmla="*/ 617771 h 4201234"/>
                <a:gd name="connsiteX1266" fmla="*/ 253959 w 3391731"/>
                <a:gd name="connsiteY1266" fmla="*/ 537990 h 4201234"/>
                <a:gd name="connsiteX1267" fmla="*/ 561243 w 3391731"/>
                <a:gd name="connsiteY1267" fmla="*/ 552005 h 4201234"/>
                <a:gd name="connsiteX1268" fmla="*/ 602426 w 3391731"/>
                <a:gd name="connsiteY1268" fmla="*/ 552005 h 4201234"/>
                <a:gd name="connsiteX1269" fmla="*/ 545405 w 3391731"/>
                <a:gd name="connsiteY1269" fmla="*/ 0 h 4201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</a:cxnLst>
              <a:rect l="l" t="t" r="r" b="b"/>
              <a:pathLst>
                <a:path w="3391731" h="4201234">
                  <a:moveTo>
                    <a:pt x="120330" y="3922090"/>
                  </a:moveTo>
                  <a:lnTo>
                    <a:pt x="129898" y="3922090"/>
                  </a:lnTo>
                  <a:cubicBezTo>
                    <a:pt x="135821" y="3936600"/>
                    <a:pt x="141744" y="3954788"/>
                    <a:pt x="147667" y="3976653"/>
                  </a:cubicBezTo>
                  <a:cubicBezTo>
                    <a:pt x="153590" y="3998518"/>
                    <a:pt x="156779" y="4023206"/>
                    <a:pt x="157235" y="4050715"/>
                  </a:cubicBezTo>
                  <a:cubicBezTo>
                    <a:pt x="157206" y="4087632"/>
                    <a:pt x="149404" y="4117451"/>
                    <a:pt x="133827" y="4140171"/>
                  </a:cubicBezTo>
                  <a:cubicBezTo>
                    <a:pt x="118251" y="4162892"/>
                    <a:pt x="95071" y="4174580"/>
                    <a:pt x="64288" y="4175235"/>
                  </a:cubicBezTo>
                  <a:cubicBezTo>
                    <a:pt x="44867" y="4174751"/>
                    <a:pt x="29376" y="4168878"/>
                    <a:pt x="17814" y="4157618"/>
                  </a:cubicBezTo>
                  <a:cubicBezTo>
                    <a:pt x="6253" y="4146357"/>
                    <a:pt x="330" y="4132617"/>
                    <a:pt x="45" y="4116396"/>
                  </a:cubicBezTo>
                  <a:cubicBezTo>
                    <a:pt x="-440" y="4103739"/>
                    <a:pt x="2921" y="4092792"/>
                    <a:pt x="10126" y="4083556"/>
                  </a:cubicBezTo>
                  <a:cubicBezTo>
                    <a:pt x="17330" y="4074320"/>
                    <a:pt x="31284" y="4060636"/>
                    <a:pt x="51986" y="4042505"/>
                  </a:cubicBezTo>
                  <a:cubicBezTo>
                    <a:pt x="73970" y="4021495"/>
                    <a:pt x="89803" y="4000229"/>
                    <a:pt x="99485" y="3978706"/>
                  </a:cubicBezTo>
                  <a:cubicBezTo>
                    <a:pt x="109167" y="3957183"/>
                    <a:pt x="116115" y="3938311"/>
                    <a:pt x="120330" y="3922090"/>
                  </a:cubicBezTo>
                  <a:close/>
                  <a:moveTo>
                    <a:pt x="233992" y="3893269"/>
                  </a:moveTo>
                  <a:cubicBezTo>
                    <a:pt x="258960" y="3913509"/>
                    <a:pt x="281109" y="3938368"/>
                    <a:pt x="300440" y="3967845"/>
                  </a:cubicBezTo>
                  <a:cubicBezTo>
                    <a:pt x="319770" y="3997321"/>
                    <a:pt x="329963" y="4029021"/>
                    <a:pt x="331016" y="4062945"/>
                  </a:cubicBezTo>
                  <a:cubicBezTo>
                    <a:pt x="330304" y="4093163"/>
                    <a:pt x="322845" y="4116197"/>
                    <a:pt x="308639" y="4132047"/>
                  </a:cubicBezTo>
                  <a:cubicBezTo>
                    <a:pt x="294433" y="4147897"/>
                    <a:pt x="277750" y="4155879"/>
                    <a:pt x="258590" y="4155993"/>
                  </a:cubicBezTo>
                  <a:cubicBezTo>
                    <a:pt x="248483" y="4156791"/>
                    <a:pt x="236924" y="4153142"/>
                    <a:pt x="223914" y="4145046"/>
                  </a:cubicBezTo>
                  <a:cubicBezTo>
                    <a:pt x="210903" y="4136950"/>
                    <a:pt x="203786" y="4119618"/>
                    <a:pt x="202561" y="4093049"/>
                  </a:cubicBezTo>
                  <a:cubicBezTo>
                    <a:pt x="202814" y="4085844"/>
                    <a:pt x="204738" y="4073799"/>
                    <a:pt x="208331" y="4056914"/>
                  </a:cubicBezTo>
                  <a:cubicBezTo>
                    <a:pt x="211925" y="4040029"/>
                    <a:pt x="215670" y="4023221"/>
                    <a:pt x="219567" y="4006488"/>
                  </a:cubicBezTo>
                  <a:cubicBezTo>
                    <a:pt x="223465" y="3989755"/>
                    <a:pt x="225995" y="3978014"/>
                    <a:pt x="227159" y="3971266"/>
                  </a:cubicBezTo>
                  <a:cubicBezTo>
                    <a:pt x="228441" y="3957468"/>
                    <a:pt x="228953" y="3944355"/>
                    <a:pt x="228696" y="3931925"/>
                  </a:cubicBezTo>
                  <a:cubicBezTo>
                    <a:pt x="228441" y="3919496"/>
                    <a:pt x="227928" y="3908435"/>
                    <a:pt x="227159" y="3898742"/>
                  </a:cubicBezTo>
                  <a:close/>
                  <a:moveTo>
                    <a:pt x="357014" y="3885059"/>
                  </a:moveTo>
                  <a:cubicBezTo>
                    <a:pt x="395899" y="3902534"/>
                    <a:pt x="431362" y="3924029"/>
                    <a:pt x="463404" y="3949543"/>
                  </a:cubicBezTo>
                  <a:cubicBezTo>
                    <a:pt x="495447" y="3975057"/>
                    <a:pt x="512437" y="4006472"/>
                    <a:pt x="514375" y="4043788"/>
                  </a:cubicBezTo>
                  <a:cubicBezTo>
                    <a:pt x="514347" y="4061719"/>
                    <a:pt x="508930" y="4077854"/>
                    <a:pt x="498126" y="4092193"/>
                  </a:cubicBezTo>
                  <a:cubicBezTo>
                    <a:pt x="487322" y="4106533"/>
                    <a:pt x="471301" y="4114116"/>
                    <a:pt x="450063" y="4114942"/>
                  </a:cubicBezTo>
                  <a:cubicBezTo>
                    <a:pt x="425119" y="4114401"/>
                    <a:pt x="409326" y="4105222"/>
                    <a:pt x="402683" y="4087405"/>
                  </a:cubicBezTo>
                  <a:cubicBezTo>
                    <a:pt x="396041" y="4069587"/>
                    <a:pt x="392221" y="4046382"/>
                    <a:pt x="391224" y="4017789"/>
                  </a:cubicBezTo>
                  <a:cubicBezTo>
                    <a:pt x="389028" y="3990394"/>
                    <a:pt x="384524" y="3966847"/>
                    <a:pt x="377711" y="3947148"/>
                  </a:cubicBezTo>
                  <a:cubicBezTo>
                    <a:pt x="370898" y="3927449"/>
                    <a:pt x="362630" y="3907665"/>
                    <a:pt x="352910" y="3887796"/>
                  </a:cubicBezTo>
                  <a:close/>
                  <a:moveTo>
                    <a:pt x="507534" y="3848113"/>
                  </a:moveTo>
                  <a:cubicBezTo>
                    <a:pt x="526547" y="3852337"/>
                    <a:pt x="549944" y="3859702"/>
                    <a:pt x="577725" y="3870210"/>
                  </a:cubicBezTo>
                  <a:cubicBezTo>
                    <a:pt x="605506" y="3880718"/>
                    <a:pt x="630322" y="3896394"/>
                    <a:pt x="652174" y="3917241"/>
                  </a:cubicBezTo>
                  <a:cubicBezTo>
                    <a:pt x="674025" y="3938087"/>
                    <a:pt x="685564" y="3966130"/>
                    <a:pt x="686788" y="4001369"/>
                  </a:cubicBezTo>
                  <a:cubicBezTo>
                    <a:pt x="685363" y="4030019"/>
                    <a:pt x="677267" y="4049005"/>
                    <a:pt x="662500" y="4058327"/>
                  </a:cubicBezTo>
                  <a:cubicBezTo>
                    <a:pt x="647733" y="4067649"/>
                    <a:pt x="634848" y="4071925"/>
                    <a:pt x="623844" y="4071155"/>
                  </a:cubicBezTo>
                  <a:cubicBezTo>
                    <a:pt x="599556" y="4071098"/>
                    <a:pt x="583135" y="4061976"/>
                    <a:pt x="574583" y="4043788"/>
                  </a:cubicBezTo>
                  <a:cubicBezTo>
                    <a:pt x="566031" y="4025600"/>
                    <a:pt x="559189" y="3998689"/>
                    <a:pt x="554058" y="3963055"/>
                  </a:cubicBezTo>
                  <a:cubicBezTo>
                    <a:pt x="550665" y="3942444"/>
                    <a:pt x="544793" y="3923801"/>
                    <a:pt x="536440" y="3907124"/>
                  </a:cubicBezTo>
                  <a:cubicBezTo>
                    <a:pt x="528088" y="3890447"/>
                    <a:pt x="517083" y="3872145"/>
                    <a:pt x="503429" y="3852219"/>
                  </a:cubicBezTo>
                  <a:close/>
                  <a:moveTo>
                    <a:pt x="815413" y="3647051"/>
                  </a:moveTo>
                  <a:lnTo>
                    <a:pt x="815413" y="4075346"/>
                  </a:lnTo>
                  <a:lnTo>
                    <a:pt x="1074204" y="4075346"/>
                  </a:lnTo>
                  <a:lnTo>
                    <a:pt x="1074204" y="3647051"/>
                  </a:lnTo>
                  <a:close/>
                  <a:moveTo>
                    <a:pt x="197033" y="3159917"/>
                  </a:moveTo>
                  <a:cubicBezTo>
                    <a:pt x="210089" y="3166201"/>
                    <a:pt x="225489" y="3174918"/>
                    <a:pt x="243233" y="3186068"/>
                  </a:cubicBezTo>
                  <a:cubicBezTo>
                    <a:pt x="260978" y="3197217"/>
                    <a:pt x="276668" y="3211408"/>
                    <a:pt x="290305" y="3228639"/>
                  </a:cubicBezTo>
                  <a:cubicBezTo>
                    <a:pt x="303941" y="3245870"/>
                    <a:pt x="311126" y="3266750"/>
                    <a:pt x="311859" y="3291279"/>
                  </a:cubicBezTo>
                  <a:cubicBezTo>
                    <a:pt x="311147" y="3314084"/>
                    <a:pt x="305741" y="3329708"/>
                    <a:pt x="295640" y="3338151"/>
                  </a:cubicBezTo>
                  <a:cubicBezTo>
                    <a:pt x="285539" y="3346594"/>
                    <a:pt x="275014" y="3350599"/>
                    <a:pt x="264065" y="3350165"/>
                  </a:cubicBezTo>
                  <a:cubicBezTo>
                    <a:pt x="245882" y="3349366"/>
                    <a:pt x="233266" y="3342746"/>
                    <a:pt x="226216" y="3330307"/>
                  </a:cubicBezTo>
                  <a:cubicBezTo>
                    <a:pt x="219165" y="3317867"/>
                    <a:pt x="215797" y="3304402"/>
                    <a:pt x="216111" y="3289911"/>
                  </a:cubicBezTo>
                  <a:cubicBezTo>
                    <a:pt x="216596" y="3255777"/>
                    <a:pt x="215626" y="3231651"/>
                    <a:pt x="213200" y="3217534"/>
                  </a:cubicBezTo>
                  <a:cubicBezTo>
                    <a:pt x="210773" y="3203418"/>
                    <a:pt x="203980" y="3186477"/>
                    <a:pt x="192819" y="3166712"/>
                  </a:cubicBezTo>
                  <a:close/>
                  <a:moveTo>
                    <a:pt x="454229" y="3127077"/>
                  </a:moveTo>
                  <a:lnTo>
                    <a:pt x="550054" y="3183179"/>
                  </a:lnTo>
                  <a:cubicBezTo>
                    <a:pt x="556899" y="3187085"/>
                    <a:pt x="562033" y="3190562"/>
                    <a:pt x="565455" y="3193613"/>
                  </a:cubicBezTo>
                  <a:cubicBezTo>
                    <a:pt x="568877" y="3196663"/>
                    <a:pt x="570589" y="3200483"/>
                    <a:pt x="570589" y="3205073"/>
                  </a:cubicBezTo>
                  <a:cubicBezTo>
                    <a:pt x="570788" y="3209805"/>
                    <a:pt x="569020" y="3213682"/>
                    <a:pt x="565284" y="3216704"/>
                  </a:cubicBezTo>
                  <a:cubicBezTo>
                    <a:pt x="561548" y="3219725"/>
                    <a:pt x="554646" y="3222234"/>
                    <a:pt x="544579" y="3224230"/>
                  </a:cubicBezTo>
                  <a:cubicBezTo>
                    <a:pt x="529064" y="3244441"/>
                    <a:pt x="508758" y="3267646"/>
                    <a:pt x="483661" y="3293845"/>
                  </a:cubicBezTo>
                  <a:cubicBezTo>
                    <a:pt x="458563" y="3320043"/>
                    <a:pt x="439626" y="3338801"/>
                    <a:pt x="426850" y="3350118"/>
                  </a:cubicBezTo>
                  <a:lnTo>
                    <a:pt x="417267" y="3350118"/>
                  </a:lnTo>
                  <a:cubicBezTo>
                    <a:pt x="426764" y="3319615"/>
                    <a:pt x="435491" y="3285178"/>
                    <a:pt x="443448" y="3246808"/>
                  </a:cubicBezTo>
                  <a:cubicBezTo>
                    <a:pt x="451405" y="3208437"/>
                    <a:pt x="454999" y="3168526"/>
                    <a:pt x="454229" y="3127077"/>
                  </a:cubicBezTo>
                  <a:close/>
                  <a:moveTo>
                    <a:pt x="414486" y="3083204"/>
                  </a:moveTo>
                  <a:lnTo>
                    <a:pt x="414486" y="3392623"/>
                  </a:lnTo>
                  <a:lnTo>
                    <a:pt x="574754" y="3392623"/>
                  </a:lnTo>
                  <a:lnTo>
                    <a:pt x="574754" y="3083204"/>
                  </a:lnTo>
                  <a:close/>
                  <a:moveTo>
                    <a:pt x="187339" y="3083204"/>
                  </a:moveTo>
                  <a:lnTo>
                    <a:pt x="187339" y="3392623"/>
                  </a:lnTo>
                  <a:lnTo>
                    <a:pt x="320240" y="3392623"/>
                  </a:lnTo>
                  <a:lnTo>
                    <a:pt x="320240" y="3083204"/>
                  </a:lnTo>
                  <a:close/>
                  <a:moveTo>
                    <a:pt x="87620" y="2975275"/>
                  </a:moveTo>
                  <a:lnTo>
                    <a:pt x="213371" y="3050535"/>
                  </a:lnTo>
                  <a:lnTo>
                    <a:pt x="566535" y="3050535"/>
                  </a:lnTo>
                  <a:lnTo>
                    <a:pt x="597976" y="3010852"/>
                  </a:lnTo>
                  <a:cubicBezTo>
                    <a:pt x="599996" y="3007944"/>
                    <a:pt x="602444" y="3005208"/>
                    <a:pt x="605318" y="3002642"/>
                  </a:cubicBezTo>
                  <a:cubicBezTo>
                    <a:pt x="608192" y="3000076"/>
                    <a:pt x="611664" y="2998708"/>
                    <a:pt x="615733" y="2998537"/>
                  </a:cubicBezTo>
                  <a:cubicBezTo>
                    <a:pt x="619262" y="2998737"/>
                    <a:pt x="623132" y="3000048"/>
                    <a:pt x="627344" y="3002471"/>
                  </a:cubicBezTo>
                  <a:cubicBezTo>
                    <a:pt x="631556" y="3004894"/>
                    <a:pt x="635426" y="3007232"/>
                    <a:pt x="638955" y="3009484"/>
                  </a:cubicBezTo>
                  <a:lnTo>
                    <a:pt x="695031" y="3049166"/>
                  </a:lnTo>
                  <a:cubicBezTo>
                    <a:pt x="699313" y="3052487"/>
                    <a:pt x="703082" y="3056063"/>
                    <a:pt x="706336" y="3059892"/>
                  </a:cubicBezTo>
                  <a:cubicBezTo>
                    <a:pt x="709591" y="3063721"/>
                    <a:pt x="711304" y="3068315"/>
                    <a:pt x="711475" y="3073675"/>
                  </a:cubicBezTo>
                  <a:cubicBezTo>
                    <a:pt x="711646" y="3080722"/>
                    <a:pt x="708221" y="3087436"/>
                    <a:pt x="701200" y="3093819"/>
                  </a:cubicBezTo>
                  <a:cubicBezTo>
                    <a:pt x="694179" y="3100202"/>
                    <a:pt x="682537" y="3108984"/>
                    <a:pt x="666274" y="3120165"/>
                  </a:cubicBezTo>
                  <a:cubicBezTo>
                    <a:pt x="666359" y="3138226"/>
                    <a:pt x="666949" y="3168580"/>
                    <a:pt x="668045" y="3211228"/>
                  </a:cubicBezTo>
                  <a:cubicBezTo>
                    <a:pt x="669141" y="3253877"/>
                    <a:pt x="670237" y="3296286"/>
                    <a:pt x="671334" y="3338458"/>
                  </a:cubicBezTo>
                  <a:cubicBezTo>
                    <a:pt x="672430" y="3380630"/>
                    <a:pt x="673020" y="3410031"/>
                    <a:pt x="673105" y="3426661"/>
                  </a:cubicBezTo>
                  <a:cubicBezTo>
                    <a:pt x="672422" y="3446879"/>
                    <a:pt x="667261" y="3461693"/>
                    <a:pt x="657623" y="3471104"/>
                  </a:cubicBezTo>
                  <a:cubicBezTo>
                    <a:pt x="647985" y="3480515"/>
                    <a:pt x="637968" y="3486501"/>
                    <a:pt x="627572" y="3489063"/>
                  </a:cubicBezTo>
                  <a:cubicBezTo>
                    <a:pt x="617175" y="3491626"/>
                    <a:pt x="610497" y="3492741"/>
                    <a:pt x="607537" y="3492412"/>
                  </a:cubicBezTo>
                  <a:cubicBezTo>
                    <a:pt x="591144" y="3493125"/>
                    <a:pt x="581240" y="3488959"/>
                    <a:pt x="577825" y="3479912"/>
                  </a:cubicBezTo>
                  <a:cubicBezTo>
                    <a:pt x="574410" y="3470866"/>
                    <a:pt x="573386" y="3452659"/>
                    <a:pt x="574754" y="3425292"/>
                  </a:cubicBezTo>
                  <a:lnTo>
                    <a:pt x="414486" y="3425292"/>
                  </a:lnTo>
                  <a:lnTo>
                    <a:pt x="414486" y="3588298"/>
                  </a:lnTo>
                  <a:lnTo>
                    <a:pt x="489826" y="3588298"/>
                  </a:lnTo>
                  <a:lnTo>
                    <a:pt x="539139" y="3529396"/>
                  </a:lnTo>
                  <a:cubicBezTo>
                    <a:pt x="542563" y="3525059"/>
                    <a:pt x="545988" y="3521064"/>
                    <a:pt x="549412" y="3517410"/>
                  </a:cubicBezTo>
                  <a:cubicBezTo>
                    <a:pt x="552837" y="3513758"/>
                    <a:pt x="556261" y="3511817"/>
                    <a:pt x="559686" y="3511589"/>
                  </a:cubicBezTo>
                  <a:cubicBezTo>
                    <a:pt x="563282" y="3511874"/>
                    <a:pt x="567389" y="3513701"/>
                    <a:pt x="572008" y="3517068"/>
                  </a:cubicBezTo>
                  <a:cubicBezTo>
                    <a:pt x="576627" y="3520435"/>
                    <a:pt x="580730" y="3523632"/>
                    <a:pt x="584316" y="3526657"/>
                  </a:cubicBezTo>
                  <a:lnTo>
                    <a:pt x="647151" y="3586928"/>
                  </a:lnTo>
                  <a:cubicBezTo>
                    <a:pt x="651903" y="3591441"/>
                    <a:pt x="655375" y="3595017"/>
                    <a:pt x="657566" y="3597654"/>
                  </a:cubicBezTo>
                  <a:cubicBezTo>
                    <a:pt x="659758" y="3600293"/>
                    <a:pt x="660839" y="3603526"/>
                    <a:pt x="660810" y="3607355"/>
                  </a:cubicBezTo>
                  <a:cubicBezTo>
                    <a:pt x="660469" y="3613281"/>
                    <a:pt x="658078" y="3617082"/>
                    <a:pt x="653639" y="3618755"/>
                  </a:cubicBezTo>
                  <a:cubicBezTo>
                    <a:pt x="649200" y="3620428"/>
                    <a:pt x="644760" y="3621165"/>
                    <a:pt x="640321" y="3620967"/>
                  </a:cubicBezTo>
                  <a:lnTo>
                    <a:pt x="414486" y="3620967"/>
                  </a:lnTo>
                  <a:lnTo>
                    <a:pt x="414486" y="3803129"/>
                  </a:lnTo>
                  <a:lnTo>
                    <a:pt x="517222" y="3803129"/>
                  </a:lnTo>
                  <a:lnTo>
                    <a:pt x="554207" y="3742864"/>
                  </a:lnTo>
                  <a:cubicBezTo>
                    <a:pt x="555662" y="3739783"/>
                    <a:pt x="558231" y="3736359"/>
                    <a:pt x="561912" y="3732592"/>
                  </a:cubicBezTo>
                  <a:cubicBezTo>
                    <a:pt x="565594" y="3728826"/>
                    <a:pt x="569874" y="3726771"/>
                    <a:pt x="574754" y="3726429"/>
                  </a:cubicBezTo>
                  <a:cubicBezTo>
                    <a:pt x="578823" y="3726628"/>
                    <a:pt x="582978" y="3728283"/>
                    <a:pt x="587219" y="3731394"/>
                  </a:cubicBezTo>
                  <a:cubicBezTo>
                    <a:pt x="591459" y="3734504"/>
                    <a:pt x="595955" y="3737871"/>
                    <a:pt x="600707" y="3741495"/>
                  </a:cubicBezTo>
                  <a:lnTo>
                    <a:pt x="673105" y="3800390"/>
                  </a:lnTo>
                  <a:cubicBezTo>
                    <a:pt x="676673" y="3803120"/>
                    <a:pt x="679814" y="3806188"/>
                    <a:pt x="682526" y="3809593"/>
                  </a:cubicBezTo>
                  <a:cubicBezTo>
                    <a:pt x="685238" y="3812997"/>
                    <a:pt x="686666" y="3816742"/>
                    <a:pt x="686808" y="3820825"/>
                  </a:cubicBezTo>
                  <a:cubicBezTo>
                    <a:pt x="686551" y="3827404"/>
                    <a:pt x="684325" y="3831601"/>
                    <a:pt x="680131" y="3833416"/>
                  </a:cubicBezTo>
                  <a:cubicBezTo>
                    <a:pt x="675936" y="3835231"/>
                    <a:pt x="671317" y="3836025"/>
                    <a:pt x="666274" y="3835798"/>
                  </a:cubicBezTo>
                  <a:lnTo>
                    <a:pt x="185973" y="3835798"/>
                  </a:lnTo>
                  <a:cubicBezTo>
                    <a:pt x="145512" y="3835770"/>
                    <a:pt x="114772" y="3836512"/>
                    <a:pt x="93752" y="3838024"/>
                  </a:cubicBezTo>
                  <a:cubicBezTo>
                    <a:pt x="72733" y="3839535"/>
                    <a:pt x="54269" y="3841988"/>
                    <a:pt x="38359" y="3845382"/>
                  </a:cubicBezTo>
                  <a:lnTo>
                    <a:pt x="15097" y="3794911"/>
                  </a:lnTo>
                  <a:cubicBezTo>
                    <a:pt x="58819" y="3798250"/>
                    <a:pt x="99957" y="3800475"/>
                    <a:pt x="138512" y="3801588"/>
                  </a:cubicBezTo>
                  <a:lnTo>
                    <a:pt x="210631" y="3803129"/>
                  </a:lnTo>
                  <a:lnTo>
                    <a:pt x="320240" y="3803129"/>
                  </a:lnTo>
                  <a:lnTo>
                    <a:pt x="320240" y="3620967"/>
                  </a:lnTo>
                  <a:lnTo>
                    <a:pt x="225702" y="3620967"/>
                  </a:lnTo>
                  <a:cubicBezTo>
                    <a:pt x="185183" y="3621024"/>
                    <a:pt x="154417" y="3621937"/>
                    <a:pt x="133402" y="3623706"/>
                  </a:cubicBezTo>
                  <a:cubicBezTo>
                    <a:pt x="112387" y="3625474"/>
                    <a:pt x="93933" y="3627757"/>
                    <a:pt x="78041" y="3630553"/>
                  </a:cubicBezTo>
                  <a:lnTo>
                    <a:pt x="56148" y="3580078"/>
                  </a:lnTo>
                  <a:cubicBezTo>
                    <a:pt x="99183" y="3584017"/>
                    <a:pt x="139922" y="3586414"/>
                    <a:pt x="178363" y="3587270"/>
                  </a:cubicBezTo>
                  <a:lnTo>
                    <a:pt x="250364" y="3588298"/>
                  </a:lnTo>
                  <a:lnTo>
                    <a:pt x="320240" y="3588298"/>
                  </a:lnTo>
                  <a:lnTo>
                    <a:pt x="320240" y="3425292"/>
                  </a:lnTo>
                  <a:lnTo>
                    <a:pt x="188709" y="3425292"/>
                  </a:lnTo>
                  <a:cubicBezTo>
                    <a:pt x="190160" y="3448721"/>
                    <a:pt x="187600" y="3468983"/>
                    <a:pt x="181028" y="3486076"/>
                  </a:cubicBezTo>
                  <a:cubicBezTo>
                    <a:pt x="174455" y="3503170"/>
                    <a:pt x="155162" y="3512131"/>
                    <a:pt x="123148" y="3512959"/>
                  </a:cubicBezTo>
                  <a:cubicBezTo>
                    <a:pt x="104100" y="3512302"/>
                    <a:pt x="92312" y="3507793"/>
                    <a:pt x="87785" y="3499432"/>
                  </a:cubicBezTo>
                  <a:cubicBezTo>
                    <a:pt x="83257" y="3491071"/>
                    <a:pt x="81377" y="3482794"/>
                    <a:pt x="82146" y="3474604"/>
                  </a:cubicBezTo>
                  <a:cubicBezTo>
                    <a:pt x="82374" y="3466532"/>
                    <a:pt x="83287" y="3452916"/>
                    <a:pt x="84883" y="3433755"/>
                  </a:cubicBezTo>
                  <a:cubicBezTo>
                    <a:pt x="86480" y="3414594"/>
                    <a:pt x="87392" y="3401337"/>
                    <a:pt x="87620" y="3393984"/>
                  </a:cubicBezTo>
                  <a:cubicBezTo>
                    <a:pt x="90413" y="3342404"/>
                    <a:pt x="92694" y="3289805"/>
                    <a:pt x="94462" y="3236186"/>
                  </a:cubicBezTo>
                  <a:cubicBezTo>
                    <a:pt x="96229" y="3182567"/>
                    <a:pt x="97141" y="3133398"/>
                    <a:pt x="97198" y="3088679"/>
                  </a:cubicBezTo>
                  <a:cubicBezTo>
                    <a:pt x="97227" y="3061707"/>
                    <a:pt x="96486" y="3040262"/>
                    <a:pt x="94975" y="3024344"/>
                  </a:cubicBezTo>
                  <a:cubicBezTo>
                    <a:pt x="93464" y="3008425"/>
                    <a:pt x="91012" y="2992069"/>
                    <a:pt x="87620" y="2975275"/>
                  </a:cubicBezTo>
                  <a:close/>
                  <a:moveTo>
                    <a:pt x="2343404" y="2759341"/>
                  </a:moveTo>
                  <a:cubicBezTo>
                    <a:pt x="2370102" y="2771086"/>
                    <a:pt x="2391059" y="2780564"/>
                    <a:pt x="2406277" y="2787774"/>
                  </a:cubicBezTo>
                  <a:cubicBezTo>
                    <a:pt x="2421488" y="2794978"/>
                    <a:pt x="2438973" y="2808330"/>
                    <a:pt x="2458732" y="2827817"/>
                  </a:cubicBezTo>
                  <a:cubicBezTo>
                    <a:pt x="2478485" y="2847304"/>
                    <a:pt x="2488364" y="2867458"/>
                    <a:pt x="2488364" y="2888279"/>
                  </a:cubicBezTo>
                  <a:cubicBezTo>
                    <a:pt x="2488364" y="2911239"/>
                    <a:pt x="2480085" y="2930991"/>
                    <a:pt x="2463532" y="2947543"/>
                  </a:cubicBezTo>
                  <a:lnTo>
                    <a:pt x="2666953" y="2947543"/>
                  </a:lnTo>
                  <a:cubicBezTo>
                    <a:pt x="2700588" y="2884010"/>
                    <a:pt x="2722479" y="2821274"/>
                    <a:pt x="2732624" y="2759341"/>
                  </a:cubicBezTo>
                  <a:close/>
                  <a:moveTo>
                    <a:pt x="1305777" y="2632871"/>
                  </a:moveTo>
                  <a:cubicBezTo>
                    <a:pt x="1305777" y="2769641"/>
                    <a:pt x="1307395" y="2905196"/>
                    <a:pt x="1310632" y="3039537"/>
                  </a:cubicBezTo>
                  <a:cubicBezTo>
                    <a:pt x="1310632" y="3049653"/>
                    <a:pt x="1310936" y="3059668"/>
                    <a:pt x="1311543" y="3069582"/>
                  </a:cubicBezTo>
                  <a:cubicBezTo>
                    <a:pt x="1312150" y="3079496"/>
                    <a:pt x="1312453" y="3085667"/>
                    <a:pt x="1312453" y="3088094"/>
                  </a:cubicBezTo>
                  <a:cubicBezTo>
                    <a:pt x="1314881" y="3088094"/>
                    <a:pt x="1322266" y="3088702"/>
                    <a:pt x="1334608" y="3089915"/>
                  </a:cubicBezTo>
                  <a:cubicBezTo>
                    <a:pt x="1346949" y="3091129"/>
                    <a:pt x="1354334" y="3091737"/>
                    <a:pt x="1356762" y="3091737"/>
                  </a:cubicBezTo>
                  <a:cubicBezTo>
                    <a:pt x="1367687" y="3091737"/>
                    <a:pt x="1374161" y="3089308"/>
                    <a:pt x="1376184" y="3084453"/>
                  </a:cubicBezTo>
                  <a:cubicBezTo>
                    <a:pt x="1378208" y="3079597"/>
                    <a:pt x="1379219" y="3065030"/>
                    <a:pt x="1379219" y="3040752"/>
                  </a:cubicBezTo>
                  <a:lnTo>
                    <a:pt x="1379219" y="2864125"/>
                  </a:lnTo>
                  <a:cubicBezTo>
                    <a:pt x="1374364" y="2866552"/>
                    <a:pt x="1369912" y="2867766"/>
                    <a:pt x="1365866" y="2867766"/>
                  </a:cubicBezTo>
                  <a:cubicBezTo>
                    <a:pt x="1351704" y="2867766"/>
                    <a:pt x="1342498" y="2862202"/>
                    <a:pt x="1338249" y="2851075"/>
                  </a:cubicBezTo>
                  <a:cubicBezTo>
                    <a:pt x="1334000" y="2839947"/>
                    <a:pt x="1331067" y="2814960"/>
                    <a:pt x="1329448" y="2776115"/>
                  </a:cubicBezTo>
                  <a:cubicBezTo>
                    <a:pt x="1326211" y="2715418"/>
                    <a:pt x="1318321" y="2667670"/>
                    <a:pt x="1305777" y="2632871"/>
                  </a:cubicBezTo>
                  <a:close/>
                  <a:moveTo>
                    <a:pt x="2245705" y="2591959"/>
                  </a:moveTo>
                  <a:lnTo>
                    <a:pt x="2245705" y="2719298"/>
                  </a:lnTo>
                  <a:lnTo>
                    <a:pt x="2939244" y="2719298"/>
                  </a:lnTo>
                  <a:lnTo>
                    <a:pt x="2939244" y="2591959"/>
                  </a:lnTo>
                  <a:close/>
                  <a:moveTo>
                    <a:pt x="1509717" y="2538791"/>
                  </a:moveTo>
                  <a:cubicBezTo>
                    <a:pt x="1496364" y="2554572"/>
                    <a:pt x="1478964" y="2574804"/>
                    <a:pt x="1457518" y="2599488"/>
                  </a:cubicBezTo>
                  <a:lnTo>
                    <a:pt x="1457518" y="3058354"/>
                  </a:lnTo>
                  <a:cubicBezTo>
                    <a:pt x="1457518" y="3098818"/>
                    <a:pt x="1452662" y="3129773"/>
                    <a:pt x="1442951" y="3151219"/>
                  </a:cubicBezTo>
                  <a:cubicBezTo>
                    <a:pt x="1496768" y="3087690"/>
                    <a:pt x="1541886" y="3006154"/>
                    <a:pt x="1578304" y="2906612"/>
                  </a:cubicBezTo>
                  <a:cubicBezTo>
                    <a:pt x="1538244" y="2808688"/>
                    <a:pt x="1515382" y="2686081"/>
                    <a:pt x="1509717" y="2538791"/>
                  </a:cubicBezTo>
                  <a:close/>
                  <a:moveTo>
                    <a:pt x="2107956" y="2476638"/>
                  </a:moveTo>
                  <a:lnTo>
                    <a:pt x="2253712" y="2552720"/>
                  </a:lnTo>
                  <a:lnTo>
                    <a:pt x="2931237" y="2552720"/>
                  </a:lnTo>
                  <a:lnTo>
                    <a:pt x="2972083" y="2501463"/>
                  </a:lnTo>
                  <a:cubicBezTo>
                    <a:pt x="2984898" y="2485980"/>
                    <a:pt x="2995839" y="2478238"/>
                    <a:pt x="3004915" y="2478238"/>
                  </a:cubicBezTo>
                  <a:cubicBezTo>
                    <a:pt x="3012391" y="2478238"/>
                    <a:pt x="3022271" y="2483311"/>
                    <a:pt x="3034547" y="2493456"/>
                  </a:cubicBezTo>
                  <a:lnTo>
                    <a:pt x="3091408" y="2535902"/>
                  </a:lnTo>
                  <a:cubicBezTo>
                    <a:pt x="3103691" y="2545509"/>
                    <a:pt x="3109833" y="2553789"/>
                    <a:pt x="3109833" y="2560727"/>
                  </a:cubicBezTo>
                  <a:cubicBezTo>
                    <a:pt x="3109833" y="2564996"/>
                    <a:pt x="3108225" y="2569538"/>
                    <a:pt x="3105025" y="2574345"/>
                  </a:cubicBezTo>
                  <a:cubicBezTo>
                    <a:pt x="3101818" y="2579145"/>
                    <a:pt x="3098482" y="2583019"/>
                    <a:pt x="3095017" y="2585954"/>
                  </a:cubicBezTo>
                  <a:cubicBezTo>
                    <a:pt x="3091544" y="2588896"/>
                    <a:pt x="3086335" y="2593028"/>
                    <a:pt x="3079397" y="2598366"/>
                  </a:cubicBezTo>
                  <a:cubicBezTo>
                    <a:pt x="3072459" y="2603712"/>
                    <a:pt x="3067917" y="2607442"/>
                    <a:pt x="3065786" y="2609581"/>
                  </a:cubicBezTo>
                  <a:cubicBezTo>
                    <a:pt x="3065786" y="2617588"/>
                    <a:pt x="3067121" y="2639614"/>
                    <a:pt x="3069790" y="2675654"/>
                  </a:cubicBezTo>
                  <a:cubicBezTo>
                    <a:pt x="3072459" y="2711693"/>
                    <a:pt x="3073794" y="2732378"/>
                    <a:pt x="3073794" y="2737716"/>
                  </a:cubicBezTo>
                  <a:cubicBezTo>
                    <a:pt x="3073794" y="2763882"/>
                    <a:pt x="3064983" y="2784036"/>
                    <a:pt x="3047361" y="2798185"/>
                  </a:cubicBezTo>
                  <a:cubicBezTo>
                    <a:pt x="3029747" y="2812334"/>
                    <a:pt x="3010526" y="2819408"/>
                    <a:pt x="2989705" y="2819408"/>
                  </a:cubicBezTo>
                  <a:cubicBezTo>
                    <a:pt x="2973683" y="2819408"/>
                    <a:pt x="2961536" y="2815936"/>
                    <a:pt x="2953264" y="2808998"/>
                  </a:cubicBezTo>
                  <a:cubicBezTo>
                    <a:pt x="2944984" y="2802052"/>
                    <a:pt x="2940313" y="2795251"/>
                    <a:pt x="2939244" y="2788571"/>
                  </a:cubicBezTo>
                  <a:cubicBezTo>
                    <a:pt x="2938182" y="2781898"/>
                    <a:pt x="2937644" y="2772155"/>
                    <a:pt x="2937644" y="2759341"/>
                  </a:cubicBezTo>
                  <a:lnTo>
                    <a:pt x="2804702" y="2759341"/>
                  </a:lnTo>
                  <a:lnTo>
                    <a:pt x="2879980" y="2789776"/>
                  </a:lnTo>
                  <a:cubicBezTo>
                    <a:pt x="2890125" y="2793514"/>
                    <a:pt x="2895198" y="2800718"/>
                    <a:pt x="2895198" y="2811401"/>
                  </a:cubicBezTo>
                  <a:cubicBezTo>
                    <a:pt x="2895198" y="2816739"/>
                    <a:pt x="2894265" y="2820872"/>
                    <a:pt x="2892400" y="2823814"/>
                  </a:cubicBezTo>
                  <a:cubicBezTo>
                    <a:pt x="2890527" y="2826748"/>
                    <a:pt x="2886660" y="2829281"/>
                    <a:pt x="2880784" y="2831419"/>
                  </a:cubicBezTo>
                  <a:cubicBezTo>
                    <a:pt x="2874915" y="2833557"/>
                    <a:pt x="2870639" y="2834891"/>
                    <a:pt x="2867970" y="2835422"/>
                  </a:cubicBezTo>
                  <a:cubicBezTo>
                    <a:pt x="2865301" y="2835960"/>
                    <a:pt x="2858362" y="2837295"/>
                    <a:pt x="2847148" y="2839426"/>
                  </a:cubicBezTo>
                  <a:lnTo>
                    <a:pt x="2714206" y="2947543"/>
                  </a:lnTo>
                  <a:lnTo>
                    <a:pt x="3137857" y="2947543"/>
                  </a:lnTo>
                  <a:lnTo>
                    <a:pt x="3189918" y="2864258"/>
                  </a:lnTo>
                  <a:cubicBezTo>
                    <a:pt x="3200063" y="2849837"/>
                    <a:pt x="3208336" y="2842633"/>
                    <a:pt x="3214743" y="2842633"/>
                  </a:cubicBezTo>
                  <a:cubicBezTo>
                    <a:pt x="3219012" y="2842633"/>
                    <a:pt x="3229422" y="2848775"/>
                    <a:pt x="3245975" y="2861051"/>
                  </a:cubicBezTo>
                  <a:lnTo>
                    <a:pt x="3344485" y="2944343"/>
                  </a:lnTo>
                  <a:cubicBezTo>
                    <a:pt x="3355161" y="2952881"/>
                    <a:pt x="3360499" y="2961161"/>
                    <a:pt x="3360499" y="2969168"/>
                  </a:cubicBezTo>
                  <a:cubicBezTo>
                    <a:pt x="3360499" y="2980913"/>
                    <a:pt x="3351689" y="2986790"/>
                    <a:pt x="3334074" y="2986790"/>
                  </a:cubicBezTo>
                  <a:lnTo>
                    <a:pt x="2086331" y="2986790"/>
                  </a:lnTo>
                  <a:cubicBezTo>
                    <a:pt x="2009983" y="2986790"/>
                    <a:pt x="1950985" y="2990255"/>
                    <a:pt x="1909342" y="2997200"/>
                  </a:cubicBezTo>
                  <a:lnTo>
                    <a:pt x="1882910" y="2937936"/>
                  </a:lnTo>
                  <a:cubicBezTo>
                    <a:pt x="1961396" y="2944343"/>
                    <a:pt x="2039077" y="2947543"/>
                    <a:pt x="2115963" y="2947543"/>
                  </a:cubicBezTo>
                  <a:lnTo>
                    <a:pt x="2386654" y="2947543"/>
                  </a:lnTo>
                  <a:cubicBezTo>
                    <a:pt x="2370102" y="2935798"/>
                    <a:pt x="2358091" y="2914977"/>
                    <a:pt x="2350615" y="2885079"/>
                  </a:cubicBezTo>
                  <a:cubicBezTo>
                    <a:pt x="2334063" y="2823146"/>
                    <a:pt x="2318579" y="2781231"/>
                    <a:pt x="2304165" y="2759341"/>
                  </a:cubicBezTo>
                  <a:lnTo>
                    <a:pt x="2245705" y="2759341"/>
                  </a:lnTo>
                  <a:cubicBezTo>
                    <a:pt x="2244636" y="2781231"/>
                    <a:pt x="2235825" y="2799254"/>
                    <a:pt x="2219273" y="2813403"/>
                  </a:cubicBezTo>
                  <a:cubicBezTo>
                    <a:pt x="2202721" y="2827552"/>
                    <a:pt x="2183499" y="2834626"/>
                    <a:pt x="2161609" y="2834626"/>
                  </a:cubicBezTo>
                  <a:cubicBezTo>
                    <a:pt x="2146126" y="2834626"/>
                    <a:pt x="2134380" y="2831555"/>
                    <a:pt x="2126373" y="2825414"/>
                  </a:cubicBezTo>
                  <a:cubicBezTo>
                    <a:pt x="2118366" y="2819272"/>
                    <a:pt x="2113825" y="2813797"/>
                    <a:pt x="2112756" y="2808998"/>
                  </a:cubicBezTo>
                  <a:cubicBezTo>
                    <a:pt x="2111694" y="2804190"/>
                    <a:pt x="2111156" y="2797252"/>
                    <a:pt x="2111156" y="2788176"/>
                  </a:cubicBezTo>
                  <a:cubicBezTo>
                    <a:pt x="2111156" y="2786038"/>
                    <a:pt x="2112490" y="2759075"/>
                    <a:pt x="2115159" y="2707287"/>
                  </a:cubicBezTo>
                  <a:cubicBezTo>
                    <a:pt x="2117828" y="2655499"/>
                    <a:pt x="2119163" y="2623995"/>
                    <a:pt x="2119163" y="2612788"/>
                  </a:cubicBezTo>
                  <a:cubicBezTo>
                    <a:pt x="2119163" y="2563662"/>
                    <a:pt x="2115425" y="2518281"/>
                    <a:pt x="2107956" y="2476638"/>
                  </a:cubicBezTo>
                  <a:close/>
                  <a:moveTo>
                    <a:pt x="1305777" y="2458065"/>
                  </a:moveTo>
                  <a:lnTo>
                    <a:pt x="1305777" y="2599488"/>
                  </a:lnTo>
                  <a:cubicBezTo>
                    <a:pt x="1333292" y="2635906"/>
                    <a:pt x="1357774" y="2679405"/>
                    <a:pt x="1379219" y="2729985"/>
                  </a:cubicBezTo>
                  <a:lnTo>
                    <a:pt x="1379219" y="2458065"/>
                  </a:lnTo>
                  <a:close/>
                  <a:moveTo>
                    <a:pt x="1146751" y="2458065"/>
                  </a:moveTo>
                  <a:lnTo>
                    <a:pt x="1146751" y="2855627"/>
                  </a:lnTo>
                  <a:cubicBezTo>
                    <a:pt x="1167388" y="2768629"/>
                    <a:pt x="1176493" y="2676572"/>
                    <a:pt x="1174065" y="2579457"/>
                  </a:cubicBezTo>
                  <a:lnTo>
                    <a:pt x="1228692" y="2606772"/>
                  </a:lnTo>
                  <a:cubicBezTo>
                    <a:pt x="1228692" y="2597869"/>
                    <a:pt x="1228895" y="2572680"/>
                    <a:pt x="1229299" y="2531204"/>
                  </a:cubicBezTo>
                  <a:cubicBezTo>
                    <a:pt x="1229703" y="2489729"/>
                    <a:pt x="1229905" y="2465349"/>
                    <a:pt x="1229905" y="2458065"/>
                  </a:cubicBezTo>
                  <a:close/>
                  <a:moveTo>
                    <a:pt x="1590444" y="2413149"/>
                  </a:moveTo>
                  <a:cubicBezTo>
                    <a:pt x="1567378" y="2455233"/>
                    <a:pt x="1546337" y="2489223"/>
                    <a:pt x="1527319" y="2515119"/>
                  </a:cubicBezTo>
                  <a:cubicBezTo>
                    <a:pt x="1543910" y="2639345"/>
                    <a:pt x="1570009" y="2740911"/>
                    <a:pt x="1605617" y="2819816"/>
                  </a:cubicBezTo>
                  <a:cubicBezTo>
                    <a:pt x="1637180" y="2710967"/>
                    <a:pt x="1652961" y="2596453"/>
                    <a:pt x="1652961" y="2476274"/>
                  </a:cubicBezTo>
                  <a:cubicBezTo>
                    <a:pt x="1652961" y="2464134"/>
                    <a:pt x="1651747" y="2443093"/>
                    <a:pt x="1649319" y="2413149"/>
                  </a:cubicBezTo>
                  <a:close/>
                  <a:moveTo>
                    <a:pt x="1068453" y="2342135"/>
                  </a:moveTo>
                  <a:cubicBezTo>
                    <a:pt x="1064406" y="2344562"/>
                    <a:pt x="1059550" y="2345776"/>
                    <a:pt x="1053886" y="2345776"/>
                  </a:cubicBezTo>
                  <a:lnTo>
                    <a:pt x="960413" y="2345776"/>
                  </a:lnTo>
                  <a:cubicBezTo>
                    <a:pt x="960413" y="2374910"/>
                    <a:pt x="960615" y="2417702"/>
                    <a:pt x="961020" y="2474150"/>
                  </a:cubicBezTo>
                  <a:cubicBezTo>
                    <a:pt x="961425" y="2530597"/>
                    <a:pt x="961627" y="2576220"/>
                    <a:pt x="961627" y="2611020"/>
                  </a:cubicBezTo>
                  <a:cubicBezTo>
                    <a:pt x="1002901" y="2597667"/>
                    <a:pt x="1038914" y="2584718"/>
                    <a:pt x="1069667" y="2572174"/>
                  </a:cubicBezTo>
                  <a:cubicBezTo>
                    <a:pt x="1069667" y="2519975"/>
                    <a:pt x="1068857" y="2474048"/>
                    <a:pt x="1067239" y="2434393"/>
                  </a:cubicBezTo>
                  <a:cubicBezTo>
                    <a:pt x="1038105" y="2463123"/>
                    <a:pt x="1011600" y="2487200"/>
                    <a:pt x="987726" y="2506622"/>
                  </a:cubicBezTo>
                  <a:lnTo>
                    <a:pt x="979229" y="2498732"/>
                  </a:lnTo>
                  <a:cubicBezTo>
                    <a:pt x="1013219" y="2444914"/>
                    <a:pt x="1042960" y="2392715"/>
                    <a:pt x="1068453" y="2342135"/>
                  </a:cubicBezTo>
                  <a:close/>
                  <a:moveTo>
                    <a:pt x="1229905" y="2250483"/>
                  </a:moveTo>
                  <a:cubicBezTo>
                    <a:pt x="1223431" y="2256957"/>
                    <a:pt x="1213113" y="2260599"/>
                    <a:pt x="1198951" y="2261408"/>
                  </a:cubicBezTo>
                  <a:cubicBezTo>
                    <a:pt x="1175886" y="2302682"/>
                    <a:pt x="1144526" y="2346585"/>
                    <a:pt x="1104871" y="2393120"/>
                  </a:cubicBezTo>
                  <a:lnTo>
                    <a:pt x="1146751" y="2428324"/>
                  </a:lnTo>
                  <a:lnTo>
                    <a:pt x="1231120" y="2428324"/>
                  </a:lnTo>
                  <a:close/>
                  <a:moveTo>
                    <a:pt x="2086331" y="2080215"/>
                  </a:moveTo>
                  <a:lnTo>
                    <a:pt x="2086331" y="2229172"/>
                  </a:lnTo>
                  <a:lnTo>
                    <a:pt x="2225680" y="2229172"/>
                  </a:lnTo>
                  <a:lnTo>
                    <a:pt x="2225680" y="2080215"/>
                  </a:lnTo>
                  <a:close/>
                  <a:moveTo>
                    <a:pt x="1210483" y="2070214"/>
                  </a:moveTo>
                  <a:lnTo>
                    <a:pt x="1310632" y="2107239"/>
                  </a:lnTo>
                  <a:cubicBezTo>
                    <a:pt x="1337339" y="2116546"/>
                    <a:pt x="1350692" y="2128078"/>
                    <a:pt x="1350692" y="2141836"/>
                  </a:cubicBezTo>
                  <a:cubicBezTo>
                    <a:pt x="1350692" y="2152761"/>
                    <a:pt x="1341992" y="2162068"/>
                    <a:pt x="1324593" y="2169757"/>
                  </a:cubicBezTo>
                  <a:cubicBezTo>
                    <a:pt x="1363438" y="2190393"/>
                    <a:pt x="1402183" y="2218314"/>
                    <a:pt x="1440826" y="2253518"/>
                  </a:cubicBezTo>
                  <a:cubicBezTo>
                    <a:pt x="1479470" y="2288721"/>
                    <a:pt x="1498791" y="2324128"/>
                    <a:pt x="1498791" y="2359737"/>
                  </a:cubicBezTo>
                  <a:cubicBezTo>
                    <a:pt x="1498791" y="2373090"/>
                    <a:pt x="1494240" y="2385330"/>
                    <a:pt x="1485135" y="2396458"/>
                  </a:cubicBezTo>
                  <a:cubicBezTo>
                    <a:pt x="1476030" y="2407585"/>
                    <a:pt x="1466016" y="2413149"/>
                    <a:pt x="1455090" y="2413149"/>
                  </a:cubicBezTo>
                  <a:cubicBezTo>
                    <a:pt x="1440928" y="2413149"/>
                    <a:pt x="1430508" y="2407585"/>
                    <a:pt x="1423832" y="2396458"/>
                  </a:cubicBezTo>
                  <a:cubicBezTo>
                    <a:pt x="1417154" y="2385330"/>
                    <a:pt x="1409365" y="2364795"/>
                    <a:pt x="1400463" y="2334851"/>
                  </a:cubicBezTo>
                  <a:cubicBezTo>
                    <a:pt x="1385491" y="2287507"/>
                    <a:pt x="1355547" y="2234095"/>
                    <a:pt x="1310632" y="2174613"/>
                  </a:cubicBezTo>
                  <a:lnTo>
                    <a:pt x="1305777" y="2174613"/>
                  </a:lnTo>
                  <a:lnTo>
                    <a:pt x="1305777" y="2428324"/>
                  </a:lnTo>
                  <a:lnTo>
                    <a:pt x="1365866" y="2428324"/>
                  </a:lnTo>
                  <a:cubicBezTo>
                    <a:pt x="1379624" y="2408901"/>
                    <a:pt x="1391561" y="2399189"/>
                    <a:pt x="1401677" y="2399189"/>
                  </a:cubicBezTo>
                  <a:cubicBezTo>
                    <a:pt x="1411794" y="2399189"/>
                    <a:pt x="1423730" y="2404652"/>
                    <a:pt x="1437488" y="2415578"/>
                  </a:cubicBezTo>
                  <a:lnTo>
                    <a:pt x="1461160" y="2433180"/>
                  </a:lnTo>
                  <a:cubicBezTo>
                    <a:pt x="1474513" y="2443700"/>
                    <a:pt x="1481189" y="2451590"/>
                    <a:pt x="1481189" y="2456851"/>
                  </a:cubicBezTo>
                  <a:cubicBezTo>
                    <a:pt x="1481189" y="2464944"/>
                    <a:pt x="1473299" y="2473644"/>
                    <a:pt x="1457518" y="2482950"/>
                  </a:cubicBezTo>
                  <a:lnTo>
                    <a:pt x="1457518" y="2563677"/>
                  </a:lnTo>
                  <a:cubicBezTo>
                    <a:pt x="1493936" y="2479916"/>
                    <a:pt x="1521451" y="2405461"/>
                    <a:pt x="1540065" y="2340314"/>
                  </a:cubicBezTo>
                  <a:cubicBezTo>
                    <a:pt x="1558679" y="2275166"/>
                    <a:pt x="1569907" y="2226912"/>
                    <a:pt x="1573752" y="2195552"/>
                  </a:cubicBezTo>
                  <a:cubicBezTo>
                    <a:pt x="1577596" y="2164193"/>
                    <a:pt x="1580732" y="2123222"/>
                    <a:pt x="1583160" y="2072642"/>
                  </a:cubicBezTo>
                  <a:lnTo>
                    <a:pt x="1688772" y="2117558"/>
                  </a:lnTo>
                  <a:cubicBezTo>
                    <a:pt x="1713860" y="2128887"/>
                    <a:pt x="1726404" y="2140824"/>
                    <a:pt x="1726404" y="2153368"/>
                  </a:cubicBezTo>
                  <a:cubicBezTo>
                    <a:pt x="1726404" y="2169149"/>
                    <a:pt x="1708802" y="2180277"/>
                    <a:pt x="1673598" y="2186751"/>
                  </a:cubicBezTo>
                  <a:cubicBezTo>
                    <a:pt x="1659840" y="2252303"/>
                    <a:pt x="1637180" y="2317855"/>
                    <a:pt x="1605617" y="2383408"/>
                  </a:cubicBezTo>
                  <a:lnTo>
                    <a:pt x="3068574" y="2385060"/>
                  </a:lnTo>
                  <a:lnTo>
                    <a:pt x="3068133" y="2383408"/>
                  </a:lnTo>
                  <a:lnTo>
                    <a:pt x="3070017" y="2383408"/>
                  </a:lnTo>
                  <a:lnTo>
                    <a:pt x="3116147" y="2325139"/>
                  </a:lnTo>
                  <a:cubicBezTo>
                    <a:pt x="3123431" y="2315024"/>
                    <a:pt x="3129703" y="2309965"/>
                    <a:pt x="3134963" y="2309965"/>
                  </a:cubicBezTo>
                  <a:cubicBezTo>
                    <a:pt x="3142246" y="2309965"/>
                    <a:pt x="3149934" y="2314012"/>
                    <a:pt x="3158027" y="2322105"/>
                  </a:cubicBezTo>
                  <a:lnTo>
                    <a:pt x="3224187" y="2380980"/>
                  </a:lnTo>
                  <a:cubicBezTo>
                    <a:pt x="3232280" y="2388264"/>
                    <a:pt x="3236326" y="2394739"/>
                    <a:pt x="3236326" y="2400403"/>
                  </a:cubicBezTo>
                  <a:cubicBezTo>
                    <a:pt x="3236326" y="2408901"/>
                    <a:pt x="3230257" y="2413149"/>
                    <a:pt x="3218117" y="2413149"/>
                  </a:cubicBezTo>
                  <a:lnTo>
                    <a:pt x="1676633" y="2413149"/>
                  </a:lnTo>
                  <a:lnTo>
                    <a:pt x="1745826" y="2436821"/>
                  </a:lnTo>
                  <a:cubicBezTo>
                    <a:pt x="1770105" y="2444914"/>
                    <a:pt x="1782244" y="2455233"/>
                    <a:pt x="1782244" y="2467776"/>
                  </a:cubicBezTo>
                  <a:cubicBezTo>
                    <a:pt x="1782244" y="2479511"/>
                    <a:pt x="1773140" y="2489829"/>
                    <a:pt x="1754931" y="2498732"/>
                  </a:cubicBezTo>
                  <a:cubicBezTo>
                    <a:pt x="1733890" y="2668681"/>
                    <a:pt x="1701518" y="2804642"/>
                    <a:pt x="1657817" y="2906612"/>
                  </a:cubicBezTo>
                  <a:cubicBezTo>
                    <a:pt x="1715680" y="2987946"/>
                    <a:pt x="1798026" y="3048844"/>
                    <a:pt x="1904851" y="3089308"/>
                  </a:cubicBezTo>
                  <a:lnTo>
                    <a:pt x="1901210" y="3100234"/>
                  </a:lnTo>
                  <a:cubicBezTo>
                    <a:pt x="1851439" y="3108731"/>
                    <a:pt x="1811784" y="3133617"/>
                    <a:pt x="1782244" y="3174891"/>
                  </a:cubicBezTo>
                  <a:cubicBezTo>
                    <a:pt x="1715883" y="3127952"/>
                    <a:pt x="1660649" y="3065030"/>
                    <a:pt x="1616543" y="2986124"/>
                  </a:cubicBezTo>
                  <a:cubicBezTo>
                    <a:pt x="1561916" y="3076360"/>
                    <a:pt x="1500612" y="3141103"/>
                    <a:pt x="1432633" y="3180353"/>
                  </a:cubicBezTo>
                  <a:lnTo>
                    <a:pt x="1427777" y="3173677"/>
                  </a:lnTo>
                  <a:cubicBezTo>
                    <a:pt x="1412805" y="3188648"/>
                    <a:pt x="1386705" y="3197753"/>
                    <a:pt x="1349478" y="3200990"/>
                  </a:cubicBezTo>
                  <a:cubicBezTo>
                    <a:pt x="1345432" y="3158907"/>
                    <a:pt x="1332483" y="3125929"/>
                    <a:pt x="1310632" y="3102055"/>
                  </a:cubicBezTo>
                  <a:cubicBezTo>
                    <a:pt x="1304967" y="3137663"/>
                    <a:pt x="1285544" y="3155468"/>
                    <a:pt x="1252363" y="3155468"/>
                  </a:cubicBezTo>
                  <a:cubicBezTo>
                    <a:pt x="1232536" y="3155468"/>
                    <a:pt x="1222622" y="3142519"/>
                    <a:pt x="1222622" y="3116622"/>
                  </a:cubicBezTo>
                  <a:cubicBezTo>
                    <a:pt x="1222622" y="3110147"/>
                    <a:pt x="1223431" y="3043078"/>
                    <a:pt x="1225050" y="2915413"/>
                  </a:cubicBezTo>
                  <a:cubicBezTo>
                    <a:pt x="1226668" y="2787748"/>
                    <a:pt x="1227478" y="2717643"/>
                    <a:pt x="1227478" y="2705099"/>
                  </a:cubicBezTo>
                  <a:cubicBezTo>
                    <a:pt x="1204413" y="2768224"/>
                    <a:pt x="1177909" y="2829123"/>
                    <a:pt x="1147966" y="2887796"/>
                  </a:cubicBezTo>
                  <a:cubicBezTo>
                    <a:pt x="1147966" y="2910608"/>
                    <a:pt x="1147959" y="2932044"/>
                    <a:pt x="1147947" y="2952106"/>
                  </a:cubicBezTo>
                  <a:cubicBezTo>
                    <a:pt x="1147938" y="2961211"/>
                    <a:pt x="1147928" y="2995080"/>
                    <a:pt x="1147919" y="3004185"/>
                  </a:cubicBezTo>
                  <a:lnTo>
                    <a:pt x="1072211" y="3118485"/>
                  </a:lnTo>
                  <a:cubicBezTo>
                    <a:pt x="1072256" y="3115965"/>
                    <a:pt x="1066587" y="2974381"/>
                    <a:pt x="1066632" y="2971861"/>
                  </a:cubicBezTo>
                  <a:cubicBezTo>
                    <a:pt x="1068655" y="2862000"/>
                    <a:pt x="1069667" y="2798370"/>
                    <a:pt x="1069667" y="2780970"/>
                  </a:cubicBezTo>
                  <a:lnTo>
                    <a:pt x="1069667" y="2587348"/>
                  </a:lnTo>
                  <a:cubicBezTo>
                    <a:pt x="1050649" y="2606366"/>
                    <a:pt x="1014635" y="2633275"/>
                    <a:pt x="961627" y="2668075"/>
                  </a:cubicBezTo>
                  <a:cubicBezTo>
                    <a:pt x="962437" y="2706921"/>
                    <a:pt x="963044" y="2757198"/>
                    <a:pt x="963448" y="2818906"/>
                  </a:cubicBezTo>
                  <a:cubicBezTo>
                    <a:pt x="965854" y="2918668"/>
                    <a:pt x="956239" y="3192025"/>
                    <a:pt x="976064" y="3266649"/>
                  </a:cubicBezTo>
                  <a:lnTo>
                    <a:pt x="1082400" y="3266649"/>
                  </a:lnTo>
                  <a:lnTo>
                    <a:pt x="1126113" y="3195494"/>
                  </a:lnTo>
                  <a:cubicBezTo>
                    <a:pt x="1127565" y="3192416"/>
                    <a:pt x="1130126" y="3188995"/>
                    <a:pt x="1133797" y="3185232"/>
                  </a:cubicBezTo>
                  <a:cubicBezTo>
                    <a:pt x="1137468" y="3181469"/>
                    <a:pt x="1141737" y="3179416"/>
                    <a:pt x="1146603" y="3179074"/>
                  </a:cubicBezTo>
                  <a:cubicBezTo>
                    <a:pt x="1150844" y="3179302"/>
                    <a:pt x="1155340" y="3180898"/>
                    <a:pt x="1160093" y="3183863"/>
                  </a:cubicBezTo>
                  <a:cubicBezTo>
                    <a:pt x="1164846" y="3186828"/>
                    <a:pt x="1169001" y="3189793"/>
                    <a:pt x="1172558" y="3192758"/>
                  </a:cubicBezTo>
                  <a:lnTo>
                    <a:pt x="1251919" y="3263912"/>
                  </a:lnTo>
                  <a:cubicBezTo>
                    <a:pt x="1256081" y="3267248"/>
                    <a:pt x="1259387" y="3270497"/>
                    <a:pt x="1261839" y="3273662"/>
                  </a:cubicBezTo>
                  <a:cubicBezTo>
                    <a:pt x="1264291" y="3276826"/>
                    <a:pt x="1265545" y="3280418"/>
                    <a:pt x="1265603" y="3284437"/>
                  </a:cubicBezTo>
                  <a:cubicBezTo>
                    <a:pt x="1265261" y="3290452"/>
                    <a:pt x="1262865" y="3294500"/>
                    <a:pt x="1258418" y="3296581"/>
                  </a:cubicBezTo>
                  <a:cubicBezTo>
                    <a:pt x="1253971" y="3298663"/>
                    <a:pt x="1249524" y="3299632"/>
                    <a:pt x="1245077" y="3299489"/>
                  </a:cubicBezTo>
                  <a:lnTo>
                    <a:pt x="976064" y="3299489"/>
                  </a:lnTo>
                  <a:cubicBezTo>
                    <a:pt x="976007" y="3352114"/>
                    <a:pt x="975779" y="3404567"/>
                    <a:pt x="975380" y="3456850"/>
                  </a:cubicBezTo>
                  <a:cubicBezTo>
                    <a:pt x="974981" y="3509132"/>
                    <a:pt x="974753" y="3561586"/>
                    <a:pt x="974696" y="3614211"/>
                  </a:cubicBezTo>
                  <a:lnTo>
                    <a:pt x="1049669" y="3614211"/>
                  </a:lnTo>
                  <a:lnTo>
                    <a:pt x="1106989" y="3560845"/>
                  </a:lnTo>
                  <a:lnTo>
                    <a:pt x="1119966" y="3549043"/>
                  </a:lnTo>
                  <a:cubicBezTo>
                    <a:pt x="1123267" y="3546049"/>
                    <a:pt x="1126227" y="3544510"/>
                    <a:pt x="1128845" y="3544424"/>
                  </a:cubicBezTo>
                  <a:cubicBezTo>
                    <a:pt x="1133029" y="3544681"/>
                    <a:pt x="1137297" y="3546563"/>
                    <a:pt x="1141651" y="3550069"/>
                  </a:cubicBezTo>
                  <a:cubicBezTo>
                    <a:pt x="1146006" y="3553575"/>
                    <a:pt x="1149933" y="3557167"/>
                    <a:pt x="1153434" y="3560845"/>
                  </a:cubicBezTo>
                  <a:lnTo>
                    <a:pt x="1209500" y="3611474"/>
                  </a:lnTo>
                  <a:cubicBezTo>
                    <a:pt x="1211980" y="3613013"/>
                    <a:pt x="1215230" y="3616092"/>
                    <a:pt x="1219249" y="3620710"/>
                  </a:cubicBezTo>
                  <a:cubicBezTo>
                    <a:pt x="1223269" y="3625329"/>
                    <a:pt x="1225492" y="3630460"/>
                    <a:pt x="1225920" y="3636104"/>
                  </a:cubicBezTo>
                  <a:cubicBezTo>
                    <a:pt x="1226661" y="3641464"/>
                    <a:pt x="1224152" y="3647165"/>
                    <a:pt x="1218394" y="3653209"/>
                  </a:cubicBezTo>
                  <a:cubicBezTo>
                    <a:pt x="1212635" y="3659252"/>
                    <a:pt x="1199180" y="3670427"/>
                    <a:pt x="1178027" y="3686733"/>
                  </a:cubicBezTo>
                  <a:cubicBezTo>
                    <a:pt x="1177315" y="3704636"/>
                    <a:pt x="1176687" y="3720828"/>
                    <a:pt x="1176146" y="3735310"/>
                  </a:cubicBezTo>
                  <a:cubicBezTo>
                    <a:pt x="1175604" y="3749792"/>
                    <a:pt x="1175319" y="3765984"/>
                    <a:pt x="1175291" y="3783886"/>
                  </a:cubicBezTo>
                  <a:cubicBezTo>
                    <a:pt x="1175326" y="3798204"/>
                    <a:pt x="1175683" y="3821138"/>
                    <a:pt x="1176360" y="3852689"/>
                  </a:cubicBezTo>
                  <a:cubicBezTo>
                    <a:pt x="1177037" y="3884240"/>
                    <a:pt x="1177821" y="3918548"/>
                    <a:pt x="1178712" y="3955615"/>
                  </a:cubicBezTo>
                  <a:cubicBezTo>
                    <a:pt x="1179602" y="3992681"/>
                    <a:pt x="1180386" y="4026648"/>
                    <a:pt x="1181063" y="4057515"/>
                  </a:cubicBezTo>
                  <a:cubicBezTo>
                    <a:pt x="1181740" y="4088381"/>
                    <a:pt x="1182097" y="4110289"/>
                    <a:pt x="1182133" y="4123238"/>
                  </a:cubicBezTo>
                  <a:cubicBezTo>
                    <a:pt x="1181323" y="4146965"/>
                    <a:pt x="1175200" y="4163976"/>
                    <a:pt x="1163764" y="4174272"/>
                  </a:cubicBezTo>
                  <a:cubicBezTo>
                    <a:pt x="1152327" y="4184569"/>
                    <a:pt x="1140436" y="4190837"/>
                    <a:pt x="1128089" y="4193075"/>
                  </a:cubicBezTo>
                  <a:cubicBezTo>
                    <a:pt x="1115742" y="4195313"/>
                    <a:pt x="1107798" y="4196208"/>
                    <a:pt x="1104257" y="4195761"/>
                  </a:cubicBezTo>
                  <a:cubicBezTo>
                    <a:pt x="1087897" y="4194991"/>
                    <a:pt x="1077939" y="4190031"/>
                    <a:pt x="1074382" y="4180880"/>
                  </a:cubicBezTo>
                  <a:cubicBezTo>
                    <a:pt x="1070826" y="4171729"/>
                    <a:pt x="1069403" y="4163006"/>
                    <a:pt x="1070115" y="4154710"/>
                  </a:cubicBezTo>
                  <a:cubicBezTo>
                    <a:pt x="1070143" y="4151489"/>
                    <a:pt x="1070427" y="4145274"/>
                    <a:pt x="1070967" y="4136067"/>
                  </a:cubicBezTo>
                  <a:cubicBezTo>
                    <a:pt x="1071506" y="4126859"/>
                    <a:pt x="1072131" y="4117565"/>
                    <a:pt x="1072841" y="4108186"/>
                  </a:cubicBezTo>
                  <a:lnTo>
                    <a:pt x="814047" y="4108186"/>
                  </a:lnTo>
                  <a:cubicBezTo>
                    <a:pt x="815470" y="4129424"/>
                    <a:pt x="812282" y="4149893"/>
                    <a:pt x="804485" y="4169591"/>
                  </a:cubicBezTo>
                  <a:cubicBezTo>
                    <a:pt x="796687" y="4189290"/>
                    <a:pt x="775741" y="4199838"/>
                    <a:pt x="741647" y="4201234"/>
                  </a:cubicBezTo>
                  <a:cubicBezTo>
                    <a:pt x="721341" y="4200151"/>
                    <a:pt x="708981" y="4194108"/>
                    <a:pt x="704566" y="4183104"/>
                  </a:cubicBezTo>
                  <a:cubicBezTo>
                    <a:pt x="700152" y="4172100"/>
                    <a:pt x="698386" y="4162635"/>
                    <a:pt x="699269" y="4154710"/>
                  </a:cubicBezTo>
                  <a:cubicBezTo>
                    <a:pt x="699328" y="4148063"/>
                    <a:pt x="699818" y="4137184"/>
                    <a:pt x="700739" y="4122072"/>
                  </a:cubicBezTo>
                  <a:cubicBezTo>
                    <a:pt x="701660" y="4106961"/>
                    <a:pt x="702657" y="4091926"/>
                    <a:pt x="703730" y="4076967"/>
                  </a:cubicBezTo>
                  <a:cubicBezTo>
                    <a:pt x="704804" y="4062009"/>
                    <a:pt x="705598" y="4051433"/>
                    <a:pt x="706114" y="4045242"/>
                  </a:cubicBezTo>
                  <a:cubicBezTo>
                    <a:pt x="708252" y="3993216"/>
                    <a:pt x="710134" y="3940934"/>
                    <a:pt x="711760" y="3888394"/>
                  </a:cubicBezTo>
                  <a:cubicBezTo>
                    <a:pt x="713385" y="3835855"/>
                    <a:pt x="714241" y="3783231"/>
                    <a:pt x="714326" y="3730521"/>
                  </a:cubicBezTo>
                  <a:cubicBezTo>
                    <a:pt x="714326" y="3677497"/>
                    <a:pt x="713300" y="3637130"/>
                    <a:pt x="711247" y="3609421"/>
                  </a:cubicBezTo>
                  <a:cubicBezTo>
                    <a:pt x="709193" y="3581712"/>
                    <a:pt x="706114" y="3556398"/>
                    <a:pt x="702007" y="3533478"/>
                  </a:cubicBezTo>
                  <a:lnTo>
                    <a:pt x="842917" y="3614211"/>
                  </a:lnTo>
                  <a:lnTo>
                    <a:pt x="871795" y="3614211"/>
                  </a:lnTo>
                  <a:cubicBezTo>
                    <a:pt x="871150" y="3598788"/>
                    <a:pt x="870978" y="3574044"/>
                    <a:pt x="871279" y="3539977"/>
                  </a:cubicBezTo>
                  <a:cubicBezTo>
                    <a:pt x="871580" y="3505911"/>
                    <a:pt x="872096" y="3468852"/>
                    <a:pt x="872826" y="3428798"/>
                  </a:cubicBezTo>
                  <a:cubicBezTo>
                    <a:pt x="873013" y="3342053"/>
                    <a:pt x="872473" y="3137190"/>
                    <a:pt x="872403" y="3019507"/>
                  </a:cubicBezTo>
                  <a:lnTo>
                    <a:pt x="872403" y="2722701"/>
                  </a:lnTo>
                  <a:cubicBezTo>
                    <a:pt x="855004" y="2734437"/>
                    <a:pt x="838818" y="2743946"/>
                    <a:pt x="823846" y="2751229"/>
                  </a:cubicBezTo>
                  <a:cubicBezTo>
                    <a:pt x="817777" y="2780363"/>
                    <a:pt x="808672" y="2794931"/>
                    <a:pt x="796532" y="2794931"/>
                  </a:cubicBezTo>
                  <a:cubicBezTo>
                    <a:pt x="788844" y="2794931"/>
                    <a:pt x="782977" y="2791491"/>
                    <a:pt x="778930" y="2784612"/>
                  </a:cubicBezTo>
                  <a:lnTo>
                    <a:pt x="694562" y="2665647"/>
                  </a:lnTo>
                  <a:cubicBezTo>
                    <a:pt x="749998" y="2666456"/>
                    <a:pt x="809279" y="2657757"/>
                    <a:pt x="872403" y="2639547"/>
                  </a:cubicBezTo>
                  <a:lnTo>
                    <a:pt x="872403" y="2345776"/>
                  </a:lnTo>
                  <a:cubicBezTo>
                    <a:pt x="825060" y="2345776"/>
                    <a:pt x="786012" y="2348811"/>
                    <a:pt x="755258" y="2354881"/>
                  </a:cubicBezTo>
                  <a:lnTo>
                    <a:pt x="735229" y="2308752"/>
                  </a:lnTo>
                  <a:cubicBezTo>
                    <a:pt x="780144" y="2311989"/>
                    <a:pt x="825869" y="2314416"/>
                    <a:pt x="872403" y="2316035"/>
                  </a:cubicBezTo>
                  <a:lnTo>
                    <a:pt x="872403" y="2254124"/>
                  </a:lnTo>
                  <a:cubicBezTo>
                    <a:pt x="872403" y="2187763"/>
                    <a:pt x="864917" y="2130910"/>
                    <a:pt x="849946" y="2083567"/>
                  </a:cubicBezTo>
                  <a:lnTo>
                    <a:pt x="979229" y="2122413"/>
                  </a:lnTo>
                  <a:cubicBezTo>
                    <a:pt x="994201" y="2126459"/>
                    <a:pt x="1001687" y="2134755"/>
                    <a:pt x="1001687" y="2147298"/>
                  </a:cubicBezTo>
                  <a:cubicBezTo>
                    <a:pt x="1001687" y="2160248"/>
                    <a:pt x="987524" y="2173398"/>
                    <a:pt x="959199" y="2186751"/>
                  </a:cubicBezTo>
                  <a:cubicBezTo>
                    <a:pt x="959199" y="2193630"/>
                    <a:pt x="959402" y="2215481"/>
                    <a:pt x="959806" y="2252303"/>
                  </a:cubicBezTo>
                  <a:cubicBezTo>
                    <a:pt x="960211" y="2289126"/>
                    <a:pt x="960413" y="2310370"/>
                    <a:pt x="960413" y="2316035"/>
                  </a:cubicBezTo>
                  <a:lnTo>
                    <a:pt x="970124" y="2316035"/>
                  </a:lnTo>
                  <a:lnTo>
                    <a:pt x="988941" y="2279010"/>
                  </a:lnTo>
                  <a:cubicBezTo>
                    <a:pt x="994606" y="2266466"/>
                    <a:pt x="1000473" y="2260194"/>
                    <a:pt x="1006542" y="2260194"/>
                  </a:cubicBezTo>
                  <a:cubicBezTo>
                    <a:pt x="1011398" y="2260194"/>
                    <a:pt x="1018480" y="2264847"/>
                    <a:pt x="1027786" y="2274154"/>
                  </a:cubicBezTo>
                  <a:lnTo>
                    <a:pt x="1061169" y="2312393"/>
                  </a:lnTo>
                  <a:cubicBezTo>
                    <a:pt x="1069262" y="2320890"/>
                    <a:pt x="1073309" y="2327972"/>
                    <a:pt x="1073309" y="2333637"/>
                  </a:cubicBezTo>
                  <a:cubicBezTo>
                    <a:pt x="1102443" y="2272940"/>
                    <a:pt x="1120248" y="2216897"/>
                    <a:pt x="1126722" y="2165508"/>
                  </a:cubicBezTo>
                  <a:lnTo>
                    <a:pt x="1206234" y="2205567"/>
                  </a:lnTo>
                  <a:cubicBezTo>
                    <a:pt x="1217969" y="2211233"/>
                    <a:pt x="1225860" y="2216088"/>
                    <a:pt x="1229905" y="2220134"/>
                  </a:cubicBezTo>
                  <a:cubicBezTo>
                    <a:pt x="1229905" y="2174005"/>
                    <a:pt x="1223431" y="2124032"/>
                    <a:pt x="1210483" y="2070214"/>
                  </a:cubicBezTo>
                  <a:close/>
                  <a:moveTo>
                    <a:pt x="2795095" y="1739045"/>
                  </a:moveTo>
                  <a:cubicBezTo>
                    <a:pt x="2791888" y="1739045"/>
                    <a:pt x="2787748" y="1739311"/>
                    <a:pt x="2782675" y="1739849"/>
                  </a:cubicBezTo>
                  <a:cubicBezTo>
                    <a:pt x="2777610" y="1740380"/>
                    <a:pt x="2772401" y="1740645"/>
                    <a:pt x="2767063" y="1740645"/>
                  </a:cubicBezTo>
                  <a:cubicBezTo>
                    <a:pt x="2800698" y="1816993"/>
                    <a:pt x="2847148" y="1885333"/>
                    <a:pt x="2906412" y="1945666"/>
                  </a:cubicBezTo>
                  <a:cubicBezTo>
                    <a:pt x="2948055" y="1873588"/>
                    <a:pt x="2978225" y="1804717"/>
                    <a:pt x="2996908" y="1739045"/>
                  </a:cubicBezTo>
                  <a:close/>
                  <a:moveTo>
                    <a:pt x="1640435" y="1690516"/>
                  </a:moveTo>
                  <a:cubicBezTo>
                    <a:pt x="1736879" y="1693390"/>
                    <a:pt x="1819948" y="1704172"/>
                    <a:pt x="1889642" y="1722859"/>
                  </a:cubicBezTo>
                  <a:cubicBezTo>
                    <a:pt x="1959334" y="1741547"/>
                    <a:pt x="2011605" y="1764008"/>
                    <a:pt x="2046451" y="1790243"/>
                  </a:cubicBezTo>
                  <a:cubicBezTo>
                    <a:pt x="2081298" y="1816479"/>
                    <a:pt x="2106289" y="1841814"/>
                    <a:pt x="2121425" y="1866252"/>
                  </a:cubicBezTo>
                  <a:cubicBezTo>
                    <a:pt x="2136560" y="1890689"/>
                    <a:pt x="2144128" y="1914767"/>
                    <a:pt x="2144128" y="1938486"/>
                  </a:cubicBezTo>
                  <a:cubicBezTo>
                    <a:pt x="2144128" y="1966518"/>
                    <a:pt x="2134800" y="1989338"/>
                    <a:pt x="2116145" y="2006949"/>
                  </a:cubicBezTo>
                  <a:cubicBezTo>
                    <a:pt x="2097489" y="2024557"/>
                    <a:pt x="2075843" y="2033363"/>
                    <a:pt x="2051203" y="2033363"/>
                  </a:cubicBezTo>
                  <a:cubicBezTo>
                    <a:pt x="2022340" y="2033363"/>
                    <a:pt x="1999285" y="2026354"/>
                    <a:pt x="1982037" y="2012339"/>
                  </a:cubicBezTo>
                  <a:cubicBezTo>
                    <a:pt x="1964791" y="1998323"/>
                    <a:pt x="1928008" y="1957535"/>
                    <a:pt x="1871690" y="1889971"/>
                  </a:cubicBezTo>
                  <a:cubicBezTo>
                    <a:pt x="1835788" y="1846846"/>
                    <a:pt x="1795133" y="1808032"/>
                    <a:pt x="1749727" y="1773532"/>
                  </a:cubicBezTo>
                  <a:cubicBezTo>
                    <a:pt x="1704321" y="1739032"/>
                    <a:pt x="1667890" y="1716032"/>
                    <a:pt x="1640435" y="1704531"/>
                  </a:cubicBezTo>
                  <a:close/>
                  <a:moveTo>
                    <a:pt x="3100218" y="1618917"/>
                  </a:moveTo>
                  <a:cubicBezTo>
                    <a:pt x="3103426" y="1618917"/>
                    <a:pt x="3111433" y="1622921"/>
                    <a:pt x="3124247" y="1630928"/>
                  </a:cubicBezTo>
                  <a:lnTo>
                    <a:pt x="3203529" y="1689389"/>
                  </a:lnTo>
                  <a:cubicBezTo>
                    <a:pt x="3213143" y="1697403"/>
                    <a:pt x="3217950" y="1707813"/>
                    <a:pt x="3217950" y="1720628"/>
                  </a:cubicBezTo>
                  <a:cubicBezTo>
                    <a:pt x="3217950" y="1728635"/>
                    <a:pt x="3213545" y="1735838"/>
                    <a:pt x="3204734" y="1742245"/>
                  </a:cubicBezTo>
                  <a:cubicBezTo>
                    <a:pt x="3195923" y="1748653"/>
                    <a:pt x="3179507" y="1758001"/>
                    <a:pt x="3155479" y="1770277"/>
                  </a:cubicBezTo>
                  <a:cubicBezTo>
                    <a:pt x="3146934" y="1774546"/>
                    <a:pt x="3140526" y="1777754"/>
                    <a:pt x="3136257" y="1779892"/>
                  </a:cubicBezTo>
                  <a:cubicBezTo>
                    <a:pt x="3088208" y="1878129"/>
                    <a:pt x="3041758" y="1958480"/>
                    <a:pt x="2996908" y="2020951"/>
                  </a:cubicBezTo>
                  <a:cubicBezTo>
                    <a:pt x="3112767" y="2108506"/>
                    <a:pt x="3244375" y="2152824"/>
                    <a:pt x="3391731" y="2153894"/>
                  </a:cubicBezTo>
                  <a:lnTo>
                    <a:pt x="3391731" y="2160301"/>
                  </a:lnTo>
                  <a:cubicBezTo>
                    <a:pt x="3351158" y="2185391"/>
                    <a:pt x="3322193" y="2207281"/>
                    <a:pt x="3304837" y="2225972"/>
                  </a:cubicBezTo>
                  <a:cubicBezTo>
                    <a:pt x="3287488" y="2244655"/>
                    <a:pt x="3270003" y="2271883"/>
                    <a:pt x="3252382" y="2307657"/>
                  </a:cubicBezTo>
                  <a:cubicBezTo>
                    <a:pt x="3115702" y="2248924"/>
                    <a:pt x="3009722" y="2178453"/>
                    <a:pt x="2934444" y="2096229"/>
                  </a:cubicBezTo>
                  <a:cubicBezTo>
                    <a:pt x="2846883" y="2189129"/>
                    <a:pt x="2722744" y="2274022"/>
                    <a:pt x="2562043" y="2350900"/>
                  </a:cubicBezTo>
                  <a:lnTo>
                    <a:pt x="2557235" y="2343696"/>
                  </a:lnTo>
                  <a:cubicBezTo>
                    <a:pt x="2680571" y="2244390"/>
                    <a:pt x="2782812" y="2133603"/>
                    <a:pt x="2863966" y="2011337"/>
                  </a:cubicBezTo>
                  <a:cubicBezTo>
                    <a:pt x="2802564" y="1925914"/>
                    <a:pt x="2758783" y="1836214"/>
                    <a:pt x="2732624" y="1742245"/>
                  </a:cubicBezTo>
                  <a:cubicBezTo>
                    <a:pt x="2717141" y="1743315"/>
                    <a:pt x="2702992" y="1745984"/>
                    <a:pt x="2690178" y="1750260"/>
                  </a:cubicBezTo>
                  <a:lnTo>
                    <a:pt x="2673360" y="1689389"/>
                  </a:lnTo>
                  <a:cubicBezTo>
                    <a:pt x="2715002" y="1696334"/>
                    <a:pt x="2760921" y="1699806"/>
                    <a:pt x="2811109" y="1699806"/>
                  </a:cubicBezTo>
                  <a:lnTo>
                    <a:pt x="3003315" y="1699806"/>
                  </a:lnTo>
                  <a:lnTo>
                    <a:pt x="3065786" y="1642142"/>
                  </a:lnTo>
                  <a:cubicBezTo>
                    <a:pt x="3080732" y="1626659"/>
                    <a:pt x="3092211" y="1618917"/>
                    <a:pt x="3100218" y="1618917"/>
                  </a:cubicBezTo>
                  <a:close/>
                  <a:moveTo>
                    <a:pt x="2677393" y="1425649"/>
                  </a:moveTo>
                  <a:cubicBezTo>
                    <a:pt x="2670409" y="1425542"/>
                    <a:pt x="2663416" y="1426385"/>
                    <a:pt x="2656411" y="1428176"/>
                  </a:cubicBezTo>
                  <a:cubicBezTo>
                    <a:pt x="2649407" y="1429967"/>
                    <a:pt x="2643535" y="1433347"/>
                    <a:pt x="2638795" y="1438314"/>
                  </a:cubicBezTo>
                  <a:cubicBezTo>
                    <a:pt x="2634055" y="1443282"/>
                    <a:pt x="2631590" y="1450478"/>
                    <a:pt x="2631399" y="1459902"/>
                  </a:cubicBezTo>
                  <a:lnTo>
                    <a:pt x="2631399" y="1465705"/>
                  </a:lnTo>
                  <a:cubicBezTo>
                    <a:pt x="2631405" y="1467666"/>
                    <a:pt x="2632242" y="1469760"/>
                    <a:pt x="2633911" y="1471986"/>
                  </a:cubicBezTo>
                  <a:cubicBezTo>
                    <a:pt x="2635580" y="1474212"/>
                    <a:pt x="2638045" y="1475422"/>
                    <a:pt x="2641306" y="1475613"/>
                  </a:cubicBezTo>
                  <a:lnTo>
                    <a:pt x="2716310" y="1475613"/>
                  </a:lnTo>
                  <a:cubicBezTo>
                    <a:pt x="2718736" y="1475622"/>
                    <a:pt x="2720853" y="1474861"/>
                    <a:pt x="2722660" y="1473331"/>
                  </a:cubicBezTo>
                  <a:cubicBezTo>
                    <a:pt x="2724468" y="1471800"/>
                    <a:pt x="2725417" y="1469447"/>
                    <a:pt x="2725508" y="1466271"/>
                  </a:cubicBezTo>
                  <a:lnTo>
                    <a:pt x="2725508" y="1460893"/>
                  </a:lnTo>
                  <a:cubicBezTo>
                    <a:pt x="2725397" y="1453099"/>
                    <a:pt x="2723727" y="1446845"/>
                    <a:pt x="2720498" y="1442130"/>
                  </a:cubicBezTo>
                  <a:cubicBezTo>
                    <a:pt x="2717269" y="1437415"/>
                    <a:pt x="2713149" y="1433867"/>
                    <a:pt x="2708137" y="1431488"/>
                  </a:cubicBezTo>
                  <a:cubicBezTo>
                    <a:pt x="2703126" y="1429108"/>
                    <a:pt x="2697891" y="1427525"/>
                    <a:pt x="2692433" y="1426737"/>
                  </a:cubicBezTo>
                  <a:cubicBezTo>
                    <a:pt x="2686975" y="1425950"/>
                    <a:pt x="2681962" y="1425587"/>
                    <a:pt x="2677393" y="1425649"/>
                  </a:cubicBezTo>
                  <a:close/>
                  <a:moveTo>
                    <a:pt x="2678808" y="1409961"/>
                  </a:moveTo>
                  <a:cubicBezTo>
                    <a:pt x="2688618" y="1410055"/>
                    <a:pt x="2697362" y="1412255"/>
                    <a:pt x="2705041" y="1416560"/>
                  </a:cubicBezTo>
                  <a:cubicBezTo>
                    <a:pt x="2712721" y="1420866"/>
                    <a:pt x="2718780" y="1426713"/>
                    <a:pt x="2723220" y="1434100"/>
                  </a:cubicBezTo>
                  <a:cubicBezTo>
                    <a:pt x="2727660" y="1441488"/>
                    <a:pt x="2729926" y="1449853"/>
                    <a:pt x="2730019" y="1459194"/>
                  </a:cubicBezTo>
                  <a:lnTo>
                    <a:pt x="2730019" y="1503894"/>
                  </a:lnTo>
                  <a:lnTo>
                    <a:pt x="2725508" y="1503894"/>
                  </a:lnTo>
                  <a:lnTo>
                    <a:pt x="2725508" y="1497810"/>
                  </a:lnTo>
                  <a:cubicBezTo>
                    <a:pt x="2725512" y="1495729"/>
                    <a:pt x="2724692" y="1493842"/>
                    <a:pt x="2723050" y="1492150"/>
                  </a:cubicBezTo>
                  <a:cubicBezTo>
                    <a:pt x="2721408" y="1490458"/>
                    <a:pt x="2718925" y="1489562"/>
                    <a:pt x="2715602" y="1489462"/>
                  </a:cubicBezTo>
                  <a:lnTo>
                    <a:pt x="2642438" y="1489462"/>
                  </a:lnTo>
                  <a:cubicBezTo>
                    <a:pt x="2639316" y="1489476"/>
                    <a:pt x="2636715" y="1490261"/>
                    <a:pt x="2634637" y="1491814"/>
                  </a:cubicBezTo>
                  <a:cubicBezTo>
                    <a:pt x="2632558" y="1493367"/>
                    <a:pt x="2631479" y="1495602"/>
                    <a:pt x="2631399" y="1498517"/>
                  </a:cubicBezTo>
                  <a:lnTo>
                    <a:pt x="2631399" y="1504177"/>
                  </a:lnTo>
                  <a:lnTo>
                    <a:pt x="2626748" y="1504177"/>
                  </a:lnTo>
                  <a:lnTo>
                    <a:pt x="2626748" y="1460610"/>
                  </a:lnTo>
                  <a:cubicBezTo>
                    <a:pt x="2626767" y="1452053"/>
                    <a:pt x="2628771" y="1443944"/>
                    <a:pt x="2632760" y="1436281"/>
                  </a:cubicBezTo>
                  <a:cubicBezTo>
                    <a:pt x="2636749" y="1428619"/>
                    <a:pt x="2642610" y="1422356"/>
                    <a:pt x="2650341" y="1417494"/>
                  </a:cubicBezTo>
                  <a:cubicBezTo>
                    <a:pt x="2658073" y="1412631"/>
                    <a:pt x="2667562" y="1410120"/>
                    <a:pt x="2678808" y="1409961"/>
                  </a:cubicBezTo>
                  <a:close/>
                  <a:moveTo>
                    <a:pt x="2425688" y="1407281"/>
                  </a:moveTo>
                  <a:lnTo>
                    <a:pt x="2430339" y="1407281"/>
                  </a:lnTo>
                  <a:lnTo>
                    <a:pt x="2430339" y="1413931"/>
                  </a:lnTo>
                  <a:cubicBezTo>
                    <a:pt x="2430451" y="1416838"/>
                    <a:pt x="2431536" y="1418807"/>
                    <a:pt x="2433595" y="1419838"/>
                  </a:cubicBezTo>
                  <a:cubicBezTo>
                    <a:pt x="2435653" y="1420870"/>
                    <a:pt x="2438013" y="1421353"/>
                    <a:pt x="2440672" y="1421289"/>
                  </a:cubicBezTo>
                  <a:lnTo>
                    <a:pt x="2514115" y="1421289"/>
                  </a:lnTo>
                  <a:cubicBezTo>
                    <a:pt x="2516466" y="1421380"/>
                    <a:pt x="2518736" y="1420950"/>
                    <a:pt x="2520928" y="1419998"/>
                  </a:cubicBezTo>
                  <a:cubicBezTo>
                    <a:pt x="2523119" y="1419045"/>
                    <a:pt x="2524292" y="1417023"/>
                    <a:pt x="2524448" y="1413931"/>
                  </a:cubicBezTo>
                  <a:lnTo>
                    <a:pt x="2524448" y="1407281"/>
                  </a:lnTo>
                  <a:lnTo>
                    <a:pt x="2528959" y="1407281"/>
                  </a:lnTo>
                  <a:lnTo>
                    <a:pt x="2528959" y="1449151"/>
                  </a:lnTo>
                  <a:lnTo>
                    <a:pt x="2524448" y="1449151"/>
                  </a:lnTo>
                  <a:lnTo>
                    <a:pt x="2524448" y="1443206"/>
                  </a:lnTo>
                  <a:cubicBezTo>
                    <a:pt x="2524381" y="1440578"/>
                    <a:pt x="2523384" y="1438579"/>
                    <a:pt x="2521458" y="1437207"/>
                  </a:cubicBezTo>
                  <a:cubicBezTo>
                    <a:pt x="2519533" y="1435836"/>
                    <a:pt x="2517085" y="1435146"/>
                    <a:pt x="2514115" y="1435137"/>
                  </a:cubicBezTo>
                  <a:lnTo>
                    <a:pt x="2479012" y="1435137"/>
                  </a:lnTo>
                  <a:lnTo>
                    <a:pt x="2479012" y="1474772"/>
                  </a:lnTo>
                  <a:lnTo>
                    <a:pt x="2514115" y="1474772"/>
                  </a:lnTo>
                  <a:cubicBezTo>
                    <a:pt x="2516961" y="1474778"/>
                    <a:pt x="2519373" y="1474130"/>
                    <a:pt x="2521352" y="1472826"/>
                  </a:cubicBezTo>
                  <a:cubicBezTo>
                    <a:pt x="2523331" y="1471522"/>
                    <a:pt x="2524363" y="1469529"/>
                    <a:pt x="2524448" y="1466845"/>
                  </a:cubicBezTo>
                  <a:lnTo>
                    <a:pt x="2524448" y="1460758"/>
                  </a:lnTo>
                  <a:lnTo>
                    <a:pt x="2528959" y="1460758"/>
                  </a:lnTo>
                  <a:lnTo>
                    <a:pt x="2528959" y="1502629"/>
                  </a:lnTo>
                  <a:lnTo>
                    <a:pt x="2524448" y="1502629"/>
                  </a:lnTo>
                  <a:lnTo>
                    <a:pt x="2524448" y="1495978"/>
                  </a:lnTo>
                  <a:cubicBezTo>
                    <a:pt x="2524336" y="1493134"/>
                    <a:pt x="2523251" y="1491182"/>
                    <a:pt x="2521193" y="1490124"/>
                  </a:cubicBezTo>
                  <a:cubicBezTo>
                    <a:pt x="2519134" y="1489066"/>
                    <a:pt x="2516775" y="1488565"/>
                    <a:pt x="2514115" y="1488621"/>
                  </a:cubicBezTo>
                  <a:lnTo>
                    <a:pt x="2440672" y="1488621"/>
                  </a:lnTo>
                  <a:cubicBezTo>
                    <a:pt x="2438384" y="1488538"/>
                    <a:pt x="2436131" y="1488986"/>
                    <a:pt x="2433913" y="1489965"/>
                  </a:cubicBezTo>
                  <a:cubicBezTo>
                    <a:pt x="2431696" y="1490944"/>
                    <a:pt x="2430504" y="1492948"/>
                    <a:pt x="2430339" y="1495978"/>
                  </a:cubicBezTo>
                  <a:lnTo>
                    <a:pt x="2430339" y="1502629"/>
                  </a:lnTo>
                  <a:lnTo>
                    <a:pt x="2425688" y="1502629"/>
                  </a:lnTo>
                  <a:lnTo>
                    <a:pt x="2425688" y="1460758"/>
                  </a:lnTo>
                  <a:lnTo>
                    <a:pt x="2430339" y="1460758"/>
                  </a:lnTo>
                  <a:lnTo>
                    <a:pt x="2430339" y="1466845"/>
                  </a:lnTo>
                  <a:cubicBezTo>
                    <a:pt x="2430389" y="1469405"/>
                    <a:pt x="2431351" y="1471363"/>
                    <a:pt x="2433223" y="1472720"/>
                  </a:cubicBezTo>
                  <a:cubicBezTo>
                    <a:pt x="2435096" y="1474076"/>
                    <a:pt x="2437579" y="1474761"/>
                    <a:pt x="2440672" y="1474772"/>
                  </a:cubicBezTo>
                  <a:lnTo>
                    <a:pt x="2474502" y="1474772"/>
                  </a:lnTo>
                  <a:lnTo>
                    <a:pt x="2474502" y="1435137"/>
                  </a:lnTo>
                  <a:lnTo>
                    <a:pt x="2440672" y="1435137"/>
                  </a:lnTo>
                  <a:cubicBezTo>
                    <a:pt x="2437703" y="1435146"/>
                    <a:pt x="2435255" y="1435836"/>
                    <a:pt x="2433330" y="1437207"/>
                  </a:cubicBezTo>
                  <a:cubicBezTo>
                    <a:pt x="2431404" y="1438579"/>
                    <a:pt x="2430407" y="1440578"/>
                    <a:pt x="2430339" y="1443206"/>
                  </a:cubicBezTo>
                  <a:lnTo>
                    <a:pt x="2430339" y="1449151"/>
                  </a:lnTo>
                  <a:lnTo>
                    <a:pt x="2425688" y="1449151"/>
                  </a:lnTo>
                  <a:close/>
                  <a:moveTo>
                    <a:pt x="1587637" y="1311012"/>
                  </a:moveTo>
                  <a:lnTo>
                    <a:pt x="1587637" y="1555749"/>
                  </a:lnTo>
                  <a:lnTo>
                    <a:pt x="1826284" y="1555749"/>
                  </a:lnTo>
                  <a:lnTo>
                    <a:pt x="1826284" y="1311012"/>
                  </a:lnTo>
                  <a:close/>
                  <a:moveTo>
                    <a:pt x="1203268" y="1311012"/>
                  </a:moveTo>
                  <a:lnTo>
                    <a:pt x="1203268" y="1555749"/>
                  </a:lnTo>
                  <a:lnTo>
                    <a:pt x="1426075" y="1555749"/>
                  </a:lnTo>
                  <a:lnTo>
                    <a:pt x="1426075" y="1311012"/>
                  </a:lnTo>
                  <a:close/>
                  <a:moveTo>
                    <a:pt x="2626748" y="1294552"/>
                  </a:moveTo>
                  <a:lnTo>
                    <a:pt x="2631399" y="1294552"/>
                  </a:lnTo>
                  <a:lnTo>
                    <a:pt x="2631399" y="1300919"/>
                  </a:lnTo>
                  <a:cubicBezTo>
                    <a:pt x="2631493" y="1304860"/>
                    <a:pt x="2632543" y="1307518"/>
                    <a:pt x="2634548" y="1308895"/>
                  </a:cubicBezTo>
                  <a:cubicBezTo>
                    <a:pt x="2636553" y="1310272"/>
                    <a:pt x="2638947" y="1310914"/>
                    <a:pt x="2641730" y="1310823"/>
                  </a:cubicBezTo>
                  <a:lnTo>
                    <a:pt x="2715178" y="1310823"/>
                  </a:lnTo>
                  <a:cubicBezTo>
                    <a:pt x="2719199" y="1310746"/>
                    <a:pt x="2721947" y="1309768"/>
                    <a:pt x="2723421" y="1307887"/>
                  </a:cubicBezTo>
                  <a:cubicBezTo>
                    <a:pt x="2724895" y="1306006"/>
                    <a:pt x="2725591" y="1303684"/>
                    <a:pt x="2725508" y="1300919"/>
                  </a:cubicBezTo>
                  <a:lnTo>
                    <a:pt x="2725508" y="1294552"/>
                  </a:lnTo>
                  <a:lnTo>
                    <a:pt x="2730019" y="1294552"/>
                  </a:lnTo>
                  <a:lnTo>
                    <a:pt x="2730019" y="1340943"/>
                  </a:lnTo>
                  <a:lnTo>
                    <a:pt x="2725508" y="1340943"/>
                  </a:lnTo>
                  <a:lnTo>
                    <a:pt x="2725508" y="1334434"/>
                  </a:lnTo>
                  <a:cubicBezTo>
                    <a:pt x="2725405" y="1330499"/>
                    <a:pt x="2724338" y="1327864"/>
                    <a:pt x="2722307" y="1326529"/>
                  </a:cubicBezTo>
                  <a:cubicBezTo>
                    <a:pt x="2720275" y="1325193"/>
                    <a:pt x="2717899" y="1324574"/>
                    <a:pt x="2715178" y="1324671"/>
                  </a:cubicBezTo>
                  <a:lnTo>
                    <a:pt x="2641730" y="1324671"/>
                  </a:lnTo>
                  <a:cubicBezTo>
                    <a:pt x="2637709" y="1324751"/>
                    <a:pt x="2634961" y="1325724"/>
                    <a:pt x="2633487" y="1327590"/>
                  </a:cubicBezTo>
                  <a:cubicBezTo>
                    <a:pt x="2632012" y="1329455"/>
                    <a:pt x="2631316" y="1331737"/>
                    <a:pt x="2631399" y="1334434"/>
                  </a:cubicBezTo>
                  <a:lnTo>
                    <a:pt x="2631399" y="1340943"/>
                  </a:lnTo>
                  <a:lnTo>
                    <a:pt x="2626748" y="1340943"/>
                  </a:lnTo>
                  <a:close/>
                  <a:moveTo>
                    <a:pt x="2503924" y="1251405"/>
                  </a:moveTo>
                  <a:lnTo>
                    <a:pt x="2528959" y="1261026"/>
                  </a:lnTo>
                  <a:lnTo>
                    <a:pt x="2528959" y="1338970"/>
                  </a:lnTo>
                  <a:lnTo>
                    <a:pt x="2524448" y="1338970"/>
                  </a:lnTo>
                  <a:lnTo>
                    <a:pt x="2524448" y="1333452"/>
                  </a:lnTo>
                  <a:cubicBezTo>
                    <a:pt x="2524502" y="1330245"/>
                    <a:pt x="2523511" y="1327993"/>
                    <a:pt x="2521476" y="1326696"/>
                  </a:cubicBezTo>
                  <a:cubicBezTo>
                    <a:pt x="2519441" y="1325399"/>
                    <a:pt x="2516044" y="1324774"/>
                    <a:pt x="2511285" y="1324821"/>
                  </a:cubicBezTo>
                  <a:lnTo>
                    <a:pt x="2440531" y="1324821"/>
                  </a:lnTo>
                  <a:cubicBezTo>
                    <a:pt x="2437381" y="1324853"/>
                    <a:pt x="2434904" y="1325708"/>
                    <a:pt x="2433099" y="1327385"/>
                  </a:cubicBezTo>
                  <a:cubicBezTo>
                    <a:pt x="2431295" y="1329063"/>
                    <a:pt x="2430375" y="1331368"/>
                    <a:pt x="2430339" y="1334301"/>
                  </a:cubicBezTo>
                  <a:lnTo>
                    <a:pt x="2430339" y="1338829"/>
                  </a:lnTo>
                  <a:lnTo>
                    <a:pt x="2425688" y="1338829"/>
                  </a:lnTo>
                  <a:lnTo>
                    <a:pt x="2425688" y="1263290"/>
                  </a:lnTo>
                  <a:lnTo>
                    <a:pt x="2449165" y="1254093"/>
                  </a:lnTo>
                  <a:lnTo>
                    <a:pt x="2451289" y="1258055"/>
                  </a:lnTo>
                  <a:cubicBezTo>
                    <a:pt x="2449266" y="1259199"/>
                    <a:pt x="2447331" y="1260449"/>
                    <a:pt x="2445485" y="1261804"/>
                  </a:cubicBezTo>
                  <a:cubicBezTo>
                    <a:pt x="2443639" y="1263160"/>
                    <a:pt x="2441705" y="1264976"/>
                    <a:pt x="2439682" y="1267252"/>
                  </a:cubicBezTo>
                  <a:cubicBezTo>
                    <a:pt x="2436196" y="1271396"/>
                    <a:pt x="2433754" y="1275555"/>
                    <a:pt x="2432356" y="1279731"/>
                  </a:cubicBezTo>
                  <a:cubicBezTo>
                    <a:pt x="2430958" y="1283907"/>
                    <a:pt x="2430286" y="1287855"/>
                    <a:pt x="2430339" y="1291577"/>
                  </a:cubicBezTo>
                  <a:lnTo>
                    <a:pt x="2430339" y="1302053"/>
                  </a:lnTo>
                  <a:cubicBezTo>
                    <a:pt x="2430369" y="1304593"/>
                    <a:pt x="2431159" y="1306699"/>
                    <a:pt x="2432710" y="1308371"/>
                  </a:cubicBezTo>
                  <a:cubicBezTo>
                    <a:pt x="2434261" y="1310044"/>
                    <a:pt x="2436396" y="1310911"/>
                    <a:pt x="2439115" y="1310973"/>
                  </a:cubicBezTo>
                  <a:lnTo>
                    <a:pt x="2473370" y="1310973"/>
                  </a:lnTo>
                  <a:lnTo>
                    <a:pt x="2473370" y="1297240"/>
                  </a:lnTo>
                  <a:cubicBezTo>
                    <a:pt x="2473364" y="1294951"/>
                    <a:pt x="2472795" y="1292607"/>
                    <a:pt x="2471661" y="1290208"/>
                  </a:cubicBezTo>
                  <a:cubicBezTo>
                    <a:pt x="2470528" y="1287809"/>
                    <a:pt x="2468868" y="1285780"/>
                    <a:pt x="2466681" y="1284120"/>
                  </a:cubicBezTo>
                  <a:cubicBezTo>
                    <a:pt x="2464494" y="1282461"/>
                    <a:pt x="2461816" y="1281595"/>
                    <a:pt x="2458649" y="1281525"/>
                  </a:cubicBezTo>
                  <a:lnTo>
                    <a:pt x="2455677" y="1281525"/>
                  </a:lnTo>
                  <a:lnTo>
                    <a:pt x="2455677" y="1276873"/>
                  </a:lnTo>
                  <a:lnTo>
                    <a:pt x="2495715" y="1276873"/>
                  </a:lnTo>
                  <a:lnTo>
                    <a:pt x="2495715" y="1281525"/>
                  </a:lnTo>
                  <a:lnTo>
                    <a:pt x="2491752" y="1281525"/>
                  </a:lnTo>
                  <a:cubicBezTo>
                    <a:pt x="2488139" y="1281622"/>
                    <a:pt x="2484960" y="1282949"/>
                    <a:pt x="2482215" y="1285507"/>
                  </a:cubicBezTo>
                  <a:cubicBezTo>
                    <a:pt x="2479470" y="1288064"/>
                    <a:pt x="2478025" y="1291267"/>
                    <a:pt x="2477880" y="1295116"/>
                  </a:cubicBezTo>
                  <a:lnTo>
                    <a:pt x="2477880" y="1310973"/>
                  </a:lnTo>
                  <a:lnTo>
                    <a:pt x="2516239" y="1310973"/>
                  </a:lnTo>
                  <a:cubicBezTo>
                    <a:pt x="2518253" y="1310946"/>
                    <a:pt x="2520099" y="1310150"/>
                    <a:pt x="2521777" y="1308583"/>
                  </a:cubicBezTo>
                  <a:cubicBezTo>
                    <a:pt x="2523455" y="1307017"/>
                    <a:pt x="2524345" y="1304841"/>
                    <a:pt x="2524448" y="1302053"/>
                  </a:cubicBezTo>
                  <a:lnTo>
                    <a:pt x="2524448" y="1290161"/>
                  </a:lnTo>
                  <a:cubicBezTo>
                    <a:pt x="2524457" y="1287545"/>
                    <a:pt x="2523873" y="1284464"/>
                    <a:pt x="2522697" y="1280916"/>
                  </a:cubicBezTo>
                  <a:cubicBezTo>
                    <a:pt x="2521520" y="1277367"/>
                    <a:pt x="2519698" y="1273756"/>
                    <a:pt x="2517230" y="1270081"/>
                  </a:cubicBezTo>
                  <a:cubicBezTo>
                    <a:pt x="2514582" y="1266285"/>
                    <a:pt x="2511810" y="1263196"/>
                    <a:pt x="2508914" y="1260814"/>
                  </a:cubicBezTo>
                  <a:cubicBezTo>
                    <a:pt x="2506018" y="1258432"/>
                    <a:pt x="2503600" y="1256616"/>
                    <a:pt x="2501660" y="1255367"/>
                  </a:cubicBezTo>
                  <a:close/>
                  <a:moveTo>
                    <a:pt x="2689004" y="1162446"/>
                  </a:moveTo>
                  <a:lnTo>
                    <a:pt x="2634813" y="1180557"/>
                  </a:lnTo>
                  <a:lnTo>
                    <a:pt x="2689004" y="1196262"/>
                  </a:lnTo>
                  <a:close/>
                  <a:moveTo>
                    <a:pt x="2725508" y="1122969"/>
                  </a:moveTo>
                  <a:lnTo>
                    <a:pt x="2730019" y="1122969"/>
                  </a:lnTo>
                  <a:lnTo>
                    <a:pt x="2730019" y="1165551"/>
                  </a:lnTo>
                  <a:lnTo>
                    <a:pt x="2725508" y="1165551"/>
                  </a:lnTo>
                  <a:lnTo>
                    <a:pt x="2725508" y="1158760"/>
                  </a:lnTo>
                  <a:cubicBezTo>
                    <a:pt x="2725426" y="1156960"/>
                    <a:pt x="2724777" y="1155504"/>
                    <a:pt x="2723562" y="1154392"/>
                  </a:cubicBezTo>
                  <a:cubicBezTo>
                    <a:pt x="2722347" y="1153281"/>
                    <a:pt x="2721061" y="1152709"/>
                    <a:pt x="2719704" y="1152677"/>
                  </a:cubicBezTo>
                  <a:cubicBezTo>
                    <a:pt x="2719038" y="1152683"/>
                    <a:pt x="2718247" y="1152778"/>
                    <a:pt x="2717333" y="1152960"/>
                  </a:cubicBezTo>
                  <a:cubicBezTo>
                    <a:pt x="2716419" y="1153143"/>
                    <a:pt x="2715557" y="1153379"/>
                    <a:pt x="2714749" y="1153668"/>
                  </a:cubicBezTo>
                  <a:lnTo>
                    <a:pt x="2693514" y="1160882"/>
                  </a:lnTo>
                  <a:lnTo>
                    <a:pt x="2693514" y="1197536"/>
                  </a:lnTo>
                  <a:lnTo>
                    <a:pt x="2713617" y="1203478"/>
                  </a:lnTo>
                  <a:cubicBezTo>
                    <a:pt x="2714484" y="1203755"/>
                    <a:pt x="2715369" y="1203944"/>
                    <a:pt x="2716271" y="1204044"/>
                  </a:cubicBezTo>
                  <a:cubicBezTo>
                    <a:pt x="2717174" y="1204144"/>
                    <a:pt x="2717988" y="1204191"/>
                    <a:pt x="2718713" y="1204185"/>
                  </a:cubicBezTo>
                  <a:cubicBezTo>
                    <a:pt x="2720731" y="1204277"/>
                    <a:pt x="2722359" y="1203705"/>
                    <a:pt x="2723597" y="1202470"/>
                  </a:cubicBezTo>
                  <a:cubicBezTo>
                    <a:pt x="2724836" y="1201235"/>
                    <a:pt x="2725473" y="1198788"/>
                    <a:pt x="2725508" y="1195130"/>
                  </a:cubicBezTo>
                  <a:lnTo>
                    <a:pt x="2725508" y="1191027"/>
                  </a:lnTo>
                  <a:lnTo>
                    <a:pt x="2730019" y="1191027"/>
                  </a:lnTo>
                  <a:lnTo>
                    <a:pt x="2730019" y="1225533"/>
                  </a:lnTo>
                  <a:lnTo>
                    <a:pt x="2725508" y="1225533"/>
                  </a:lnTo>
                  <a:lnTo>
                    <a:pt x="2725508" y="1219313"/>
                  </a:lnTo>
                  <a:cubicBezTo>
                    <a:pt x="2725429" y="1216969"/>
                    <a:pt x="2724754" y="1215059"/>
                    <a:pt x="2723485" y="1213584"/>
                  </a:cubicBezTo>
                  <a:cubicBezTo>
                    <a:pt x="2722215" y="1212109"/>
                    <a:pt x="2720827" y="1210994"/>
                    <a:pt x="2719321" y="1210240"/>
                  </a:cubicBezTo>
                  <a:cubicBezTo>
                    <a:pt x="2717816" y="1209487"/>
                    <a:pt x="2716669" y="1209020"/>
                    <a:pt x="2715882" y="1208840"/>
                  </a:cubicBezTo>
                  <a:lnTo>
                    <a:pt x="2626465" y="1182810"/>
                  </a:lnTo>
                  <a:lnTo>
                    <a:pt x="2624201" y="1169512"/>
                  </a:lnTo>
                  <a:lnTo>
                    <a:pt x="2716307" y="1138530"/>
                  </a:lnTo>
                  <a:cubicBezTo>
                    <a:pt x="2719415" y="1137337"/>
                    <a:pt x="2721728" y="1135516"/>
                    <a:pt x="2723243" y="1133066"/>
                  </a:cubicBezTo>
                  <a:cubicBezTo>
                    <a:pt x="2724760" y="1130617"/>
                    <a:pt x="2725514" y="1128336"/>
                    <a:pt x="2725508" y="1126223"/>
                  </a:cubicBezTo>
                  <a:close/>
                  <a:moveTo>
                    <a:pt x="2425688" y="1083289"/>
                  </a:moveTo>
                  <a:lnTo>
                    <a:pt x="2430339" y="1083289"/>
                  </a:lnTo>
                  <a:lnTo>
                    <a:pt x="2430339" y="1087817"/>
                  </a:lnTo>
                  <a:cubicBezTo>
                    <a:pt x="2430372" y="1090576"/>
                    <a:pt x="2431298" y="1092875"/>
                    <a:pt x="2433117" y="1094715"/>
                  </a:cubicBezTo>
                  <a:cubicBezTo>
                    <a:pt x="2434936" y="1096554"/>
                    <a:pt x="2437454" y="1097509"/>
                    <a:pt x="2440670" y="1097580"/>
                  </a:cubicBezTo>
                  <a:lnTo>
                    <a:pt x="2528959" y="1097580"/>
                  </a:lnTo>
                  <a:lnTo>
                    <a:pt x="2528959" y="1102090"/>
                  </a:lnTo>
                  <a:lnTo>
                    <a:pt x="2442085" y="1165213"/>
                  </a:lnTo>
                  <a:lnTo>
                    <a:pt x="2514118" y="1165213"/>
                  </a:lnTo>
                  <a:cubicBezTo>
                    <a:pt x="2516901" y="1165195"/>
                    <a:pt x="2519295" y="1164346"/>
                    <a:pt x="2521300" y="1162665"/>
                  </a:cubicBezTo>
                  <a:cubicBezTo>
                    <a:pt x="2523305" y="1160985"/>
                    <a:pt x="2524354" y="1158579"/>
                    <a:pt x="2524448" y="1155447"/>
                  </a:cubicBezTo>
                  <a:lnTo>
                    <a:pt x="2524448" y="1150918"/>
                  </a:lnTo>
                  <a:lnTo>
                    <a:pt x="2528959" y="1150918"/>
                  </a:lnTo>
                  <a:lnTo>
                    <a:pt x="2528959" y="1184155"/>
                  </a:lnTo>
                  <a:lnTo>
                    <a:pt x="2524448" y="1184155"/>
                  </a:lnTo>
                  <a:lnTo>
                    <a:pt x="2524448" y="1179627"/>
                  </a:lnTo>
                  <a:cubicBezTo>
                    <a:pt x="2524407" y="1176806"/>
                    <a:pt x="2523464" y="1174489"/>
                    <a:pt x="2521618" y="1172677"/>
                  </a:cubicBezTo>
                  <a:cubicBezTo>
                    <a:pt x="2519773" y="1170864"/>
                    <a:pt x="2517272" y="1169926"/>
                    <a:pt x="2514118" y="1169864"/>
                  </a:cubicBezTo>
                  <a:lnTo>
                    <a:pt x="2440670" y="1169864"/>
                  </a:lnTo>
                  <a:cubicBezTo>
                    <a:pt x="2439652" y="1169838"/>
                    <a:pt x="2438340" y="1170111"/>
                    <a:pt x="2436734" y="1170682"/>
                  </a:cubicBezTo>
                  <a:cubicBezTo>
                    <a:pt x="2435128" y="1171253"/>
                    <a:pt x="2433680" y="1172280"/>
                    <a:pt x="2432389" y="1173763"/>
                  </a:cubicBezTo>
                  <a:cubicBezTo>
                    <a:pt x="2431097" y="1175246"/>
                    <a:pt x="2430414" y="1177342"/>
                    <a:pt x="2430339" y="1180052"/>
                  </a:cubicBezTo>
                  <a:lnTo>
                    <a:pt x="2430339" y="1184155"/>
                  </a:lnTo>
                  <a:lnTo>
                    <a:pt x="2425688" y="1184155"/>
                  </a:lnTo>
                  <a:lnTo>
                    <a:pt x="2425688" y="1160684"/>
                  </a:lnTo>
                  <a:lnTo>
                    <a:pt x="2504494" y="1102090"/>
                  </a:lnTo>
                  <a:lnTo>
                    <a:pt x="2440670" y="1102090"/>
                  </a:lnTo>
                  <a:cubicBezTo>
                    <a:pt x="2437640" y="1102155"/>
                    <a:pt x="2435175" y="1103087"/>
                    <a:pt x="2433276" y="1104885"/>
                  </a:cubicBezTo>
                  <a:cubicBezTo>
                    <a:pt x="2431377" y="1106684"/>
                    <a:pt x="2430398" y="1108961"/>
                    <a:pt x="2430339" y="1111715"/>
                  </a:cubicBezTo>
                  <a:lnTo>
                    <a:pt x="2430339" y="1116527"/>
                  </a:lnTo>
                  <a:lnTo>
                    <a:pt x="2425688" y="1116527"/>
                  </a:lnTo>
                  <a:close/>
                  <a:moveTo>
                    <a:pt x="1587637" y="1028541"/>
                  </a:moveTo>
                  <a:lnTo>
                    <a:pt x="1587637" y="1258183"/>
                  </a:lnTo>
                  <a:lnTo>
                    <a:pt x="1826284" y="1258183"/>
                  </a:lnTo>
                  <a:lnTo>
                    <a:pt x="1826284" y="1028541"/>
                  </a:lnTo>
                  <a:close/>
                  <a:moveTo>
                    <a:pt x="1203268" y="1028541"/>
                  </a:moveTo>
                  <a:lnTo>
                    <a:pt x="1203268" y="1258183"/>
                  </a:lnTo>
                  <a:lnTo>
                    <a:pt x="1426075" y="1258183"/>
                  </a:lnTo>
                  <a:lnTo>
                    <a:pt x="1426075" y="1028541"/>
                  </a:lnTo>
                  <a:close/>
                  <a:moveTo>
                    <a:pt x="2626748" y="953864"/>
                  </a:moveTo>
                  <a:lnTo>
                    <a:pt x="2631399" y="953864"/>
                  </a:lnTo>
                  <a:lnTo>
                    <a:pt x="2631399" y="958392"/>
                  </a:lnTo>
                  <a:cubicBezTo>
                    <a:pt x="2631432" y="961151"/>
                    <a:pt x="2632358" y="963450"/>
                    <a:pt x="2634177" y="965289"/>
                  </a:cubicBezTo>
                  <a:cubicBezTo>
                    <a:pt x="2635996" y="967129"/>
                    <a:pt x="2638514" y="968084"/>
                    <a:pt x="2641730" y="968155"/>
                  </a:cubicBezTo>
                  <a:lnTo>
                    <a:pt x="2730019" y="968155"/>
                  </a:lnTo>
                  <a:lnTo>
                    <a:pt x="2730019" y="972665"/>
                  </a:lnTo>
                  <a:lnTo>
                    <a:pt x="2643145" y="1035787"/>
                  </a:lnTo>
                  <a:lnTo>
                    <a:pt x="2715178" y="1035787"/>
                  </a:lnTo>
                  <a:cubicBezTo>
                    <a:pt x="2717961" y="1035770"/>
                    <a:pt x="2720355" y="1034920"/>
                    <a:pt x="2722360" y="1033240"/>
                  </a:cubicBezTo>
                  <a:cubicBezTo>
                    <a:pt x="2724365" y="1031559"/>
                    <a:pt x="2725414" y="1029153"/>
                    <a:pt x="2725508" y="1026022"/>
                  </a:cubicBezTo>
                  <a:lnTo>
                    <a:pt x="2725508" y="1021493"/>
                  </a:lnTo>
                  <a:lnTo>
                    <a:pt x="2730019" y="1021493"/>
                  </a:lnTo>
                  <a:lnTo>
                    <a:pt x="2730019" y="1054730"/>
                  </a:lnTo>
                  <a:lnTo>
                    <a:pt x="2725508" y="1054730"/>
                  </a:lnTo>
                  <a:lnTo>
                    <a:pt x="2725508" y="1050202"/>
                  </a:lnTo>
                  <a:cubicBezTo>
                    <a:pt x="2725467" y="1047381"/>
                    <a:pt x="2724524" y="1045064"/>
                    <a:pt x="2722678" y="1043251"/>
                  </a:cubicBezTo>
                  <a:cubicBezTo>
                    <a:pt x="2720833" y="1041438"/>
                    <a:pt x="2718332" y="1040500"/>
                    <a:pt x="2715178" y="1040439"/>
                  </a:cubicBezTo>
                  <a:lnTo>
                    <a:pt x="2641730" y="1040439"/>
                  </a:lnTo>
                  <a:cubicBezTo>
                    <a:pt x="2640712" y="1040413"/>
                    <a:pt x="2639400" y="1040685"/>
                    <a:pt x="2637794" y="1041256"/>
                  </a:cubicBezTo>
                  <a:cubicBezTo>
                    <a:pt x="2636188" y="1041828"/>
                    <a:pt x="2634740" y="1042855"/>
                    <a:pt x="2633449" y="1044338"/>
                  </a:cubicBezTo>
                  <a:cubicBezTo>
                    <a:pt x="2632157" y="1045821"/>
                    <a:pt x="2631474" y="1047917"/>
                    <a:pt x="2631399" y="1050626"/>
                  </a:cubicBezTo>
                  <a:lnTo>
                    <a:pt x="2631399" y="1054730"/>
                  </a:lnTo>
                  <a:lnTo>
                    <a:pt x="2626748" y="1054730"/>
                  </a:lnTo>
                  <a:lnTo>
                    <a:pt x="2626748" y="1031258"/>
                  </a:lnTo>
                  <a:lnTo>
                    <a:pt x="2705555" y="972665"/>
                  </a:lnTo>
                  <a:lnTo>
                    <a:pt x="2641730" y="972665"/>
                  </a:lnTo>
                  <a:cubicBezTo>
                    <a:pt x="2638700" y="972729"/>
                    <a:pt x="2636235" y="973661"/>
                    <a:pt x="2634336" y="975460"/>
                  </a:cubicBezTo>
                  <a:cubicBezTo>
                    <a:pt x="2632437" y="977259"/>
                    <a:pt x="2631458" y="979535"/>
                    <a:pt x="2631399" y="982289"/>
                  </a:cubicBezTo>
                  <a:lnTo>
                    <a:pt x="2631399" y="987101"/>
                  </a:lnTo>
                  <a:lnTo>
                    <a:pt x="2626748" y="987101"/>
                  </a:lnTo>
                  <a:close/>
                  <a:moveTo>
                    <a:pt x="2484265" y="928686"/>
                  </a:moveTo>
                  <a:lnTo>
                    <a:pt x="2488917" y="928686"/>
                  </a:lnTo>
                  <a:lnTo>
                    <a:pt x="2488917" y="932224"/>
                  </a:lnTo>
                  <a:cubicBezTo>
                    <a:pt x="2489002" y="933936"/>
                    <a:pt x="2489857" y="935499"/>
                    <a:pt x="2491482" y="936911"/>
                  </a:cubicBezTo>
                  <a:cubicBezTo>
                    <a:pt x="2493107" y="938323"/>
                    <a:pt x="2494989" y="939072"/>
                    <a:pt x="2497127" y="939157"/>
                  </a:cubicBezTo>
                  <a:lnTo>
                    <a:pt x="2525863" y="939157"/>
                  </a:lnTo>
                  <a:cubicBezTo>
                    <a:pt x="2525388" y="940629"/>
                    <a:pt x="2525099" y="941995"/>
                    <a:pt x="2524996" y="943255"/>
                  </a:cubicBezTo>
                  <a:cubicBezTo>
                    <a:pt x="2524893" y="944515"/>
                    <a:pt x="2524851" y="945316"/>
                    <a:pt x="2524872" y="945657"/>
                  </a:cubicBezTo>
                  <a:cubicBezTo>
                    <a:pt x="2524819" y="946272"/>
                    <a:pt x="2524925" y="947233"/>
                    <a:pt x="2525190" y="948537"/>
                  </a:cubicBezTo>
                  <a:cubicBezTo>
                    <a:pt x="2525455" y="949841"/>
                    <a:pt x="2526198" y="952038"/>
                    <a:pt x="2527417" y="955129"/>
                  </a:cubicBezTo>
                  <a:cubicBezTo>
                    <a:pt x="2529320" y="959991"/>
                    <a:pt x="2530519" y="963854"/>
                    <a:pt x="2531012" y="966717"/>
                  </a:cubicBezTo>
                  <a:cubicBezTo>
                    <a:pt x="2531506" y="969581"/>
                    <a:pt x="2531717" y="971993"/>
                    <a:pt x="2531647" y="973954"/>
                  </a:cubicBezTo>
                  <a:cubicBezTo>
                    <a:pt x="2531439" y="983661"/>
                    <a:pt x="2528632" y="991685"/>
                    <a:pt x="2523228" y="998024"/>
                  </a:cubicBezTo>
                  <a:cubicBezTo>
                    <a:pt x="2517823" y="1004364"/>
                    <a:pt x="2511066" y="1009084"/>
                    <a:pt x="2502958" y="1012184"/>
                  </a:cubicBezTo>
                  <a:cubicBezTo>
                    <a:pt x="2494850" y="1015284"/>
                    <a:pt x="2486637" y="1016829"/>
                    <a:pt x="2478320" y="1016818"/>
                  </a:cubicBezTo>
                  <a:cubicBezTo>
                    <a:pt x="2467926" y="1016707"/>
                    <a:pt x="2458586" y="1014666"/>
                    <a:pt x="2450301" y="1010696"/>
                  </a:cubicBezTo>
                  <a:cubicBezTo>
                    <a:pt x="2442017" y="1006725"/>
                    <a:pt x="2435446" y="1001488"/>
                    <a:pt x="2430590" y="994985"/>
                  </a:cubicBezTo>
                  <a:cubicBezTo>
                    <a:pt x="2425734" y="988482"/>
                    <a:pt x="2423251" y="981378"/>
                    <a:pt x="2423141" y="973671"/>
                  </a:cubicBezTo>
                  <a:cubicBezTo>
                    <a:pt x="2423161" y="971250"/>
                    <a:pt x="2423367" y="969014"/>
                    <a:pt x="2423758" y="966965"/>
                  </a:cubicBezTo>
                  <a:cubicBezTo>
                    <a:pt x="2424150" y="964916"/>
                    <a:pt x="2424604" y="963141"/>
                    <a:pt x="2425122" y="961640"/>
                  </a:cubicBezTo>
                  <a:cubicBezTo>
                    <a:pt x="2425732" y="959882"/>
                    <a:pt x="2426103" y="958655"/>
                    <a:pt x="2426236" y="957959"/>
                  </a:cubicBezTo>
                  <a:cubicBezTo>
                    <a:pt x="2426369" y="957264"/>
                    <a:pt x="2426421" y="956603"/>
                    <a:pt x="2426395" y="955978"/>
                  </a:cubicBezTo>
                  <a:cubicBezTo>
                    <a:pt x="2426339" y="953043"/>
                    <a:pt x="2425956" y="950675"/>
                    <a:pt x="2425246" y="948873"/>
                  </a:cubicBezTo>
                  <a:cubicBezTo>
                    <a:pt x="2424535" y="947070"/>
                    <a:pt x="2423833" y="945622"/>
                    <a:pt x="2423141" y="944527"/>
                  </a:cubicBezTo>
                  <a:lnTo>
                    <a:pt x="2450013" y="935478"/>
                  </a:lnTo>
                  <a:lnTo>
                    <a:pt x="2451712" y="939863"/>
                  </a:lnTo>
                  <a:cubicBezTo>
                    <a:pt x="2443414" y="943332"/>
                    <a:pt x="2437364" y="947915"/>
                    <a:pt x="2433560" y="953614"/>
                  </a:cubicBezTo>
                  <a:cubicBezTo>
                    <a:pt x="2429756" y="959312"/>
                    <a:pt x="2427881" y="965243"/>
                    <a:pt x="2427934" y="971406"/>
                  </a:cubicBezTo>
                  <a:cubicBezTo>
                    <a:pt x="2428147" y="978588"/>
                    <a:pt x="2430472" y="984217"/>
                    <a:pt x="2434907" y="988292"/>
                  </a:cubicBezTo>
                  <a:cubicBezTo>
                    <a:pt x="2439342" y="992367"/>
                    <a:pt x="2444607" y="995319"/>
                    <a:pt x="2450703" y="997149"/>
                  </a:cubicBezTo>
                  <a:cubicBezTo>
                    <a:pt x="2456799" y="998979"/>
                    <a:pt x="2462445" y="1000118"/>
                    <a:pt x="2467641" y="1000566"/>
                  </a:cubicBezTo>
                  <a:cubicBezTo>
                    <a:pt x="2472837" y="1001014"/>
                    <a:pt x="2476302" y="1001202"/>
                    <a:pt x="2478037" y="1001130"/>
                  </a:cubicBezTo>
                  <a:cubicBezTo>
                    <a:pt x="2487322" y="1001099"/>
                    <a:pt x="2495614" y="999871"/>
                    <a:pt x="2502916" y="997445"/>
                  </a:cubicBezTo>
                  <a:cubicBezTo>
                    <a:pt x="2510217" y="995018"/>
                    <a:pt x="2515986" y="991578"/>
                    <a:pt x="2520223" y="987123"/>
                  </a:cubicBezTo>
                  <a:cubicBezTo>
                    <a:pt x="2524459" y="982667"/>
                    <a:pt x="2526622" y="977381"/>
                    <a:pt x="2526713" y="971265"/>
                  </a:cubicBezTo>
                  <a:cubicBezTo>
                    <a:pt x="2526601" y="966940"/>
                    <a:pt x="2525392" y="963432"/>
                    <a:pt x="2523084" y="960743"/>
                  </a:cubicBezTo>
                  <a:cubicBezTo>
                    <a:pt x="2520776" y="958054"/>
                    <a:pt x="2518036" y="956088"/>
                    <a:pt x="2514863" y="954845"/>
                  </a:cubicBezTo>
                  <a:cubicBezTo>
                    <a:pt x="2511691" y="953603"/>
                    <a:pt x="2508751" y="952990"/>
                    <a:pt x="2506045" y="953005"/>
                  </a:cubicBezTo>
                  <a:lnTo>
                    <a:pt x="2498684" y="953005"/>
                  </a:lnTo>
                  <a:cubicBezTo>
                    <a:pt x="2495986" y="953023"/>
                    <a:pt x="2493703" y="953731"/>
                    <a:pt x="2491836" y="955129"/>
                  </a:cubicBezTo>
                  <a:cubicBezTo>
                    <a:pt x="2489969" y="956526"/>
                    <a:pt x="2488996" y="958508"/>
                    <a:pt x="2488917" y="961073"/>
                  </a:cubicBezTo>
                  <a:lnTo>
                    <a:pt x="2488917" y="968575"/>
                  </a:lnTo>
                  <a:lnTo>
                    <a:pt x="2484265" y="968575"/>
                  </a:lnTo>
                  <a:close/>
                  <a:moveTo>
                    <a:pt x="2702866" y="808458"/>
                  </a:moveTo>
                  <a:lnTo>
                    <a:pt x="2730019" y="818219"/>
                  </a:lnTo>
                  <a:lnTo>
                    <a:pt x="2730019" y="886543"/>
                  </a:lnTo>
                  <a:lnTo>
                    <a:pt x="2728186" y="886543"/>
                  </a:lnTo>
                  <a:lnTo>
                    <a:pt x="2631399" y="828545"/>
                  </a:lnTo>
                  <a:lnTo>
                    <a:pt x="2631399" y="845238"/>
                  </a:lnTo>
                  <a:cubicBezTo>
                    <a:pt x="2631543" y="852496"/>
                    <a:pt x="2632937" y="858474"/>
                    <a:pt x="2635582" y="863171"/>
                  </a:cubicBezTo>
                  <a:cubicBezTo>
                    <a:pt x="2638226" y="867868"/>
                    <a:pt x="2641256" y="871583"/>
                    <a:pt x="2644671" y="874315"/>
                  </a:cubicBezTo>
                  <a:cubicBezTo>
                    <a:pt x="2648086" y="877047"/>
                    <a:pt x="2651021" y="879096"/>
                    <a:pt x="2653476" y="880461"/>
                  </a:cubicBezTo>
                  <a:lnTo>
                    <a:pt x="2651212" y="884422"/>
                  </a:lnTo>
                  <a:lnTo>
                    <a:pt x="2626748" y="874802"/>
                  </a:lnTo>
                  <a:lnTo>
                    <a:pt x="2626748" y="810863"/>
                  </a:lnTo>
                  <a:lnTo>
                    <a:pt x="2628721" y="810863"/>
                  </a:lnTo>
                  <a:lnTo>
                    <a:pt x="2725508" y="869144"/>
                  </a:lnTo>
                  <a:lnTo>
                    <a:pt x="2725508" y="846793"/>
                  </a:lnTo>
                  <a:cubicBezTo>
                    <a:pt x="2725420" y="843045"/>
                    <a:pt x="2724571" y="839332"/>
                    <a:pt x="2722961" y="835653"/>
                  </a:cubicBezTo>
                  <a:cubicBezTo>
                    <a:pt x="2721352" y="831976"/>
                    <a:pt x="2719512" y="828757"/>
                    <a:pt x="2717442" y="825999"/>
                  </a:cubicBezTo>
                  <a:cubicBezTo>
                    <a:pt x="2714644" y="822327"/>
                    <a:pt x="2711820" y="819486"/>
                    <a:pt x="2708969" y="817476"/>
                  </a:cubicBezTo>
                  <a:cubicBezTo>
                    <a:pt x="2706118" y="815466"/>
                    <a:pt x="2703470" y="813827"/>
                    <a:pt x="2701026" y="812560"/>
                  </a:cubicBezTo>
                  <a:close/>
                  <a:moveTo>
                    <a:pt x="2500390" y="789860"/>
                  </a:moveTo>
                  <a:cubicBezTo>
                    <a:pt x="2506122" y="789908"/>
                    <a:pt x="2511339" y="791288"/>
                    <a:pt x="2516041" y="794001"/>
                  </a:cubicBezTo>
                  <a:cubicBezTo>
                    <a:pt x="2520743" y="796714"/>
                    <a:pt x="2524502" y="800473"/>
                    <a:pt x="2527317" y="805277"/>
                  </a:cubicBezTo>
                  <a:cubicBezTo>
                    <a:pt x="2530132" y="810082"/>
                    <a:pt x="2531576" y="815646"/>
                    <a:pt x="2531647" y="821969"/>
                  </a:cubicBezTo>
                  <a:cubicBezTo>
                    <a:pt x="2531635" y="824178"/>
                    <a:pt x="2531412" y="826448"/>
                    <a:pt x="2530977" y="828781"/>
                  </a:cubicBezTo>
                  <a:cubicBezTo>
                    <a:pt x="2530543" y="831113"/>
                    <a:pt x="2529967" y="833419"/>
                    <a:pt x="2529250" y="835699"/>
                  </a:cubicBezTo>
                  <a:cubicBezTo>
                    <a:pt x="2528563" y="838070"/>
                    <a:pt x="2528105" y="839662"/>
                    <a:pt x="2527876" y="840476"/>
                  </a:cubicBezTo>
                  <a:cubicBezTo>
                    <a:pt x="2527646" y="841290"/>
                    <a:pt x="2527541" y="841962"/>
                    <a:pt x="2527558" y="842493"/>
                  </a:cubicBezTo>
                  <a:cubicBezTo>
                    <a:pt x="2527544" y="843431"/>
                    <a:pt x="2527819" y="845128"/>
                    <a:pt x="2528386" y="847584"/>
                  </a:cubicBezTo>
                  <a:cubicBezTo>
                    <a:pt x="2528953" y="850040"/>
                    <a:pt x="2529899" y="852724"/>
                    <a:pt x="2531222" y="855637"/>
                  </a:cubicBezTo>
                  <a:lnTo>
                    <a:pt x="2502654" y="863984"/>
                  </a:lnTo>
                  <a:lnTo>
                    <a:pt x="2501522" y="860022"/>
                  </a:lnTo>
                  <a:cubicBezTo>
                    <a:pt x="2511178" y="853792"/>
                    <a:pt x="2517835" y="847240"/>
                    <a:pt x="2521494" y="840366"/>
                  </a:cubicBezTo>
                  <a:cubicBezTo>
                    <a:pt x="2525153" y="833492"/>
                    <a:pt x="2526892" y="827643"/>
                    <a:pt x="2526713" y="822818"/>
                  </a:cubicBezTo>
                  <a:cubicBezTo>
                    <a:pt x="2526752" y="820234"/>
                    <a:pt x="2526122" y="817272"/>
                    <a:pt x="2524820" y="813932"/>
                  </a:cubicBezTo>
                  <a:cubicBezTo>
                    <a:pt x="2523519" y="810593"/>
                    <a:pt x="2521305" y="807662"/>
                    <a:pt x="2518179" y="805141"/>
                  </a:cubicBezTo>
                  <a:cubicBezTo>
                    <a:pt x="2515054" y="802619"/>
                    <a:pt x="2510775" y="801293"/>
                    <a:pt x="2505343" y="801161"/>
                  </a:cubicBezTo>
                  <a:cubicBezTo>
                    <a:pt x="2500532" y="800935"/>
                    <a:pt x="2496569" y="802592"/>
                    <a:pt x="2493456" y="806133"/>
                  </a:cubicBezTo>
                  <a:cubicBezTo>
                    <a:pt x="2490343" y="809675"/>
                    <a:pt x="2486805" y="816463"/>
                    <a:pt x="2482842" y="826498"/>
                  </a:cubicBezTo>
                  <a:cubicBezTo>
                    <a:pt x="2480520" y="832572"/>
                    <a:pt x="2478104" y="837848"/>
                    <a:pt x="2475593" y="842325"/>
                  </a:cubicBezTo>
                  <a:cubicBezTo>
                    <a:pt x="2473083" y="846802"/>
                    <a:pt x="2469975" y="850273"/>
                    <a:pt x="2466269" y="852737"/>
                  </a:cubicBezTo>
                  <a:cubicBezTo>
                    <a:pt x="2462563" y="855200"/>
                    <a:pt x="2457757" y="856450"/>
                    <a:pt x="2451850" y="856485"/>
                  </a:cubicBezTo>
                  <a:cubicBezTo>
                    <a:pt x="2447174" y="856503"/>
                    <a:pt x="2442659" y="855509"/>
                    <a:pt x="2438306" y="853501"/>
                  </a:cubicBezTo>
                  <a:cubicBezTo>
                    <a:pt x="2433952" y="851494"/>
                    <a:pt x="2430362" y="848362"/>
                    <a:pt x="2427533" y="844106"/>
                  </a:cubicBezTo>
                  <a:cubicBezTo>
                    <a:pt x="2424705" y="839850"/>
                    <a:pt x="2423241" y="834359"/>
                    <a:pt x="2423141" y="827631"/>
                  </a:cubicBezTo>
                  <a:cubicBezTo>
                    <a:pt x="2423117" y="825909"/>
                    <a:pt x="2423200" y="824222"/>
                    <a:pt x="2423388" y="822571"/>
                  </a:cubicBezTo>
                  <a:cubicBezTo>
                    <a:pt x="2423577" y="820919"/>
                    <a:pt x="2424013" y="818171"/>
                    <a:pt x="2424697" y="814325"/>
                  </a:cubicBezTo>
                  <a:cubicBezTo>
                    <a:pt x="2424851" y="813518"/>
                    <a:pt x="2425004" y="812621"/>
                    <a:pt x="2425157" y="811636"/>
                  </a:cubicBezTo>
                  <a:cubicBezTo>
                    <a:pt x="2425310" y="810651"/>
                    <a:pt x="2425393" y="809755"/>
                    <a:pt x="2425405" y="808947"/>
                  </a:cubicBezTo>
                  <a:cubicBezTo>
                    <a:pt x="2425390" y="807387"/>
                    <a:pt x="2425172" y="805836"/>
                    <a:pt x="2424750" y="804294"/>
                  </a:cubicBezTo>
                  <a:cubicBezTo>
                    <a:pt x="2424329" y="802752"/>
                    <a:pt x="2423792" y="801237"/>
                    <a:pt x="2423141" y="799749"/>
                  </a:cubicBezTo>
                  <a:lnTo>
                    <a:pt x="2448454" y="791838"/>
                  </a:lnTo>
                  <a:lnTo>
                    <a:pt x="2449868" y="796076"/>
                  </a:lnTo>
                  <a:cubicBezTo>
                    <a:pt x="2445811" y="798098"/>
                    <a:pt x="2442133" y="800273"/>
                    <a:pt x="2438836" y="802601"/>
                  </a:cubicBezTo>
                  <a:cubicBezTo>
                    <a:pt x="2435538" y="804929"/>
                    <a:pt x="2432909" y="807997"/>
                    <a:pt x="2430948" y="811804"/>
                  </a:cubicBezTo>
                  <a:cubicBezTo>
                    <a:pt x="2428986" y="815612"/>
                    <a:pt x="2427982" y="820746"/>
                    <a:pt x="2427934" y="827206"/>
                  </a:cubicBezTo>
                  <a:cubicBezTo>
                    <a:pt x="2428030" y="832483"/>
                    <a:pt x="2429064" y="836540"/>
                    <a:pt x="2431037" y="839379"/>
                  </a:cubicBezTo>
                  <a:cubicBezTo>
                    <a:pt x="2433009" y="842218"/>
                    <a:pt x="2435343" y="844168"/>
                    <a:pt x="2438039" y="845230"/>
                  </a:cubicBezTo>
                  <a:cubicBezTo>
                    <a:pt x="2440735" y="846291"/>
                    <a:pt x="2443215" y="846795"/>
                    <a:pt x="2445482" y="846739"/>
                  </a:cubicBezTo>
                  <a:cubicBezTo>
                    <a:pt x="2450600" y="846851"/>
                    <a:pt x="2454833" y="844929"/>
                    <a:pt x="2458183" y="840971"/>
                  </a:cubicBezTo>
                  <a:cubicBezTo>
                    <a:pt x="2461532" y="837014"/>
                    <a:pt x="2465129" y="830350"/>
                    <a:pt x="2468973" y="820978"/>
                  </a:cubicBezTo>
                  <a:cubicBezTo>
                    <a:pt x="2471909" y="813911"/>
                    <a:pt x="2474749" y="808076"/>
                    <a:pt x="2477496" y="803476"/>
                  </a:cubicBezTo>
                  <a:cubicBezTo>
                    <a:pt x="2480242" y="798874"/>
                    <a:pt x="2483398" y="795452"/>
                    <a:pt x="2486962" y="793210"/>
                  </a:cubicBezTo>
                  <a:cubicBezTo>
                    <a:pt x="2490526" y="790968"/>
                    <a:pt x="2495002" y="789851"/>
                    <a:pt x="2500390" y="789860"/>
                  </a:cubicBezTo>
                  <a:close/>
                  <a:moveTo>
                    <a:pt x="2026917" y="649037"/>
                  </a:moveTo>
                  <a:cubicBezTo>
                    <a:pt x="2032548" y="649037"/>
                    <a:pt x="2046275" y="656943"/>
                    <a:pt x="2068099" y="672757"/>
                  </a:cubicBezTo>
                  <a:lnTo>
                    <a:pt x="2195870" y="767632"/>
                  </a:lnTo>
                  <a:cubicBezTo>
                    <a:pt x="2209949" y="778413"/>
                    <a:pt x="2216989" y="788116"/>
                    <a:pt x="2216989" y="796742"/>
                  </a:cubicBezTo>
                  <a:cubicBezTo>
                    <a:pt x="2216989" y="813993"/>
                    <a:pt x="2206429" y="823337"/>
                    <a:pt x="2185310" y="824773"/>
                  </a:cubicBezTo>
                  <a:lnTo>
                    <a:pt x="1587637" y="824773"/>
                  </a:lnTo>
                  <a:lnTo>
                    <a:pt x="1587637" y="975712"/>
                  </a:lnTo>
                  <a:lnTo>
                    <a:pt x="1804108" y="975712"/>
                  </a:lnTo>
                  <a:lnTo>
                    <a:pt x="1857962" y="904556"/>
                  </a:lnTo>
                  <a:cubicBezTo>
                    <a:pt x="1874154" y="884431"/>
                    <a:pt x="1887882" y="874367"/>
                    <a:pt x="1899145" y="874367"/>
                  </a:cubicBezTo>
                  <a:cubicBezTo>
                    <a:pt x="1909705" y="874367"/>
                    <a:pt x="1921320" y="880837"/>
                    <a:pt x="1933991" y="893774"/>
                  </a:cubicBezTo>
                  <a:lnTo>
                    <a:pt x="2042755" y="982182"/>
                  </a:lnTo>
                  <a:cubicBezTo>
                    <a:pt x="2058243" y="995119"/>
                    <a:pt x="2065986" y="1005540"/>
                    <a:pt x="2065986" y="1013448"/>
                  </a:cubicBezTo>
                  <a:cubicBezTo>
                    <a:pt x="2065986" y="1027821"/>
                    <a:pt x="2040643" y="1053338"/>
                    <a:pt x="1989957" y="1089994"/>
                  </a:cubicBezTo>
                  <a:cubicBezTo>
                    <a:pt x="1988549" y="1120901"/>
                    <a:pt x="1987846" y="1173370"/>
                    <a:pt x="1987846" y="1247403"/>
                  </a:cubicBezTo>
                  <a:cubicBezTo>
                    <a:pt x="1987846" y="1264653"/>
                    <a:pt x="1990134" y="1318918"/>
                    <a:pt x="1994709" y="1410201"/>
                  </a:cubicBezTo>
                  <a:cubicBezTo>
                    <a:pt x="1999285" y="1501482"/>
                    <a:pt x="2001574" y="1554671"/>
                    <a:pt x="2001574" y="1569764"/>
                  </a:cubicBezTo>
                  <a:cubicBezTo>
                    <a:pt x="2001574" y="1589530"/>
                    <a:pt x="1999176" y="1606825"/>
                    <a:pt x="1994380" y="1621650"/>
                  </a:cubicBezTo>
                  <a:lnTo>
                    <a:pt x="1991507" y="1626583"/>
                  </a:lnTo>
                  <a:lnTo>
                    <a:pt x="2092738" y="1687789"/>
                  </a:lnTo>
                  <a:lnTo>
                    <a:pt x="2425893" y="1687789"/>
                  </a:lnTo>
                  <a:lnTo>
                    <a:pt x="2477954" y="1622117"/>
                  </a:lnTo>
                  <a:cubicBezTo>
                    <a:pt x="2489161" y="1609303"/>
                    <a:pt x="2497440" y="1602896"/>
                    <a:pt x="2502779" y="1602896"/>
                  </a:cubicBezTo>
                  <a:cubicBezTo>
                    <a:pt x="2508117" y="1602896"/>
                    <a:pt x="2517996" y="1608234"/>
                    <a:pt x="2532411" y="1618917"/>
                  </a:cubicBezTo>
                  <a:lnTo>
                    <a:pt x="2602889" y="1684589"/>
                  </a:lnTo>
                  <a:cubicBezTo>
                    <a:pt x="2612496" y="1692065"/>
                    <a:pt x="2617303" y="1700337"/>
                    <a:pt x="2617303" y="1709413"/>
                  </a:cubicBezTo>
                  <a:cubicBezTo>
                    <a:pt x="2617303" y="1721159"/>
                    <a:pt x="2609296" y="1727035"/>
                    <a:pt x="2593275" y="1727035"/>
                  </a:cubicBezTo>
                  <a:lnTo>
                    <a:pt x="2349015" y="1727035"/>
                  </a:lnTo>
                  <a:lnTo>
                    <a:pt x="2349015" y="1848763"/>
                  </a:lnTo>
                  <a:lnTo>
                    <a:pt x="2463532" y="1848763"/>
                  </a:lnTo>
                  <a:lnTo>
                    <a:pt x="2502779" y="1807917"/>
                  </a:lnTo>
                  <a:cubicBezTo>
                    <a:pt x="2511855" y="1796710"/>
                    <a:pt x="2519596" y="1791099"/>
                    <a:pt x="2526003" y="1791099"/>
                  </a:cubicBezTo>
                  <a:cubicBezTo>
                    <a:pt x="2531341" y="1791099"/>
                    <a:pt x="2538818" y="1795102"/>
                    <a:pt x="2548425" y="1803117"/>
                  </a:cubicBezTo>
                  <a:lnTo>
                    <a:pt x="2606089" y="1847163"/>
                  </a:lnTo>
                  <a:cubicBezTo>
                    <a:pt x="2615165" y="1853570"/>
                    <a:pt x="2619707" y="1861175"/>
                    <a:pt x="2619707" y="1869986"/>
                  </a:cubicBezTo>
                  <a:cubicBezTo>
                    <a:pt x="2619707" y="1878797"/>
                    <a:pt x="2617303" y="1885333"/>
                    <a:pt x="2612496" y="1889609"/>
                  </a:cubicBezTo>
                  <a:lnTo>
                    <a:pt x="2581264" y="1920841"/>
                  </a:lnTo>
                  <a:cubicBezTo>
                    <a:pt x="2583933" y="2015879"/>
                    <a:pt x="2583933" y="2070601"/>
                    <a:pt x="2581264" y="2085015"/>
                  </a:cubicBezTo>
                  <a:cubicBezTo>
                    <a:pt x="2580195" y="2101568"/>
                    <a:pt x="2572317" y="2114647"/>
                    <a:pt x="2557637" y="2124262"/>
                  </a:cubicBezTo>
                  <a:cubicBezTo>
                    <a:pt x="2542958" y="2133869"/>
                    <a:pt x="2526269" y="2138676"/>
                    <a:pt x="2507586" y="2138676"/>
                  </a:cubicBezTo>
                  <a:cubicBezTo>
                    <a:pt x="2492633" y="2138676"/>
                    <a:pt x="2481290" y="2135469"/>
                    <a:pt x="2473548" y="2129061"/>
                  </a:cubicBezTo>
                  <a:cubicBezTo>
                    <a:pt x="2465807" y="2122654"/>
                    <a:pt x="2461401" y="2116118"/>
                    <a:pt x="2460332" y="2109446"/>
                  </a:cubicBezTo>
                  <a:cubicBezTo>
                    <a:pt x="2459263" y="2102773"/>
                    <a:pt x="2458732" y="2093022"/>
                    <a:pt x="2458732" y="2080215"/>
                  </a:cubicBezTo>
                  <a:lnTo>
                    <a:pt x="2349015" y="2080215"/>
                  </a:lnTo>
                  <a:lnTo>
                    <a:pt x="2349015" y="2229172"/>
                  </a:lnTo>
                  <a:lnTo>
                    <a:pt x="2458732" y="2229172"/>
                  </a:lnTo>
                  <a:lnTo>
                    <a:pt x="2499571" y="2178718"/>
                  </a:lnTo>
                  <a:cubicBezTo>
                    <a:pt x="2510786" y="2165373"/>
                    <a:pt x="2519596" y="2158693"/>
                    <a:pt x="2526003" y="2158693"/>
                  </a:cubicBezTo>
                  <a:cubicBezTo>
                    <a:pt x="2532411" y="2158693"/>
                    <a:pt x="2542290" y="2164039"/>
                    <a:pt x="2555635" y="2174715"/>
                  </a:cubicBezTo>
                  <a:lnTo>
                    <a:pt x="2610896" y="2225972"/>
                  </a:lnTo>
                  <a:cubicBezTo>
                    <a:pt x="2621041" y="2239317"/>
                    <a:pt x="2626114" y="2247589"/>
                    <a:pt x="2626114" y="2250797"/>
                  </a:cubicBezTo>
                  <a:cubicBezTo>
                    <a:pt x="2626114" y="2262542"/>
                    <a:pt x="2617834" y="2268411"/>
                    <a:pt x="2601282" y="2268411"/>
                  </a:cubicBezTo>
                  <a:lnTo>
                    <a:pt x="2086331" y="2268411"/>
                  </a:lnTo>
                  <a:cubicBezTo>
                    <a:pt x="2087400" y="2290301"/>
                    <a:pt x="2085800" y="2305253"/>
                    <a:pt x="2081524" y="2313261"/>
                  </a:cubicBezTo>
                  <a:cubicBezTo>
                    <a:pt x="2074585" y="2326075"/>
                    <a:pt x="2063773" y="2336356"/>
                    <a:pt x="2049093" y="2344098"/>
                  </a:cubicBezTo>
                  <a:cubicBezTo>
                    <a:pt x="2034407" y="2351840"/>
                    <a:pt x="2020129" y="2355707"/>
                    <a:pt x="2006245" y="2355707"/>
                  </a:cubicBezTo>
                  <a:cubicBezTo>
                    <a:pt x="1974210" y="2355707"/>
                    <a:pt x="1958196" y="2339155"/>
                    <a:pt x="1958196" y="2306057"/>
                  </a:cubicBezTo>
                  <a:cubicBezTo>
                    <a:pt x="1958196" y="2301781"/>
                    <a:pt x="1958992" y="2286032"/>
                    <a:pt x="1960592" y="2258804"/>
                  </a:cubicBezTo>
                  <a:cubicBezTo>
                    <a:pt x="1962199" y="2231575"/>
                    <a:pt x="1962996" y="2215023"/>
                    <a:pt x="1962996" y="2209154"/>
                  </a:cubicBezTo>
                  <a:cubicBezTo>
                    <a:pt x="1964065" y="2150156"/>
                    <a:pt x="1964867" y="2098432"/>
                    <a:pt x="1965402" y="2053984"/>
                  </a:cubicBezTo>
                  <a:lnTo>
                    <a:pt x="1965526" y="2041320"/>
                  </a:lnTo>
                  <a:lnTo>
                    <a:pt x="2002005" y="2059958"/>
                  </a:lnTo>
                  <a:cubicBezTo>
                    <a:pt x="2017606" y="2064602"/>
                    <a:pt x="2035172" y="2066925"/>
                    <a:pt x="2054703" y="2066925"/>
                  </a:cubicBezTo>
                  <a:cubicBezTo>
                    <a:pt x="2071377" y="2066925"/>
                    <a:pt x="2087037" y="2064007"/>
                    <a:pt x="2101685" y="2058171"/>
                  </a:cubicBezTo>
                  <a:lnTo>
                    <a:pt x="2128484" y="2040969"/>
                  </a:lnTo>
                  <a:lnTo>
                    <a:pt x="2458732" y="2040969"/>
                  </a:lnTo>
                  <a:lnTo>
                    <a:pt x="2458732" y="1888002"/>
                  </a:lnTo>
                  <a:lnTo>
                    <a:pt x="2170086" y="1888002"/>
                  </a:lnTo>
                  <a:lnTo>
                    <a:pt x="2151339" y="1848763"/>
                  </a:lnTo>
                  <a:lnTo>
                    <a:pt x="2225680" y="1848763"/>
                  </a:lnTo>
                  <a:lnTo>
                    <a:pt x="2225680" y="1727035"/>
                  </a:lnTo>
                  <a:lnTo>
                    <a:pt x="2086331" y="1727035"/>
                  </a:lnTo>
                  <a:lnTo>
                    <a:pt x="2086331" y="1776791"/>
                  </a:lnTo>
                  <a:lnTo>
                    <a:pt x="2048272" y="1744664"/>
                  </a:lnTo>
                  <a:lnTo>
                    <a:pt x="1961596" y="1697211"/>
                  </a:lnTo>
                  <a:lnTo>
                    <a:pt x="1960164" y="1666522"/>
                  </a:lnTo>
                  <a:lnTo>
                    <a:pt x="1936830" y="1680948"/>
                  </a:lnTo>
                  <a:cubicBezTo>
                    <a:pt x="1922442" y="1685889"/>
                    <a:pt x="1905657" y="1688360"/>
                    <a:pt x="1886474" y="1688360"/>
                  </a:cubicBezTo>
                  <a:cubicBezTo>
                    <a:pt x="1866059" y="1688360"/>
                    <a:pt x="1850922" y="1682071"/>
                    <a:pt x="1841067" y="1669492"/>
                  </a:cubicBezTo>
                  <a:cubicBezTo>
                    <a:pt x="1831211" y="1656914"/>
                    <a:pt x="1826284" y="1644157"/>
                    <a:pt x="1826284" y="1631219"/>
                  </a:cubicBezTo>
                  <a:lnTo>
                    <a:pt x="1826284" y="1609656"/>
                  </a:lnTo>
                  <a:lnTo>
                    <a:pt x="1287745" y="1609656"/>
                  </a:lnTo>
                  <a:lnTo>
                    <a:pt x="1442970" y="1726094"/>
                  </a:lnTo>
                  <a:cubicBezTo>
                    <a:pt x="1456346" y="1736158"/>
                    <a:pt x="1463034" y="1748016"/>
                    <a:pt x="1463034" y="1761672"/>
                  </a:cubicBezTo>
                  <a:cubicBezTo>
                    <a:pt x="1463034" y="1791141"/>
                    <a:pt x="1446489" y="1805876"/>
                    <a:pt x="1413403" y="1805876"/>
                  </a:cubicBezTo>
                  <a:cubicBezTo>
                    <a:pt x="1405660" y="1805876"/>
                    <a:pt x="1390524" y="1804439"/>
                    <a:pt x="1367997" y="1801564"/>
                  </a:cubicBezTo>
                  <a:cubicBezTo>
                    <a:pt x="1192004" y="1914408"/>
                    <a:pt x="998059" y="1990237"/>
                    <a:pt x="786163" y="2029050"/>
                  </a:cubicBezTo>
                  <a:lnTo>
                    <a:pt x="786163" y="2015035"/>
                  </a:lnTo>
                  <a:cubicBezTo>
                    <a:pt x="876975" y="1966878"/>
                    <a:pt x="974652" y="1901471"/>
                    <a:pt x="1079193" y="1818813"/>
                  </a:cubicBezTo>
                  <a:cubicBezTo>
                    <a:pt x="1183731" y="1736158"/>
                    <a:pt x="1246562" y="1666438"/>
                    <a:pt x="1267680" y="1609656"/>
                  </a:cubicBezTo>
                  <a:lnTo>
                    <a:pt x="1205379" y="1609656"/>
                  </a:lnTo>
                  <a:cubicBezTo>
                    <a:pt x="1206788" y="1636969"/>
                    <a:pt x="1200276" y="1658352"/>
                    <a:pt x="1185844" y="1673804"/>
                  </a:cubicBezTo>
                  <a:cubicBezTo>
                    <a:pt x="1171413" y="1689259"/>
                    <a:pt x="1157333" y="1698602"/>
                    <a:pt x="1143605" y="1701836"/>
                  </a:cubicBezTo>
                  <a:cubicBezTo>
                    <a:pt x="1129879" y="1705070"/>
                    <a:pt x="1116679" y="1706689"/>
                    <a:pt x="1104007" y="1706689"/>
                  </a:cubicBezTo>
                  <a:cubicBezTo>
                    <a:pt x="1080776" y="1706689"/>
                    <a:pt x="1063353" y="1702914"/>
                    <a:pt x="1051736" y="1695368"/>
                  </a:cubicBezTo>
                  <a:cubicBezTo>
                    <a:pt x="1040121" y="1687821"/>
                    <a:pt x="1033258" y="1679735"/>
                    <a:pt x="1031146" y="1671109"/>
                  </a:cubicBezTo>
                  <a:cubicBezTo>
                    <a:pt x="1029033" y="1662485"/>
                    <a:pt x="1027978" y="1650625"/>
                    <a:pt x="1027978" y="1635531"/>
                  </a:cubicBezTo>
                  <a:cubicBezTo>
                    <a:pt x="1027978" y="1631219"/>
                    <a:pt x="1030090" y="1560601"/>
                    <a:pt x="1034313" y="1423678"/>
                  </a:cubicBezTo>
                  <a:cubicBezTo>
                    <a:pt x="1038538" y="1286754"/>
                    <a:pt x="1040650" y="1204277"/>
                    <a:pt x="1040650" y="1176246"/>
                  </a:cubicBezTo>
                  <a:cubicBezTo>
                    <a:pt x="1040650" y="1013088"/>
                    <a:pt x="1035018" y="908509"/>
                    <a:pt x="1023753" y="862508"/>
                  </a:cubicBezTo>
                  <a:lnTo>
                    <a:pt x="1248674" y="975712"/>
                  </a:lnTo>
                  <a:lnTo>
                    <a:pt x="1426075" y="975712"/>
                  </a:lnTo>
                  <a:lnTo>
                    <a:pt x="1426075" y="824773"/>
                  </a:lnTo>
                  <a:lnTo>
                    <a:pt x="1186371" y="824773"/>
                  </a:lnTo>
                  <a:cubicBezTo>
                    <a:pt x="1080776" y="824773"/>
                    <a:pt x="1001930" y="830164"/>
                    <a:pt x="949838" y="840945"/>
                  </a:cubicBezTo>
                  <a:lnTo>
                    <a:pt x="916046" y="759008"/>
                  </a:lnTo>
                  <a:cubicBezTo>
                    <a:pt x="1016715" y="767632"/>
                    <a:pt x="1119494" y="771945"/>
                    <a:pt x="1224386" y="771945"/>
                  </a:cubicBezTo>
                  <a:lnTo>
                    <a:pt x="1931880" y="771945"/>
                  </a:lnTo>
                  <a:lnTo>
                    <a:pt x="1994182" y="677069"/>
                  </a:lnTo>
                  <a:cubicBezTo>
                    <a:pt x="2006149" y="658381"/>
                    <a:pt x="2017060" y="649037"/>
                    <a:pt x="2026917" y="649037"/>
                  </a:cubicBezTo>
                  <a:close/>
                  <a:moveTo>
                    <a:pt x="2626748" y="644092"/>
                  </a:moveTo>
                  <a:lnTo>
                    <a:pt x="2631399" y="644092"/>
                  </a:lnTo>
                  <a:lnTo>
                    <a:pt x="2631399" y="650742"/>
                  </a:lnTo>
                  <a:cubicBezTo>
                    <a:pt x="2631511" y="653648"/>
                    <a:pt x="2632596" y="655618"/>
                    <a:pt x="2634655" y="656650"/>
                  </a:cubicBezTo>
                  <a:cubicBezTo>
                    <a:pt x="2636713" y="657681"/>
                    <a:pt x="2639073" y="658165"/>
                    <a:pt x="2641732" y="658100"/>
                  </a:cubicBezTo>
                  <a:lnTo>
                    <a:pt x="2715175" y="658100"/>
                  </a:lnTo>
                  <a:cubicBezTo>
                    <a:pt x="2717526" y="658191"/>
                    <a:pt x="2719797" y="657761"/>
                    <a:pt x="2721988" y="656809"/>
                  </a:cubicBezTo>
                  <a:cubicBezTo>
                    <a:pt x="2724179" y="655857"/>
                    <a:pt x="2725352" y="653834"/>
                    <a:pt x="2725508" y="650742"/>
                  </a:cubicBezTo>
                  <a:lnTo>
                    <a:pt x="2725508" y="644092"/>
                  </a:lnTo>
                  <a:lnTo>
                    <a:pt x="2730019" y="644092"/>
                  </a:lnTo>
                  <a:lnTo>
                    <a:pt x="2730019" y="685962"/>
                  </a:lnTo>
                  <a:lnTo>
                    <a:pt x="2725508" y="685962"/>
                  </a:lnTo>
                  <a:lnTo>
                    <a:pt x="2725508" y="680017"/>
                  </a:lnTo>
                  <a:cubicBezTo>
                    <a:pt x="2725441" y="677389"/>
                    <a:pt x="2724444" y="675390"/>
                    <a:pt x="2722518" y="674018"/>
                  </a:cubicBezTo>
                  <a:cubicBezTo>
                    <a:pt x="2720593" y="672647"/>
                    <a:pt x="2718145" y="671957"/>
                    <a:pt x="2715175" y="671948"/>
                  </a:cubicBezTo>
                  <a:lnTo>
                    <a:pt x="2680072" y="671948"/>
                  </a:lnTo>
                  <a:lnTo>
                    <a:pt x="2680072" y="711583"/>
                  </a:lnTo>
                  <a:lnTo>
                    <a:pt x="2715175" y="711583"/>
                  </a:lnTo>
                  <a:cubicBezTo>
                    <a:pt x="2718021" y="711589"/>
                    <a:pt x="2720433" y="710940"/>
                    <a:pt x="2722412" y="709637"/>
                  </a:cubicBezTo>
                  <a:cubicBezTo>
                    <a:pt x="2724391" y="708333"/>
                    <a:pt x="2725423" y="706340"/>
                    <a:pt x="2725508" y="703656"/>
                  </a:cubicBezTo>
                  <a:lnTo>
                    <a:pt x="2725508" y="697570"/>
                  </a:lnTo>
                  <a:lnTo>
                    <a:pt x="2730019" y="697570"/>
                  </a:lnTo>
                  <a:lnTo>
                    <a:pt x="2730019" y="739439"/>
                  </a:lnTo>
                  <a:lnTo>
                    <a:pt x="2725508" y="739439"/>
                  </a:lnTo>
                  <a:lnTo>
                    <a:pt x="2725508" y="732789"/>
                  </a:lnTo>
                  <a:cubicBezTo>
                    <a:pt x="2725396" y="729945"/>
                    <a:pt x="2724311" y="727993"/>
                    <a:pt x="2722253" y="726935"/>
                  </a:cubicBezTo>
                  <a:cubicBezTo>
                    <a:pt x="2720195" y="725877"/>
                    <a:pt x="2717835" y="725376"/>
                    <a:pt x="2715175" y="725432"/>
                  </a:cubicBezTo>
                  <a:lnTo>
                    <a:pt x="2641732" y="725432"/>
                  </a:lnTo>
                  <a:cubicBezTo>
                    <a:pt x="2639444" y="725350"/>
                    <a:pt x="2637191" y="725797"/>
                    <a:pt x="2634973" y="726776"/>
                  </a:cubicBezTo>
                  <a:cubicBezTo>
                    <a:pt x="2632756" y="727755"/>
                    <a:pt x="2631564" y="729759"/>
                    <a:pt x="2631399" y="732789"/>
                  </a:cubicBezTo>
                  <a:lnTo>
                    <a:pt x="2631399" y="739439"/>
                  </a:lnTo>
                  <a:lnTo>
                    <a:pt x="2626748" y="739439"/>
                  </a:lnTo>
                  <a:lnTo>
                    <a:pt x="2626748" y="697570"/>
                  </a:lnTo>
                  <a:lnTo>
                    <a:pt x="2631399" y="697570"/>
                  </a:lnTo>
                  <a:lnTo>
                    <a:pt x="2631399" y="703656"/>
                  </a:lnTo>
                  <a:cubicBezTo>
                    <a:pt x="2631449" y="706216"/>
                    <a:pt x="2632411" y="708174"/>
                    <a:pt x="2634283" y="709531"/>
                  </a:cubicBezTo>
                  <a:cubicBezTo>
                    <a:pt x="2636156" y="710888"/>
                    <a:pt x="2638639" y="711572"/>
                    <a:pt x="2641732" y="711583"/>
                  </a:cubicBezTo>
                  <a:lnTo>
                    <a:pt x="2675562" y="711583"/>
                  </a:lnTo>
                  <a:lnTo>
                    <a:pt x="2675562" y="671948"/>
                  </a:lnTo>
                  <a:lnTo>
                    <a:pt x="2641732" y="671948"/>
                  </a:lnTo>
                  <a:cubicBezTo>
                    <a:pt x="2638763" y="671957"/>
                    <a:pt x="2636315" y="672647"/>
                    <a:pt x="2634390" y="674018"/>
                  </a:cubicBezTo>
                  <a:cubicBezTo>
                    <a:pt x="2632464" y="675390"/>
                    <a:pt x="2631467" y="677389"/>
                    <a:pt x="2631399" y="680017"/>
                  </a:cubicBezTo>
                  <a:lnTo>
                    <a:pt x="2631399" y="685962"/>
                  </a:lnTo>
                  <a:lnTo>
                    <a:pt x="2626748" y="685962"/>
                  </a:lnTo>
                  <a:close/>
                  <a:moveTo>
                    <a:pt x="2425688" y="623183"/>
                  </a:moveTo>
                  <a:lnTo>
                    <a:pt x="2430339" y="623183"/>
                  </a:lnTo>
                  <a:lnTo>
                    <a:pt x="2430339" y="629833"/>
                  </a:lnTo>
                  <a:cubicBezTo>
                    <a:pt x="2430451" y="632740"/>
                    <a:pt x="2431536" y="634709"/>
                    <a:pt x="2433595" y="635741"/>
                  </a:cubicBezTo>
                  <a:cubicBezTo>
                    <a:pt x="2435653" y="636772"/>
                    <a:pt x="2438013" y="637255"/>
                    <a:pt x="2440672" y="637191"/>
                  </a:cubicBezTo>
                  <a:lnTo>
                    <a:pt x="2514115" y="637191"/>
                  </a:lnTo>
                  <a:cubicBezTo>
                    <a:pt x="2516466" y="637282"/>
                    <a:pt x="2518736" y="636852"/>
                    <a:pt x="2520928" y="635900"/>
                  </a:cubicBezTo>
                  <a:cubicBezTo>
                    <a:pt x="2523119" y="634947"/>
                    <a:pt x="2524292" y="632925"/>
                    <a:pt x="2524448" y="629833"/>
                  </a:cubicBezTo>
                  <a:lnTo>
                    <a:pt x="2524448" y="623183"/>
                  </a:lnTo>
                  <a:lnTo>
                    <a:pt x="2528959" y="623183"/>
                  </a:lnTo>
                  <a:lnTo>
                    <a:pt x="2528959" y="665053"/>
                  </a:lnTo>
                  <a:lnTo>
                    <a:pt x="2524448" y="665053"/>
                  </a:lnTo>
                  <a:lnTo>
                    <a:pt x="2524448" y="659108"/>
                  </a:lnTo>
                  <a:cubicBezTo>
                    <a:pt x="2524381" y="656480"/>
                    <a:pt x="2523384" y="654481"/>
                    <a:pt x="2521458" y="653109"/>
                  </a:cubicBezTo>
                  <a:cubicBezTo>
                    <a:pt x="2519533" y="651738"/>
                    <a:pt x="2517085" y="651048"/>
                    <a:pt x="2514115" y="651039"/>
                  </a:cubicBezTo>
                  <a:lnTo>
                    <a:pt x="2479012" y="651039"/>
                  </a:lnTo>
                  <a:lnTo>
                    <a:pt x="2479012" y="690675"/>
                  </a:lnTo>
                  <a:lnTo>
                    <a:pt x="2514115" y="690675"/>
                  </a:lnTo>
                  <a:cubicBezTo>
                    <a:pt x="2516961" y="690680"/>
                    <a:pt x="2519373" y="690032"/>
                    <a:pt x="2521352" y="688728"/>
                  </a:cubicBezTo>
                  <a:cubicBezTo>
                    <a:pt x="2523331" y="687425"/>
                    <a:pt x="2524363" y="685431"/>
                    <a:pt x="2524448" y="682747"/>
                  </a:cubicBezTo>
                  <a:lnTo>
                    <a:pt x="2524448" y="676661"/>
                  </a:lnTo>
                  <a:lnTo>
                    <a:pt x="2528959" y="676661"/>
                  </a:lnTo>
                  <a:lnTo>
                    <a:pt x="2528959" y="718531"/>
                  </a:lnTo>
                  <a:lnTo>
                    <a:pt x="2524448" y="718531"/>
                  </a:lnTo>
                  <a:lnTo>
                    <a:pt x="2524448" y="711880"/>
                  </a:lnTo>
                  <a:cubicBezTo>
                    <a:pt x="2524336" y="709036"/>
                    <a:pt x="2523251" y="707085"/>
                    <a:pt x="2521193" y="706026"/>
                  </a:cubicBezTo>
                  <a:cubicBezTo>
                    <a:pt x="2519134" y="704968"/>
                    <a:pt x="2516775" y="704467"/>
                    <a:pt x="2514115" y="704523"/>
                  </a:cubicBezTo>
                  <a:lnTo>
                    <a:pt x="2440672" y="704523"/>
                  </a:lnTo>
                  <a:cubicBezTo>
                    <a:pt x="2438384" y="704440"/>
                    <a:pt x="2436131" y="704889"/>
                    <a:pt x="2433913" y="705867"/>
                  </a:cubicBezTo>
                  <a:cubicBezTo>
                    <a:pt x="2431696" y="706846"/>
                    <a:pt x="2430504" y="708850"/>
                    <a:pt x="2430339" y="711880"/>
                  </a:cubicBezTo>
                  <a:lnTo>
                    <a:pt x="2430339" y="718531"/>
                  </a:lnTo>
                  <a:lnTo>
                    <a:pt x="2425688" y="718531"/>
                  </a:lnTo>
                  <a:lnTo>
                    <a:pt x="2425688" y="676661"/>
                  </a:lnTo>
                  <a:lnTo>
                    <a:pt x="2430339" y="676661"/>
                  </a:lnTo>
                  <a:lnTo>
                    <a:pt x="2430339" y="682747"/>
                  </a:lnTo>
                  <a:cubicBezTo>
                    <a:pt x="2430389" y="685307"/>
                    <a:pt x="2431351" y="687266"/>
                    <a:pt x="2433223" y="688622"/>
                  </a:cubicBezTo>
                  <a:cubicBezTo>
                    <a:pt x="2435096" y="689978"/>
                    <a:pt x="2437579" y="690663"/>
                    <a:pt x="2440672" y="690675"/>
                  </a:cubicBezTo>
                  <a:lnTo>
                    <a:pt x="2474502" y="690675"/>
                  </a:lnTo>
                  <a:lnTo>
                    <a:pt x="2474502" y="651039"/>
                  </a:lnTo>
                  <a:lnTo>
                    <a:pt x="2440672" y="651039"/>
                  </a:lnTo>
                  <a:cubicBezTo>
                    <a:pt x="2437703" y="651048"/>
                    <a:pt x="2435255" y="651738"/>
                    <a:pt x="2433330" y="653109"/>
                  </a:cubicBezTo>
                  <a:cubicBezTo>
                    <a:pt x="2431404" y="654481"/>
                    <a:pt x="2430407" y="656480"/>
                    <a:pt x="2430339" y="659108"/>
                  </a:cubicBezTo>
                  <a:lnTo>
                    <a:pt x="2430339" y="665053"/>
                  </a:lnTo>
                  <a:lnTo>
                    <a:pt x="2425688" y="665053"/>
                  </a:lnTo>
                  <a:close/>
                  <a:moveTo>
                    <a:pt x="2704984" y="488216"/>
                  </a:moveTo>
                  <a:lnTo>
                    <a:pt x="2730019" y="497837"/>
                  </a:lnTo>
                  <a:lnTo>
                    <a:pt x="2730019" y="575781"/>
                  </a:lnTo>
                  <a:lnTo>
                    <a:pt x="2725508" y="575781"/>
                  </a:lnTo>
                  <a:lnTo>
                    <a:pt x="2725508" y="570263"/>
                  </a:lnTo>
                  <a:cubicBezTo>
                    <a:pt x="2725562" y="567056"/>
                    <a:pt x="2724571" y="564804"/>
                    <a:pt x="2722536" y="563507"/>
                  </a:cubicBezTo>
                  <a:cubicBezTo>
                    <a:pt x="2720502" y="562210"/>
                    <a:pt x="2717104" y="561585"/>
                    <a:pt x="2712345" y="561632"/>
                  </a:cubicBezTo>
                  <a:lnTo>
                    <a:pt x="2641591" y="561632"/>
                  </a:lnTo>
                  <a:cubicBezTo>
                    <a:pt x="2638441" y="561665"/>
                    <a:pt x="2635964" y="562519"/>
                    <a:pt x="2634159" y="564197"/>
                  </a:cubicBezTo>
                  <a:cubicBezTo>
                    <a:pt x="2632355" y="565874"/>
                    <a:pt x="2631435" y="568179"/>
                    <a:pt x="2631399" y="571112"/>
                  </a:cubicBezTo>
                  <a:lnTo>
                    <a:pt x="2631399" y="575640"/>
                  </a:lnTo>
                  <a:lnTo>
                    <a:pt x="2626748" y="575640"/>
                  </a:lnTo>
                  <a:lnTo>
                    <a:pt x="2626748" y="500101"/>
                  </a:lnTo>
                  <a:lnTo>
                    <a:pt x="2650225" y="490904"/>
                  </a:lnTo>
                  <a:lnTo>
                    <a:pt x="2652349" y="494866"/>
                  </a:lnTo>
                  <a:cubicBezTo>
                    <a:pt x="2650326" y="496009"/>
                    <a:pt x="2648391" y="497259"/>
                    <a:pt x="2646545" y="498615"/>
                  </a:cubicBezTo>
                  <a:cubicBezTo>
                    <a:pt x="2644699" y="499971"/>
                    <a:pt x="2642765" y="501787"/>
                    <a:pt x="2640741" y="504063"/>
                  </a:cubicBezTo>
                  <a:cubicBezTo>
                    <a:pt x="2637256" y="508206"/>
                    <a:pt x="2634814" y="512366"/>
                    <a:pt x="2633416" y="516542"/>
                  </a:cubicBezTo>
                  <a:cubicBezTo>
                    <a:pt x="2632018" y="520718"/>
                    <a:pt x="2631346" y="524666"/>
                    <a:pt x="2631399" y="528388"/>
                  </a:cubicBezTo>
                  <a:lnTo>
                    <a:pt x="2631399" y="538864"/>
                  </a:lnTo>
                  <a:cubicBezTo>
                    <a:pt x="2631429" y="541404"/>
                    <a:pt x="2632219" y="543510"/>
                    <a:pt x="2633770" y="545182"/>
                  </a:cubicBezTo>
                  <a:cubicBezTo>
                    <a:pt x="2635321" y="546854"/>
                    <a:pt x="2637456" y="547722"/>
                    <a:pt x="2640175" y="547783"/>
                  </a:cubicBezTo>
                  <a:lnTo>
                    <a:pt x="2674430" y="547783"/>
                  </a:lnTo>
                  <a:lnTo>
                    <a:pt x="2674430" y="534051"/>
                  </a:lnTo>
                  <a:cubicBezTo>
                    <a:pt x="2674424" y="531762"/>
                    <a:pt x="2673855" y="529418"/>
                    <a:pt x="2672721" y="527019"/>
                  </a:cubicBezTo>
                  <a:cubicBezTo>
                    <a:pt x="2671588" y="524620"/>
                    <a:pt x="2669928" y="522591"/>
                    <a:pt x="2667741" y="520931"/>
                  </a:cubicBezTo>
                  <a:cubicBezTo>
                    <a:pt x="2665554" y="519272"/>
                    <a:pt x="2662876" y="518406"/>
                    <a:pt x="2659709" y="518336"/>
                  </a:cubicBezTo>
                  <a:lnTo>
                    <a:pt x="2656737" y="518336"/>
                  </a:lnTo>
                  <a:lnTo>
                    <a:pt x="2656737" y="513684"/>
                  </a:lnTo>
                  <a:lnTo>
                    <a:pt x="2696775" y="513684"/>
                  </a:lnTo>
                  <a:lnTo>
                    <a:pt x="2696775" y="518336"/>
                  </a:lnTo>
                  <a:lnTo>
                    <a:pt x="2692812" y="518336"/>
                  </a:lnTo>
                  <a:cubicBezTo>
                    <a:pt x="2689199" y="518433"/>
                    <a:pt x="2686020" y="519760"/>
                    <a:pt x="2683275" y="522317"/>
                  </a:cubicBezTo>
                  <a:cubicBezTo>
                    <a:pt x="2680530" y="524875"/>
                    <a:pt x="2679085" y="528078"/>
                    <a:pt x="2678940" y="531927"/>
                  </a:cubicBezTo>
                  <a:lnTo>
                    <a:pt x="2678940" y="547783"/>
                  </a:lnTo>
                  <a:lnTo>
                    <a:pt x="2717299" y="547783"/>
                  </a:lnTo>
                  <a:cubicBezTo>
                    <a:pt x="2719313" y="547757"/>
                    <a:pt x="2721159" y="546961"/>
                    <a:pt x="2722837" y="545394"/>
                  </a:cubicBezTo>
                  <a:cubicBezTo>
                    <a:pt x="2724515" y="543828"/>
                    <a:pt x="2725405" y="541652"/>
                    <a:pt x="2725508" y="538864"/>
                  </a:cubicBezTo>
                  <a:lnTo>
                    <a:pt x="2725508" y="526972"/>
                  </a:lnTo>
                  <a:cubicBezTo>
                    <a:pt x="2725517" y="524356"/>
                    <a:pt x="2724933" y="521275"/>
                    <a:pt x="2723757" y="517726"/>
                  </a:cubicBezTo>
                  <a:cubicBezTo>
                    <a:pt x="2722580" y="514178"/>
                    <a:pt x="2720758" y="510567"/>
                    <a:pt x="2718290" y="506893"/>
                  </a:cubicBezTo>
                  <a:cubicBezTo>
                    <a:pt x="2715642" y="503096"/>
                    <a:pt x="2712870" y="500007"/>
                    <a:pt x="2709974" y="497625"/>
                  </a:cubicBezTo>
                  <a:cubicBezTo>
                    <a:pt x="2707078" y="495243"/>
                    <a:pt x="2704660" y="493428"/>
                    <a:pt x="2702720" y="492178"/>
                  </a:cubicBezTo>
                  <a:close/>
                  <a:moveTo>
                    <a:pt x="2425688" y="456978"/>
                  </a:moveTo>
                  <a:lnTo>
                    <a:pt x="2430339" y="456978"/>
                  </a:lnTo>
                  <a:lnTo>
                    <a:pt x="2430339" y="460798"/>
                  </a:lnTo>
                  <a:cubicBezTo>
                    <a:pt x="2430316" y="464459"/>
                    <a:pt x="2431141" y="467148"/>
                    <a:pt x="2432816" y="468863"/>
                  </a:cubicBezTo>
                  <a:cubicBezTo>
                    <a:pt x="2434490" y="470579"/>
                    <a:pt x="2437156" y="471428"/>
                    <a:pt x="2440812" y="471410"/>
                  </a:cubicBezTo>
                  <a:lnTo>
                    <a:pt x="2494447" y="471410"/>
                  </a:lnTo>
                  <a:cubicBezTo>
                    <a:pt x="2505531" y="471297"/>
                    <a:pt x="2514456" y="473924"/>
                    <a:pt x="2521219" y="479291"/>
                  </a:cubicBezTo>
                  <a:cubicBezTo>
                    <a:pt x="2527983" y="484658"/>
                    <a:pt x="2531459" y="493442"/>
                    <a:pt x="2531647" y="505644"/>
                  </a:cubicBezTo>
                  <a:cubicBezTo>
                    <a:pt x="2531415" y="518484"/>
                    <a:pt x="2527850" y="527538"/>
                    <a:pt x="2520954" y="532805"/>
                  </a:cubicBezTo>
                  <a:cubicBezTo>
                    <a:pt x="2514058" y="538072"/>
                    <a:pt x="2505222" y="540617"/>
                    <a:pt x="2494447" y="540440"/>
                  </a:cubicBezTo>
                  <a:lnTo>
                    <a:pt x="2440812" y="540440"/>
                  </a:lnTo>
                  <a:cubicBezTo>
                    <a:pt x="2437156" y="540431"/>
                    <a:pt x="2434490" y="541298"/>
                    <a:pt x="2432816" y="543040"/>
                  </a:cubicBezTo>
                  <a:cubicBezTo>
                    <a:pt x="2431141" y="544782"/>
                    <a:pt x="2430316" y="547453"/>
                    <a:pt x="2430339" y="551052"/>
                  </a:cubicBezTo>
                  <a:lnTo>
                    <a:pt x="2430339" y="554731"/>
                  </a:lnTo>
                  <a:lnTo>
                    <a:pt x="2425688" y="554731"/>
                  </a:lnTo>
                  <a:lnTo>
                    <a:pt x="2425688" y="512296"/>
                  </a:lnTo>
                  <a:lnTo>
                    <a:pt x="2430339" y="512296"/>
                  </a:lnTo>
                  <a:lnTo>
                    <a:pt x="2430339" y="515976"/>
                  </a:lnTo>
                  <a:cubicBezTo>
                    <a:pt x="2430316" y="519577"/>
                    <a:pt x="2431141" y="522248"/>
                    <a:pt x="2432816" y="523991"/>
                  </a:cubicBezTo>
                  <a:cubicBezTo>
                    <a:pt x="2434490" y="525734"/>
                    <a:pt x="2437156" y="526601"/>
                    <a:pt x="2440812" y="526592"/>
                  </a:cubicBezTo>
                  <a:lnTo>
                    <a:pt x="2495862" y="526592"/>
                  </a:lnTo>
                  <a:cubicBezTo>
                    <a:pt x="2504553" y="526621"/>
                    <a:pt x="2511723" y="524545"/>
                    <a:pt x="2517372" y="520364"/>
                  </a:cubicBezTo>
                  <a:cubicBezTo>
                    <a:pt x="2523021" y="516183"/>
                    <a:pt x="2525946" y="509719"/>
                    <a:pt x="2526146" y="500973"/>
                  </a:cubicBezTo>
                  <a:cubicBezTo>
                    <a:pt x="2526043" y="493055"/>
                    <a:pt x="2523313" y="486916"/>
                    <a:pt x="2517956" y="482555"/>
                  </a:cubicBezTo>
                  <a:cubicBezTo>
                    <a:pt x="2512599" y="478193"/>
                    <a:pt x="2505234" y="475982"/>
                    <a:pt x="2495862" y="475920"/>
                  </a:cubicBezTo>
                  <a:lnTo>
                    <a:pt x="2440812" y="475920"/>
                  </a:lnTo>
                  <a:cubicBezTo>
                    <a:pt x="2437094" y="475920"/>
                    <a:pt x="2434411" y="476805"/>
                    <a:pt x="2432763" y="478574"/>
                  </a:cubicBezTo>
                  <a:cubicBezTo>
                    <a:pt x="2431115" y="480343"/>
                    <a:pt x="2430307" y="482997"/>
                    <a:pt x="2430339" y="486536"/>
                  </a:cubicBezTo>
                  <a:lnTo>
                    <a:pt x="2430339" y="490357"/>
                  </a:lnTo>
                  <a:lnTo>
                    <a:pt x="2425688" y="490357"/>
                  </a:lnTo>
                  <a:close/>
                  <a:moveTo>
                    <a:pt x="1384892" y="401067"/>
                  </a:moveTo>
                  <a:lnTo>
                    <a:pt x="1384892" y="562786"/>
                  </a:lnTo>
                  <a:lnTo>
                    <a:pt x="1605587" y="562786"/>
                  </a:lnTo>
                  <a:lnTo>
                    <a:pt x="1605587" y="401067"/>
                  </a:lnTo>
                  <a:close/>
                  <a:moveTo>
                    <a:pt x="2452279" y="326269"/>
                  </a:moveTo>
                  <a:cubicBezTo>
                    <a:pt x="2448978" y="326235"/>
                    <a:pt x="2445656" y="326933"/>
                    <a:pt x="2442313" y="328361"/>
                  </a:cubicBezTo>
                  <a:cubicBezTo>
                    <a:pt x="2438970" y="329790"/>
                    <a:pt x="2436162" y="332155"/>
                    <a:pt x="2433888" y="335455"/>
                  </a:cubicBezTo>
                  <a:cubicBezTo>
                    <a:pt x="2431615" y="338756"/>
                    <a:pt x="2430432" y="343196"/>
                    <a:pt x="2430339" y="348777"/>
                  </a:cubicBezTo>
                  <a:lnTo>
                    <a:pt x="2430339" y="353874"/>
                  </a:lnTo>
                  <a:cubicBezTo>
                    <a:pt x="2430198" y="355378"/>
                    <a:pt x="2430870" y="357253"/>
                    <a:pt x="2432356" y="359500"/>
                  </a:cubicBezTo>
                  <a:cubicBezTo>
                    <a:pt x="2433842" y="361748"/>
                    <a:pt x="2436992" y="362986"/>
                    <a:pt x="2441804" y="363216"/>
                  </a:cubicBezTo>
                  <a:lnTo>
                    <a:pt x="2474926" y="363216"/>
                  </a:lnTo>
                  <a:lnTo>
                    <a:pt x="2474926" y="349627"/>
                  </a:lnTo>
                  <a:cubicBezTo>
                    <a:pt x="2475024" y="347403"/>
                    <a:pt x="2474617" y="344914"/>
                    <a:pt x="2473706" y="342159"/>
                  </a:cubicBezTo>
                  <a:cubicBezTo>
                    <a:pt x="2472795" y="339405"/>
                    <a:pt x="2470795" y="336138"/>
                    <a:pt x="2467708" y="332356"/>
                  </a:cubicBezTo>
                  <a:cubicBezTo>
                    <a:pt x="2466021" y="330431"/>
                    <a:pt x="2463803" y="328939"/>
                    <a:pt x="2461055" y="327880"/>
                  </a:cubicBezTo>
                  <a:cubicBezTo>
                    <a:pt x="2458307" y="326821"/>
                    <a:pt x="2455381" y="326284"/>
                    <a:pt x="2452279" y="326269"/>
                  </a:cubicBezTo>
                  <a:close/>
                  <a:moveTo>
                    <a:pt x="2452562" y="310582"/>
                  </a:moveTo>
                  <a:cubicBezTo>
                    <a:pt x="2458243" y="310656"/>
                    <a:pt x="2463094" y="312329"/>
                    <a:pt x="2467115" y="315603"/>
                  </a:cubicBezTo>
                  <a:cubicBezTo>
                    <a:pt x="2471137" y="318877"/>
                    <a:pt x="2474214" y="323307"/>
                    <a:pt x="2476349" y="328892"/>
                  </a:cubicBezTo>
                  <a:cubicBezTo>
                    <a:pt x="2478483" y="334478"/>
                    <a:pt x="2479559" y="340776"/>
                    <a:pt x="2479578" y="347787"/>
                  </a:cubicBezTo>
                  <a:lnTo>
                    <a:pt x="2479578" y="363216"/>
                  </a:lnTo>
                  <a:lnTo>
                    <a:pt x="2512842" y="363216"/>
                  </a:lnTo>
                  <a:cubicBezTo>
                    <a:pt x="2516607" y="363163"/>
                    <a:pt x="2519479" y="362279"/>
                    <a:pt x="2521458" y="360562"/>
                  </a:cubicBezTo>
                  <a:cubicBezTo>
                    <a:pt x="2523437" y="358846"/>
                    <a:pt x="2524434" y="356616"/>
                    <a:pt x="2524448" y="353874"/>
                  </a:cubicBezTo>
                  <a:lnTo>
                    <a:pt x="2524448" y="348353"/>
                  </a:lnTo>
                  <a:lnTo>
                    <a:pt x="2528959" y="348353"/>
                  </a:lnTo>
                  <a:lnTo>
                    <a:pt x="2528959" y="391780"/>
                  </a:lnTo>
                  <a:lnTo>
                    <a:pt x="2524448" y="391780"/>
                  </a:lnTo>
                  <a:lnTo>
                    <a:pt x="2524448" y="386403"/>
                  </a:lnTo>
                  <a:cubicBezTo>
                    <a:pt x="2524416" y="383476"/>
                    <a:pt x="2523384" y="381194"/>
                    <a:pt x="2521352" y="379559"/>
                  </a:cubicBezTo>
                  <a:cubicBezTo>
                    <a:pt x="2519320" y="377923"/>
                    <a:pt x="2516483" y="377091"/>
                    <a:pt x="2512842" y="377065"/>
                  </a:cubicBezTo>
                  <a:lnTo>
                    <a:pt x="2441804" y="377065"/>
                  </a:lnTo>
                  <a:cubicBezTo>
                    <a:pt x="2438107" y="377109"/>
                    <a:pt x="2435276" y="377976"/>
                    <a:pt x="2433312" y="379665"/>
                  </a:cubicBezTo>
                  <a:cubicBezTo>
                    <a:pt x="2431348" y="381354"/>
                    <a:pt x="2430357" y="383600"/>
                    <a:pt x="2430339" y="386403"/>
                  </a:cubicBezTo>
                  <a:lnTo>
                    <a:pt x="2430339" y="391780"/>
                  </a:lnTo>
                  <a:lnTo>
                    <a:pt x="2425688" y="391780"/>
                  </a:lnTo>
                  <a:lnTo>
                    <a:pt x="2425688" y="344248"/>
                  </a:lnTo>
                  <a:cubicBezTo>
                    <a:pt x="2425790" y="334237"/>
                    <a:pt x="2428234" y="326167"/>
                    <a:pt x="2433021" y="320037"/>
                  </a:cubicBezTo>
                  <a:cubicBezTo>
                    <a:pt x="2437807" y="313907"/>
                    <a:pt x="2444321" y="310755"/>
                    <a:pt x="2452562" y="310582"/>
                  </a:cubicBezTo>
                  <a:close/>
                  <a:moveTo>
                    <a:pt x="2425688" y="197719"/>
                  </a:moveTo>
                  <a:lnTo>
                    <a:pt x="2430339" y="197719"/>
                  </a:lnTo>
                  <a:lnTo>
                    <a:pt x="2430339" y="204086"/>
                  </a:lnTo>
                  <a:cubicBezTo>
                    <a:pt x="2430434" y="208027"/>
                    <a:pt x="2431483" y="210686"/>
                    <a:pt x="2433488" y="212062"/>
                  </a:cubicBezTo>
                  <a:cubicBezTo>
                    <a:pt x="2435493" y="213439"/>
                    <a:pt x="2437887" y="214081"/>
                    <a:pt x="2440670" y="213990"/>
                  </a:cubicBezTo>
                  <a:lnTo>
                    <a:pt x="2514118" y="213990"/>
                  </a:lnTo>
                  <a:cubicBezTo>
                    <a:pt x="2518139" y="213913"/>
                    <a:pt x="2520887" y="212935"/>
                    <a:pt x="2522361" y="211054"/>
                  </a:cubicBezTo>
                  <a:cubicBezTo>
                    <a:pt x="2523835" y="209174"/>
                    <a:pt x="2524531" y="206851"/>
                    <a:pt x="2524448" y="204086"/>
                  </a:cubicBezTo>
                  <a:lnTo>
                    <a:pt x="2524448" y="197719"/>
                  </a:lnTo>
                  <a:lnTo>
                    <a:pt x="2528959" y="197719"/>
                  </a:lnTo>
                  <a:lnTo>
                    <a:pt x="2528959" y="244110"/>
                  </a:lnTo>
                  <a:lnTo>
                    <a:pt x="2524448" y="244110"/>
                  </a:lnTo>
                  <a:lnTo>
                    <a:pt x="2524448" y="237601"/>
                  </a:lnTo>
                  <a:cubicBezTo>
                    <a:pt x="2524345" y="233666"/>
                    <a:pt x="2523278" y="231031"/>
                    <a:pt x="2521247" y="229696"/>
                  </a:cubicBezTo>
                  <a:cubicBezTo>
                    <a:pt x="2519215" y="228360"/>
                    <a:pt x="2516839" y="227741"/>
                    <a:pt x="2514118" y="227839"/>
                  </a:cubicBezTo>
                  <a:lnTo>
                    <a:pt x="2440670" y="227839"/>
                  </a:lnTo>
                  <a:cubicBezTo>
                    <a:pt x="2436649" y="227918"/>
                    <a:pt x="2433901" y="228891"/>
                    <a:pt x="2432427" y="230757"/>
                  </a:cubicBezTo>
                  <a:cubicBezTo>
                    <a:pt x="2430952" y="232623"/>
                    <a:pt x="2430256" y="234904"/>
                    <a:pt x="2430339" y="237601"/>
                  </a:cubicBezTo>
                  <a:lnTo>
                    <a:pt x="2430339" y="244110"/>
                  </a:lnTo>
                  <a:lnTo>
                    <a:pt x="2425688" y="244110"/>
                  </a:lnTo>
                  <a:close/>
                  <a:moveTo>
                    <a:pt x="2503924" y="42833"/>
                  </a:moveTo>
                  <a:lnTo>
                    <a:pt x="2528959" y="52454"/>
                  </a:lnTo>
                  <a:lnTo>
                    <a:pt x="2528959" y="130398"/>
                  </a:lnTo>
                  <a:lnTo>
                    <a:pt x="2524448" y="130398"/>
                  </a:lnTo>
                  <a:lnTo>
                    <a:pt x="2524448" y="124880"/>
                  </a:lnTo>
                  <a:cubicBezTo>
                    <a:pt x="2524502" y="121673"/>
                    <a:pt x="2523511" y="119421"/>
                    <a:pt x="2521476" y="118124"/>
                  </a:cubicBezTo>
                  <a:cubicBezTo>
                    <a:pt x="2519441" y="116827"/>
                    <a:pt x="2516044" y="116202"/>
                    <a:pt x="2511285" y="116249"/>
                  </a:cubicBezTo>
                  <a:lnTo>
                    <a:pt x="2440531" y="116249"/>
                  </a:lnTo>
                  <a:cubicBezTo>
                    <a:pt x="2437381" y="116281"/>
                    <a:pt x="2434904" y="117136"/>
                    <a:pt x="2433099" y="118813"/>
                  </a:cubicBezTo>
                  <a:cubicBezTo>
                    <a:pt x="2431295" y="120491"/>
                    <a:pt x="2430375" y="122796"/>
                    <a:pt x="2430339" y="125729"/>
                  </a:cubicBezTo>
                  <a:lnTo>
                    <a:pt x="2430339" y="130257"/>
                  </a:lnTo>
                  <a:lnTo>
                    <a:pt x="2425688" y="130257"/>
                  </a:lnTo>
                  <a:lnTo>
                    <a:pt x="2425688" y="54718"/>
                  </a:lnTo>
                  <a:lnTo>
                    <a:pt x="2449165" y="45521"/>
                  </a:lnTo>
                  <a:lnTo>
                    <a:pt x="2451289" y="49483"/>
                  </a:lnTo>
                  <a:cubicBezTo>
                    <a:pt x="2449266" y="50626"/>
                    <a:pt x="2447331" y="51876"/>
                    <a:pt x="2445485" y="53232"/>
                  </a:cubicBezTo>
                  <a:cubicBezTo>
                    <a:pt x="2443639" y="54588"/>
                    <a:pt x="2441705" y="56404"/>
                    <a:pt x="2439682" y="58680"/>
                  </a:cubicBezTo>
                  <a:cubicBezTo>
                    <a:pt x="2436196" y="62823"/>
                    <a:pt x="2433754" y="66983"/>
                    <a:pt x="2432356" y="71159"/>
                  </a:cubicBezTo>
                  <a:cubicBezTo>
                    <a:pt x="2430958" y="75335"/>
                    <a:pt x="2430286" y="79283"/>
                    <a:pt x="2430339" y="83005"/>
                  </a:cubicBezTo>
                  <a:lnTo>
                    <a:pt x="2430339" y="93481"/>
                  </a:lnTo>
                  <a:cubicBezTo>
                    <a:pt x="2430369" y="96021"/>
                    <a:pt x="2431159" y="98127"/>
                    <a:pt x="2432710" y="99799"/>
                  </a:cubicBezTo>
                  <a:cubicBezTo>
                    <a:pt x="2434261" y="101472"/>
                    <a:pt x="2436396" y="102339"/>
                    <a:pt x="2439115" y="102401"/>
                  </a:cubicBezTo>
                  <a:lnTo>
                    <a:pt x="2473370" y="102401"/>
                  </a:lnTo>
                  <a:lnTo>
                    <a:pt x="2473370" y="88668"/>
                  </a:lnTo>
                  <a:cubicBezTo>
                    <a:pt x="2473364" y="86379"/>
                    <a:pt x="2472795" y="84035"/>
                    <a:pt x="2471661" y="81636"/>
                  </a:cubicBezTo>
                  <a:cubicBezTo>
                    <a:pt x="2470528" y="79237"/>
                    <a:pt x="2468868" y="77208"/>
                    <a:pt x="2466681" y="75548"/>
                  </a:cubicBezTo>
                  <a:cubicBezTo>
                    <a:pt x="2464494" y="73889"/>
                    <a:pt x="2461816" y="73023"/>
                    <a:pt x="2458649" y="72953"/>
                  </a:cubicBezTo>
                  <a:lnTo>
                    <a:pt x="2455677" y="72953"/>
                  </a:lnTo>
                  <a:lnTo>
                    <a:pt x="2455677" y="68301"/>
                  </a:lnTo>
                  <a:lnTo>
                    <a:pt x="2495715" y="68301"/>
                  </a:lnTo>
                  <a:lnTo>
                    <a:pt x="2495715" y="72953"/>
                  </a:lnTo>
                  <a:lnTo>
                    <a:pt x="2491752" y="72953"/>
                  </a:lnTo>
                  <a:cubicBezTo>
                    <a:pt x="2488139" y="73050"/>
                    <a:pt x="2484960" y="74377"/>
                    <a:pt x="2482215" y="76935"/>
                  </a:cubicBezTo>
                  <a:cubicBezTo>
                    <a:pt x="2479470" y="79492"/>
                    <a:pt x="2478025" y="82695"/>
                    <a:pt x="2477880" y="86544"/>
                  </a:cubicBezTo>
                  <a:lnTo>
                    <a:pt x="2477880" y="102401"/>
                  </a:lnTo>
                  <a:lnTo>
                    <a:pt x="2516239" y="102401"/>
                  </a:lnTo>
                  <a:cubicBezTo>
                    <a:pt x="2518253" y="102374"/>
                    <a:pt x="2520099" y="101578"/>
                    <a:pt x="2521777" y="100011"/>
                  </a:cubicBezTo>
                  <a:cubicBezTo>
                    <a:pt x="2523455" y="98445"/>
                    <a:pt x="2524345" y="96269"/>
                    <a:pt x="2524448" y="93481"/>
                  </a:cubicBezTo>
                  <a:lnTo>
                    <a:pt x="2524448" y="81589"/>
                  </a:lnTo>
                  <a:cubicBezTo>
                    <a:pt x="2524457" y="78974"/>
                    <a:pt x="2523873" y="75892"/>
                    <a:pt x="2522697" y="72343"/>
                  </a:cubicBezTo>
                  <a:cubicBezTo>
                    <a:pt x="2521520" y="68795"/>
                    <a:pt x="2519698" y="65184"/>
                    <a:pt x="2517230" y="61510"/>
                  </a:cubicBezTo>
                  <a:cubicBezTo>
                    <a:pt x="2514582" y="57713"/>
                    <a:pt x="2511810" y="54624"/>
                    <a:pt x="2508914" y="52242"/>
                  </a:cubicBezTo>
                  <a:cubicBezTo>
                    <a:pt x="2506018" y="49860"/>
                    <a:pt x="2503600" y="48044"/>
                    <a:pt x="2501660" y="46795"/>
                  </a:cubicBezTo>
                  <a:close/>
                  <a:moveTo>
                    <a:pt x="2323652" y="34291"/>
                  </a:moveTo>
                  <a:lnTo>
                    <a:pt x="2333980" y="34291"/>
                  </a:lnTo>
                  <a:cubicBezTo>
                    <a:pt x="2338291" y="34291"/>
                    <a:pt x="2341786" y="37786"/>
                    <a:pt x="2341786" y="42097"/>
                  </a:cubicBezTo>
                  <a:lnTo>
                    <a:pt x="2341786" y="1520005"/>
                  </a:lnTo>
                  <a:cubicBezTo>
                    <a:pt x="2341786" y="1524316"/>
                    <a:pt x="2338291" y="1527811"/>
                    <a:pt x="2333980" y="1527811"/>
                  </a:cubicBezTo>
                  <a:lnTo>
                    <a:pt x="2323652" y="1527811"/>
                  </a:lnTo>
                  <a:cubicBezTo>
                    <a:pt x="2319341" y="1527811"/>
                    <a:pt x="2315846" y="1524316"/>
                    <a:pt x="2315846" y="1520005"/>
                  </a:cubicBezTo>
                  <a:lnTo>
                    <a:pt x="2315846" y="42097"/>
                  </a:lnTo>
                  <a:cubicBezTo>
                    <a:pt x="2315846" y="37786"/>
                    <a:pt x="2319341" y="34291"/>
                    <a:pt x="2323652" y="34291"/>
                  </a:cubicBezTo>
                  <a:close/>
                  <a:moveTo>
                    <a:pt x="1203268" y="30189"/>
                  </a:moveTo>
                  <a:lnTo>
                    <a:pt x="1403900" y="90563"/>
                  </a:lnTo>
                  <a:cubicBezTo>
                    <a:pt x="1432763" y="97751"/>
                    <a:pt x="1447194" y="110689"/>
                    <a:pt x="1447194" y="129376"/>
                  </a:cubicBezTo>
                  <a:cubicBezTo>
                    <a:pt x="1447194" y="141595"/>
                    <a:pt x="1444378" y="150939"/>
                    <a:pt x="1438746" y="157409"/>
                  </a:cubicBezTo>
                  <a:cubicBezTo>
                    <a:pt x="1433115" y="163877"/>
                    <a:pt x="1415163" y="180408"/>
                    <a:pt x="1384892" y="207002"/>
                  </a:cubicBezTo>
                  <a:lnTo>
                    <a:pt x="1384892" y="348238"/>
                  </a:lnTo>
                  <a:lnTo>
                    <a:pt x="1605587" y="348238"/>
                  </a:lnTo>
                  <a:cubicBezTo>
                    <a:pt x="1605587" y="192267"/>
                    <a:pt x="1597492" y="87689"/>
                    <a:pt x="1581301" y="34501"/>
                  </a:cubicBezTo>
                  <a:lnTo>
                    <a:pt x="1787213" y="90563"/>
                  </a:lnTo>
                  <a:cubicBezTo>
                    <a:pt x="1817484" y="97751"/>
                    <a:pt x="1832619" y="113205"/>
                    <a:pt x="1832619" y="136923"/>
                  </a:cubicBezTo>
                  <a:cubicBezTo>
                    <a:pt x="1832619" y="148424"/>
                    <a:pt x="1828571" y="157409"/>
                    <a:pt x="1820476" y="163877"/>
                  </a:cubicBezTo>
                  <a:cubicBezTo>
                    <a:pt x="1812380" y="170346"/>
                    <a:pt x="1794605" y="182564"/>
                    <a:pt x="1767150" y="200534"/>
                  </a:cubicBezTo>
                  <a:lnTo>
                    <a:pt x="1767150" y="348238"/>
                  </a:lnTo>
                  <a:lnTo>
                    <a:pt x="1860074" y="348238"/>
                  </a:lnTo>
                  <a:lnTo>
                    <a:pt x="1925545" y="246893"/>
                  </a:lnTo>
                  <a:cubicBezTo>
                    <a:pt x="1936808" y="227488"/>
                    <a:pt x="1947719" y="217783"/>
                    <a:pt x="1958279" y="217783"/>
                  </a:cubicBezTo>
                  <a:cubicBezTo>
                    <a:pt x="1969542" y="217783"/>
                    <a:pt x="1983271" y="226050"/>
                    <a:pt x="1999462" y="242581"/>
                  </a:cubicBezTo>
                  <a:lnTo>
                    <a:pt x="2107169" y="343926"/>
                  </a:lnTo>
                  <a:cubicBezTo>
                    <a:pt x="2121249" y="356863"/>
                    <a:pt x="2128289" y="368004"/>
                    <a:pt x="2128289" y="377348"/>
                  </a:cubicBezTo>
                  <a:cubicBezTo>
                    <a:pt x="2128289" y="393160"/>
                    <a:pt x="2117729" y="401067"/>
                    <a:pt x="2096609" y="401067"/>
                  </a:cubicBezTo>
                  <a:lnTo>
                    <a:pt x="1767150" y="401067"/>
                  </a:lnTo>
                  <a:cubicBezTo>
                    <a:pt x="1767150" y="559912"/>
                    <a:pt x="1765742" y="645444"/>
                    <a:pt x="1762927" y="657663"/>
                  </a:cubicBezTo>
                  <a:cubicBezTo>
                    <a:pt x="1751662" y="698632"/>
                    <a:pt x="1715056" y="719116"/>
                    <a:pt x="1653107" y="719116"/>
                  </a:cubicBezTo>
                  <a:cubicBezTo>
                    <a:pt x="1621427" y="719116"/>
                    <a:pt x="1605587" y="707257"/>
                    <a:pt x="1605587" y="683538"/>
                  </a:cubicBezTo>
                  <a:lnTo>
                    <a:pt x="1605587" y="615615"/>
                  </a:lnTo>
                  <a:lnTo>
                    <a:pt x="1384892" y="615615"/>
                  </a:lnTo>
                  <a:cubicBezTo>
                    <a:pt x="1384892" y="629991"/>
                    <a:pt x="1384189" y="641310"/>
                    <a:pt x="1382780" y="649577"/>
                  </a:cubicBezTo>
                  <a:cubicBezTo>
                    <a:pt x="1381372" y="657842"/>
                    <a:pt x="1378557" y="668264"/>
                    <a:pt x="1374332" y="680843"/>
                  </a:cubicBezTo>
                  <a:cubicBezTo>
                    <a:pt x="1370109" y="693421"/>
                    <a:pt x="1361485" y="702944"/>
                    <a:pt x="1348462" y="709413"/>
                  </a:cubicBezTo>
                  <a:cubicBezTo>
                    <a:pt x="1335438" y="715881"/>
                    <a:pt x="1318719" y="719116"/>
                    <a:pt x="1298303" y="719116"/>
                  </a:cubicBezTo>
                  <a:cubicBezTo>
                    <a:pt x="1251842" y="719116"/>
                    <a:pt x="1228611" y="702226"/>
                    <a:pt x="1228611" y="668445"/>
                  </a:cubicBezTo>
                  <a:cubicBezTo>
                    <a:pt x="1228611" y="654069"/>
                    <a:pt x="1230194" y="608967"/>
                    <a:pt x="1233362" y="533138"/>
                  </a:cubicBezTo>
                  <a:cubicBezTo>
                    <a:pt x="1236530" y="457310"/>
                    <a:pt x="1238114" y="413285"/>
                    <a:pt x="1238114" y="401067"/>
                  </a:cubicBezTo>
                  <a:cubicBezTo>
                    <a:pt x="1132518" y="401067"/>
                    <a:pt x="1057545" y="406458"/>
                    <a:pt x="1013195" y="417238"/>
                  </a:cubicBezTo>
                  <a:lnTo>
                    <a:pt x="978347" y="335300"/>
                  </a:lnTo>
                  <a:cubicBezTo>
                    <a:pt x="1059305" y="342488"/>
                    <a:pt x="1145893" y="346082"/>
                    <a:pt x="1238114" y="346082"/>
                  </a:cubicBezTo>
                  <a:cubicBezTo>
                    <a:pt x="1236706" y="238987"/>
                    <a:pt x="1234066" y="169986"/>
                    <a:pt x="1230194" y="139080"/>
                  </a:cubicBezTo>
                  <a:cubicBezTo>
                    <a:pt x="1226322" y="108173"/>
                    <a:pt x="1217347" y="71876"/>
                    <a:pt x="1203268" y="30189"/>
                  </a:cubicBezTo>
                  <a:close/>
                  <a:moveTo>
                    <a:pt x="545405" y="0"/>
                  </a:moveTo>
                  <a:lnTo>
                    <a:pt x="776660" y="70079"/>
                  </a:lnTo>
                  <a:cubicBezTo>
                    <a:pt x="799891" y="77267"/>
                    <a:pt x="811506" y="89125"/>
                    <a:pt x="811506" y="105657"/>
                  </a:cubicBezTo>
                  <a:cubicBezTo>
                    <a:pt x="811506" y="118594"/>
                    <a:pt x="808338" y="128478"/>
                    <a:pt x="802003" y="135306"/>
                  </a:cubicBezTo>
                  <a:cubicBezTo>
                    <a:pt x="795666" y="142135"/>
                    <a:pt x="780180" y="154174"/>
                    <a:pt x="755540" y="171424"/>
                  </a:cubicBezTo>
                  <a:cubicBezTo>
                    <a:pt x="755540" y="192267"/>
                    <a:pt x="754837" y="256417"/>
                    <a:pt x="753429" y="363871"/>
                  </a:cubicBezTo>
                  <a:cubicBezTo>
                    <a:pt x="752020" y="471325"/>
                    <a:pt x="751317" y="534037"/>
                    <a:pt x="751317" y="552005"/>
                  </a:cubicBezTo>
                  <a:lnTo>
                    <a:pt x="786163" y="552005"/>
                  </a:lnTo>
                  <a:lnTo>
                    <a:pt x="840017" y="453895"/>
                  </a:lnTo>
                  <a:cubicBezTo>
                    <a:pt x="848464" y="436645"/>
                    <a:pt x="859200" y="428019"/>
                    <a:pt x="872224" y="428019"/>
                  </a:cubicBezTo>
                  <a:cubicBezTo>
                    <a:pt x="885247" y="428019"/>
                    <a:pt x="898798" y="435207"/>
                    <a:pt x="912878" y="449583"/>
                  </a:cubicBezTo>
                  <a:lnTo>
                    <a:pt x="1006859" y="546615"/>
                  </a:lnTo>
                  <a:cubicBezTo>
                    <a:pt x="1020938" y="561709"/>
                    <a:pt x="1027978" y="572850"/>
                    <a:pt x="1027978" y="580037"/>
                  </a:cubicBezTo>
                  <a:cubicBezTo>
                    <a:pt x="1027978" y="596569"/>
                    <a:pt x="1016362" y="604834"/>
                    <a:pt x="993130" y="604834"/>
                  </a:cubicBezTo>
                  <a:lnTo>
                    <a:pt x="751317" y="604834"/>
                  </a:lnTo>
                  <a:cubicBezTo>
                    <a:pt x="751317" y="614897"/>
                    <a:pt x="750964" y="647241"/>
                    <a:pt x="750260" y="701867"/>
                  </a:cubicBezTo>
                  <a:cubicBezTo>
                    <a:pt x="749557" y="756491"/>
                    <a:pt x="749205" y="788116"/>
                    <a:pt x="749205" y="796742"/>
                  </a:cubicBezTo>
                  <a:cubicBezTo>
                    <a:pt x="763283" y="801054"/>
                    <a:pt x="781587" y="807704"/>
                    <a:pt x="804115" y="816687"/>
                  </a:cubicBezTo>
                  <a:cubicBezTo>
                    <a:pt x="826641" y="825671"/>
                    <a:pt x="854801" y="839329"/>
                    <a:pt x="888592" y="857657"/>
                  </a:cubicBezTo>
                  <a:cubicBezTo>
                    <a:pt x="922381" y="875985"/>
                    <a:pt x="950541" y="899165"/>
                    <a:pt x="973067" y="927196"/>
                  </a:cubicBezTo>
                  <a:cubicBezTo>
                    <a:pt x="995595" y="955228"/>
                    <a:pt x="1006859" y="984697"/>
                    <a:pt x="1006859" y="1015604"/>
                  </a:cubicBezTo>
                  <a:cubicBezTo>
                    <a:pt x="1006859" y="1040041"/>
                    <a:pt x="998764" y="1062681"/>
                    <a:pt x="982572" y="1083526"/>
                  </a:cubicBezTo>
                  <a:cubicBezTo>
                    <a:pt x="966381" y="1104370"/>
                    <a:pt x="944909" y="1114792"/>
                    <a:pt x="918158" y="1114792"/>
                  </a:cubicBezTo>
                  <a:cubicBezTo>
                    <a:pt x="864656" y="1114792"/>
                    <a:pt x="829809" y="1078495"/>
                    <a:pt x="813618" y="1005901"/>
                  </a:cubicBezTo>
                  <a:cubicBezTo>
                    <a:pt x="793906" y="914618"/>
                    <a:pt x="772435" y="856759"/>
                    <a:pt x="749205" y="832320"/>
                  </a:cubicBezTo>
                  <a:cubicBezTo>
                    <a:pt x="749205" y="883352"/>
                    <a:pt x="750260" y="1042917"/>
                    <a:pt x="752372" y="1311012"/>
                  </a:cubicBezTo>
                  <a:cubicBezTo>
                    <a:pt x="754484" y="1579108"/>
                    <a:pt x="755540" y="1735079"/>
                    <a:pt x="755540" y="1778923"/>
                  </a:cubicBezTo>
                  <a:cubicBezTo>
                    <a:pt x="755540" y="1891048"/>
                    <a:pt x="754132" y="1954300"/>
                    <a:pt x="751317" y="1968675"/>
                  </a:cubicBezTo>
                  <a:cubicBezTo>
                    <a:pt x="737940" y="2014676"/>
                    <a:pt x="699574" y="2037675"/>
                    <a:pt x="636217" y="2037675"/>
                  </a:cubicBezTo>
                  <a:cubicBezTo>
                    <a:pt x="613689" y="2037675"/>
                    <a:pt x="596619" y="2033901"/>
                    <a:pt x="585002" y="2026354"/>
                  </a:cubicBezTo>
                  <a:cubicBezTo>
                    <a:pt x="573388" y="2018807"/>
                    <a:pt x="566876" y="2012159"/>
                    <a:pt x="565468" y="2006409"/>
                  </a:cubicBezTo>
                  <a:cubicBezTo>
                    <a:pt x="564059" y="2000659"/>
                    <a:pt x="563356" y="1993472"/>
                    <a:pt x="563356" y="1984846"/>
                  </a:cubicBezTo>
                  <a:cubicBezTo>
                    <a:pt x="563356" y="1959691"/>
                    <a:pt x="567579" y="1889612"/>
                    <a:pt x="576028" y="1774610"/>
                  </a:cubicBezTo>
                  <a:cubicBezTo>
                    <a:pt x="584474" y="1533107"/>
                    <a:pt x="591514" y="1288013"/>
                    <a:pt x="597146" y="1039323"/>
                  </a:cubicBezTo>
                  <a:cubicBezTo>
                    <a:pt x="525342" y="1189542"/>
                    <a:pt x="457407" y="1302567"/>
                    <a:pt x="393347" y="1378396"/>
                  </a:cubicBezTo>
                  <a:cubicBezTo>
                    <a:pt x="329284" y="1454224"/>
                    <a:pt x="258183" y="1520170"/>
                    <a:pt x="180043" y="1576234"/>
                  </a:cubicBezTo>
                  <a:lnTo>
                    <a:pt x="173706" y="1563296"/>
                  </a:lnTo>
                  <a:cubicBezTo>
                    <a:pt x="279302" y="1431764"/>
                    <a:pt x="373107" y="1262316"/>
                    <a:pt x="455119" y="1054956"/>
                  </a:cubicBezTo>
                  <a:cubicBezTo>
                    <a:pt x="537133" y="847594"/>
                    <a:pt x="582363" y="697553"/>
                    <a:pt x="590811" y="604834"/>
                  </a:cubicBezTo>
                  <a:lnTo>
                    <a:pt x="522173" y="604834"/>
                  </a:lnTo>
                  <a:cubicBezTo>
                    <a:pt x="420801" y="604834"/>
                    <a:pt x="343012" y="609146"/>
                    <a:pt x="288806" y="617771"/>
                  </a:cubicBezTo>
                  <a:lnTo>
                    <a:pt x="253959" y="537990"/>
                  </a:lnTo>
                  <a:cubicBezTo>
                    <a:pt x="354627" y="547334"/>
                    <a:pt x="457056" y="552005"/>
                    <a:pt x="561243" y="552005"/>
                  </a:cubicBezTo>
                  <a:lnTo>
                    <a:pt x="602426" y="552005"/>
                  </a:lnTo>
                  <a:cubicBezTo>
                    <a:pt x="602426" y="292535"/>
                    <a:pt x="583419" y="108533"/>
                    <a:pt x="54540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yumin中宋" panose="02000000000000000000" pitchFamily="2" charset="-122"/>
                <a:ea typeface="Ryumin中宋" panose="02000000000000000000" pitchFamily="2" charset="-122"/>
                <a:cs typeface="+mn-cs"/>
                <a:sym typeface="Ryumin中宋" panose="02000000000000000000" pitchFamily="2" charset="-122"/>
              </a:endParaRPr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F127DBDE-F6DD-4F0E-B7CB-C8E520173A0F}"/>
                </a:ext>
              </a:extLst>
            </p:cNvPr>
            <p:cNvGrpSpPr/>
            <p:nvPr/>
          </p:nvGrpSpPr>
          <p:grpSpPr>
            <a:xfrm>
              <a:off x="4577715" y="2878455"/>
              <a:ext cx="327660" cy="478155"/>
              <a:chOff x="4760172" y="1879531"/>
              <a:chExt cx="2597830" cy="2624453"/>
            </a:xfrm>
            <a:scene3d>
              <a:camera prst="orthographicFront"/>
              <a:lightRig rig="threePt" dir="t"/>
            </a:scene3d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5F8D234-3057-47BB-93E4-BE9D28A6F598}"/>
                  </a:ext>
                </a:extLst>
              </p:cNvPr>
              <p:cNvSpPr/>
              <p:nvPr/>
            </p:nvSpPr>
            <p:spPr>
              <a:xfrm>
                <a:off x="4760172" y="1879531"/>
                <a:ext cx="2597830" cy="2624453"/>
              </a:xfrm>
              <a:custGeom>
                <a:avLst/>
                <a:gdLst>
                  <a:gd name="connsiteX0" fmla="*/ 4440749 w 5987512"/>
                  <a:gd name="connsiteY0" fmla="*/ 942773 h 6048873"/>
                  <a:gd name="connsiteX1" fmla="*/ 4436371 w 5987512"/>
                  <a:gd name="connsiteY1" fmla="*/ 946523 h 6048873"/>
                  <a:gd name="connsiteX2" fmla="*/ 4455179 w 5987512"/>
                  <a:gd name="connsiteY2" fmla="*/ 958660 h 6048873"/>
                  <a:gd name="connsiteX3" fmla="*/ 4474707 w 5987512"/>
                  <a:gd name="connsiteY3" fmla="*/ 987235 h 6048873"/>
                  <a:gd name="connsiteX4" fmla="*/ 4597325 w 5987512"/>
                  <a:gd name="connsiteY4" fmla="*/ 1186986 h 6048873"/>
                  <a:gd name="connsiteX5" fmla="*/ 4654851 w 5987512"/>
                  <a:gd name="connsiteY5" fmla="*/ 1249774 h 6048873"/>
                  <a:gd name="connsiteX6" fmla="*/ 4741171 w 5987512"/>
                  <a:gd name="connsiteY6" fmla="*/ 1294491 h 6048873"/>
                  <a:gd name="connsiteX7" fmla="*/ 4812207 w 5987512"/>
                  <a:gd name="connsiteY7" fmla="*/ 1244619 h 6048873"/>
                  <a:gd name="connsiteX8" fmla="*/ 4719599 w 5987512"/>
                  <a:gd name="connsiteY8" fmla="*/ 1173428 h 6048873"/>
                  <a:gd name="connsiteX9" fmla="*/ 4583079 w 5987512"/>
                  <a:gd name="connsiteY9" fmla="*/ 1043109 h 6048873"/>
                  <a:gd name="connsiteX10" fmla="*/ 4566635 w 5987512"/>
                  <a:gd name="connsiteY10" fmla="*/ 993364 h 6048873"/>
                  <a:gd name="connsiteX11" fmla="*/ 4440749 w 5987512"/>
                  <a:gd name="connsiteY11" fmla="*/ 942773 h 6048873"/>
                  <a:gd name="connsiteX12" fmla="*/ 3619901 w 5987512"/>
                  <a:gd name="connsiteY12" fmla="*/ 184851 h 6048873"/>
                  <a:gd name="connsiteX13" fmla="*/ 3590632 w 5987512"/>
                  <a:gd name="connsiteY13" fmla="*/ 198587 h 6048873"/>
                  <a:gd name="connsiteX14" fmla="*/ 3655310 w 5987512"/>
                  <a:gd name="connsiteY14" fmla="*/ 238473 h 6048873"/>
                  <a:gd name="connsiteX15" fmla="*/ 3658497 w 5987512"/>
                  <a:gd name="connsiteY15" fmla="*/ 206185 h 6048873"/>
                  <a:gd name="connsiteX16" fmla="*/ 3619901 w 5987512"/>
                  <a:gd name="connsiteY16" fmla="*/ 184851 h 6048873"/>
                  <a:gd name="connsiteX17" fmla="*/ 2931515 w 5987512"/>
                  <a:gd name="connsiteY17" fmla="*/ 128431 h 6048873"/>
                  <a:gd name="connsiteX18" fmla="*/ 2880277 w 5987512"/>
                  <a:gd name="connsiteY18" fmla="*/ 161735 h 6048873"/>
                  <a:gd name="connsiteX19" fmla="*/ 2846338 w 5987512"/>
                  <a:gd name="connsiteY19" fmla="*/ 190310 h 6048873"/>
                  <a:gd name="connsiteX20" fmla="*/ 2897682 w 5987512"/>
                  <a:gd name="connsiteY20" fmla="*/ 200559 h 6048873"/>
                  <a:gd name="connsiteX21" fmla="*/ 2977376 w 5987512"/>
                  <a:gd name="connsiteY21" fmla="*/ 182456 h 6048873"/>
                  <a:gd name="connsiteX22" fmla="*/ 3005726 w 5987512"/>
                  <a:gd name="connsiteY22" fmla="*/ 154105 h 6048873"/>
                  <a:gd name="connsiteX23" fmla="*/ 2974924 w 5987512"/>
                  <a:gd name="connsiteY23" fmla="*/ 138175 h 6048873"/>
                  <a:gd name="connsiteX24" fmla="*/ 2931515 w 5987512"/>
                  <a:gd name="connsiteY24" fmla="*/ 128431 h 6048873"/>
                  <a:gd name="connsiteX25" fmla="*/ 3001961 w 5987512"/>
                  <a:gd name="connsiteY25" fmla="*/ 81 h 6048873"/>
                  <a:gd name="connsiteX26" fmla="*/ 3299722 w 5987512"/>
                  <a:gd name="connsiteY26" fmla="*/ 29915 h 6048873"/>
                  <a:gd name="connsiteX27" fmla="*/ 3507550 w 5987512"/>
                  <a:gd name="connsiteY27" fmla="*/ 47310 h 6048873"/>
                  <a:gd name="connsiteX28" fmla="*/ 3807722 w 5987512"/>
                  <a:gd name="connsiteY28" fmla="*/ 100228 h 6048873"/>
                  <a:gd name="connsiteX29" fmla="*/ 3901465 w 5987512"/>
                  <a:gd name="connsiteY29" fmla="*/ 126253 h 6048873"/>
                  <a:gd name="connsiteX30" fmla="*/ 4271271 w 5987512"/>
                  <a:gd name="connsiteY30" fmla="*/ 372105 h 6048873"/>
                  <a:gd name="connsiteX31" fmla="*/ 4328167 w 5987512"/>
                  <a:gd name="connsiteY31" fmla="*/ 450372 h 6048873"/>
                  <a:gd name="connsiteX32" fmla="*/ 4423671 w 5987512"/>
                  <a:gd name="connsiteY32" fmla="*/ 604909 h 6048873"/>
                  <a:gd name="connsiteX33" fmla="*/ 4506631 w 5987512"/>
                  <a:gd name="connsiteY33" fmla="*/ 691960 h 6048873"/>
                  <a:gd name="connsiteX34" fmla="*/ 4556047 w 5987512"/>
                  <a:gd name="connsiteY34" fmla="*/ 744345 h 6048873"/>
                  <a:gd name="connsiteX35" fmla="*/ 4582735 w 5987512"/>
                  <a:gd name="connsiteY35" fmla="*/ 806260 h 6048873"/>
                  <a:gd name="connsiteX36" fmla="*/ 4614653 w 5987512"/>
                  <a:gd name="connsiteY36" fmla="*/ 839276 h 6048873"/>
                  <a:gd name="connsiteX37" fmla="*/ 4864063 w 5987512"/>
                  <a:gd name="connsiteY37" fmla="*/ 1136089 h 6048873"/>
                  <a:gd name="connsiteX38" fmla="*/ 4964207 w 5987512"/>
                  <a:gd name="connsiteY38" fmla="*/ 1379848 h 6048873"/>
                  <a:gd name="connsiteX39" fmla="*/ 4969935 w 5987512"/>
                  <a:gd name="connsiteY39" fmla="*/ 1473347 h 6048873"/>
                  <a:gd name="connsiteX40" fmla="*/ 5092855 w 5987512"/>
                  <a:gd name="connsiteY40" fmla="*/ 1575134 h 6048873"/>
                  <a:gd name="connsiteX41" fmla="*/ 5176875 w 5987512"/>
                  <a:gd name="connsiteY41" fmla="*/ 1681898 h 6048873"/>
                  <a:gd name="connsiteX42" fmla="*/ 5190229 w 5987512"/>
                  <a:gd name="connsiteY42" fmla="*/ 1756930 h 6048873"/>
                  <a:gd name="connsiteX43" fmla="*/ 5254855 w 5987512"/>
                  <a:gd name="connsiteY43" fmla="*/ 1889321 h 6048873"/>
                  <a:gd name="connsiteX44" fmla="*/ 5233699 w 5987512"/>
                  <a:gd name="connsiteY44" fmla="*/ 1881746 h 6048873"/>
                  <a:gd name="connsiteX45" fmla="*/ 5049623 w 5987512"/>
                  <a:gd name="connsiteY45" fmla="*/ 1780701 h 6048873"/>
                  <a:gd name="connsiteX46" fmla="*/ 4990791 w 5987512"/>
                  <a:gd name="connsiteY46" fmla="*/ 1753122 h 6048873"/>
                  <a:gd name="connsiteX47" fmla="*/ 5014555 w 5987512"/>
                  <a:gd name="connsiteY47" fmla="*/ 1712496 h 6048873"/>
                  <a:gd name="connsiteX48" fmla="*/ 4880083 w 5987512"/>
                  <a:gd name="connsiteY48" fmla="*/ 1560311 h 6048873"/>
                  <a:gd name="connsiteX49" fmla="*/ 4827243 w 5987512"/>
                  <a:gd name="connsiteY49" fmla="*/ 1563124 h 6048873"/>
                  <a:gd name="connsiteX50" fmla="*/ 4937775 w 5987512"/>
                  <a:gd name="connsiteY50" fmla="*/ 1798016 h 6048873"/>
                  <a:gd name="connsiteX51" fmla="*/ 4987571 w 5987512"/>
                  <a:gd name="connsiteY51" fmla="*/ 1902606 h 6048873"/>
                  <a:gd name="connsiteX52" fmla="*/ 5017939 w 5987512"/>
                  <a:gd name="connsiteY52" fmla="*/ 1962446 h 6048873"/>
                  <a:gd name="connsiteX53" fmla="*/ 5172971 w 5987512"/>
                  <a:gd name="connsiteY53" fmla="*/ 2092490 h 6048873"/>
                  <a:gd name="connsiteX54" fmla="*/ 5213927 w 5987512"/>
                  <a:gd name="connsiteY54" fmla="*/ 2152460 h 6048873"/>
                  <a:gd name="connsiteX55" fmla="*/ 5236471 w 5987512"/>
                  <a:gd name="connsiteY55" fmla="*/ 2120710 h 6048873"/>
                  <a:gd name="connsiteX56" fmla="*/ 5301113 w 5987512"/>
                  <a:gd name="connsiteY56" fmla="*/ 2109384 h 6048873"/>
                  <a:gd name="connsiteX57" fmla="*/ 5197999 w 5987512"/>
                  <a:gd name="connsiteY57" fmla="*/ 2178977 h 6048873"/>
                  <a:gd name="connsiteX58" fmla="*/ 5122171 w 5987512"/>
                  <a:gd name="connsiteY58" fmla="*/ 2237630 h 6048873"/>
                  <a:gd name="connsiteX59" fmla="*/ 5121461 w 5987512"/>
                  <a:gd name="connsiteY59" fmla="*/ 2244379 h 6048873"/>
                  <a:gd name="connsiteX60" fmla="*/ 5169215 w 5987512"/>
                  <a:gd name="connsiteY60" fmla="*/ 2403502 h 6048873"/>
                  <a:gd name="connsiteX61" fmla="*/ 5330901 w 5987512"/>
                  <a:gd name="connsiteY61" fmla="*/ 2942260 h 6048873"/>
                  <a:gd name="connsiteX62" fmla="*/ 5338775 w 5987512"/>
                  <a:gd name="connsiteY62" fmla="*/ 2985533 h 6048873"/>
                  <a:gd name="connsiteX63" fmla="*/ 5357429 w 5987512"/>
                  <a:gd name="connsiteY63" fmla="*/ 3040739 h 6048873"/>
                  <a:gd name="connsiteX64" fmla="*/ 5743047 w 5987512"/>
                  <a:gd name="connsiteY64" fmla="*/ 4132000 h 6048873"/>
                  <a:gd name="connsiteX65" fmla="*/ 5795271 w 5987512"/>
                  <a:gd name="connsiteY65" fmla="*/ 4330384 h 6048873"/>
                  <a:gd name="connsiteX66" fmla="*/ 5795271 w 5987512"/>
                  <a:gd name="connsiteY66" fmla="*/ 4397078 h 6048873"/>
                  <a:gd name="connsiteX67" fmla="*/ 5883879 w 5987512"/>
                  <a:gd name="connsiteY67" fmla="*/ 4405809 h 6048873"/>
                  <a:gd name="connsiteX68" fmla="*/ 5978647 w 5987512"/>
                  <a:gd name="connsiteY68" fmla="*/ 4424504 h 6048873"/>
                  <a:gd name="connsiteX69" fmla="*/ 5987087 w 5987512"/>
                  <a:gd name="connsiteY69" fmla="*/ 4517501 h 6048873"/>
                  <a:gd name="connsiteX70" fmla="*/ 5955823 w 5987512"/>
                  <a:gd name="connsiteY70" fmla="*/ 4644521 h 6048873"/>
                  <a:gd name="connsiteX71" fmla="*/ 5954023 w 5987512"/>
                  <a:gd name="connsiteY71" fmla="*/ 4738022 h 6048873"/>
                  <a:gd name="connsiteX72" fmla="*/ 5985771 w 5987512"/>
                  <a:gd name="connsiteY72" fmla="*/ 4778213 h 6048873"/>
                  <a:gd name="connsiteX73" fmla="*/ 5924455 w 5987512"/>
                  <a:gd name="connsiteY73" fmla="*/ 4858194 h 6048873"/>
                  <a:gd name="connsiteX74" fmla="*/ 5706719 w 5987512"/>
                  <a:gd name="connsiteY74" fmla="*/ 5187760 h 6048873"/>
                  <a:gd name="connsiteX75" fmla="*/ 5362999 w 5987512"/>
                  <a:gd name="connsiteY75" fmla="*/ 5611500 h 6048873"/>
                  <a:gd name="connsiteX76" fmla="*/ 5251875 w 5987512"/>
                  <a:gd name="connsiteY76" fmla="*/ 5694585 h 6048873"/>
                  <a:gd name="connsiteX77" fmla="*/ 5211071 w 5987512"/>
                  <a:gd name="connsiteY77" fmla="*/ 5740655 h 6048873"/>
                  <a:gd name="connsiteX78" fmla="*/ 5193551 w 5987512"/>
                  <a:gd name="connsiteY78" fmla="*/ 5770690 h 6048873"/>
                  <a:gd name="connsiteX79" fmla="*/ 5168583 w 5987512"/>
                  <a:gd name="connsiteY79" fmla="*/ 5822480 h 6048873"/>
                  <a:gd name="connsiteX80" fmla="*/ 5161133 w 5987512"/>
                  <a:gd name="connsiteY80" fmla="*/ 5859730 h 6048873"/>
                  <a:gd name="connsiteX81" fmla="*/ 5062479 w 5987512"/>
                  <a:gd name="connsiteY81" fmla="*/ 5857120 h 6048873"/>
                  <a:gd name="connsiteX82" fmla="*/ 4963623 w 5987512"/>
                  <a:gd name="connsiteY82" fmla="*/ 5886097 h 6048873"/>
                  <a:gd name="connsiteX83" fmla="*/ 4923797 w 5987512"/>
                  <a:gd name="connsiteY83" fmla="*/ 5945746 h 6048873"/>
                  <a:gd name="connsiteX84" fmla="*/ 4415879 w 5987512"/>
                  <a:gd name="connsiteY84" fmla="*/ 6014985 h 6048873"/>
                  <a:gd name="connsiteX85" fmla="*/ 4157448 w 5987512"/>
                  <a:gd name="connsiteY85" fmla="*/ 6009943 h 6048873"/>
                  <a:gd name="connsiteX86" fmla="*/ 3989843 w 5987512"/>
                  <a:gd name="connsiteY86" fmla="*/ 6012531 h 6048873"/>
                  <a:gd name="connsiteX87" fmla="*/ 3805693 w 5987512"/>
                  <a:gd name="connsiteY87" fmla="*/ 5993811 h 6048873"/>
                  <a:gd name="connsiteX88" fmla="*/ 3648893 w 5987512"/>
                  <a:gd name="connsiteY88" fmla="*/ 5930537 h 6048873"/>
                  <a:gd name="connsiteX89" fmla="*/ 3575938 w 5987512"/>
                  <a:gd name="connsiteY89" fmla="*/ 5932532 h 6048873"/>
                  <a:gd name="connsiteX90" fmla="*/ 3487965 w 5987512"/>
                  <a:gd name="connsiteY90" fmla="*/ 5962251 h 6048873"/>
                  <a:gd name="connsiteX91" fmla="*/ 3344172 w 5987512"/>
                  <a:gd name="connsiteY91" fmla="*/ 5977829 h 6048873"/>
                  <a:gd name="connsiteX92" fmla="*/ 2768935 w 5987512"/>
                  <a:gd name="connsiteY92" fmla="*/ 5980806 h 6048873"/>
                  <a:gd name="connsiteX93" fmla="*/ 2555614 w 5987512"/>
                  <a:gd name="connsiteY93" fmla="*/ 6022654 h 6048873"/>
                  <a:gd name="connsiteX94" fmla="*/ 2464466 w 5987512"/>
                  <a:gd name="connsiteY94" fmla="*/ 6039320 h 6048873"/>
                  <a:gd name="connsiteX95" fmla="*/ 2357260 w 5987512"/>
                  <a:gd name="connsiteY95" fmla="*/ 6006135 h 6048873"/>
                  <a:gd name="connsiteX96" fmla="*/ 2239339 w 5987512"/>
                  <a:gd name="connsiteY96" fmla="*/ 5987860 h 6048873"/>
                  <a:gd name="connsiteX97" fmla="*/ 2119027 w 5987512"/>
                  <a:gd name="connsiteY97" fmla="*/ 5967907 h 6048873"/>
                  <a:gd name="connsiteX98" fmla="*/ 2063159 w 5987512"/>
                  <a:gd name="connsiteY98" fmla="*/ 5961557 h 6048873"/>
                  <a:gd name="connsiteX99" fmla="*/ 1959708 w 5987512"/>
                  <a:gd name="connsiteY99" fmla="*/ 5940563 h 6048873"/>
                  <a:gd name="connsiteX100" fmla="*/ 1848261 w 5987512"/>
                  <a:gd name="connsiteY100" fmla="*/ 5921917 h 6048873"/>
                  <a:gd name="connsiteX101" fmla="*/ 1573311 w 5987512"/>
                  <a:gd name="connsiteY101" fmla="*/ 5880458 h 6048873"/>
                  <a:gd name="connsiteX102" fmla="*/ 1403102 w 5987512"/>
                  <a:gd name="connsiteY102" fmla="*/ 5789278 h 6048873"/>
                  <a:gd name="connsiteX103" fmla="*/ 1008296 w 5987512"/>
                  <a:gd name="connsiteY103" fmla="*/ 5458886 h 6048873"/>
                  <a:gd name="connsiteX104" fmla="*/ 922571 w 5987512"/>
                  <a:gd name="connsiteY104" fmla="*/ 5359850 h 6048873"/>
                  <a:gd name="connsiteX105" fmla="*/ 867672 w 5987512"/>
                  <a:gd name="connsiteY105" fmla="*/ 5279078 h 6048873"/>
                  <a:gd name="connsiteX106" fmla="*/ 828041 w 5987512"/>
                  <a:gd name="connsiteY106" fmla="*/ 5186811 h 6048873"/>
                  <a:gd name="connsiteX107" fmla="*/ 828424 w 5987512"/>
                  <a:gd name="connsiteY107" fmla="*/ 5073460 h 6048873"/>
                  <a:gd name="connsiteX108" fmla="*/ 854510 w 5987512"/>
                  <a:gd name="connsiteY108" fmla="*/ 5028454 h 6048873"/>
                  <a:gd name="connsiteX109" fmla="*/ 728515 w 5987512"/>
                  <a:gd name="connsiteY109" fmla="*/ 5025268 h 6048873"/>
                  <a:gd name="connsiteX110" fmla="*/ 642962 w 5987512"/>
                  <a:gd name="connsiteY110" fmla="*/ 5007747 h 6048873"/>
                  <a:gd name="connsiteX111" fmla="*/ 545928 w 5987512"/>
                  <a:gd name="connsiteY111" fmla="*/ 4973492 h 6048873"/>
                  <a:gd name="connsiteX112" fmla="*/ 399605 w 5987512"/>
                  <a:gd name="connsiteY112" fmla="*/ 4802169 h 6048873"/>
                  <a:gd name="connsiteX113" fmla="*/ 285395 w 5987512"/>
                  <a:gd name="connsiteY113" fmla="*/ 4539346 h 6048873"/>
                  <a:gd name="connsiteX114" fmla="*/ 200987 w 5987512"/>
                  <a:gd name="connsiteY114" fmla="*/ 4282932 h 6048873"/>
                  <a:gd name="connsiteX115" fmla="*/ 201793 w 5987512"/>
                  <a:gd name="connsiteY115" fmla="*/ 4141063 h 6048873"/>
                  <a:gd name="connsiteX116" fmla="*/ 174994 w 5987512"/>
                  <a:gd name="connsiteY116" fmla="*/ 4051355 h 6048873"/>
                  <a:gd name="connsiteX117" fmla="*/ 146759 w 5987512"/>
                  <a:gd name="connsiteY117" fmla="*/ 3904519 h 6048873"/>
                  <a:gd name="connsiteX118" fmla="*/ 127949 w 5987512"/>
                  <a:gd name="connsiteY118" fmla="*/ 3775104 h 6048873"/>
                  <a:gd name="connsiteX119" fmla="*/ 104492 w 5987512"/>
                  <a:gd name="connsiteY119" fmla="*/ 3612960 h 6048873"/>
                  <a:gd name="connsiteX120" fmla="*/ 140558 w 5987512"/>
                  <a:gd name="connsiteY120" fmla="*/ 3477365 h 6048873"/>
                  <a:gd name="connsiteX121" fmla="*/ 174979 w 5987512"/>
                  <a:gd name="connsiteY121" fmla="*/ 3462420 h 6048873"/>
                  <a:gd name="connsiteX122" fmla="*/ 153026 w 5987512"/>
                  <a:gd name="connsiteY122" fmla="*/ 3380030 h 6048873"/>
                  <a:gd name="connsiteX123" fmla="*/ 150572 w 5987512"/>
                  <a:gd name="connsiteY123" fmla="*/ 3213756 h 6048873"/>
                  <a:gd name="connsiteX124" fmla="*/ 145634 w 5987512"/>
                  <a:gd name="connsiteY124" fmla="*/ 3115655 h 6048873"/>
                  <a:gd name="connsiteX125" fmla="*/ 105159 w 5987512"/>
                  <a:gd name="connsiteY125" fmla="*/ 2986979 h 6048873"/>
                  <a:gd name="connsiteX126" fmla="*/ 116298 w 5987512"/>
                  <a:gd name="connsiteY126" fmla="*/ 2844293 h 6048873"/>
                  <a:gd name="connsiteX127" fmla="*/ 143476 w 5987512"/>
                  <a:gd name="connsiteY127" fmla="*/ 2773273 h 6048873"/>
                  <a:gd name="connsiteX128" fmla="*/ 111874 w 5987512"/>
                  <a:gd name="connsiteY128" fmla="*/ 2743985 h 6048873"/>
                  <a:gd name="connsiteX129" fmla="*/ 80272 w 5987512"/>
                  <a:gd name="connsiteY129" fmla="*/ 2696780 h 6048873"/>
                  <a:gd name="connsiteX130" fmla="*/ 36221 w 5987512"/>
                  <a:gd name="connsiteY130" fmla="*/ 2596637 h 6048873"/>
                  <a:gd name="connsiteX131" fmla="*/ 36818 w 5987512"/>
                  <a:gd name="connsiteY131" fmla="*/ 2449090 h 6048873"/>
                  <a:gd name="connsiteX132" fmla="*/ 49518 w 5987512"/>
                  <a:gd name="connsiteY132" fmla="*/ 2416416 h 6048873"/>
                  <a:gd name="connsiteX133" fmla="*/ 38997 w 5987512"/>
                  <a:gd name="connsiteY133" fmla="*/ 2361889 h 6048873"/>
                  <a:gd name="connsiteX134" fmla="*/ 132429 w 5987512"/>
                  <a:gd name="connsiteY134" fmla="*/ 2312561 h 6048873"/>
                  <a:gd name="connsiteX135" fmla="*/ 222732 w 5987512"/>
                  <a:gd name="connsiteY135" fmla="*/ 2212965 h 6048873"/>
                  <a:gd name="connsiteX136" fmla="*/ 253125 w 5987512"/>
                  <a:gd name="connsiteY136" fmla="*/ 2108792 h 6048873"/>
                  <a:gd name="connsiteX137" fmla="*/ 252667 w 5987512"/>
                  <a:gd name="connsiteY137" fmla="*/ 2042743 h 6048873"/>
                  <a:gd name="connsiteX138" fmla="*/ 238379 w 5987512"/>
                  <a:gd name="connsiteY138" fmla="*/ 1951768 h 6048873"/>
                  <a:gd name="connsiteX139" fmla="*/ 287557 w 5987512"/>
                  <a:gd name="connsiteY139" fmla="*/ 1853871 h 6048873"/>
                  <a:gd name="connsiteX140" fmla="*/ 294110 w 5987512"/>
                  <a:gd name="connsiteY140" fmla="*/ 1852486 h 6048873"/>
                  <a:gd name="connsiteX141" fmla="*/ 291283 w 5987512"/>
                  <a:gd name="connsiteY141" fmla="*/ 1785925 h 6048873"/>
                  <a:gd name="connsiteX142" fmla="*/ 272531 w 5987512"/>
                  <a:gd name="connsiteY142" fmla="*/ 1577863 h 6048873"/>
                  <a:gd name="connsiteX143" fmla="*/ 478271 w 5987512"/>
                  <a:gd name="connsiteY143" fmla="*/ 1372123 h 6048873"/>
                  <a:gd name="connsiteX144" fmla="*/ 567182 w 5987512"/>
                  <a:gd name="connsiteY144" fmla="*/ 1266661 h 6048873"/>
                  <a:gd name="connsiteX145" fmla="*/ 566338 w 5987512"/>
                  <a:gd name="connsiteY145" fmla="*/ 1258144 h 6048873"/>
                  <a:gd name="connsiteX146" fmla="*/ 537790 w 5987512"/>
                  <a:gd name="connsiteY146" fmla="*/ 1217431 h 6048873"/>
                  <a:gd name="connsiteX147" fmla="*/ 538227 w 5987512"/>
                  <a:gd name="connsiteY147" fmla="*/ 1108126 h 6048873"/>
                  <a:gd name="connsiteX148" fmla="*/ 686714 w 5987512"/>
                  <a:gd name="connsiteY148" fmla="*/ 995456 h 6048873"/>
                  <a:gd name="connsiteX149" fmla="*/ 767692 w 5987512"/>
                  <a:gd name="connsiteY149" fmla="*/ 952433 h 6048873"/>
                  <a:gd name="connsiteX150" fmla="*/ 816872 w 5987512"/>
                  <a:gd name="connsiteY150" fmla="*/ 939610 h 6048873"/>
                  <a:gd name="connsiteX151" fmla="*/ 849729 w 5987512"/>
                  <a:gd name="connsiteY151" fmla="*/ 920560 h 6048873"/>
                  <a:gd name="connsiteX152" fmla="*/ 880551 w 5987512"/>
                  <a:gd name="connsiteY152" fmla="*/ 894828 h 6048873"/>
                  <a:gd name="connsiteX153" fmla="*/ 1440861 w 5987512"/>
                  <a:gd name="connsiteY153" fmla="*/ 570235 h 6048873"/>
                  <a:gd name="connsiteX154" fmla="*/ 1617654 w 5987512"/>
                  <a:gd name="connsiteY154" fmla="*/ 494815 h 6048873"/>
                  <a:gd name="connsiteX155" fmla="*/ 1678629 w 5987512"/>
                  <a:gd name="connsiteY155" fmla="*/ 450428 h 6048873"/>
                  <a:gd name="connsiteX156" fmla="*/ 1783590 w 5987512"/>
                  <a:gd name="connsiteY156" fmla="*/ 420626 h 6048873"/>
                  <a:gd name="connsiteX157" fmla="*/ 1862388 w 5987512"/>
                  <a:gd name="connsiteY157" fmla="*/ 397120 h 6048873"/>
                  <a:gd name="connsiteX158" fmla="*/ 1947927 w 5987512"/>
                  <a:gd name="connsiteY158" fmla="*/ 350681 h 6048873"/>
                  <a:gd name="connsiteX159" fmla="*/ 2080522 w 5987512"/>
                  <a:gd name="connsiteY159" fmla="*/ 272111 h 6048873"/>
                  <a:gd name="connsiteX160" fmla="*/ 2188472 w 5987512"/>
                  <a:gd name="connsiteY160" fmla="*/ 202345 h 6048873"/>
                  <a:gd name="connsiteX161" fmla="*/ 2364172 w 5987512"/>
                  <a:gd name="connsiteY161" fmla="*/ 132575 h 6048873"/>
                  <a:gd name="connsiteX162" fmla="*/ 2423636 w 5987512"/>
                  <a:gd name="connsiteY162" fmla="*/ 107938 h 6048873"/>
                  <a:gd name="connsiteX163" fmla="*/ 2516249 w 5987512"/>
                  <a:gd name="connsiteY163" fmla="*/ 103267 h 6048873"/>
                  <a:gd name="connsiteX164" fmla="*/ 2683772 w 5987512"/>
                  <a:gd name="connsiteY164" fmla="*/ 70034 h 6048873"/>
                  <a:gd name="connsiteX165" fmla="*/ 2936586 w 5987512"/>
                  <a:gd name="connsiteY165" fmla="*/ 12162 h 6048873"/>
                  <a:gd name="connsiteX166" fmla="*/ 3001961 w 5987512"/>
                  <a:gd name="connsiteY166" fmla="*/ 81 h 6048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</a:cxnLst>
                <a:rect l="l" t="t" r="r" b="b"/>
                <a:pathLst>
                  <a:path w="5987512" h="6048873">
                    <a:moveTo>
                      <a:pt x="4440749" y="942773"/>
                    </a:moveTo>
                    <a:lnTo>
                      <a:pt x="4436371" y="946523"/>
                    </a:lnTo>
                    <a:cubicBezTo>
                      <a:pt x="4436371" y="953199"/>
                      <a:pt x="4444835" y="958660"/>
                      <a:pt x="4455179" y="958660"/>
                    </a:cubicBezTo>
                    <a:cubicBezTo>
                      <a:pt x="4466005" y="958660"/>
                      <a:pt x="4474293" y="970788"/>
                      <a:pt x="4474707" y="987235"/>
                    </a:cubicBezTo>
                    <a:cubicBezTo>
                      <a:pt x="4475875" y="1033770"/>
                      <a:pt x="4550039" y="1154586"/>
                      <a:pt x="4597325" y="1186986"/>
                    </a:cubicBezTo>
                    <a:cubicBezTo>
                      <a:pt x="4621447" y="1203515"/>
                      <a:pt x="4647335" y="1231770"/>
                      <a:pt x="4654851" y="1249774"/>
                    </a:cubicBezTo>
                    <a:cubicBezTo>
                      <a:pt x="4673739" y="1295022"/>
                      <a:pt x="4689715" y="1303298"/>
                      <a:pt x="4741171" y="1294491"/>
                    </a:cubicBezTo>
                    <a:cubicBezTo>
                      <a:pt x="4820323" y="1280944"/>
                      <a:pt x="4821175" y="1280346"/>
                      <a:pt x="4812207" y="1244619"/>
                    </a:cubicBezTo>
                    <a:cubicBezTo>
                      <a:pt x="4805689" y="1218640"/>
                      <a:pt x="4785111" y="1202821"/>
                      <a:pt x="4719599" y="1173428"/>
                    </a:cubicBezTo>
                    <a:cubicBezTo>
                      <a:pt x="4619431" y="1128485"/>
                      <a:pt x="4572819" y="1083991"/>
                      <a:pt x="4583079" y="1043109"/>
                    </a:cubicBezTo>
                    <a:cubicBezTo>
                      <a:pt x="4587727" y="1024600"/>
                      <a:pt x="4581995" y="1007263"/>
                      <a:pt x="4566635" y="993364"/>
                    </a:cubicBezTo>
                    <a:cubicBezTo>
                      <a:pt x="4540603" y="969804"/>
                      <a:pt x="4460393" y="939188"/>
                      <a:pt x="4440749" y="942773"/>
                    </a:cubicBezTo>
                    <a:close/>
                    <a:moveTo>
                      <a:pt x="3619901" y="184851"/>
                    </a:moveTo>
                    <a:cubicBezTo>
                      <a:pt x="3607769" y="183493"/>
                      <a:pt x="3597186" y="187979"/>
                      <a:pt x="3590632" y="198587"/>
                    </a:cubicBezTo>
                    <a:cubicBezTo>
                      <a:pt x="3576955" y="220715"/>
                      <a:pt x="3625132" y="250425"/>
                      <a:pt x="3655310" y="238473"/>
                    </a:cubicBezTo>
                    <a:cubicBezTo>
                      <a:pt x="3679512" y="228889"/>
                      <a:pt x="3679663" y="227352"/>
                      <a:pt x="3658497" y="206185"/>
                    </a:cubicBezTo>
                    <a:cubicBezTo>
                      <a:pt x="3645724" y="193413"/>
                      <a:pt x="3632037" y="186210"/>
                      <a:pt x="3619901" y="184851"/>
                    </a:cubicBezTo>
                    <a:close/>
                    <a:moveTo>
                      <a:pt x="2931515" y="128431"/>
                    </a:moveTo>
                    <a:cubicBezTo>
                      <a:pt x="2918099" y="131770"/>
                      <a:pt x="2903379" y="142284"/>
                      <a:pt x="2880277" y="161735"/>
                    </a:cubicBezTo>
                    <a:lnTo>
                      <a:pt x="2846338" y="190310"/>
                    </a:lnTo>
                    <a:lnTo>
                      <a:pt x="2897682" y="200559"/>
                    </a:lnTo>
                    <a:cubicBezTo>
                      <a:pt x="2941792" y="209364"/>
                      <a:pt x="2953018" y="206814"/>
                      <a:pt x="2977376" y="182456"/>
                    </a:cubicBezTo>
                    <a:lnTo>
                      <a:pt x="3005726" y="154105"/>
                    </a:lnTo>
                    <a:lnTo>
                      <a:pt x="2974924" y="138175"/>
                    </a:lnTo>
                    <a:cubicBezTo>
                      <a:pt x="2957041" y="128927"/>
                      <a:pt x="2944930" y="125091"/>
                      <a:pt x="2931515" y="128431"/>
                    </a:cubicBezTo>
                    <a:close/>
                    <a:moveTo>
                      <a:pt x="3001961" y="81"/>
                    </a:moveTo>
                    <a:cubicBezTo>
                      <a:pt x="3050091" y="-961"/>
                      <a:pt x="3129699" y="8023"/>
                      <a:pt x="3299722" y="29915"/>
                    </a:cubicBezTo>
                    <a:cubicBezTo>
                      <a:pt x="3397512" y="42507"/>
                      <a:pt x="3491035" y="50335"/>
                      <a:pt x="3507550" y="47310"/>
                    </a:cubicBezTo>
                    <a:cubicBezTo>
                      <a:pt x="3583155" y="33465"/>
                      <a:pt x="3671881" y="49106"/>
                      <a:pt x="3807722" y="100228"/>
                    </a:cubicBezTo>
                    <a:cubicBezTo>
                      <a:pt x="3835662" y="110742"/>
                      <a:pt x="3877847" y="122453"/>
                      <a:pt x="3901465" y="126253"/>
                    </a:cubicBezTo>
                    <a:cubicBezTo>
                      <a:pt x="3995609" y="141396"/>
                      <a:pt x="4271271" y="324661"/>
                      <a:pt x="4271271" y="372105"/>
                    </a:cubicBezTo>
                    <a:cubicBezTo>
                      <a:pt x="4271271" y="379919"/>
                      <a:pt x="4296875" y="415139"/>
                      <a:pt x="4328167" y="450372"/>
                    </a:cubicBezTo>
                    <a:cubicBezTo>
                      <a:pt x="4386071" y="515569"/>
                      <a:pt x="4423671" y="576412"/>
                      <a:pt x="4423671" y="604909"/>
                    </a:cubicBezTo>
                    <a:cubicBezTo>
                      <a:pt x="4423671" y="625189"/>
                      <a:pt x="4487303" y="691960"/>
                      <a:pt x="4506631" y="691960"/>
                    </a:cubicBezTo>
                    <a:cubicBezTo>
                      <a:pt x="4524601" y="691960"/>
                      <a:pt x="4567747" y="737697"/>
                      <a:pt x="4556047" y="744345"/>
                    </a:cubicBezTo>
                    <a:cubicBezTo>
                      <a:pt x="4540403" y="753237"/>
                      <a:pt x="4563259" y="806260"/>
                      <a:pt x="4582735" y="806260"/>
                    </a:cubicBezTo>
                    <a:cubicBezTo>
                      <a:pt x="4593387" y="806260"/>
                      <a:pt x="4607751" y="821117"/>
                      <a:pt x="4614653" y="839276"/>
                    </a:cubicBezTo>
                    <a:cubicBezTo>
                      <a:pt x="4628339" y="875275"/>
                      <a:pt x="4703087" y="964229"/>
                      <a:pt x="4864063" y="1136089"/>
                    </a:cubicBezTo>
                    <a:cubicBezTo>
                      <a:pt x="4981693" y="1261669"/>
                      <a:pt x="5003155" y="1313915"/>
                      <a:pt x="4964207" y="1379848"/>
                    </a:cubicBezTo>
                    <a:cubicBezTo>
                      <a:pt x="4943379" y="1415111"/>
                      <a:pt x="4943615" y="1418976"/>
                      <a:pt x="4969935" y="1473347"/>
                    </a:cubicBezTo>
                    <a:cubicBezTo>
                      <a:pt x="5004215" y="1544155"/>
                      <a:pt x="5053539" y="1585002"/>
                      <a:pt x="5092855" y="1575134"/>
                    </a:cubicBezTo>
                    <a:cubicBezTo>
                      <a:pt x="5136413" y="1564202"/>
                      <a:pt x="5167635" y="1603875"/>
                      <a:pt x="5176875" y="1681898"/>
                    </a:cubicBezTo>
                    <a:cubicBezTo>
                      <a:pt x="5181231" y="1718666"/>
                      <a:pt x="5187239" y="1752430"/>
                      <a:pt x="5190229" y="1756930"/>
                    </a:cubicBezTo>
                    <a:cubicBezTo>
                      <a:pt x="5234359" y="1823340"/>
                      <a:pt x="5260493" y="1876878"/>
                      <a:pt x="5254855" y="1889321"/>
                    </a:cubicBezTo>
                    <a:cubicBezTo>
                      <a:pt x="5249983" y="1900079"/>
                      <a:pt x="5243523" y="1897766"/>
                      <a:pt x="5233699" y="1881746"/>
                    </a:cubicBezTo>
                    <a:cubicBezTo>
                      <a:pt x="5204411" y="1833976"/>
                      <a:pt x="5112835" y="1783707"/>
                      <a:pt x="5049623" y="1780701"/>
                    </a:cubicBezTo>
                    <a:cubicBezTo>
                      <a:pt x="4998079" y="1778250"/>
                      <a:pt x="4989123" y="1774052"/>
                      <a:pt x="4990791" y="1753122"/>
                    </a:cubicBezTo>
                    <a:cubicBezTo>
                      <a:pt x="4991875" y="1739543"/>
                      <a:pt x="5002567" y="1721261"/>
                      <a:pt x="5014555" y="1712496"/>
                    </a:cubicBezTo>
                    <a:cubicBezTo>
                      <a:pt x="5067483" y="1673794"/>
                      <a:pt x="4981543" y="1576535"/>
                      <a:pt x="4880083" y="1560311"/>
                    </a:cubicBezTo>
                    <a:cubicBezTo>
                      <a:pt x="4849607" y="1555438"/>
                      <a:pt x="4826459" y="1556670"/>
                      <a:pt x="4827243" y="1563124"/>
                    </a:cubicBezTo>
                    <a:cubicBezTo>
                      <a:pt x="4831355" y="1597019"/>
                      <a:pt x="4902187" y="1747544"/>
                      <a:pt x="4937775" y="1798016"/>
                    </a:cubicBezTo>
                    <a:cubicBezTo>
                      <a:pt x="4960387" y="1830085"/>
                      <a:pt x="4982795" y="1877150"/>
                      <a:pt x="4987571" y="1902606"/>
                    </a:cubicBezTo>
                    <a:cubicBezTo>
                      <a:pt x="4992347" y="1928062"/>
                      <a:pt x="5006011" y="1954990"/>
                      <a:pt x="5017939" y="1962446"/>
                    </a:cubicBezTo>
                    <a:cubicBezTo>
                      <a:pt x="5147711" y="2043576"/>
                      <a:pt x="5172971" y="2064767"/>
                      <a:pt x="5172971" y="2092490"/>
                    </a:cubicBezTo>
                    <a:cubicBezTo>
                      <a:pt x="5172971" y="2121806"/>
                      <a:pt x="5193907" y="2152460"/>
                      <a:pt x="5213927" y="2152460"/>
                    </a:cubicBezTo>
                    <a:cubicBezTo>
                      <a:pt x="5219687" y="2152460"/>
                      <a:pt x="5229831" y="2138173"/>
                      <a:pt x="5236471" y="2120710"/>
                    </a:cubicBezTo>
                    <a:cubicBezTo>
                      <a:pt x="5250307" y="2084322"/>
                      <a:pt x="5276503" y="2079732"/>
                      <a:pt x="5301113" y="2109384"/>
                    </a:cubicBezTo>
                    <a:cubicBezTo>
                      <a:pt x="5324587" y="2137669"/>
                      <a:pt x="5295395" y="2157370"/>
                      <a:pt x="5197999" y="2178977"/>
                    </a:cubicBezTo>
                    <a:cubicBezTo>
                      <a:pt x="5124115" y="2195368"/>
                      <a:pt x="5122171" y="2196872"/>
                      <a:pt x="5122171" y="2237630"/>
                    </a:cubicBezTo>
                    <a:lnTo>
                      <a:pt x="5121461" y="2244379"/>
                    </a:lnTo>
                    <a:lnTo>
                      <a:pt x="5169215" y="2403502"/>
                    </a:lnTo>
                    <a:cubicBezTo>
                      <a:pt x="5227713" y="2581739"/>
                      <a:pt x="5290817" y="2758626"/>
                      <a:pt x="5330901" y="2942260"/>
                    </a:cubicBezTo>
                    <a:lnTo>
                      <a:pt x="5338775" y="2985533"/>
                    </a:lnTo>
                    <a:lnTo>
                      <a:pt x="5357429" y="3040739"/>
                    </a:lnTo>
                    <a:cubicBezTo>
                      <a:pt x="5488043" y="3425494"/>
                      <a:pt x="5685285" y="3986351"/>
                      <a:pt x="5743047" y="4132000"/>
                    </a:cubicBezTo>
                    <a:cubicBezTo>
                      <a:pt x="5780867" y="4227365"/>
                      <a:pt x="5795271" y="4282087"/>
                      <a:pt x="5795271" y="4330384"/>
                    </a:cubicBezTo>
                    <a:lnTo>
                      <a:pt x="5795271" y="4397078"/>
                    </a:lnTo>
                    <a:lnTo>
                      <a:pt x="5883879" y="4405809"/>
                    </a:lnTo>
                    <a:cubicBezTo>
                      <a:pt x="5932615" y="4410611"/>
                      <a:pt x="5975259" y="4419024"/>
                      <a:pt x="5978647" y="4424504"/>
                    </a:cubicBezTo>
                    <a:cubicBezTo>
                      <a:pt x="5982033" y="4429985"/>
                      <a:pt x="5985831" y="4471833"/>
                      <a:pt x="5987087" y="4517501"/>
                    </a:cubicBezTo>
                    <a:cubicBezTo>
                      <a:pt x="5989073" y="4589658"/>
                      <a:pt x="5984979" y="4606296"/>
                      <a:pt x="5955823" y="4644521"/>
                    </a:cubicBezTo>
                    <a:cubicBezTo>
                      <a:pt x="5914651" y="4698501"/>
                      <a:pt x="5914595" y="4701480"/>
                      <a:pt x="5954023" y="4738022"/>
                    </a:cubicBezTo>
                    <a:cubicBezTo>
                      <a:pt x="5971485" y="4754206"/>
                      <a:pt x="5985771" y="4772292"/>
                      <a:pt x="5985771" y="4778213"/>
                    </a:cubicBezTo>
                    <a:cubicBezTo>
                      <a:pt x="5985771" y="4784133"/>
                      <a:pt x="5958179" y="4820125"/>
                      <a:pt x="5924455" y="4858194"/>
                    </a:cubicBezTo>
                    <a:cubicBezTo>
                      <a:pt x="5863313" y="4927215"/>
                      <a:pt x="5810399" y="5007307"/>
                      <a:pt x="5706719" y="5187760"/>
                    </a:cubicBezTo>
                    <a:cubicBezTo>
                      <a:pt x="5581501" y="5405704"/>
                      <a:pt x="5493781" y="5513845"/>
                      <a:pt x="5362999" y="5611500"/>
                    </a:cubicBezTo>
                    <a:lnTo>
                      <a:pt x="5251875" y="5694585"/>
                    </a:lnTo>
                    <a:cubicBezTo>
                      <a:pt x="5229431" y="5711401"/>
                      <a:pt x="5211071" y="5732133"/>
                      <a:pt x="5211071" y="5740655"/>
                    </a:cubicBezTo>
                    <a:cubicBezTo>
                      <a:pt x="5211071" y="5749177"/>
                      <a:pt x="5203187" y="5762693"/>
                      <a:pt x="5193551" y="5770690"/>
                    </a:cubicBezTo>
                    <a:cubicBezTo>
                      <a:pt x="5183917" y="5778687"/>
                      <a:pt x="5172681" y="5801992"/>
                      <a:pt x="5168583" y="5822480"/>
                    </a:cubicBezTo>
                    <a:lnTo>
                      <a:pt x="5161133" y="5859730"/>
                    </a:lnTo>
                    <a:lnTo>
                      <a:pt x="5062479" y="5857120"/>
                    </a:lnTo>
                    <a:cubicBezTo>
                      <a:pt x="4965199" y="5854546"/>
                      <a:pt x="4963823" y="5854950"/>
                      <a:pt x="4963623" y="5886097"/>
                    </a:cubicBezTo>
                    <a:cubicBezTo>
                      <a:pt x="4963491" y="5906862"/>
                      <a:pt x="4949847" y="5927299"/>
                      <a:pt x="4923797" y="5945746"/>
                    </a:cubicBezTo>
                    <a:cubicBezTo>
                      <a:pt x="4878203" y="5978032"/>
                      <a:pt x="4778987" y="5991557"/>
                      <a:pt x="4415879" y="6014985"/>
                    </a:cubicBezTo>
                    <a:cubicBezTo>
                      <a:pt x="4211879" y="6028148"/>
                      <a:pt x="4182623" y="6027577"/>
                      <a:pt x="4157448" y="6009943"/>
                    </a:cubicBezTo>
                    <a:cubicBezTo>
                      <a:pt x="4127424" y="5988913"/>
                      <a:pt x="4087046" y="5989537"/>
                      <a:pt x="3989843" y="6012531"/>
                    </a:cubicBezTo>
                    <a:cubicBezTo>
                      <a:pt x="3938517" y="6024673"/>
                      <a:pt x="3914083" y="6022190"/>
                      <a:pt x="3805693" y="5993811"/>
                    </a:cubicBezTo>
                    <a:cubicBezTo>
                      <a:pt x="3722914" y="5972138"/>
                      <a:pt x="3669977" y="5950776"/>
                      <a:pt x="3648893" y="5930537"/>
                    </a:cubicBezTo>
                    <a:cubicBezTo>
                      <a:pt x="3610857" y="5894020"/>
                      <a:pt x="3577777" y="5894925"/>
                      <a:pt x="3575938" y="5932532"/>
                    </a:cubicBezTo>
                    <a:cubicBezTo>
                      <a:pt x="3574727" y="5957310"/>
                      <a:pt x="3566832" y="5959977"/>
                      <a:pt x="3487965" y="5962251"/>
                    </a:cubicBezTo>
                    <a:cubicBezTo>
                      <a:pt x="3440311" y="5963626"/>
                      <a:pt x="3375605" y="5970636"/>
                      <a:pt x="3344172" y="5977829"/>
                    </a:cubicBezTo>
                    <a:cubicBezTo>
                      <a:pt x="3287577" y="5990781"/>
                      <a:pt x="3033598" y="5992095"/>
                      <a:pt x="2768935" y="5980806"/>
                    </a:cubicBezTo>
                    <a:cubicBezTo>
                      <a:pt x="2605934" y="5973853"/>
                      <a:pt x="2571609" y="5980586"/>
                      <a:pt x="2555614" y="6022654"/>
                    </a:cubicBezTo>
                    <a:cubicBezTo>
                      <a:pt x="2543700" y="6053991"/>
                      <a:pt x="2543013" y="6054117"/>
                      <a:pt x="2464466" y="6039320"/>
                    </a:cubicBezTo>
                    <a:cubicBezTo>
                      <a:pt x="2420937" y="6031119"/>
                      <a:pt x="2372695" y="6016187"/>
                      <a:pt x="2357260" y="6006135"/>
                    </a:cubicBezTo>
                    <a:cubicBezTo>
                      <a:pt x="2339551" y="5994601"/>
                      <a:pt x="2296056" y="5987860"/>
                      <a:pt x="2239339" y="5987860"/>
                    </a:cubicBezTo>
                    <a:cubicBezTo>
                      <a:pt x="2179045" y="5987860"/>
                      <a:pt x="2139458" y="5981295"/>
                      <a:pt x="2119027" y="5967907"/>
                    </a:cubicBezTo>
                    <a:cubicBezTo>
                      <a:pt x="2095835" y="5952712"/>
                      <a:pt x="2082514" y="5951198"/>
                      <a:pt x="2063159" y="5961557"/>
                    </a:cubicBezTo>
                    <a:cubicBezTo>
                      <a:pt x="2018415" y="5985504"/>
                      <a:pt x="1979984" y="5977705"/>
                      <a:pt x="1959708" y="5940563"/>
                    </a:cubicBezTo>
                    <a:cubicBezTo>
                      <a:pt x="1933987" y="5893446"/>
                      <a:pt x="1873847" y="5883384"/>
                      <a:pt x="1848261" y="5921917"/>
                    </a:cubicBezTo>
                    <a:cubicBezTo>
                      <a:pt x="1821175" y="5962708"/>
                      <a:pt x="1814828" y="5961751"/>
                      <a:pt x="1573311" y="5880458"/>
                    </a:cubicBezTo>
                    <a:cubicBezTo>
                      <a:pt x="1538819" y="5868848"/>
                      <a:pt x="1462225" y="5827817"/>
                      <a:pt x="1403102" y="5789278"/>
                    </a:cubicBezTo>
                    <a:cubicBezTo>
                      <a:pt x="1296131" y="5719552"/>
                      <a:pt x="1067073" y="5527863"/>
                      <a:pt x="1008296" y="5458886"/>
                    </a:cubicBezTo>
                    <a:cubicBezTo>
                      <a:pt x="991342" y="5438989"/>
                      <a:pt x="952766" y="5394423"/>
                      <a:pt x="922571" y="5359850"/>
                    </a:cubicBezTo>
                    <a:cubicBezTo>
                      <a:pt x="892376" y="5325277"/>
                      <a:pt x="867672" y="5288929"/>
                      <a:pt x="867672" y="5279078"/>
                    </a:cubicBezTo>
                    <a:cubicBezTo>
                      <a:pt x="867672" y="5269226"/>
                      <a:pt x="849838" y="5227706"/>
                      <a:pt x="828041" y="5186811"/>
                    </a:cubicBezTo>
                    <a:cubicBezTo>
                      <a:pt x="786435" y="5108751"/>
                      <a:pt x="786555" y="5073460"/>
                      <a:pt x="828424" y="5073460"/>
                    </a:cubicBezTo>
                    <a:cubicBezTo>
                      <a:pt x="861197" y="5073460"/>
                      <a:pt x="873807" y="5051704"/>
                      <a:pt x="854510" y="5028454"/>
                    </a:cubicBezTo>
                    <a:cubicBezTo>
                      <a:pt x="835910" y="5006042"/>
                      <a:pt x="762282" y="5004181"/>
                      <a:pt x="728515" y="5025268"/>
                    </a:cubicBezTo>
                    <a:cubicBezTo>
                      <a:pt x="708132" y="5037998"/>
                      <a:pt x="693720" y="5035046"/>
                      <a:pt x="642962" y="5007747"/>
                    </a:cubicBezTo>
                    <a:cubicBezTo>
                      <a:pt x="609390" y="4989690"/>
                      <a:pt x="565725" y="4974276"/>
                      <a:pt x="545928" y="4973492"/>
                    </a:cubicBezTo>
                    <a:cubicBezTo>
                      <a:pt x="474558" y="4970667"/>
                      <a:pt x="439410" y="4929513"/>
                      <a:pt x="399605" y="4802169"/>
                    </a:cubicBezTo>
                    <a:cubicBezTo>
                      <a:pt x="379406" y="4737551"/>
                      <a:pt x="328011" y="4619281"/>
                      <a:pt x="285395" y="4539346"/>
                    </a:cubicBezTo>
                    <a:cubicBezTo>
                      <a:pt x="211498" y="4400741"/>
                      <a:pt x="207589" y="4388865"/>
                      <a:pt x="200987" y="4282932"/>
                    </a:cubicBezTo>
                    <a:cubicBezTo>
                      <a:pt x="197179" y="4221840"/>
                      <a:pt x="197542" y="4157998"/>
                      <a:pt x="201793" y="4141063"/>
                    </a:cubicBezTo>
                    <a:cubicBezTo>
                      <a:pt x="207077" y="4120009"/>
                      <a:pt x="198601" y="4091637"/>
                      <a:pt x="174994" y="4051355"/>
                    </a:cubicBezTo>
                    <a:cubicBezTo>
                      <a:pt x="143984" y="3998440"/>
                      <a:pt x="141108" y="3983487"/>
                      <a:pt x="146759" y="3904519"/>
                    </a:cubicBezTo>
                    <a:cubicBezTo>
                      <a:pt x="151947" y="3831999"/>
                      <a:pt x="148652" y="3809328"/>
                      <a:pt x="127949" y="3775104"/>
                    </a:cubicBezTo>
                    <a:cubicBezTo>
                      <a:pt x="107218" y="3740835"/>
                      <a:pt x="103134" y="3712602"/>
                      <a:pt x="104492" y="3612960"/>
                    </a:cubicBezTo>
                    <a:cubicBezTo>
                      <a:pt x="106106" y="3494568"/>
                      <a:pt x="106781" y="3492030"/>
                      <a:pt x="140558" y="3477365"/>
                    </a:cubicBezTo>
                    <a:lnTo>
                      <a:pt x="174979" y="3462420"/>
                    </a:lnTo>
                    <a:lnTo>
                      <a:pt x="153026" y="3380030"/>
                    </a:lnTo>
                    <a:cubicBezTo>
                      <a:pt x="126166" y="3279228"/>
                      <a:pt x="125965" y="3265611"/>
                      <a:pt x="150572" y="3213756"/>
                    </a:cubicBezTo>
                    <a:cubicBezTo>
                      <a:pt x="168531" y="3175910"/>
                      <a:pt x="168141" y="3168161"/>
                      <a:pt x="145634" y="3115655"/>
                    </a:cubicBezTo>
                    <a:cubicBezTo>
                      <a:pt x="132194" y="3084300"/>
                      <a:pt x="113980" y="3026396"/>
                      <a:pt x="105159" y="2986979"/>
                    </a:cubicBezTo>
                    <a:cubicBezTo>
                      <a:pt x="90542" y="2921661"/>
                      <a:pt x="91529" y="2909020"/>
                      <a:pt x="116298" y="2844293"/>
                    </a:cubicBezTo>
                    <a:lnTo>
                      <a:pt x="143476" y="2773273"/>
                    </a:lnTo>
                    <a:lnTo>
                      <a:pt x="111874" y="2743985"/>
                    </a:lnTo>
                    <a:cubicBezTo>
                      <a:pt x="94493" y="2727877"/>
                      <a:pt x="80272" y="2706635"/>
                      <a:pt x="80272" y="2696780"/>
                    </a:cubicBezTo>
                    <a:cubicBezTo>
                      <a:pt x="80272" y="2686926"/>
                      <a:pt x="60449" y="2641861"/>
                      <a:pt x="36221" y="2596637"/>
                    </a:cubicBezTo>
                    <a:cubicBezTo>
                      <a:pt x="-12223" y="2506211"/>
                      <a:pt x="-12122" y="2481156"/>
                      <a:pt x="36818" y="2449090"/>
                    </a:cubicBezTo>
                    <a:cubicBezTo>
                      <a:pt x="64703" y="2430818"/>
                      <a:pt x="66588" y="2425969"/>
                      <a:pt x="49518" y="2416416"/>
                    </a:cubicBezTo>
                    <a:cubicBezTo>
                      <a:pt x="28630" y="2404726"/>
                      <a:pt x="22524" y="2373080"/>
                      <a:pt x="38997" y="2361889"/>
                    </a:cubicBezTo>
                    <a:cubicBezTo>
                      <a:pt x="44236" y="2358331"/>
                      <a:pt x="86280" y="2336133"/>
                      <a:pt x="132429" y="2312561"/>
                    </a:cubicBezTo>
                    <a:cubicBezTo>
                      <a:pt x="214238" y="2270776"/>
                      <a:pt x="216497" y="2268285"/>
                      <a:pt x="222732" y="2212965"/>
                    </a:cubicBezTo>
                    <a:cubicBezTo>
                      <a:pt x="226250" y="2181758"/>
                      <a:pt x="239926" y="2134881"/>
                      <a:pt x="253125" y="2108792"/>
                    </a:cubicBezTo>
                    <a:cubicBezTo>
                      <a:pt x="276711" y="2062171"/>
                      <a:pt x="276703" y="2061040"/>
                      <a:pt x="252667" y="2042743"/>
                    </a:cubicBezTo>
                    <a:cubicBezTo>
                      <a:pt x="231187" y="2026392"/>
                      <a:pt x="229449" y="2015325"/>
                      <a:pt x="238379" y="1951768"/>
                    </a:cubicBezTo>
                    <a:cubicBezTo>
                      <a:pt x="245916" y="1898137"/>
                      <a:pt x="261639" y="1866392"/>
                      <a:pt x="287557" y="1853871"/>
                    </a:cubicBezTo>
                    <a:lnTo>
                      <a:pt x="294110" y="1852486"/>
                    </a:lnTo>
                    <a:lnTo>
                      <a:pt x="291283" y="1785925"/>
                    </a:lnTo>
                    <a:cubicBezTo>
                      <a:pt x="278960" y="1699783"/>
                      <a:pt x="249671" y="1641681"/>
                      <a:pt x="272531" y="1577863"/>
                    </a:cubicBezTo>
                    <a:cubicBezTo>
                      <a:pt x="303011" y="1492773"/>
                      <a:pt x="410961" y="1447053"/>
                      <a:pt x="478271" y="1372123"/>
                    </a:cubicBezTo>
                    <a:lnTo>
                      <a:pt x="567182" y="1266661"/>
                    </a:lnTo>
                    <a:lnTo>
                      <a:pt x="566338" y="1258144"/>
                    </a:lnTo>
                    <a:cubicBezTo>
                      <a:pt x="561252" y="1246694"/>
                      <a:pt x="551910" y="1233513"/>
                      <a:pt x="537790" y="1217431"/>
                    </a:cubicBezTo>
                    <a:cubicBezTo>
                      <a:pt x="485088" y="1157408"/>
                      <a:pt x="485179" y="1134817"/>
                      <a:pt x="538227" y="1108126"/>
                    </a:cubicBezTo>
                    <a:cubicBezTo>
                      <a:pt x="598241" y="1077931"/>
                      <a:pt x="631062" y="1053026"/>
                      <a:pt x="686714" y="995456"/>
                    </a:cubicBezTo>
                    <a:cubicBezTo>
                      <a:pt x="724425" y="956444"/>
                      <a:pt x="741258" y="947501"/>
                      <a:pt x="767692" y="952433"/>
                    </a:cubicBezTo>
                    <a:cubicBezTo>
                      <a:pt x="788324" y="956283"/>
                      <a:pt x="807098" y="951388"/>
                      <a:pt x="816872" y="939610"/>
                    </a:cubicBezTo>
                    <a:cubicBezTo>
                      <a:pt x="825568" y="929133"/>
                      <a:pt x="840355" y="920560"/>
                      <a:pt x="849729" y="920560"/>
                    </a:cubicBezTo>
                    <a:cubicBezTo>
                      <a:pt x="859107" y="920560"/>
                      <a:pt x="872976" y="908980"/>
                      <a:pt x="880551" y="894828"/>
                    </a:cubicBezTo>
                    <a:cubicBezTo>
                      <a:pt x="910572" y="838731"/>
                      <a:pt x="1306766" y="609212"/>
                      <a:pt x="1440861" y="570235"/>
                    </a:cubicBezTo>
                    <a:cubicBezTo>
                      <a:pt x="1506168" y="551251"/>
                      <a:pt x="1605753" y="508769"/>
                      <a:pt x="1617654" y="494815"/>
                    </a:cubicBezTo>
                    <a:cubicBezTo>
                      <a:pt x="1620772" y="491161"/>
                      <a:pt x="1648211" y="471187"/>
                      <a:pt x="1678629" y="450428"/>
                    </a:cubicBezTo>
                    <a:cubicBezTo>
                      <a:pt x="1725091" y="418721"/>
                      <a:pt x="1741876" y="413955"/>
                      <a:pt x="1783590" y="420626"/>
                    </a:cubicBezTo>
                    <a:cubicBezTo>
                      <a:pt x="1825808" y="427377"/>
                      <a:pt x="1837612" y="423856"/>
                      <a:pt x="1862388" y="397120"/>
                    </a:cubicBezTo>
                    <a:cubicBezTo>
                      <a:pt x="1878417" y="379825"/>
                      <a:pt x="1916909" y="358927"/>
                      <a:pt x="1947927" y="350681"/>
                    </a:cubicBezTo>
                    <a:cubicBezTo>
                      <a:pt x="1981848" y="341663"/>
                      <a:pt x="2034689" y="310351"/>
                      <a:pt x="2080522" y="272111"/>
                    </a:cubicBezTo>
                    <a:cubicBezTo>
                      <a:pt x="2122431" y="237143"/>
                      <a:pt x="2171010" y="205749"/>
                      <a:pt x="2188472" y="202345"/>
                    </a:cubicBezTo>
                    <a:cubicBezTo>
                      <a:pt x="2334209" y="173940"/>
                      <a:pt x="2359922" y="163729"/>
                      <a:pt x="2364172" y="132575"/>
                    </a:cubicBezTo>
                    <a:cubicBezTo>
                      <a:pt x="2369238" y="95437"/>
                      <a:pt x="2395475" y="84566"/>
                      <a:pt x="2423636" y="107938"/>
                    </a:cubicBezTo>
                    <a:cubicBezTo>
                      <a:pt x="2440657" y="122064"/>
                      <a:pt x="2455780" y="121301"/>
                      <a:pt x="2516249" y="103267"/>
                    </a:cubicBezTo>
                    <a:cubicBezTo>
                      <a:pt x="2556000" y="91412"/>
                      <a:pt x="2631385" y="76458"/>
                      <a:pt x="2683772" y="70034"/>
                    </a:cubicBezTo>
                    <a:cubicBezTo>
                      <a:pt x="2786763" y="57406"/>
                      <a:pt x="2864679" y="39570"/>
                      <a:pt x="2936586" y="12162"/>
                    </a:cubicBezTo>
                    <a:cubicBezTo>
                      <a:pt x="2955534" y="4941"/>
                      <a:pt x="2973082" y="706"/>
                      <a:pt x="3001961" y="81"/>
                    </a:cubicBezTo>
                    <a:close/>
                  </a:path>
                </a:pathLst>
              </a:custGeom>
              <a:solidFill>
                <a:srgbClr val="E9615B"/>
              </a:solidFill>
              <a:ln>
                <a:noFill/>
              </a:ln>
              <a:sp3d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PA-文本框 35">
                <a:extLst>
                  <a:ext uri="{FF2B5EF4-FFF2-40B4-BE49-F238E27FC236}">
                    <a16:creationId xmlns:a16="http://schemas.microsoft.com/office/drawing/2014/main" id="{D15E866C-D130-44C6-8C0F-1AB67F221E18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048306" y="2267713"/>
                <a:ext cx="1949994" cy="2062324"/>
              </a:xfrm>
              <a:custGeom>
                <a:avLst/>
                <a:gdLst/>
                <a:ahLst/>
                <a:cxnLst/>
                <a:rect l="l" t="t" r="r" b="b"/>
                <a:pathLst>
                  <a:path w="4581990" h="4845941">
                    <a:moveTo>
                      <a:pt x="451023" y="814918"/>
                    </a:moveTo>
                    <a:lnTo>
                      <a:pt x="451023" y="2949592"/>
                    </a:lnTo>
                    <a:lnTo>
                      <a:pt x="1165998" y="2949592"/>
                    </a:lnTo>
                    <a:lnTo>
                      <a:pt x="1165998" y="814918"/>
                    </a:lnTo>
                    <a:close/>
                    <a:moveTo>
                      <a:pt x="0" y="353644"/>
                    </a:moveTo>
                    <a:lnTo>
                      <a:pt x="550966" y="689349"/>
                    </a:lnTo>
                    <a:lnTo>
                      <a:pt x="1124996" y="689349"/>
                    </a:lnTo>
                    <a:lnTo>
                      <a:pt x="1286442" y="509964"/>
                    </a:lnTo>
                    <a:cubicBezTo>
                      <a:pt x="1325736" y="468962"/>
                      <a:pt x="1353925" y="448461"/>
                      <a:pt x="1371009" y="448461"/>
                    </a:cubicBezTo>
                    <a:cubicBezTo>
                      <a:pt x="1394927" y="448461"/>
                      <a:pt x="1421408" y="462129"/>
                      <a:pt x="1450451" y="489463"/>
                    </a:cubicBezTo>
                    <a:lnTo>
                      <a:pt x="1691338" y="699599"/>
                    </a:lnTo>
                    <a:cubicBezTo>
                      <a:pt x="1718673" y="723517"/>
                      <a:pt x="1732341" y="749571"/>
                      <a:pt x="1732341" y="777760"/>
                    </a:cubicBezTo>
                    <a:cubicBezTo>
                      <a:pt x="1732341" y="805948"/>
                      <a:pt x="1723798" y="829439"/>
                      <a:pt x="1706714" y="848232"/>
                    </a:cubicBezTo>
                    <a:cubicBezTo>
                      <a:pt x="1689630" y="867025"/>
                      <a:pt x="1642648" y="906318"/>
                      <a:pt x="1565769" y="966113"/>
                    </a:cubicBezTo>
                    <a:cubicBezTo>
                      <a:pt x="1593104" y="1593104"/>
                      <a:pt x="1606772" y="2307225"/>
                      <a:pt x="1606772" y="3108475"/>
                    </a:cubicBezTo>
                    <a:cubicBezTo>
                      <a:pt x="1606772" y="3199022"/>
                      <a:pt x="1585843" y="3271630"/>
                      <a:pt x="1543987" y="3326299"/>
                    </a:cubicBezTo>
                    <a:cubicBezTo>
                      <a:pt x="1502131" y="3380969"/>
                      <a:pt x="1462837" y="3413429"/>
                      <a:pt x="1426106" y="3423679"/>
                    </a:cubicBezTo>
                    <a:cubicBezTo>
                      <a:pt x="1389375" y="3433930"/>
                      <a:pt x="1349654" y="3439055"/>
                      <a:pt x="1306943" y="3439055"/>
                    </a:cubicBezTo>
                    <a:cubicBezTo>
                      <a:pt x="1202729" y="3439055"/>
                      <a:pt x="1150623" y="3377552"/>
                      <a:pt x="1150623" y="3254545"/>
                    </a:cubicBezTo>
                    <a:cubicBezTo>
                      <a:pt x="1150623" y="3244295"/>
                      <a:pt x="1155748" y="3185354"/>
                      <a:pt x="1165998" y="3077724"/>
                    </a:cubicBezTo>
                    <a:lnTo>
                      <a:pt x="451023" y="3077724"/>
                    </a:lnTo>
                    <a:cubicBezTo>
                      <a:pt x="459565" y="3209272"/>
                      <a:pt x="463836" y="3406595"/>
                      <a:pt x="463836" y="3669692"/>
                    </a:cubicBezTo>
                    <a:cubicBezTo>
                      <a:pt x="463836" y="3760239"/>
                      <a:pt x="438210" y="3831992"/>
                      <a:pt x="386957" y="3884953"/>
                    </a:cubicBezTo>
                    <a:cubicBezTo>
                      <a:pt x="335705" y="3937915"/>
                      <a:pt x="293421" y="3966958"/>
                      <a:pt x="260107" y="3972083"/>
                    </a:cubicBezTo>
                    <a:cubicBezTo>
                      <a:pt x="226793" y="3977208"/>
                      <a:pt x="196468" y="3979771"/>
                      <a:pt x="169134" y="3979771"/>
                    </a:cubicBezTo>
                    <a:cubicBezTo>
                      <a:pt x="95671" y="3979771"/>
                      <a:pt x="49117" y="3962260"/>
                      <a:pt x="29470" y="3927237"/>
                    </a:cubicBezTo>
                    <a:cubicBezTo>
                      <a:pt x="9823" y="3892214"/>
                      <a:pt x="0" y="3834555"/>
                      <a:pt x="0" y="3754259"/>
                    </a:cubicBezTo>
                    <a:cubicBezTo>
                      <a:pt x="0" y="3691048"/>
                      <a:pt x="4698" y="3495860"/>
                      <a:pt x="14094" y="3168697"/>
                    </a:cubicBezTo>
                    <a:cubicBezTo>
                      <a:pt x="23490" y="2841534"/>
                      <a:pt x="28189" y="2651472"/>
                      <a:pt x="28189" y="2598511"/>
                    </a:cubicBezTo>
                    <a:cubicBezTo>
                      <a:pt x="45273" y="1986895"/>
                      <a:pt x="53815" y="1492307"/>
                      <a:pt x="53815" y="1114746"/>
                    </a:cubicBezTo>
                    <a:cubicBezTo>
                      <a:pt x="53815" y="890942"/>
                      <a:pt x="35877" y="637242"/>
                      <a:pt x="0" y="353644"/>
                    </a:cubicBezTo>
                    <a:close/>
                    <a:moveTo>
                      <a:pt x="2667702" y="0"/>
                    </a:moveTo>
                    <a:lnTo>
                      <a:pt x="3298110" y="174259"/>
                    </a:lnTo>
                    <a:cubicBezTo>
                      <a:pt x="3349363" y="187927"/>
                      <a:pt x="3374989" y="214407"/>
                      <a:pt x="3374989" y="253701"/>
                    </a:cubicBezTo>
                    <a:cubicBezTo>
                      <a:pt x="3374989" y="281036"/>
                      <a:pt x="3366447" y="302818"/>
                      <a:pt x="3349363" y="319048"/>
                    </a:cubicBezTo>
                    <a:cubicBezTo>
                      <a:pt x="3332279" y="335278"/>
                      <a:pt x="3281880" y="369020"/>
                      <a:pt x="3198167" y="420272"/>
                    </a:cubicBezTo>
                    <a:cubicBezTo>
                      <a:pt x="3201584" y="526194"/>
                      <a:pt x="3202438" y="652618"/>
                      <a:pt x="3200730" y="799542"/>
                    </a:cubicBezTo>
                    <a:cubicBezTo>
                      <a:pt x="3199022" y="946466"/>
                      <a:pt x="3196032" y="1122007"/>
                      <a:pt x="3191761" y="1326163"/>
                    </a:cubicBezTo>
                    <a:cubicBezTo>
                      <a:pt x="3187490" y="1530320"/>
                      <a:pt x="3185354" y="1652045"/>
                      <a:pt x="3185354" y="1691339"/>
                    </a:cubicBezTo>
                    <a:lnTo>
                      <a:pt x="3826013" y="1691339"/>
                    </a:lnTo>
                    <a:lnTo>
                      <a:pt x="4051525" y="1350508"/>
                    </a:lnTo>
                    <a:cubicBezTo>
                      <a:pt x="4083984" y="1304381"/>
                      <a:pt x="4112173" y="1281317"/>
                      <a:pt x="4136091" y="1281317"/>
                    </a:cubicBezTo>
                    <a:cubicBezTo>
                      <a:pt x="4156593" y="1281317"/>
                      <a:pt x="4186490" y="1300964"/>
                      <a:pt x="4225784" y="1340258"/>
                    </a:cubicBezTo>
                    <a:lnTo>
                      <a:pt x="4535862" y="1681088"/>
                    </a:lnTo>
                    <a:cubicBezTo>
                      <a:pt x="4566614" y="1711840"/>
                      <a:pt x="4581990" y="1740029"/>
                      <a:pt x="4581990" y="1765655"/>
                    </a:cubicBezTo>
                    <a:cubicBezTo>
                      <a:pt x="4581990" y="1799824"/>
                      <a:pt x="4556363" y="1816908"/>
                      <a:pt x="4505111" y="1816908"/>
                    </a:cubicBezTo>
                    <a:lnTo>
                      <a:pt x="3185354" y="1816908"/>
                    </a:lnTo>
                    <a:cubicBezTo>
                      <a:pt x="3181937" y="1977499"/>
                      <a:pt x="3187490" y="2443472"/>
                      <a:pt x="3202011" y="3214825"/>
                    </a:cubicBezTo>
                    <a:cubicBezTo>
                      <a:pt x="3216533" y="3986178"/>
                      <a:pt x="3223794" y="4421399"/>
                      <a:pt x="3223794" y="4520487"/>
                    </a:cubicBezTo>
                    <a:cubicBezTo>
                      <a:pt x="3223794" y="4593949"/>
                      <a:pt x="3210553" y="4655025"/>
                      <a:pt x="3184073" y="4703715"/>
                    </a:cubicBezTo>
                    <a:cubicBezTo>
                      <a:pt x="3157592" y="4752405"/>
                      <a:pt x="3123424" y="4785719"/>
                      <a:pt x="3081567" y="4803658"/>
                    </a:cubicBezTo>
                    <a:cubicBezTo>
                      <a:pt x="3039711" y="4821596"/>
                      <a:pt x="3007251" y="4833128"/>
                      <a:pt x="2984187" y="4838253"/>
                    </a:cubicBezTo>
                    <a:cubicBezTo>
                      <a:pt x="2961124" y="4843379"/>
                      <a:pt x="2941049" y="4845941"/>
                      <a:pt x="2923965" y="4845941"/>
                    </a:cubicBezTo>
                    <a:cubicBezTo>
                      <a:pt x="2790708" y="4845941"/>
                      <a:pt x="2724080" y="4784438"/>
                      <a:pt x="2724080" y="4661432"/>
                    </a:cubicBezTo>
                    <a:cubicBezTo>
                      <a:pt x="2724080" y="4644348"/>
                      <a:pt x="2729632" y="4555082"/>
                      <a:pt x="2740737" y="4393636"/>
                    </a:cubicBezTo>
                    <a:cubicBezTo>
                      <a:pt x="2751842" y="4232190"/>
                      <a:pt x="2757394" y="4136092"/>
                      <a:pt x="2757394" y="4105340"/>
                    </a:cubicBezTo>
                    <a:cubicBezTo>
                      <a:pt x="2774478" y="3184500"/>
                      <a:pt x="2783020" y="2421689"/>
                      <a:pt x="2783020" y="1816908"/>
                    </a:cubicBezTo>
                    <a:lnTo>
                      <a:pt x="2298683" y="1816908"/>
                    </a:lnTo>
                    <a:cubicBezTo>
                      <a:pt x="2074879" y="1816908"/>
                      <a:pt x="1886098" y="1828867"/>
                      <a:pt x="1732341" y="1852785"/>
                    </a:cubicBezTo>
                    <a:lnTo>
                      <a:pt x="1647774" y="1660587"/>
                    </a:lnTo>
                    <a:cubicBezTo>
                      <a:pt x="1861326" y="1681088"/>
                      <a:pt x="2109902" y="1691339"/>
                      <a:pt x="2393500" y="1691339"/>
                    </a:cubicBezTo>
                    <a:lnTo>
                      <a:pt x="2783020" y="1691339"/>
                    </a:lnTo>
                    <a:cubicBezTo>
                      <a:pt x="2783020" y="1288151"/>
                      <a:pt x="2776614" y="964405"/>
                      <a:pt x="2763801" y="720100"/>
                    </a:cubicBezTo>
                    <a:cubicBezTo>
                      <a:pt x="2750988" y="475796"/>
                      <a:pt x="2737747" y="316913"/>
                      <a:pt x="2724080" y="243450"/>
                    </a:cubicBezTo>
                    <a:cubicBezTo>
                      <a:pt x="2710412" y="169988"/>
                      <a:pt x="2691620" y="88838"/>
                      <a:pt x="26677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sp3d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413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yumin中宋" panose="02000000000000000000" pitchFamily="2" charset="-122"/>
                  <a:ea typeface="Ryumin中宋" panose="02000000000000000000" pitchFamily="2" charset="-122"/>
                  <a:cs typeface="+mn-cs"/>
                  <a:sym typeface="Ryumin中宋" panose="02000000000000000000" pitchFamily="2" charset="-122"/>
                </a:endParaRPr>
              </a:p>
            </p:txBody>
          </p:sp>
        </p:grp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53C9943D-0A48-4B52-9553-CD20D865CE1E}"/>
              </a:ext>
            </a:extLst>
          </p:cNvPr>
          <p:cNvGrpSpPr/>
          <p:nvPr/>
        </p:nvGrpSpPr>
        <p:grpSpPr>
          <a:xfrm>
            <a:off x="9033655" y="0"/>
            <a:ext cx="3251053" cy="4607559"/>
            <a:chOff x="9033655" y="0"/>
            <a:chExt cx="3251053" cy="4607559"/>
          </a:xfrm>
        </p:grpSpPr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521107D-BB6A-426B-8B81-45B61ED1EED1}"/>
                </a:ext>
              </a:extLst>
            </p:cNvPr>
            <p:cNvCxnSpPr>
              <a:cxnSpLocks/>
            </p:cNvCxnSpPr>
            <p:nvPr/>
          </p:nvCxnSpPr>
          <p:spPr>
            <a:xfrm>
              <a:off x="9264432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星形: 四角 97">
              <a:extLst>
                <a:ext uri="{FF2B5EF4-FFF2-40B4-BE49-F238E27FC236}">
                  <a16:creationId xmlns:a16="http://schemas.microsoft.com/office/drawing/2014/main" id="{E34D4E87-4829-4E06-85D5-F70E9F918EE5}"/>
                </a:ext>
              </a:extLst>
            </p:cNvPr>
            <p:cNvSpPr/>
            <p:nvPr/>
          </p:nvSpPr>
          <p:spPr>
            <a:xfrm>
              <a:off x="9033655" y="1217611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2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D4345389-5815-4508-9F7C-9425301E99CB}"/>
                </a:ext>
              </a:extLst>
            </p:cNvPr>
            <p:cNvCxnSpPr>
              <a:cxnSpLocks/>
            </p:cNvCxnSpPr>
            <p:nvPr/>
          </p:nvCxnSpPr>
          <p:spPr>
            <a:xfrm>
              <a:off x="9811632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9572D09A-41D8-4BA3-AA44-240D7F1E0E65}"/>
                </a:ext>
              </a:extLst>
            </p:cNvPr>
            <p:cNvCxnSpPr>
              <a:cxnSpLocks/>
            </p:cNvCxnSpPr>
            <p:nvPr/>
          </p:nvCxnSpPr>
          <p:spPr>
            <a:xfrm>
              <a:off x="10358832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E3E47C17-F7A4-4CAA-A166-DF6EFB894E74}"/>
                </a:ext>
              </a:extLst>
            </p:cNvPr>
            <p:cNvCxnSpPr>
              <a:cxnSpLocks/>
            </p:cNvCxnSpPr>
            <p:nvPr/>
          </p:nvCxnSpPr>
          <p:spPr>
            <a:xfrm>
              <a:off x="10906032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CFF5B81B-12C6-444B-BFE9-B829881CCCB1}"/>
                </a:ext>
              </a:extLst>
            </p:cNvPr>
            <p:cNvCxnSpPr>
              <a:cxnSpLocks/>
            </p:cNvCxnSpPr>
            <p:nvPr/>
          </p:nvCxnSpPr>
          <p:spPr>
            <a:xfrm>
              <a:off x="11453232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D58D3A28-1719-450D-ADDF-E72F5D20608B}"/>
                </a:ext>
              </a:extLst>
            </p:cNvPr>
            <p:cNvCxnSpPr>
              <a:cxnSpLocks/>
            </p:cNvCxnSpPr>
            <p:nvPr/>
          </p:nvCxnSpPr>
          <p:spPr>
            <a:xfrm>
              <a:off x="12000432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星形: 四角 133">
              <a:extLst>
                <a:ext uri="{FF2B5EF4-FFF2-40B4-BE49-F238E27FC236}">
                  <a16:creationId xmlns:a16="http://schemas.microsoft.com/office/drawing/2014/main" id="{2E200371-618E-4CE0-8B9C-DC846507C18A}"/>
                </a:ext>
              </a:extLst>
            </p:cNvPr>
            <p:cNvSpPr/>
            <p:nvPr/>
          </p:nvSpPr>
          <p:spPr>
            <a:xfrm>
              <a:off x="9589240" y="893520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0E7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星形: 四角 134">
              <a:extLst>
                <a:ext uri="{FF2B5EF4-FFF2-40B4-BE49-F238E27FC236}">
                  <a16:creationId xmlns:a16="http://schemas.microsoft.com/office/drawing/2014/main" id="{1814FD50-A11B-47A5-9240-8AA915B2F875}"/>
                </a:ext>
              </a:extLst>
            </p:cNvPr>
            <p:cNvSpPr/>
            <p:nvPr/>
          </p:nvSpPr>
          <p:spPr>
            <a:xfrm>
              <a:off x="10121676" y="569428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0E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" name="星形: 四角 135">
              <a:extLst>
                <a:ext uri="{FF2B5EF4-FFF2-40B4-BE49-F238E27FC236}">
                  <a16:creationId xmlns:a16="http://schemas.microsoft.com/office/drawing/2014/main" id="{B37A8717-722D-4364-9C67-ABDCD6C29555}"/>
                </a:ext>
              </a:extLst>
            </p:cNvPr>
            <p:cNvSpPr/>
            <p:nvPr/>
          </p:nvSpPr>
          <p:spPr>
            <a:xfrm>
              <a:off x="10677260" y="997692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1E9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" name="星形: 四角 136">
              <a:extLst>
                <a:ext uri="{FF2B5EF4-FFF2-40B4-BE49-F238E27FC236}">
                  <a16:creationId xmlns:a16="http://schemas.microsoft.com/office/drawing/2014/main" id="{D5CCD8C2-A3E6-4CCA-909C-E91392B055AC}"/>
                </a:ext>
              </a:extLst>
            </p:cNvPr>
            <p:cNvSpPr/>
            <p:nvPr/>
          </p:nvSpPr>
          <p:spPr>
            <a:xfrm>
              <a:off x="11221271" y="1449104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2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" name="星形: 四角 137">
              <a:extLst>
                <a:ext uri="{FF2B5EF4-FFF2-40B4-BE49-F238E27FC236}">
                  <a16:creationId xmlns:a16="http://schemas.microsoft.com/office/drawing/2014/main" id="{8D7857E4-1FD4-45CD-9BA9-2B557AE19B10}"/>
                </a:ext>
              </a:extLst>
            </p:cNvPr>
            <p:cNvSpPr/>
            <p:nvPr/>
          </p:nvSpPr>
          <p:spPr>
            <a:xfrm>
              <a:off x="11811579" y="1773340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2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" name="星形: 四角 138">
              <a:extLst>
                <a:ext uri="{FF2B5EF4-FFF2-40B4-BE49-F238E27FC236}">
                  <a16:creationId xmlns:a16="http://schemas.microsoft.com/office/drawing/2014/main" id="{CD4473ED-E069-4EFA-8DD1-80252223C6F5}"/>
                </a:ext>
              </a:extLst>
            </p:cNvPr>
            <p:cNvSpPr/>
            <p:nvPr/>
          </p:nvSpPr>
          <p:spPr>
            <a:xfrm>
              <a:off x="11823154" y="3775615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EADC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" name="星形: 四角 139">
              <a:extLst>
                <a:ext uri="{FF2B5EF4-FFF2-40B4-BE49-F238E27FC236}">
                  <a16:creationId xmlns:a16="http://schemas.microsoft.com/office/drawing/2014/main" id="{FE2653EF-BD04-47B8-B407-70A0646B7A9E}"/>
                </a:ext>
              </a:extLst>
            </p:cNvPr>
            <p:cNvSpPr/>
            <p:nvPr/>
          </p:nvSpPr>
          <p:spPr>
            <a:xfrm>
              <a:off x="11244420" y="3324202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EEE5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" name="星形: 四角 140">
              <a:extLst>
                <a:ext uri="{FF2B5EF4-FFF2-40B4-BE49-F238E27FC236}">
                  <a16:creationId xmlns:a16="http://schemas.microsoft.com/office/drawing/2014/main" id="{FF607545-DA03-41E9-A84B-E9DE3E3E59B3}"/>
                </a:ext>
              </a:extLst>
            </p:cNvPr>
            <p:cNvSpPr/>
            <p:nvPr/>
          </p:nvSpPr>
          <p:spPr>
            <a:xfrm>
              <a:off x="10700409" y="3752466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ECE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" name="星形: 四角 141">
              <a:extLst>
                <a:ext uri="{FF2B5EF4-FFF2-40B4-BE49-F238E27FC236}">
                  <a16:creationId xmlns:a16="http://schemas.microsoft.com/office/drawing/2014/main" id="{2FA090A7-47CE-4CAE-B59C-6626FF991E36}"/>
                </a:ext>
              </a:extLst>
            </p:cNvPr>
            <p:cNvSpPr/>
            <p:nvPr/>
          </p:nvSpPr>
          <p:spPr>
            <a:xfrm>
              <a:off x="10144825" y="4146005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EDDC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" name="星形: 四角 142">
              <a:extLst>
                <a:ext uri="{FF2B5EF4-FFF2-40B4-BE49-F238E27FC236}">
                  <a16:creationId xmlns:a16="http://schemas.microsoft.com/office/drawing/2014/main" id="{4AFB6108-C029-42BD-9D77-96FA503903DE}"/>
                </a:ext>
              </a:extLst>
            </p:cNvPr>
            <p:cNvSpPr/>
            <p:nvPr/>
          </p:nvSpPr>
          <p:spPr>
            <a:xfrm>
              <a:off x="9577665" y="3821914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EEE3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" name="星形: 四角 143">
              <a:extLst>
                <a:ext uri="{FF2B5EF4-FFF2-40B4-BE49-F238E27FC236}">
                  <a16:creationId xmlns:a16="http://schemas.microsoft.com/office/drawing/2014/main" id="{3FC9B006-AEF2-41BD-B6D1-89215A674F7B}"/>
                </a:ext>
              </a:extLst>
            </p:cNvPr>
            <p:cNvSpPr/>
            <p:nvPr/>
          </p:nvSpPr>
          <p:spPr>
            <a:xfrm>
              <a:off x="9045230" y="3520972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0E7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13A84319-9CB9-408B-B962-70FDB12A3347}"/>
              </a:ext>
            </a:extLst>
          </p:cNvPr>
          <p:cNvGrpSpPr/>
          <p:nvPr/>
        </p:nvGrpSpPr>
        <p:grpSpPr>
          <a:xfrm>
            <a:off x="-178966" y="0"/>
            <a:ext cx="3251053" cy="4213185"/>
            <a:chOff x="-178966" y="0"/>
            <a:chExt cx="3251053" cy="4213185"/>
          </a:xfrm>
        </p:grpSpPr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id="{34A2B8F9-4770-4C50-A6BB-6E0F5F7E39AE}"/>
                </a:ext>
              </a:extLst>
            </p:cNvPr>
            <p:cNvCxnSpPr>
              <a:cxnSpLocks/>
            </p:cNvCxnSpPr>
            <p:nvPr/>
          </p:nvCxnSpPr>
          <p:spPr>
            <a:xfrm>
              <a:off x="51811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星形: 四角 145">
              <a:extLst>
                <a:ext uri="{FF2B5EF4-FFF2-40B4-BE49-F238E27FC236}">
                  <a16:creationId xmlns:a16="http://schemas.microsoft.com/office/drawing/2014/main" id="{C8A08898-6A55-4674-B79D-290DDD699A2E}"/>
                </a:ext>
              </a:extLst>
            </p:cNvPr>
            <p:cNvSpPr/>
            <p:nvPr/>
          </p:nvSpPr>
          <p:spPr>
            <a:xfrm>
              <a:off x="-178966" y="1484311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2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id="{54139FBC-5ECC-47B6-A3AA-C633F1354665}"/>
                </a:ext>
              </a:extLst>
            </p:cNvPr>
            <p:cNvCxnSpPr>
              <a:cxnSpLocks/>
            </p:cNvCxnSpPr>
            <p:nvPr/>
          </p:nvCxnSpPr>
          <p:spPr>
            <a:xfrm>
              <a:off x="599011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id="{7E755CD1-8587-43CE-AB1F-980A376F79F3}"/>
                </a:ext>
              </a:extLst>
            </p:cNvPr>
            <p:cNvCxnSpPr>
              <a:cxnSpLocks/>
            </p:cNvCxnSpPr>
            <p:nvPr/>
          </p:nvCxnSpPr>
          <p:spPr>
            <a:xfrm>
              <a:off x="1146211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id="{38EAAC0E-82E6-4F5D-A064-C1F4A3EC472A}"/>
                </a:ext>
              </a:extLst>
            </p:cNvPr>
            <p:cNvCxnSpPr>
              <a:cxnSpLocks/>
            </p:cNvCxnSpPr>
            <p:nvPr/>
          </p:nvCxnSpPr>
          <p:spPr>
            <a:xfrm>
              <a:off x="1693411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>
              <a:extLst>
                <a:ext uri="{FF2B5EF4-FFF2-40B4-BE49-F238E27FC236}">
                  <a16:creationId xmlns:a16="http://schemas.microsoft.com/office/drawing/2014/main" id="{3D2693B6-8D2C-4030-87F7-1B341C33B2C0}"/>
                </a:ext>
              </a:extLst>
            </p:cNvPr>
            <p:cNvCxnSpPr>
              <a:cxnSpLocks/>
            </p:cNvCxnSpPr>
            <p:nvPr/>
          </p:nvCxnSpPr>
          <p:spPr>
            <a:xfrm>
              <a:off x="2240611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>
              <a:extLst>
                <a:ext uri="{FF2B5EF4-FFF2-40B4-BE49-F238E27FC236}">
                  <a16:creationId xmlns:a16="http://schemas.microsoft.com/office/drawing/2014/main" id="{743A250B-15DA-4561-B3EA-E07E09AF49F5}"/>
                </a:ext>
              </a:extLst>
            </p:cNvPr>
            <p:cNvCxnSpPr>
              <a:cxnSpLocks/>
            </p:cNvCxnSpPr>
            <p:nvPr/>
          </p:nvCxnSpPr>
          <p:spPr>
            <a:xfrm>
              <a:off x="2787811" y="0"/>
              <a:ext cx="0" cy="4213185"/>
            </a:xfrm>
            <a:prstGeom prst="line">
              <a:avLst/>
            </a:prstGeom>
            <a:ln w="50800">
              <a:gradFill>
                <a:gsLst>
                  <a:gs pos="69000">
                    <a:srgbClr val="F1E8F1">
                      <a:lumMod val="90000"/>
                      <a:lumOff val="10000"/>
                    </a:srgbClr>
                  </a:gs>
                  <a:gs pos="0">
                    <a:srgbClr val="F1E8F1">
                      <a:lumMod val="90000"/>
                      <a:lumOff val="10000"/>
                      <a:alpha val="0"/>
                    </a:srgbClr>
                  </a:gs>
                  <a:gs pos="100000">
                    <a:srgbClr val="F1E8F1">
                      <a:alpha val="0"/>
                    </a:srgbClr>
                  </a:gs>
                  <a:gs pos="38000">
                    <a:srgbClr val="F1E8F1">
                      <a:lumMod val="90000"/>
                      <a:lumOff val="10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星形: 四角 151">
              <a:extLst>
                <a:ext uri="{FF2B5EF4-FFF2-40B4-BE49-F238E27FC236}">
                  <a16:creationId xmlns:a16="http://schemas.microsoft.com/office/drawing/2014/main" id="{EF025DAD-3E67-4C5F-9B21-A6E3587B72D9}"/>
                </a:ext>
              </a:extLst>
            </p:cNvPr>
            <p:cNvSpPr/>
            <p:nvPr/>
          </p:nvSpPr>
          <p:spPr>
            <a:xfrm>
              <a:off x="376619" y="1160220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0E7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" name="星形: 四角 152">
              <a:extLst>
                <a:ext uri="{FF2B5EF4-FFF2-40B4-BE49-F238E27FC236}">
                  <a16:creationId xmlns:a16="http://schemas.microsoft.com/office/drawing/2014/main" id="{BB9B1207-004B-4C20-BD51-92A12ECA9F83}"/>
                </a:ext>
              </a:extLst>
            </p:cNvPr>
            <p:cNvSpPr/>
            <p:nvPr/>
          </p:nvSpPr>
          <p:spPr>
            <a:xfrm>
              <a:off x="909055" y="836128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0E5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" name="星形: 四角 153">
              <a:extLst>
                <a:ext uri="{FF2B5EF4-FFF2-40B4-BE49-F238E27FC236}">
                  <a16:creationId xmlns:a16="http://schemas.microsoft.com/office/drawing/2014/main" id="{247785D5-3828-4C32-9B12-47C1F92BB627}"/>
                </a:ext>
              </a:extLst>
            </p:cNvPr>
            <p:cNvSpPr/>
            <p:nvPr/>
          </p:nvSpPr>
          <p:spPr>
            <a:xfrm>
              <a:off x="1464639" y="1148646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1E9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" name="星形: 四角 154">
              <a:extLst>
                <a:ext uri="{FF2B5EF4-FFF2-40B4-BE49-F238E27FC236}">
                  <a16:creationId xmlns:a16="http://schemas.microsoft.com/office/drawing/2014/main" id="{C3D57660-4339-456C-8E69-F60FD3DB77D0}"/>
                </a:ext>
              </a:extLst>
            </p:cNvPr>
            <p:cNvSpPr/>
            <p:nvPr/>
          </p:nvSpPr>
          <p:spPr>
            <a:xfrm>
              <a:off x="2008650" y="1553759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2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" name="星形: 四角 155">
              <a:extLst>
                <a:ext uri="{FF2B5EF4-FFF2-40B4-BE49-F238E27FC236}">
                  <a16:creationId xmlns:a16="http://schemas.microsoft.com/office/drawing/2014/main" id="{33059949-D1BD-4F37-A03F-29A8E3E9FF8E}"/>
                </a:ext>
              </a:extLst>
            </p:cNvPr>
            <p:cNvSpPr/>
            <p:nvPr/>
          </p:nvSpPr>
          <p:spPr>
            <a:xfrm>
              <a:off x="2598958" y="1102009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2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7" name="星形: 四角 156">
              <a:extLst>
                <a:ext uri="{FF2B5EF4-FFF2-40B4-BE49-F238E27FC236}">
                  <a16:creationId xmlns:a16="http://schemas.microsoft.com/office/drawing/2014/main" id="{A248927F-8820-4753-9539-B6870C501D4D}"/>
                </a:ext>
              </a:extLst>
            </p:cNvPr>
            <p:cNvSpPr/>
            <p:nvPr/>
          </p:nvSpPr>
          <p:spPr>
            <a:xfrm flipV="1">
              <a:off x="2610533" y="3184052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EADC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8" name="星形: 四角 157">
              <a:extLst>
                <a:ext uri="{FF2B5EF4-FFF2-40B4-BE49-F238E27FC236}">
                  <a16:creationId xmlns:a16="http://schemas.microsoft.com/office/drawing/2014/main" id="{1C46037B-729B-4323-9695-3BF504358452}"/>
                </a:ext>
              </a:extLst>
            </p:cNvPr>
            <p:cNvSpPr/>
            <p:nvPr/>
          </p:nvSpPr>
          <p:spPr>
            <a:xfrm flipV="1">
              <a:off x="2031799" y="3635465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EEE5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9" name="星形: 四角 158">
              <a:extLst>
                <a:ext uri="{FF2B5EF4-FFF2-40B4-BE49-F238E27FC236}">
                  <a16:creationId xmlns:a16="http://schemas.microsoft.com/office/drawing/2014/main" id="{FD3523C8-4B83-40D1-A9D6-37453FC8B901}"/>
                </a:ext>
              </a:extLst>
            </p:cNvPr>
            <p:cNvSpPr/>
            <p:nvPr/>
          </p:nvSpPr>
          <p:spPr>
            <a:xfrm flipV="1">
              <a:off x="1487788" y="3207201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ECE0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0" name="星形: 四角 159">
              <a:extLst>
                <a:ext uri="{FF2B5EF4-FFF2-40B4-BE49-F238E27FC236}">
                  <a16:creationId xmlns:a16="http://schemas.microsoft.com/office/drawing/2014/main" id="{3984E128-782C-47B0-A083-52799421AC25}"/>
                </a:ext>
              </a:extLst>
            </p:cNvPr>
            <p:cNvSpPr/>
            <p:nvPr/>
          </p:nvSpPr>
          <p:spPr>
            <a:xfrm flipV="1">
              <a:off x="932204" y="2889862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EDDC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1" name="星形: 四角 160">
              <a:extLst>
                <a:ext uri="{FF2B5EF4-FFF2-40B4-BE49-F238E27FC236}">
                  <a16:creationId xmlns:a16="http://schemas.microsoft.com/office/drawing/2014/main" id="{817B90B2-0732-43DD-BF0F-45981EB30A5A}"/>
                </a:ext>
              </a:extLst>
            </p:cNvPr>
            <p:cNvSpPr/>
            <p:nvPr/>
          </p:nvSpPr>
          <p:spPr>
            <a:xfrm flipV="1">
              <a:off x="365044" y="3213953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EEE3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2" name="星形: 四角 161">
              <a:extLst>
                <a:ext uri="{FF2B5EF4-FFF2-40B4-BE49-F238E27FC236}">
                  <a16:creationId xmlns:a16="http://schemas.microsoft.com/office/drawing/2014/main" id="{25B0C6EC-D934-4F98-8D23-45BEE786A1A1}"/>
                </a:ext>
              </a:extLst>
            </p:cNvPr>
            <p:cNvSpPr/>
            <p:nvPr/>
          </p:nvSpPr>
          <p:spPr>
            <a:xfrm flipV="1">
              <a:off x="-167391" y="3514895"/>
              <a:ext cx="461554" cy="461554"/>
            </a:xfrm>
            <a:prstGeom prst="star4">
              <a:avLst>
                <a:gd name="adj" fmla="val 23743"/>
              </a:avLst>
            </a:prstGeom>
            <a:solidFill>
              <a:srgbClr val="F0E7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36896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41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7F8431-99F6-4C25-9C2E-257AE3839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96702E3-FF9C-4C07-A1BA-979F186E83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hlinkClick r:id="rId2"/>
              </a:rPr>
              <a:t>安逸</a:t>
            </a:r>
            <a:r>
              <a:rPr lang="en-US" altLang="zh-CN" dirty="0">
                <a:hlinkClick r:id="rId2"/>
              </a:rPr>
              <a:t>PPT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276510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D6B7DE"/>
            </a:gs>
            <a:gs pos="57000">
              <a:srgbClr val="F6EFF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>
            <a:extLst>
              <a:ext uri="{FF2B5EF4-FFF2-40B4-BE49-F238E27FC236}">
                <a16:creationId xmlns:a16="http://schemas.microsoft.com/office/drawing/2014/main" id="{46328F78-A0B0-4E7C-9F17-28BEAE64FEB8}"/>
              </a:ext>
            </a:extLst>
          </p:cNvPr>
          <p:cNvSpPr txBox="1"/>
          <p:nvPr/>
        </p:nvSpPr>
        <p:spPr>
          <a:xfrm>
            <a:off x="215611" y="47970"/>
            <a:ext cx="2751429" cy="6653581"/>
          </a:xfrm>
          <a:custGeom>
            <a:avLst/>
            <a:gdLst>
              <a:gd name="connsiteX0" fmla="*/ 1198718 w 2751429"/>
              <a:gd name="connsiteY0" fmla="*/ 0 h 6653581"/>
              <a:gd name="connsiteX1" fmla="*/ 1943288 w 2751429"/>
              <a:gd name="connsiteY1" fmla="*/ 230673 h 6653581"/>
              <a:gd name="connsiteX2" fmla="*/ 2006859 w 2751429"/>
              <a:gd name="connsiteY2" fmla="*/ 261314 h 6653581"/>
              <a:gd name="connsiteX3" fmla="*/ 2054751 w 2751429"/>
              <a:gd name="connsiteY3" fmla="*/ 346013 h 6653581"/>
              <a:gd name="connsiteX4" fmla="*/ 2021662 w 2751429"/>
              <a:gd name="connsiteY4" fmla="*/ 446035 h 6653581"/>
              <a:gd name="connsiteX5" fmla="*/ 1873616 w 2751429"/>
              <a:gd name="connsiteY5" fmla="*/ 562274 h 6653581"/>
              <a:gd name="connsiteX6" fmla="*/ 1870015 w 2751429"/>
              <a:gd name="connsiteY6" fmla="*/ 930182 h 6653581"/>
              <a:gd name="connsiteX7" fmla="*/ 1863314 w 2751429"/>
              <a:gd name="connsiteY7" fmla="*/ 1443864 h 6653581"/>
              <a:gd name="connsiteX8" fmla="*/ 1859707 w 2751429"/>
              <a:gd name="connsiteY8" fmla="*/ 1802161 h 6653581"/>
              <a:gd name="connsiteX9" fmla="*/ 1971151 w 2751429"/>
              <a:gd name="connsiteY9" fmla="*/ 1802161 h 6653581"/>
              <a:gd name="connsiteX10" fmla="*/ 2145322 w 2751429"/>
              <a:gd name="connsiteY10" fmla="*/ 1484978 h 6653581"/>
              <a:gd name="connsiteX11" fmla="*/ 2189732 w 2751429"/>
              <a:gd name="connsiteY11" fmla="*/ 1425507 h 6653581"/>
              <a:gd name="connsiteX12" fmla="*/ 2249821 w 2751429"/>
              <a:gd name="connsiteY12" fmla="*/ 1398475 h 6653581"/>
              <a:gd name="connsiteX13" fmla="*/ 2318618 w 2751429"/>
              <a:gd name="connsiteY13" fmla="*/ 1421005 h 6653581"/>
              <a:gd name="connsiteX14" fmla="*/ 2382188 w 2751429"/>
              <a:gd name="connsiteY14" fmla="*/ 1470560 h 6653581"/>
              <a:gd name="connsiteX15" fmla="*/ 2681763 w 2751429"/>
              <a:gd name="connsiteY15" fmla="*/ 1787742 h 6653581"/>
              <a:gd name="connsiteX16" fmla="*/ 2729655 w 2751429"/>
              <a:gd name="connsiteY16" fmla="*/ 1841806 h 6653581"/>
              <a:gd name="connsiteX17" fmla="*/ 2751429 w 2751429"/>
              <a:gd name="connsiteY17" fmla="*/ 1895876 h 6653581"/>
              <a:gd name="connsiteX18" fmla="*/ 2713983 w 2751429"/>
              <a:gd name="connsiteY18" fmla="*/ 1959850 h 6653581"/>
              <a:gd name="connsiteX19" fmla="*/ 2639960 w 2751429"/>
              <a:gd name="connsiteY19" fmla="*/ 1975167 h 6653581"/>
              <a:gd name="connsiteX20" fmla="*/ 1859707 w 2751429"/>
              <a:gd name="connsiteY20" fmla="*/ 1975167 h 6653581"/>
              <a:gd name="connsiteX21" fmla="*/ 1857906 w 2751429"/>
              <a:gd name="connsiteY21" fmla="*/ 2163394 h 6653581"/>
              <a:gd name="connsiteX22" fmla="*/ 1854555 w 2751429"/>
              <a:gd name="connsiteY22" fmla="*/ 2423705 h 6653581"/>
              <a:gd name="connsiteX23" fmla="*/ 1852755 w 2751429"/>
              <a:gd name="connsiteY23" fmla="*/ 2602320 h 6653581"/>
              <a:gd name="connsiteX24" fmla="*/ 2114108 w 2751429"/>
              <a:gd name="connsiteY24" fmla="*/ 2702439 h 6653581"/>
              <a:gd name="connsiteX25" fmla="*/ 2490051 w 2751429"/>
              <a:gd name="connsiteY25" fmla="*/ 2941928 h 6653581"/>
              <a:gd name="connsiteX26" fmla="*/ 2681763 w 2751429"/>
              <a:gd name="connsiteY26" fmla="*/ 3315975 h 6653581"/>
              <a:gd name="connsiteX27" fmla="*/ 2609478 w 2751429"/>
              <a:gd name="connsiteY27" fmla="*/ 3534940 h 6653581"/>
              <a:gd name="connsiteX28" fmla="*/ 2396123 w 2751429"/>
              <a:gd name="connsiteY28" fmla="*/ 3640364 h 6653581"/>
              <a:gd name="connsiteX29" fmla="*/ 2142709 w 2751429"/>
              <a:gd name="connsiteY29" fmla="*/ 3512410 h 6653581"/>
              <a:gd name="connsiteX30" fmla="*/ 2061721 w 2751429"/>
              <a:gd name="connsiteY30" fmla="*/ 3287145 h 6653581"/>
              <a:gd name="connsiteX31" fmla="*/ 1965062 w 2751429"/>
              <a:gd name="connsiteY31" fmla="*/ 2910491 h 6653581"/>
              <a:gd name="connsiteX32" fmla="*/ 1852755 w 2751429"/>
              <a:gd name="connsiteY32" fmla="*/ 2717659 h 6653581"/>
              <a:gd name="connsiteX33" fmla="*/ 1856012 w 2751429"/>
              <a:gd name="connsiteY33" fmla="*/ 3345827 h 6653581"/>
              <a:gd name="connsiteX34" fmla="*/ 1863189 w 2751429"/>
              <a:gd name="connsiteY34" fmla="*/ 4282840 h 6653581"/>
              <a:gd name="connsiteX35" fmla="*/ 1870359 w 2751429"/>
              <a:gd name="connsiteY35" fmla="*/ 5210390 h 6653581"/>
              <a:gd name="connsiteX36" fmla="*/ 1873616 w 2751429"/>
              <a:gd name="connsiteY36" fmla="*/ 5810168 h 6653581"/>
              <a:gd name="connsiteX37" fmla="*/ 1871559 w 2751429"/>
              <a:gd name="connsiteY37" fmla="*/ 6007741 h 6653581"/>
              <a:gd name="connsiteX38" fmla="*/ 1866408 w 2751429"/>
              <a:gd name="connsiteY38" fmla="*/ 6275795 h 6653581"/>
              <a:gd name="connsiteX39" fmla="*/ 1859707 w 2751429"/>
              <a:gd name="connsiteY39" fmla="*/ 6430114 h 6653581"/>
              <a:gd name="connsiteX40" fmla="*/ 1766691 w 2751429"/>
              <a:gd name="connsiteY40" fmla="*/ 6568883 h 6653581"/>
              <a:gd name="connsiteX41" fmla="*/ 1491103 w 2751429"/>
              <a:gd name="connsiteY41" fmla="*/ 6653581 h 6653581"/>
              <a:gd name="connsiteX42" fmla="*/ 1284031 w 2751429"/>
              <a:gd name="connsiteY42" fmla="*/ 6588702 h 6653581"/>
              <a:gd name="connsiteX43" fmla="*/ 1254449 w 2751429"/>
              <a:gd name="connsiteY43" fmla="*/ 6480575 h 6653581"/>
              <a:gd name="connsiteX44" fmla="*/ 1263739 w 2751429"/>
              <a:gd name="connsiteY44" fmla="*/ 6275795 h 6653581"/>
              <a:gd name="connsiteX45" fmla="*/ 1282312 w 2751429"/>
              <a:gd name="connsiteY45" fmla="*/ 5990923 h 6653581"/>
              <a:gd name="connsiteX46" fmla="*/ 1296253 w 2751429"/>
              <a:gd name="connsiteY46" fmla="*/ 5795749 h 6653581"/>
              <a:gd name="connsiteX47" fmla="*/ 1311212 w 2751429"/>
              <a:gd name="connsiteY47" fmla="*/ 5399276 h 6653581"/>
              <a:gd name="connsiteX48" fmla="*/ 1332373 w 2751429"/>
              <a:gd name="connsiteY48" fmla="*/ 4733681 h 6653581"/>
              <a:gd name="connsiteX49" fmla="*/ 1365919 w 2751429"/>
              <a:gd name="connsiteY49" fmla="*/ 3395273 h 6653581"/>
              <a:gd name="connsiteX50" fmla="*/ 877970 w 2751429"/>
              <a:gd name="connsiteY50" fmla="*/ 4267516 h 6653581"/>
              <a:gd name="connsiteX51" fmla="*/ 434824 w 2751429"/>
              <a:gd name="connsiteY51" fmla="*/ 4803360 h 6653581"/>
              <a:gd name="connsiteX52" fmla="*/ 20899 w 2751429"/>
              <a:gd name="connsiteY52" fmla="*/ 5146973 h 6653581"/>
              <a:gd name="connsiteX53" fmla="*/ 0 w 2751429"/>
              <a:gd name="connsiteY53" fmla="*/ 5103724 h 6653581"/>
              <a:gd name="connsiteX54" fmla="*/ 524576 w 2751429"/>
              <a:gd name="connsiteY54" fmla="*/ 4276307 h 6653581"/>
              <a:gd name="connsiteX55" fmla="*/ 941378 w 2751429"/>
              <a:gd name="connsiteY55" fmla="*/ 3355627 h 6653581"/>
              <a:gd name="connsiteX56" fmla="*/ 1223642 w 2751429"/>
              <a:gd name="connsiteY56" fmla="*/ 2526858 h 6653581"/>
              <a:gd name="connsiteX57" fmla="*/ 1344582 w 2751429"/>
              <a:gd name="connsiteY57" fmla="*/ 1975167 h 6653581"/>
              <a:gd name="connsiteX58" fmla="*/ 1121644 w 2751429"/>
              <a:gd name="connsiteY58" fmla="*/ 1975167 h 6653581"/>
              <a:gd name="connsiteX59" fmla="*/ 651443 w 2751429"/>
              <a:gd name="connsiteY59" fmla="*/ 1985982 h 6653581"/>
              <a:gd name="connsiteX60" fmla="*/ 369672 w 2751429"/>
              <a:gd name="connsiteY60" fmla="*/ 2018422 h 6653581"/>
              <a:gd name="connsiteX61" fmla="*/ 258203 w 2751429"/>
              <a:gd name="connsiteY61" fmla="*/ 1758906 h 6653581"/>
              <a:gd name="connsiteX62" fmla="*/ 752841 w 2751429"/>
              <a:gd name="connsiteY62" fmla="*/ 1791345 h 6653581"/>
              <a:gd name="connsiteX63" fmla="*/ 1247485 w 2751429"/>
              <a:gd name="connsiteY63" fmla="*/ 1802161 h 6653581"/>
              <a:gd name="connsiteX64" fmla="*/ 1379828 w 2751429"/>
              <a:gd name="connsiteY64" fmla="*/ 1802161 h 6653581"/>
              <a:gd name="connsiteX65" fmla="*/ 1352997 w 2751429"/>
              <a:gd name="connsiteY65" fmla="*/ 839940 h 6653581"/>
              <a:gd name="connsiteX66" fmla="*/ 1285919 w 2751429"/>
              <a:gd name="connsiteY66" fmla="*/ 308638 h 6653581"/>
              <a:gd name="connsiteX67" fmla="*/ 1198718 w 2751429"/>
              <a:gd name="connsiteY67" fmla="*/ 0 h 6653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751429" h="6653581">
                <a:moveTo>
                  <a:pt x="1198718" y="0"/>
                </a:moveTo>
                <a:lnTo>
                  <a:pt x="1943288" y="230673"/>
                </a:lnTo>
                <a:cubicBezTo>
                  <a:pt x="1957073" y="233681"/>
                  <a:pt x="1978265" y="243888"/>
                  <a:pt x="2006859" y="261314"/>
                </a:cubicBezTo>
                <a:cubicBezTo>
                  <a:pt x="2035453" y="278734"/>
                  <a:pt x="2051419" y="306969"/>
                  <a:pt x="2054751" y="346013"/>
                </a:cubicBezTo>
                <a:cubicBezTo>
                  <a:pt x="2056789" y="386111"/>
                  <a:pt x="2045755" y="419449"/>
                  <a:pt x="2021662" y="446035"/>
                </a:cubicBezTo>
                <a:cubicBezTo>
                  <a:pt x="1997569" y="472614"/>
                  <a:pt x="1948221" y="511360"/>
                  <a:pt x="1873616" y="562274"/>
                </a:cubicBezTo>
                <a:cubicBezTo>
                  <a:pt x="1873447" y="635516"/>
                  <a:pt x="1872247" y="758153"/>
                  <a:pt x="1870015" y="930182"/>
                </a:cubicBezTo>
                <a:cubicBezTo>
                  <a:pt x="1867777" y="1102212"/>
                  <a:pt x="1865552" y="1273439"/>
                  <a:pt x="1863314" y="1443864"/>
                </a:cubicBezTo>
                <a:cubicBezTo>
                  <a:pt x="1861082" y="1614290"/>
                  <a:pt x="1859882" y="1733724"/>
                  <a:pt x="1859707" y="1802161"/>
                </a:cubicBezTo>
                <a:lnTo>
                  <a:pt x="1971151" y="1802161"/>
                </a:lnTo>
                <a:lnTo>
                  <a:pt x="2145322" y="1484978"/>
                </a:lnTo>
                <a:cubicBezTo>
                  <a:pt x="2156206" y="1462455"/>
                  <a:pt x="2171009" y="1442629"/>
                  <a:pt x="2189732" y="1425507"/>
                </a:cubicBezTo>
                <a:cubicBezTo>
                  <a:pt x="2208461" y="1408391"/>
                  <a:pt x="2228485" y="1399381"/>
                  <a:pt x="2249821" y="1398475"/>
                </a:cubicBezTo>
                <a:cubicBezTo>
                  <a:pt x="2271451" y="1399225"/>
                  <a:pt x="2294381" y="1406735"/>
                  <a:pt x="2318618" y="1421005"/>
                </a:cubicBezTo>
                <a:cubicBezTo>
                  <a:pt x="2342854" y="1435274"/>
                  <a:pt x="2364047" y="1451788"/>
                  <a:pt x="2382188" y="1470560"/>
                </a:cubicBezTo>
                <a:lnTo>
                  <a:pt x="2681763" y="1787742"/>
                </a:lnTo>
                <a:cubicBezTo>
                  <a:pt x="2699905" y="1805764"/>
                  <a:pt x="2715871" y="1823785"/>
                  <a:pt x="2729655" y="1841806"/>
                </a:cubicBezTo>
                <a:cubicBezTo>
                  <a:pt x="2743446" y="1859827"/>
                  <a:pt x="2750704" y="1877855"/>
                  <a:pt x="2751429" y="1895876"/>
                </a:cubicBezTo>
                <a:cubicBezTo>
                  <a:pt x="2749835" y="1927559"/>
                  <a:pt x="2737351" y="1948885"/>
                  <a:pt x="2713983" y="1959850"/>
                </a:cubicBezTo>
                <a:cubicBezTo>
                  <a:pt x="2690615" y="1970814"/>
                  <a:pt x="2665941" y="1975917"/>
                  <a:pt x="2639960" y="1975167"/>
                </a:cubicBezTo>
                <a:lnTo>
                  <a:pt x="1859707" y="1975167"/>
                </a:lnTo>
                <a:cubicBezTo>
                  <a:pt x="1859625" y="2013079"/>
                  <a:pt x="1859025" y="2075823"/>
                  <a:pt x="1857906" y="2163394"/>
                </a:cubicBezTo>
                <a:cubicBezTo>
                  <a:pt x="1856793" y="2250964"/>
                  <a:pt x="1855674" y="2337739"/>
                  <a:pt x="1854555" y="2423705"/>
                </a:cubicBezTo>
                <a:cubicBezTo>
                  <a:pt x="1853443" y="2509678"/>
                  <a:pt x="1852842" y="2569214"/>
                  <a:pt x="1852755" y="2602320"/>
                </a:cubicBezTo>
                <a:cubicBezTo>
                  <a:pt x="1895877" y="2612068"/>
                  <a:pt x="1982997" y="2645439"/>
                  <a:pt x="2114108" y="2702439"/>
                </a:cubicBezTo>
                <a:cubicBezTo>
                  <a:pt x="2245226" y="2759446"/>
                  <a:pt x="2370542" y="2839273"/>
                  <a:pt x="2490051" y="2941928"/>
                </a:cubicBezTo>
                <a:cubicBezTo>
                  <a:pt x="2609553" y="3044583"/>
                  <a:pt x="2673461" y="3169270"/>
                  <a:pt x="2681763" y="3315975"/>
                </a:cubicBezTo>
                <a:cubicBezTo>
                  <a:pt x="2681613" y="3395725"/>
                  <a:pt x="2657526" y="3468709"/>
                  <a:pt x="2609478" y="3534940"/>
                </a:cubicBezTo>
                <a:cubicBezTo>
                  <a:pt x="2561442" y="3601171"/>
                  <a:pt x="2490319" y="3636314"/>
                  <a:pt x="2396123" y="3640364"/>
                </a:cubicBezTo>
                <a:cubicBezTo>
                  <a:pt x="2271157" y="3633759"/>
                  <a:pt x="2186687" y="3591106"/>
                  <a:pt x="2142709" y="3512410"/>
                </a:cubicBezTo>
                <a:cubicBezTo>
                  <a:pt x="2098730" y="3433721"/>
                  <a:pt x="2071736" y="3358629"/>
                  <a:pt x="2061721" y="3287145"/>
                </a:cubicBezTo>
                <a:cubicBezTo>
                  <a:pt x="2025582" y="3115640"/>
                  <a:pt x="1993362" y="2990086"/>
                  <a:pt x="1965062" y="2910491"/>
                </a:cubicBezTo>
                <a:cubicBezTo>
                  <a:pt x="1936762" y="2830897"/>
                  <a:pt x="1899328" y="2766619"/>
                  <a:pt x="1852755" y="2717659"/>
                </a:cubicBezTo>
                <a:cubicBezTo>
                  <a:pt x="1852861" y="2849047"/>
                  <a:pt x="1853949" y="3058439"/>
                  <a:pt x="1856012" y="3345827"/>
                </a:cubicBezTo>
                <a:cubicBezTo>
                  <a:pt x="1858081" y="3633216"/>
                  <a:pt x="1860469" y="3945554"/>
                  <a:pt x="1863189" y="4282840"/>
                </a:cubicBezTo>
                <a:cubicBezTo>
                  <a:pt x="1865902" y="4620120"/>
                  <a:pt x="1868296" y="4929308"/>
                  <a:pt x="1870359" y="5210390"/>
                </a:cubicBezTo>
                <a:cubicBezTo>
                  <a:pt x="1872422" y="5491471"/>
                  <a:pt x="1873510" y="5691393"/>
                  <a:pt x="1873616" y="5810168"/>
                </a:cubicBezTo>
                <a:cubicBezTo>
                  <a:pt x="1873578" y="5848927"/>
                  <a:pt x="1872891" y="5914782"/>
                  <a:pt x="1871559" y="6007741"/>
                </a:cubicBezTo>
                <a:cubicBezTo>
                  <a:pt x="1870228" y="6100693"/>
                  <a:pt x="1868509" y="6190049"/>
                  <a:pt x="1866408" y="6275795"/>
                </a:cubicBezTo>
                <a:cubicBezTo>
                  <a:pt x="1864301" y="6361542"/>
                  <a:pt x="1862070" y="6412979"/>
                  <a:pt x="1859707" y="6430114"/>
                </a:cubicBezTo>
                <a:cubicBezTo>
                  <a:pt x="1851742" y="6470963"/>
                  <a:pt x="1820735" y="6517219"/>
                  <a:pt x="1766691" y="6568883"/>
                </a:cubicBezTo>
                <a:cubicBezTo>
                  <a:pt x="1712648" y="6620540"/>
                  <a:pt x="1620783" y="6648775"/>
                  <a:pt x="1491103" y="6653581"/>
                </a:cubicBezTo>
                <a:cubicBezTo>
                  <a:pt x="1377709" y="6649978"/>
                  <a:pt x="1308680" y="6628354"/>
                  <a:pt x="1284031" y="6588702"/>
                </a:cubicBezTo>
                <a:cubicBezTo>
                  <a:pt x="1259375" y="6549057"/>
                  <a:pt x="1249517" y="6513014"/>
                  <a:pt x="1254449" y="6480575"/>
                </a:cubicBezTo>
                <a:cubicBezTo>
                  <a:pt x="1254837" y="6439817"/>
                  <a:pt x="1257931" y="6371555"/>
                  <a:pt x="1263739" y="6275795"/>
                </a:cubicBezTo>
                <a:cubicBezTo>
                  <a:pt x="1269547" y="6180036"/>
                  <a:pt x="1275735" y="6085078"/>
                  <a:pt x="1282312" y="5990923"/>
                </a:cubicBezTo>
                <a:cubicBezTo>
                  <a:pt x="1288895" y="5896761"/>
                  <a:pt x="1293540" y="5831708"/>
                  <a:pt x="1296253" y="5795749"/>
                </a:cubicBezTo>
                <a:cubicBezTo>
                  <a:pt x="1300722" y="5674808"/>
                  <a:pt x="1305711" y="5542650"/>
                  <a:pt x="1311212" y="5399276"/>
                </a:cubicBezTo>
                <a:cubicBezTo>
                  <a:pt x="1316720" y="5255902"/>
                  <a:pt x="1323771" y="5034039"/>
                  <a:pt x="1332373" y="4733681"/>
                </a:cubicBezTo>
                <a:cubicBezTo>
                  <a:pt x="1340975" y="4433317"/>
                  <a:pt x="1352153" y="3987185"/>
                  <a:pt x="1365919" y="3395273"/>
                </a:cubicBezTo>
                <a:cubicBezTo>
                  <a:pt x="1194504" y="3754106"/>
                  <a:pt x="1031855" y="4044851"/>
                  <a:pt x="877970" y="4267516"/>
                </a:cubicBezTo>
                <a:cubicBezTo>
                  <a:pt x="724084" y="4490188"/>
                  <a:pt x="576369" y="4668802"/>
                  <a:pt x="434824" y="4803360"/>
                </a:cubicBezTo>
                <a:cubicBezTo>
                  <a:pt x="293280" y="4937924"/>
                  <a:pt x="155304" y="5052461"/>
                  <a:pt x="20899" y="5146973"/>
                </a:cubicBezTo>
                <a:lnTo>
                  <a:pt x="0" y="5103724"/>
                </a:lnTo>
                <a:cubicBezTo>
                  <a:pt x="190587" y="4858892"/>
                  <a:pt x="365446" y="4583088"/>
                  <a:pt x="524576" y="4276307"/>
                </a:cubicBezTo>
                <a:cubicBezTo>
                  <a:pt x="683700" y="3969526"/>
                  <a:pt x="822638" y="3662628"/>
                  <a:pt x="941378" y="3355627"/>
                </a:cubicBezTo>
                <a:cubicBezTo>
                  <a:pt x="1060124" y="3048620"/>
                  <a:pt x="1154214" y="2772363"/>
                  <a:pt x="1223642" y="2526858"/>
                </a:cubicBezTo>
                <a:cubicBezTo>
                  <a:pt x="1293071" y="2281347"/>
                  <a:pt x="1333386" y="2097454"/>
                  <a:pt x="1344582" y="1975167"/>
                </a:cubicBezTo>
                <a:lnTo>
                  <a:pt x="1121644" y="1975167"/>
                </a:lnTo>
                <a:cubicBezTo>
                  <a:pt x="915247" y="1975167"/>
                  <a:pt x="758511" y="1978770"/>
                  <a:pt x="651443" y="1985982"/>
                </a:cubicBezTo>
                <a:cubicBezTo>
                  <a:pt x="544374" y="1993188"/>
                  <a:pt x="450453" y="2004003"/>
                  <a:pt x="369672" y="2018422"/>
                </a:cubicBezTo>
                <a:lnTo>
                  <a:pt x="258203" y="1758906"/>
                </a:lnTo>
                <a:cubicBezTo>
                  <a:pt x="422215" y="1773324"/>
                  <a:pt x="587090" y="1784139"/>
                  <a:pt x="752841" y="1791345"/>
                </a:cubicBezTo>
                <a:cubicBezTo>
                  <a:pt x="918591" y="1798558"/>
                  <a:pt x="1083473" y="1802161"/>
                  <a:pt x="1247485" y="1802161"/>
                </a:cubicBezTo>
                <a:lnTo>
                  <a:pt x="1379828" y="1802161"/>
                </a:lnTo>
                <a:cubicBezTo>
                  <a:pt x="1379265" y="1392246"/>
                  <a:pt x="1370326" y="1071506"/>
                  <a:pt x="1352997" y="839940"/>
                </a:cubicBezTo>
                <a:cubicBezTo>
                  <a:pt x="1335668" y="608375"/>
                  <a:pt x="1313313" y="431274"/>
                  <a:pt x="1285919" y="308638"/>
                </a:cubicBezTo>
                <a:cubicBezTo>
                  <a:pt x="1258532" y="186001"/>
                  <a:pt x="1229462" y="83120"/>
                  <a:pt x="1198718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-OTF Ryumin Pro M-KL" panose="02020400000000000000" pitchFamily="18" charset="-128"/>
              <a:ea typeface="A-OTF Ryumin Pro M-KL" panose="02020400000000000000" pitchFamily="18" charset="-128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9820793-0CFA-4E27-83E4-C08793F2C813}"/>
              </a:ext>
            </a:extLst>
          </p:cNvPr>
          <p:cNvSpPr txBox="1"/>
          <p:nvPr/>
        </p:nvSpPr>
        <p:spPr>
          <a:xfrm>
            <a:off x="279401" y="111760"/>
            <a:ext cx="2751429" cy="6653581"/>
          </a:xfrm>
          <a:custGeom>
            <a:avLst/>
            <a:gdLst>
              <a:gd name="connsiteX0" fmla="*/ 1198718 w 2751429"/>
              <a:gd name="connsiteY0" fmla="*/ 0 h 6653581"/>
              <a:gd name="connsiteX1" fmla="*/ 1943288 w 2751429"/>
              <a:gd name="connsiteY1" fmla="*/ 230673 h 6653581"/>
              <a:gd name="connsiteX2" fmla="*/ 2006859 w 2751429"/>
              <a:gd name="connsiteY2" fmla="*/ 261314 h 6653581"/>
              <a:gd name="connsiteX3" fmla="*/ 2054751 w 2751429"/>
              <a:gd name="connsiteY3" fmla="*/ 346013 h 6653581"/>
              <a:gd name="connsiteX4" fmla="*/ 2021662 w 2751429"/>
              <a:gd name="connsiteY4" fmla="*/ 446035 h 6653581"/>
              <a:gd name="connsiteX5" fmla="*/ 1873616 w 2751429"/>
              <a:gd name="connsiteY5" fmla="*/ 562274 h 6653581"/>
              <a:gd name="connsiteX6" fmla="*/ 1870015 w 2751429"/>
              <a:gd name="connsiteY6" fmla="*/ 930182 h 6653581"/>
              <a:gd name="connsiteX7" fmla="*/ 1863314 w 2751429"/>
              <a:gd name="connsiteY7" fmla="*/ 1443864 h 6653581"/>
              <a:gd name="connsiteX8" fmla="*/ 1859707 w 2751429"/>
              <a:gd name="connsiteY8" fmla="*/ 1802161 h 6653581"/>
              <a:gd name="connsiteX9" fmla="*/ 1971151 w 2751429"/>
              <a:gd name="connsiteY9" fmla="*/ 1802161 h 6653581"/>
              <a:gd name="connsiteX10" fmla="*/ 2145322 w 2751429"/>
              <a:gd name="connsiteY10" fmla="*/ 1484978 h 6653581"/>
              <a:gd name="connsiteX11" fmla="*/ 2189732 w 2751429"/>
              <a:gd name="connsiteY11" fmla="*/ 1425507 h 6653581"/>
              <a:gd name="connsiteX12" fmla="*/ 2249821 w 2751429"/>
              <a:gd name="connsiteY12" fmla="*/ 1398475 h 6653581"/>
              <a:gd name="connsiteX13" fmla="*/ 2318618 w 2751429"/>
              <a:gd name="connsiteY13" fmla="*/ 1421005 h 6653581"/>
              <a:gd name="connsiteX14" fmla="*/ 2382188 w 2751429"/>
              <a:gd name="connsiteY14" fmla="*/ 1470560 h 6653581"/>
              <a:gd name="connsiteX15" fmla="*/ 2681763 w 2751429"/>
              <a:gd name="connsiteY15" fmla="*/ 1787742 h 6653581"/>
              <a:gd name="connsiteX16" fmla="*/ 2729655 w 2751429"/>
              <a:gd name="connsiteY16" fmla="*/ 1841806 h 6653581"/>
              <a:gd name="connsiteX17" fmla="*/ 2751429 w 2751429"/>
              <a:gd name="connsiteY17" fmla="*/ 1895876 h 6653581"/>
              <a:gd name="connsiteX18" fmla="*/ 2713983 w 2751429"/>
              <a:gd name="connsiteY18" fmla="*/ 1959850 h 6653581"/>
              <a:gd name="connsiteX19" fmla="*/ 2639960 w 2751429"/>
              <a:gd name="connsiteY19" fmla="*/ 1975167 h 6653581"/>
              <a:gd name="connsiteX20" fmla="*/ 1859707 w 2751429"/>
              <a:gd name="connsiteY20" fmla="*/ 1975167 h 6653581"/>
              <a:gd name="connsiteX21" fmla="*/ 1857906 w 2751429"/>
              <a:gd name="connsiteY21" fmla="*/ 2163394 h 6653581"/>
              <a:gd name="connsiteX22" fmla="*/ 1854555 w 2751429"/>
              <a:gd name="connsiteY22" fmla="*/ 2423705 h 6653581"/>
              <a:gd name="connsiteX23" fmla="*/ 1852755 w 2751429"/>
              <a:gd name="connsiteY23" fmla="*/ 2602320 h 6653581"/>
              <a:gd name="connsiteX24" fmla="*/ 2114108 w 2751429"/>
              <a:gd name="connsiteY24" fmla="*/ 2702439 h 6653581"/>
              <a:gd name="connsiteX25" fmla="*/ 2490051 w 2751429"/>
              <a:gd name="connsiteY25" fmla="*/ 2941928 h 6653581"/>
              <a:gd name="connsiteX26" fmla="*/ 2681763 w 2751429"/>
              <a:gd name="connsiteY26" fmla="*/ 3315975 h 6653581"/>
              <a:gd name="connsiteX27" fmla="*/ 2609478 w 2751429"/>
              <a:gd name="connsiteY27" fmla="*/ 3534940 h 6653581"/>
              <a:gd name="connsiteX28" fmla="*/ 2396123 w 2751429"/>
              <a:gd name="connsiteY28" fmla="*/ 3640364 h 6653581"/>
              <a:gd name="connsiteX29" fmla="*/ 2142709 w 2751429"/>
              <a:gd name="connsiteY29" fmla="*/ 3512410 h 6653581"/>
              <a:gd name="connsiteX30" fmla="*/ 2061721 w 2751429"/>
              <a:gd name="connsiteY30" fmla="*/ 3287145 h 6653581"/>
              <a:gd name="connsiteX31" fmla="*/ 1965062 w 2751429"/>
              <a:gd name="connsiteY31" fmla="*/ 2910491 h 6653581"/>
              <a:gd name="connsiteX32" fmla="*/ 1852755 w 2751429"/>
              <a:gd name="connsiteY32" fmla="*/ 2717659 h 6653581"/>
              <a:gd name="connsiteX33" fmla="*/ 1856012 w 2751429"/>
              <a:gd name="connsiteY33" fmla="*/ 3345827 h 6653581"/>
              <a:gd name="connsiteX34" fmla="*/ 1863189 w 2751429"/>
              <a:gd name="connsiteY34" fmla="*/ 4282840 h 6653581"/>
              <a:gd name="connsiteX35" fmla="*/ 1870359 w 2751429"/>
              <a:gd name="connsiteY35" fmla="*/ 5210390 h 6653581"/>
              <a:gd name="connsiteX36" fmla="*/ 1873616 w 2751429"/>
              <a:gd name="connsiteY36" fmla="*/ 5810168 h 6653581"/>
              <a:gd name="connsiteX37" fmla="*/ 1871559 w 2751429"/>
              <a:gd name="connsiteY37" fmla="*/ 6007741 h 6653581"/>
              <a:gd name="connsiteX38" fmla="*/ 1866408 w 2751429"/>
              <a:gd name="connsiteY38" fmla="*/ 6275795 h 6653581"/>
              <a:gd name="connsiteX39" fmla="*/ 1859707 w 2751429"/>
              <a:gd name="connsiteY39" fmla="*/ 6430114 h 6653581"/>
              <a:gd name="connsiteX40" fmla="*/ 1766691 w 2751429"/>
              <a:gd name="connsiteY40" fmla="*/ 6568883 h 6653581"/>
              <a:gd name="connsiteX41" fmla="*/ 1491103 w 2751429"/>
              <a:gd name="connsiteY41" fmla="*/ 6653581 h 6653581"/>
              <a:gd name="connsiteX42" fmla="*/ 1284031 w 2751429"/>
              <a:gd name="connsiteY42" fmla="*/ 6588702 h 6653581"/>
              <a:gd name="connsiteX43" fmla="*/ 1254449 w 2751429"/>
              <a:gd name="connsiteY43" fmla="*/ 6480575 h 6653581"/>
              <a:gd name="connsiteX44" fmla="*/ 1263739 w 2751429"/>
              <a:gd name="connsiteY44" fmla="*/ 6275795 h 6653581"/>
              <a:gd name="connsiteX45" fmla="*/ 1282312 w 2751429"/>
              <a:gd name="connsiteY45" fmla="*/ 5990923 h 6653581"/>
              <a:gd name="connsiteX46" fmla="*/ 1296253 w 2751429"/>
              <a:gd name="connsiteY46" fmla="*/ 5795749 h 6653581"/>
              <a:gd name="connsiteX47" fmla="*/ 1311212 w 2751429"/>
              <a:gd name="connsiteY47" fmla="*/ 5399276 h 6653581"/>
              <a:gd name="connsiteX48" fmla="*/ 1332373 w 2751429"/>
              <a:gd name="connsiteY48" fmla="*/ 4733681 h 6653581"/>
              <a:gd name="connsiteX49" fmla="*/ 1365919 w 2751429"/>
              <a:gd name="connsiteY49" fmla="*/ 3395273 h 6653581"/>
              <a:gd name="connsiteX50" fmla="*/ 877970 w 2751429"/>
              <a:gd name="connsiteY50" fmla="*/ 4267516 h 6653581"/>
              <a:gd name="connsiteX51" fmla="*/ 434824 w 2751429"/>
              <a:gd name="connsiteY51" fmla="*/ 4803360 h 6653581"/>
              <a:gd name="connsiteX52" fmla="*/ 20899 w 2751429"/>
              <a:gd name="connsiteY52" fmla="*/ 5146973 h 6653581"/>
              <a:gd name="connsiteX53" fmla="*/ 0 w 2751429"/>
              <a:gd name="connsiteY53" fmla="*/ 5103724 h 6653581"/>
              <a:gd name="connsiteX54" fmla="*/ 524576 w 2751429"/>
              <a:gd name="connsiteY54" fmla="*/ 4276307 h 6653581"/>
              <a:gd name="connsiteX55" fmla="*/ 941378 w 2751429"/>
              <a:gd name="connsiteY55" fmla="*/ 3355627 h 6653581"/>
              <a:gd name="connsiteX56" fmla="*/ 1223642 w 2751429"/>
              <a:gd name="connsiteY56" fmla="*/ 2526858 h 6653581"/>
              <a:gd name="connsiteX57" fmla="*/ 1344582 w 2751429"/>
              <a:gd name="connsiteY57" fmla="*/ 1975167 h 6653581"/>
              <a:gd name="connsiteX58" fmla="*/ 1121644 w 2751429"/>
              <a:gd name="connsiteY58" fmla="*/ 1975167 h 6653581"/>
              <a:gd name="connsiteX59" fmla="*/ 651443 w 2751429"/>
              <a:gd name="connsiteY59" fmla="*/ 1985982 h 6653581"/>
              <a:gd name="connsiteX60" fmla="*/ 369672 w 2751429"/>
              <a:gd name="connsiteY60" fmla="*/ 2018422 h 6653581"/>
              <a:gd name="connsiteX61" fmla="*/ 258203 w 2751429"/>
              <a:gd name="connsiteY61" fmla="*/ 1758906 h 6653581"/>
              <a:gd name="connsiteX62" fmla="*/ 752841 w 2751429"/>
              <a:gd name="connsiteY62" fmla="*/ 1791345 h 6653581"/>
              <a:gd name="connsiteX63" fmla="*/ 1247485 w 2751429"/>
              <a:gd name="connsiteY63" fmla="*/ 1802161 h 6653581"/>
              <a:gd name="connsiteX64" fmla="*/ 1379828 w 2751429"/>
              <a:gd name="connsiteY64" fmla="*/ 1802161 h 6653581"/>
              <a:gd name="connsiteX65" fmla="*/ 1352997 w 2751429"/>
              <a:gd name="connsiteY65" fmla="*/ 839940 h 6653581"/>
              <a:gd name="connsiteX66" fmla="*/ 1285919 w 2751429"/>
              <a:gd name="connsiteY66" fmla="*/ 308638 h 6653581"/>
              <a:gd name="connsiteX67" fmla="*/ 1198718 w 2751429"/>
              <a:gd name="connsiteY67" fmla="*/ 0 h 6653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751429" h="6653581">
                <a:moveTo>
                  <a:pt x="1198718" y="0"/>
                </a:moveTo>
                <a:lnTo>
                  <a:pt x="1943288" y="230673"/>
                </a:lnTo>
                <a:cubicBezTo>
                  <a:pt x="1957073" y="233681"/>
                  <a:pt x="1978265" y="243888"/>
                  <a:pt x="2006859" y="261314"/>
                </a:cubicBezTo>
                <a:cubicBezTo>
                  <a:pt x="2035453" y="278734"/>
                  <a:pt x="2051419" y="306969"/>
                  <a:pt x="2054751" y="346013"/>
                </a:cubicBezTo>
                <a:cubicBezTo>
                  <a:pt x="2056789" y="386111"/>
                  <a:pt x="2045755" y="419449"/>
                  <a:pt x="2021662" y="446035"/>
                </a:cubicBezTo>
                <a:cubicBezTo>
                  <a:pt x="1997569" y="472614"/>
                  <a:pt x="1948221" y="511360"/>
                  <a:pt x="1873616" y="562274"/>
                </a:cubicBezTo>
                <a:cubicBezTo>
                  <a:pt x="1873447" y="635516"/>
                  <a:pt x="1872247" y="758153"/>
                  <a:pt x="1870015" y="930182"/>
                </a:cubicBezTo>
                <a:cubicBezTo>
                  <a:pt x="1867777" y="1102212"/>
                  <a:pt x="1865552" y="1273439"/>
                  <a:pt x="1863314" y="1443864"/>
                </a:cubicBezTo>
                <a:cubicBezTo>
                  <a:pt x="1861082" y="1614290"/>
                  <a:pt x="1859882" y="1733724"/>
                  <a:pt x="1859707" y="1802161"/>
                </a:cubicBezTo>
                <a:lnTo>
                  <a:pt x="1971151" y="1802161"/>
                </a:lnTo>
                <a:lnTo>
                  <a:pt x="2145322" y="1484978"/>
                </a:lnTo>
                <a:cubicBezTo>
                  <a:pt x="2156206" y="1462455"/>
                  <a:pt x="2171009" y="1442629"/>
                  <a:pt x="2189732" y="1425507"/>
                </a:cubicBezTo>
                <a:cubicBezTo>
                  <a:pt x="2208461" y="1408391"/>
                  <a:pt x="2228485" y="1399381"/>
                  <a:pt x="2249821" y="1398475"/>
                </a:cubicBezTo>
                <a:cubicBezTo>
                  <a:pt x="2271451" y="1399225"/>
                  <a:pt x="2294381" y="1406735"/>
                  <a:pt x="2318618" y="1421005"/>
                </a:cubicBezTo>
                <a:cubicBezTo>
                  <a:pt x="2342854" y="1435274"/>
                  <a:pt x="2364047" y="1451788"/>
                  <a:pt x="2382188" y="1470560"/>
                </a:cubicBezTo>
                <a:lnTo>
                  <a:pt x="2681763" y="1787742"/>
                </a:lnTo>
                <a:cubicBezTo>
                  <a:pt x="2699905" y="1805764"/>
                  <a:pt x="2715871" y="1823785"/>
                  <a:pt x="2729655" y="1841806"/>
                </a:cubicBezTo>
                <a:cubicBezTo>
                  <a:pt x="2743446" y="1859827"/>
                  <a:pt x="2750704" y="1877855"/>
                  <a:pt x="2751429" y="1895876"/>
                </a:cubicBezTo>
                <a:cubicBezTo>
                  <a:pt x="2749835" y="1927559"/>
                  <a:pt x="2737351" y="1948885"/>
                  <a:pt x="2713983" y="1959850"/>
                </a:cubicBezTo>
                <a:cubicBezTo>
                  <a:pt x="2690615" y="1970814"/>
                  <a:pt x="2665941" y="1975917"/>
                  <a:pt x="2639960" y="1975167"/>
                </a:cubicBezTo>
                <a:lnTo>
                  <a:pt x="1859707" y="1975167"/>
                </a:lnTo>
                <a:cubicBezTo>
                  <a:pt x="1859625" y="2013079"/>
                  <a:pt x="1859025" y="2075823"/>
                  <a:pt x="1857906" y="2163394"/>
                </a:cubicBezTo>
                <a:cubicBezTo>
                  <a:pt x="1856793" y="2250964"/>
                  <a:pt x="1855674" y="2337739"/>
                  <a:pt x="1854555" y="2423705"/>
                </a:cubicBezTo>
                <a:cubicBezTo>
                  <a:pt x="1853443" y="2509678"/>
                  <a:pt x="1852842" y="2569214"/>
                  <a:pt x="1852755" y="2602320"/>
                </a:cubicBezTo>
                <a:cubicBezTo>
                  <a:pt x="1895877" y="2612068"/>
                  <a:pt x="1982997" y="2645439"/>
                  <a:pt x="2114108" y="2702439"/>
                </a:cubicBezTo>
                <a:cubicBezTo>
                  <a:pt x="2245226" y="2759446"/>
                  <a:pt x="2370542" y="2839273"/>
                  <a:pt x="2490051" y="2941928"/>
                </a:cubicBezTo>
                <a:cubicBezTo>
                  <a:pt x="2609553" y="3044583"/>
                  <a:pt x="2673461" y="3169270"/>
                  <a:pt x="2681763" y="3315975"/>
                </a:cubicBezTo>
                <a:cubicBezTo>
                  <a:pt x="2681613" y="3395725"/>
                  <a:pt x="2657526" y="3468709"/>
                  <a:pt x="2609478" y="3534940"/>
                </a:cubicBezTo>
                <a:cubicBezTo>
                  <a:pt x="2561442" y="3601171"/>
                  <a:pt x="2490319" y="3636314"/>
                  <a:pt x="2396123" y="3640364"/>
                </a:cubicBezTo>
                <a:cubicBezTo>
                  <a:pt x="2271157" y="3633759"/>
                  <a:pt x="2186687" y="3591106"/>
                  <a:pt x="2142709" y="3512410"/>
                </a:cubicBezTo>
                <a:cubicBezTo>
                  <a:pt x="2098730" y="3433721"/>
                  <a:pt x="2071736" y="3358629"/>
                  <a:pt x="2061721" y="3287145"/>
                </a:cubicBezTo>
                <a:cubicBezTo>
                  <a:pt x="2025582" y="3115640"/>
                  <a:pt x="1993362" y="2990086"/>
                  <a:pt x="1965062" y="2910491"/>
                </a:cubicBezTo>
                <a:cubicBezTo>
                  <a:pt x="1936762" y="2830897"/>
                  <a:pt x="1899328" y="2766619"/>
                  <a:pt x="1852755" y="2717659"/>
                </a:cubicBezTo>
                <a:cubicBezTo>
                  <a:pt x="1852861" y="2849047"/>
                  <a:pt x="1853949" y="3058439"/>
                  <a:pt x="1856012" y="3345827"/>
                </a:cubicBezTo>
                <a:cubicBezTo>
                  <a:pt x="1858081" y="3633216"/>
                  <a:pt x="1860469" y="3945554"/>
                  <a:pt x="1863189" y="4282840"/>
                </a:cubicBezTo>
                <a:cubicBezTo>
                  <a:pt x="1865902" y="4620120"/>
                  <a:pt x="1868296" y="4929308"/>
                  <a:pt x="1870359" y="5210390"/>
                </a:cubicBezTo>
                <a:cubicBezTo>
                  <a:pt x="1872422" y="5491471"/>
                  <a:pt x="1873510" y="5691393"/>
                  <a:pt x="1873616" y="5810168"/>
                </a:cubicBezTo>
                <a:cubicBezTo>
                  <a:pt x="1873578" y="5848927"/>
                  <a:pt x="1872891" y="5914782"/>
                  <a:pt x="1871559" y="6007741"/>
                </a:cubicBezTo>
                <a:cubicBezTo>
                  <a:pt x="1870228" y="6100693"/>
                  <a:pt x="1868509" y="6190049"/>
                  <a:pt x="1866408" y="6275795"/>
                </a:cubicBezTo>
                <a:cubicBezTo>
                  <a:pt x="1864301" y="6361542"/>
                  <a:pt x="1862070" y="6412979"/>
                  <a:pt x="1859707" y="6430114"/>
                </a:cubicBezTo>
                <a:cubicBezTo>
                  <a:pt x="1851742" y="6470963"/>
                  <a:pt x="1820735" y="6517219"/>
                  <a:pt x="1766691" y="6568883"/>
                </a:cubicBezTo>
                <a:cubicBezTo>
                  <a:pt x="1712648" y="6620540"/>
                  <a:pt x="1620783" y="6648775"/>
                  <a:pt x="1491103" y="6653581"/>
                </a:cubicBezTo>
                <a:cubicBezTo>
                  <a:pt x="1377709" y="6649978"/>
                  <a:pt x="1308680" y="6628354"/>
                  <a:pt x="1284031" y="6588702"/>
                </a:cubicBezTo>
                <a:cubicBezTo>
                  <a:pt x="1259375" y="6549057"/>
                  <a:pt x="1249517" y="6513014"/>
                  <a:pt x="1254449" y="6480575"/>
                </a:cubicBezTo>
                <a:cubicBezTo>
                  <a:pt x="1254837" y="6439817"/>
                  <a:pt x="1257931" y="6371555"/>
                  <a:pt x="1263739" y="6275795"/>
                </a:cubicBezTo>
                <a:cubicBezTo>
                  <a:pt x="1269547" y="6180036"/>
                  <a:pt x="1275735" y="6085078"/>
                  <a:pt x="1282312" y="5990923"/>
                </a:cubicBezTo>
                <a:cubicBezTo>
                  <a:pt x="1288895" y="5896761"/>
                  <a:pt x="1293540" y="5831708"/>
                  <a:pt x="1296253" y="5795749"/>
                </a:cubicBezTo>
                <a:cubicBezTo>
                  <a:pt x="1300722" y="5674808"/>
                  <a:pt x="1305711" y="5542650"/>
                  <a:pt x="1311212" y="5399276"/>
                </a:cubicBezTo>
                <a:cubicBezTo>
                  <a:pt x="1316720" y="5255902"/>
                  <a:pt x="1323771" y="5034039"/>
                  <a:pt x="1332373" y="4733681"/>
                </a:cubicBezTo>
                <a:cubicBezTo>
                  <a:pt x="1340975" y="4433317"/>
                  <a:pt x="1352153" y="3987185"/>
                  <a:pt x="1365919" y="3395273"/>
                </a:cubicBezTo>
                <a:cubicBezTo>
                  <a:pt x="1194504" y="3754106"/>
                  <a:pt x="1031855" y="4044851"/>
                  <a:pt x="877970" y="4267516"/>
                </a:cubicBezTo>
                <a:cubicBezTo>
                  <a:pt x="724084" y="4490188"/>
                  <a:pt x="576369" y="4668802"/>
                  <a:pt x="434824" y="4803360"/>
                </a:cubicBezTo>
                <a:cubicBezTo>
                  <a:pt x="293280" y="4937924"/>
                  <a:pt x="155304" y="5052461"/>
                  <a:pt x="20899" y="5146973"/>
                </a:cubicBezTo>
                <a:lnTo>
                  <a:pt x="0" y="5103724"/>
                </a:lnTo>
                <a:cubicBezTo>
                  <a:pt x="190587" y="4858892"/>
                  <a:pt x="365446" y="4583088"/>
                  <a:pt x="524576" y="4276307"/>
                </a:cubicBezTo>
                <a:cubicBezTo>
                  <a:pt x="683700" y="3969526"/>
                  <a:pt x="822638" y="3662628"/>
                  <a:pt x="941378" y="3355627"/>
                </a:cubicBezTo>
                <a:cubicBezTo>
                  <a:pt x="1060124" y="3048620"/>
                  <a:pt x="1154214" y="2772363"/>
                  <a:pt x="1223642" y="2526858"/>
                </a:cubicBezTo>
                <a:cubicBezTo>
                  <a:pt x="1293071" y="2281347"/>
                  <a:pt x="1333386" y="2097454"/>
                  <a:pt x="1344582" y="1975167"/>
                </a:cubicBezTo>
                <a:lnTo>
                  <a:pt x="1121644" y="1975167"/>
                </a:lnTo>
                <a:cubicBezTo>
                  <a:pt x="915247" y="1975167"/>
                  <a:pt x="758511" y="1978770"/>
                  <a:pt x="651443" y="1985982"/>
                </a:cubicBezTo>
                <a:cubicBezTo>
                  <a:pt x="544374" y="1993188"/>
                  <a:pt x="450453" y="2004003"/>
                  <a:pt x="369672" y="2018422"/>
                </a:cubicBezTo>
                <a:lnTo>
                  <a:pt x="258203" y="1758906"/>
                </a:lnTo>
                <a:cubicBezTo>
                  <a:pt x="422215" y="1773324"/>
                  <a:pt x="587090" y="1784139"/>
                  <a:pt x="752841" y="1791345"/>
                </a:cubicBezTo>
                <a:cubicBezTo>
                  <a:pt x="918591" y="1798558"/>
                  <a:pt x="1083473" y="1802161"/>
                  <a:pt x="1247485" y="1802161"/>
                </a:cubicBezTo>
                <a:lnTo>
                  <a:pt x="1379828" y="1802161"/>
                </a:lnTo>
                <a:cubicBezTo>
                  <a:pt x="1379265" y="1392246"/>
                  <a:pt x="1370326" y="1071506"/>
                  <a:pt x="1352997" y="839940"/>
                </a:cubicBezTo>
                <a:cubicBezTo>
                  <a:pt x="1335668" y="608375"/>
                  <a:pt x="1313313" y="431274"/>
                  <a:pt x="1285919" y="308638"/>
                </a:cubicBezTo>
                <a:cubicBezTo>
                  <a:pt x="1258532" y="186001"/>
                  <a:pt x="1229462" y="83120"/>
                  <a:pt x="1198718" y="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-OTF Ryumin Pro M-KL" panose="02020400000000000000" pitchFamily="18" charset="-128"/>
              <a:ea typeface="A-OTF Ryumin Pro M-KL" panose="02020400000000000000" pitchFamily="18" charset="-128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2FB7DB8-4282-4600-8083-62DD45D9D7C3}"/>
              </a:ext>
            </a:extLst>
          </p:cNvPr>
          <p:cNvSpPr txBox="1"/>
          <p:nvPr/>
        </p:nvSpPr>
        <p:spPr>
          <a:xfrm>
            <a:off x="8281572" y="91440"/>
            <a:ext cx="6583680" cy="6653581"/>
          </a:xfrm>
          <a:custGeom>
            <a:avLst/>
            <a:gdLst/>
            <a:ahLst/>
            <a:cxnLst/>
            <a:rect l="l" t="t" r="r" b="b"/>
            <a:pathLst>
              <a:path w="1053148" h="1028614">
                <a:moveTo>
                  <a:pt x="755580" y="853649"/>
                </a:moveTo>
                <a:cubicBezTo>
                  <a:pt x="825094" y="856552"/>
                  <a:pt x="878738" y="865358"/>
                  <a:pt x="916511" y="880065"/>
                </a:cubicBezTo>
                <a:cubicBezTo>
                  <a:pt x="954284" y="894773"/>
                  <a:pt x="980357" y="911338"/>
                  <a:pt x="994727" y="929760"/>
                </a:cubicBezTo>
                <a:cubicBezTo>
                  <a:pt x="1009098" y="948183"/>
                  <a:pt x="1015936" y="964418"/>
                  <a:pt x="1015241" y="978465"/>
                </a:cubicBezTo>
                <a:cubicBezTo>
                  <a:pt x="1014707" y="993626"/>
                  <a:pt x="1009646" y="1005374"/>
                  <a:pt x="1000057" y="1013709"/>
                </a:cubicBezTo>
                <a:cubicBezTo>
                  <a:pt x="990468" y="1022044"/>
                  <a:pt x="979556" y="1026269"/>
                  <a:pt x="967320" y="1026385"/>
                </a:cubicBezTo>
                <a:cubicBezTo>
                  <a:pt x="953297" y="1027476"/>
                  <a:pt x="940946" y="1023622"/>
                  <a:pt x="930266" y="1014823"/>
                </a:cubicBezTo>
                <a:cubicBezTo>
                  <a:pt x="919586" y="1006024"/>
                  <a:pt x="901105" y="985732"/>
                  <a:pt x="874823" y="953948"/>
                </a:cubicBezTo>
                <a:cubicBezTo>
                  <a:pt x="853347" y="929709"/>
                  <a:pt x="831384" y="909371"/>
                  <a:pt x="808933" y="892933"/>
                </a:cubicBezTo>
                <a:cubicBezTo>
                  <a:pt x="786482" y="876495"/>
                  <a:pt x="768697" y="865629"/>
                  <a:pt x="755580" y="860336"/>
                </a:cubicBezTo>
                <a:close/>
                <a:moveTo>
                  <a:pt x="728764" y="661899"/>
                </a:moveTo>
                <a:lnTo>
                  <a:pt x="728764" y="785739"/>
                </a:lnTo>
                <a:lnTo>
                  <a:pt x="851490" y="785739"/>
                </a:lnTo>
                <a:lnTo>
                  <a:pt x="851490" y="661899"/>
                </a:lnTo>
                <a:close/>
                <a:moveTo>
                  <a:pt x="530396" y="661899"/>
                </a:moveTo>
                <a:lnTo>
                  <a:pt x="530396" y="785739"/>
                </a:lnTo>
                <a:lnTo>
                  <a:pt x="645321" y="785739"/>
                </a:lnTo>
                <a:lnTo>
                  <a:pt x="645321" y="661899"/>
                </a:lnTo>
                <a:close/>
                <a:moveTo>
                  <a:pt x="728764" y="519252"/>
                </a:moveTo>
                <a:lnTo>
                  <a:pt x="728764" y="635292"/>
                </a:lnTo>
                <a:lnTo>
                  <a:pt x="851490" y="635292"/>
                </a:lnTo>
                <a:lnTo>
                  <a:pt x="851490" y="519252"/>
                </a:lnTo>
                <a:close/>
                <a:moveTo>
                  <a:pt x="530396" y="519252"/>
                </a:moveTo>
                <a:lnTo>
                  <a:pt x="530396" y="635292"/>
                </a:lnTo>
                <a:lnTo>
                  <a:pt x="645321" y="635292"/>
                </a:lnTo>
                <a:lnTo>
                  <a:pt x="645321" y="519252"/>
                </a:lnTo>
                <a:close/>
                <a:moveTo>
                  <a:pt x="954992" y="327601"/>
                </a:moveTo>
                <a:cubicBezTo>
                  <a:pt x="957337" y="327764"/>
                  <a:pt x="960448" y="329113"/>
                  <a:pt x="964326" y="331648"/>
                </a:cubicBezTo>
                <a:cubicBezTo>
                  <a:pt x="968203" y="334183"/>
                  <a:pt x="972150" y="336927"/>
                  <a:pt x="976166" y="339881"/>
                </a:cubicBezTo>
                <a:lnTo>
                  <a:pt x="1041917" y="387885"/>
                </a:lnTo>
                <a:cubicBezTo>
                  <a:pt x="1044332" y="389533"/>
                  <a:pt x="1046747" y="391523"/>
                  <a:pt x="1049161" y="393858"/>
                </a:cubicBezTo>
                <a:cubicBezTo>
                  <a:pt x="1051576" y="396192"/>
                  <a:pt x="1052876" y="399011"/>
                  <a:pt x="1053062" y="402313"/>
                </a:cubicBezTo>
                <a:cubicBezTo>
                  <a:pt x="1053410" y="405824"/>
                  <a:pt x="1052713" y="409057"/>
                  <a:pt x="1050972" y="412013"/>
                </a:cubicBezTo>
                <a:cubicBezTo>
                  <a:pt x="1049231" y="414970"/>
                  <a:pt x="1044355" y="416540"/>
                  <a:pt x="1036345" y="416725"/>
                </a:cubicBezTo>
                <a:lnTo>
                  <a:pt x="728764" y="416725"/>
                </a:lnTo>
                <a:lnTo>
                  <a:pt x="728764" y="492645"/>
                </a:lnTo>
                <a:lnTo>
                  <a:pt x="840332" y="492645"/>
                </a:lnTo>
                <a:lnTo>
                  <a:pt x="868178" y="456919"/>
                </a:lnTo>
                <a:cubicBezTo>
                  <a:pt x="873023" y="450894"/>
                  <a:pt x="876963" y="446754"/>
                  <a:pt x="880000" y="444498"/>
                </a:cubicBezTo>
                <a:cubicBezTo>
                  <a:pt x="883036" y="442242"/>
                  <a:pt x="886142" y="441172"/>
                  <a:pt x="889318" y="441288"/>
                </a:cubicBezTo>
                <a:cubicBezTo>
                  <a:pt x="892215" y="441427"/>
                  <a:pt x="895321" y="442544"/>
                  <a:pt x="898635" y="444637"/>
                </a:cubicBezTo>
                <a:cubicBezTo>
                  <a:pt x="901950" y="446731"/>
                  <a:pt x="904777" y="448964"/>
                  <a:pt x="907119" y="451336"/>
                </a:cubicBezTo>
                <a:lnTo>
                  <a:pt x="962793" y="495971"/>
                </a:lnTo>
                <a:cubicBezTo>
                  <a:pt x="965742" y="498281"/>
                  <a:pt x="968481" y="500867"/>
                  <a:pt x="971012" y="503731"/>
                </a:cubicBezTo>
                <a:cubicBezTo>
                  <a:pt x="973543" y="506595"/>
                  <a:pt x="974889" y="509182"/>
                  <a:pt x="975052" y="511492"/>
                </a:cubicBezTo>
                <a:cubicBezTo>
                  <a:pt x="975516" y="515536"/>
                  <a:pt x="973194" y="520216"/>
                  <a:pt x="968087" y="525534"/>
                </a:cubicBezTo>
                <a:cubicBezTo>
                  <a:pt x="962979" y="530852"/>
                  <a:pt x="952299" y="539172"/>
                  <a:pt x="936047" y="550493"/>
                </a:cubicBezTo>
                <a:cubicBezTo>
                  <a:pt x="935513" y="561953"/>
                  <a:pt x="935188" y="573901"/>
                  <a:pt x="935072" y="586337"/>
                </a:cubicBezTo>
                <a:cubicBezTo>
                  <a:pt x="934956" y="598774"/>
                  <a:pt x="934910" y="613232"/>
                  <a:pt x="934933" y="629713"/>
                </a:cubicBezTo>
                <a:cubicBezTo>
                  <a:pt x="935015" y="639327"/>
                  <a:pt x="935593" y="655436"/>
                  <a:pt x="936666" y="678040"/>
                </a:cubicBezTo>
                <a:cubicBezTo>
                  <a:pt x="937739" y="700644"/>
                  <a:pt x="938812" y="723129"/>
                  <a:pt x="939885" y="745495"/>
                </a:cubicBezTo>
                <a:cubicBezTo>
                  <a:pt x="940959" y="767861"/>
                  <a:pt x="941536" y="783493"/>
                  <a:pt x="941619" y="792391"/>
                </a:cubicBezTo>
                <a:cubicBezTo>
                  <a:pt x="942848" y="801199"/>
                  <a:pt x="940390" y="813013"/>
                  <a:pt x="934247" y="827833"/>
                </a:cubicBezTo>
                <a:cubicBezTo>
                  <a:pt x="928104" y="842652"/>
                  <a:pt x="910902" y="850863"/>
                  <a:pt x="882642" y="852465"/>
                </a:cubicBezTo>
                <a:cubicBezTo>
                  <a:pt x="871122" y="851885"/>
                  <a:pt x="863010" y="848309"/>
                  <a:pt x="858305" y="841739"/>
                </a:cubicBezTo>
                <a:cubicBezTo>
                  <a:pt x="853599" y="835168"/>
                  <a:pt x="851328" y="829086"/>
                  <a:pt x="851490" y="823490"/>
                </a:cubicBezTo>
                <a:lnTo>
                  <a:pt x="851490" y="812346"/>
                </a:lnTo>
                <a:lnTo>
                  <a:pt x="573912" y="812346"/>
                </a:lnTo>
                <a:lnTo>
                  <a:pt x="654222" y="871410"/>
                </a:lnTo>
                <a:cubicBezTo>
                  <a:pt x="656586" y="873129"/>
                  <a:pt x="658811" y="875543"/>
                  <a:pt x="660897" y="878654"/>
                </a:cubicBezTo>
                <a:cubicBezTo>
                  <a:pt x="662984" y="881765"/>
                  <a:pt x="664096" y="885294"/>
                  <a:pt x="664235" y="889241"/>
                </a:cubicBezTo>
                <a:cubicBezTo>
                  <a:pt x="664351" y="894558"/>
                  <a:pt x="662450" y="899526"/>
                  <a:pt x="658531" y="904147"/>
                </a:cubicBezTo>
                <a:cubicBezTo>
                  <a:pt x="654612" y="908767"/>
                  <a:pt x="647977" y="911228"/>
                  <a:pt x="638628" y="911530"/>
                </a:cubicBezTo>
                <a:cubicBezTo>
                  <a:pt x="636814" y="911576"/>
                  <a:pt x="634583" y="911483"/>
                  <a:pt x="631933" y="911251"/>
                </a:cubicBezTo>
                <a:cubicBezTo>
                  <a:pt x="629283" y="911019"/>
                  <a:pt x="623704" y="910369"/>
                  <a:pt x="615196" y="909301"/>
                </a:cubicBezTo>
                <a:cubicBezTo>
                  <a:pt x="570629" y="938044"/>
                  <a:pt x="525112" y="961633"/>
                  <a:pt x="478645" y="980067"/>
                </a:cubicBezTo>
                <a:cubicBezTo>
                  <a:pt x="432178" y="998501"/>
                  <a:pt x="377739" y="1013175"/>
                  <a:pt x="315327" y="1024087"/>
                </a:cubicBezTo>
                <a:lnTo>
                  <a:pt x="315327" y="1017400"/>
                </a:lnTo>
                <a:cubicBezTo>
                  <a:pt x="341821" y="1003415"/>
                  <a:pt x="372718" y="984456"/>
                  <a:pt x="408021" y="960523"/>
                </a:cubicBezTo>
                <a:cubicBezTo>
                  <a:pt x="443324" y="936591"/>
                  <a:pt x="475777" y="911358"/>
                  <a:pt x="505379" y="884825"/>
                </a:cubicBezTo>
                <a:cubicBezTo>
                  <a:pt x="534981" y="858292"/>
                  <a:pt x="554478" y="834132"/>
                  <a:pt x="563870" y="812346"/>
                </a:cubicBezTo>
                <a:lnTo>
                  <a:pt x="531512" y="812346"/>
                </a:lnTo>
                <a:cubicBezTo>
                  <a:pt x="531563" y="834379"/>
                  <a:pt x="524795" y="848263"/>
                  <a:pt x="511210" y="853998"/>
                </a:cubicBezTo>
                <a:cubicBezTo>
                  <a:pt x="497625" y="859732"/>
                  <a:pt x="486961" y="862193"/>
                  <a:pt x="479218" y="861381"/>
                </a:cubicBezTo>
                <a:cubicBezTo>
                  <a:pt x="461039" y="861009"/>
                  <a:pt x="449816" y="857294"/>
                  <a:pt x="445549" y="850236"/>
                </a:cubicBezTo>
                <a:cubicBezTo>
                  <a:pt x="441282" y="843178"/>
                  <a:pt x="439519" y="835006"/>
                  <a:pt x="440261" y="825719"/>
                </a:cubicBezTo>
                <a:cubicBezTo>
                  <a:pt x="440296" y="821561"/>
                  <a:pt x="440644" y="809338"/>
                  <a:pt x="441306" y="789050"/>
                </a:cubicBezTo>
                <a:cubicBezTo>
                  <a:pt x="441969" y="768763"/>
                  <a:pt x="442736" y="745298"/>
                  <a:pt x="443607" y="718656"/>
                </a:cubicBezTo>
                <a:cubicBezTo>
                  <a:pt x="444479" y="692015"/>
                  <a:pt x="445246" y="667085"/>
                  <a:pt x="445908" y="643866"/>
                </a:cubicBezTo>
                <a:cubicBezTo>
                  <a:pt x="446570" y="620647"/>
                  <a:pt x="446919" y="604028"/>
                  <a:pt x="446954" y="594008"/>
                </a:cubicBezTo>
                <a:cubicBezTo>
                  <a:pt x="447140" y="560287"/>
                  <a:pt x="446768" y="529861"/>
                  <a:pt x="445838" y="502731"/>
                </a:cubicBezTo>
                <a:cubicBezTo>
                  <a:pt x="444909" y="475601"/>
                  <a:pt x="442306" y="453259"/>
                  <a:pt x="438030" y="435706"/>
                </a:cubicBezTo>
                <a:lnTo>
                  <a:pt x="553828" y="492645"/>
                </a:lnTo>
                <a:lnTo>
                  <a:pt x="645321" y="492645"/>
                </a:lnTo>
                <a:lnTo>
                  <a:pt x="645321" y="416725"/>
                </a:lnTo>
                <a:lnTo>
                  <a:pt x="521496" y="416725"/>
                </a:lnTo>
                <a:cubicBezTo>
                  <a:pt x="488072" y="416702"/>
                  <a:pt x="462843" y="417307"/>
                  <a:pt x="445808" y="418540"/>
                </a:cubicBezTo>
                <a:cubicBezTo>
                  <a:pt x="428774" y="419773"/>
                  <a:pt x="413539" y="421773"/>
                  <a:pt x="400103" y="424541"/>
                </a:cubicBezTo>
                <a:lnTo>
                  <a:pt x="382256" y="383420"/>
                </a:lnTo>
                <a:cubicBezTo>
                  <a:pt x="434851" y="387885"/>
                  <a:pt x="487951" y="390118"/>
                  <a:pt x="541554" y="390118"/>
                </a:cubicBezTo>
                <a:lnTo>
                  <a:pt x="906006" y="390118"/>
                </a:lnTo>
                <a:lnTo>
                  <a:pt x="938276" y="342114"/>
                </a:lnTo>
                <a:cubicBezTo>
                  <a:pt x="940017" y="339067"/>
                  <a:pt x="942385" y="335951"/>
                  <a:pt x="945380" y="332764"/>
                </a:cubicBezTo>
                <a:cubicBezTo>
                  <a:pt x="948375" y="329578"/>
                  <a:pt x="951579" y="327857"/>
                  <a:pt x="954992" y="327601"/>
                </a:cubicBezTo>
                <a:close/>
                <a:moveTo>
                  <a:pt x="624078" y="202755"/>
                </a:moveTo>
                <a:lnTo>
                  <a:pt x="624078" y="284248"/>
                </a:lnTo>
                <a:lnTo>
                  <a:pt x="737749" y="284248"/>
                </a:lnTo>
                <a:lnTo>
                  <a:pt x="737749" y="202755"/>
                </a:lnTo>
                <a:close/>
                <a:moveTo>
                  <a:pt x="530466" y="15671"/>
                </a:moveTo>
                <a:lnTo>
                  <a:pt x="634108" y="45761"/>
                </a:lnTo>
                <a:cubicBezTo>
                  <a:pt x="642349" y="47920"/>
                  <a:pt x="648154" y="50567"/>
                  <a:pt x="651520" y="53701"/>
                </a:cubicBezTo>
                <a:cubicBezTo>
                  <a:pt x="654887" y="56835"/>
                  <a:pt x="656512" y="60875"/>
                  <a:pt x="656396" y="65821"/>
                </a:cubicBezTo>
                <a:cubicBezTo>
                  <a:pt x="656860" y="71277"/>
                  <a:pt x="655096" y="76245"/>
                  <a:pt x="651102" y="80726"/>
                </a:cubicBezTo>
                <a:cubicBezTo>
                  <a:pt x="647109" y="85207"/>
                  <a:pt x="638101" y="93240"/>
                  <a:pt x="624078" y="104825"/>
                </a:cubicBezTo>
                <a:lnTo>
                  <a:pt x="624078" y="176149"/>
                </a:lnTo>
                <a:lnTo>
                  <a:pt x="737749" y="176149"/>
                </a:lnTo>
                <a:cubicBezTo>
                  <a:pt x="737763" y="140349"/>
                  <a:pt x="737364" y="112640"/>
                  <a:pt x="736552" y="93021"/>
                </a:cubicBezTo>
                <a:cubicBezTo>
                  <a:pt x="735740" y="73401"/>
                  <a:pt x="734433" y="58240"/>
                  <a:pt x="732631" y="47536"/>
                </a:cubicBezTo>
                <a:cubicBezTo>
                  <a:pt x="730829" y="36832"/>
                  <a:pt x="728448" y="26953"/>
                  <a:pt x="725490" y="17900"/>
                </a:cubicBezTo>
                <a:lnTo>
                  <a:pt x="831361" y="45761"/>
                </a:lnTo>
                <a:cubicBezTo>
                  <a:pt x="836724" y="46666"/>
                  <a:pt x="841878" y="48756"/>
                  <a:pt x="846823" y="52029"/>
                </a:cubicBezTo>
                <a:cubicBezTo>
                  <a:pt x="851769" y="55303"/>
                  <a:pt x="854415" y="61015"/>
                  <a:pt x="854764" y="69164"/>
                </a:cubicBezTo>
                <a:cubicBezTo>
                  <a:pt x="854972" y="74898"/>
                  <a:pt x="852604" y="79867"/>
                  <a:pt x="847659" y="84069"/>
                </a:cubicBezTo>
                <a:cubicBezTo>
                  <a:pt x="842714" y="88272"/>
                  <a:pt x="833938" y="94076"/>
                  <a:pt x="821331" y="101482"/>
                </a:cubicBezTo>
                <a:lnTo>
                  <a:pt x="821331" y="176149"/>
                </a:lnTo>
                <a:lnTo>
                  <a:pt x="869251" y="176149"/>
                </a:lnTo>
                <a:lnTo>
                  <a:pt x="902684" y="124885"/>
                </a:lnTo>
                <a:cubicBezTo>
                  <a:pt x="904425" y="121844"/>
                  <a:pt x="906793" y="118733"/>
                  <a:pt x="909788" y="115552"/>
                </a:cubicBezTo>
                <a:cubicBezTo>
                  <a:pt x="912783" y="112371"/>
                  <a:pt x="915987" y="110653"/>
                  <a:pt x="919400" y="110398"/>
                </a:cubicBezTo>
                <a:cubicBezTo>
                  <a:pt x="923417" y="110630"/>
                  <a:pt x="927364" y="112116"/>
                  <a:pt x="931241" y="114855"/>
                </a:cubicBezTo>
                <a:cubicBezTo>
                  <a:pt x="935118" y="117595"/>
                  <a:pt x="938229" y="120195"/>
                  <a:pt x="940574" y="122656"/>
                </a:cubicBezTo>
                <a:lnTo>
                  <a:pt x="996296" y="173920"/>
                </a:lnTo>
                <a:cubicBezTo>
                  <a:pt x="1000173" y="177113"/>
                  <a:pt x="1003005" y="179887"/>
                  <a:pt x="1004793" y="182244"/>
                </a:cubicBezTo>
                <a:cubicBezTo>
                  <a:pt x="1006581" y="184601"/>
                  <a:pt x="1007463" y="187373"/>
                  <a:pt x="1007440" y="190561"/>
                </a:cubicBezTo>
                <a:cubicBezTo>
                  <a:pt x="1007161" y="195919"/>
                  <a:pt x="1005211" y="199337"/>
                  <a:pt x="1001589" y="200815"/>
                </a:cubicBezTo>
                <a:cubicBezTo>
                  <a:pt x="997967" y="202294"/>
                  <a:pt x="994345" y="202940"/>
                  <a:pt x="990724" y="202755"/>
                </a:cubicBezTo>
                <a:lnTo>
                  <a:pt x="821331" y="202755"/>
                </a:lnTo>
                <a:cubicBezTo>
                  <a:pt x="821345" y="217892"/>
                  <a:pt x="821317" y="234854"/>
                  <a:pt x="821248" y="253639"/>
                </a:cubicBezTo>
                <a:cubicBezTo>
                  <a:pt x="821180" y="272425"/>
                  <a:pt x="820987" y="289287"/>
                  <a:pt x="820670" y="304226"/>
                </a:cubicBezTo>
                <a:cubicBezTo>
                  <a:pt x="820354" y="319165"/>
                  <a:pt x="819831" y="328432"/>
                  <a:pt x="819102" y="332029"/>
                </a:cubicBezTo>
                <a:cubicBezTo>
                  <a:pt x="815202" y="343568"/>
                  <a:pt x="807679" y="351694"/>
                  <a:pt x="796535" y="356407"/>
                </a:cubicBezTo>
                <a:cubicBezTo>
                  <a:pt x="785391" y="361120"/>
                  <a:pt x="773968" y="363395"/>
                  <a:pt x="762266" y="363233"/>
                </a:cubicBezTo>
                <a:cubicBezTo>
                  <a:pt x="756857" y="363465"/>
                  <a:pt x="751517" y="362443"/>
                  <a:pt x="746247" y="360168"/>
                </a:cubicBezTo>
                <a:cubicBezTo>
                  <a:pt x="740976" y="357893"/>
                  <a:pt x="738144" y="352971"/>
                  <a:pt x="737749" y="345402"/>
                </a:cubicBezTo>
                <a:lnTo>
                  <a:pt x="737749" y="310855"/>
                </a:lnTo>
                <a:lnTo>
                  <a:pt x="624078" y="310855"/>
                </a:lnTo>
                <a:cubicBezTo>
                  <a:pt x="625006" y="321813"/>
                  <a:pt x="623149" y="333050"/>
                  <a:pt x="618505" y="344566"/>
                </a:cubicBezTo>
                <a:cubicBezTo>
                  <a:pt x="613862" y="356082"/>
                  <a:pt x="600860" y="362304"/>
                  <a:pt x="579501" y="363233"/>
                </a:cubicBezTo>
                <a:cubicBezTo>
                  <a:pt x="569726" y="363349"/>
                  <a:pt x="561415" y="361445"/>
                  <a:pt x="554566" y="357521"/>
                </a:cubicBezTo>
                <a:cubicBezTo>
                  <a:pt x="547716" y="353598"/>
                  <a:pt x="544141" y="346957"/>
                  <a:pt x="543839" y="337601"/>
                </a:cubicBezTo>
                <a:cubicBezTo>
                  <a:pt x="543894" y="329622"/>
                  <a:pt x="544279" y="316237"/>
                  <a:pt x="544995" y="297448"/>
                </a:cubicBezTo>
                <a:cubicBezTo>
                  <a:pt x="545710" y="278658"/>
                  <a:pt x="546426" y="259990"/>
                  <a:pt x="547141" y="241445"/>
                </a:cubicBezTo>
                <a:cubicBezTo>
                  <a:pt x="547857" y="222899"/>
                  <a:pt x="548242" y="210003"/>
                  <a:pt x="548297" y="202755"/>
                </a:cubicBezTo>
                <a:cubicBezTo>
                  <a:pt x="513030" y="202802"/>
                  <a:pt x="487166" y="203546"/>
                  <a:pt x="470705" y="204988"/>
                </a:cubicBezTo>
                <a:cubicBezTo>
                  <a:pt x="454244" y="206430"/>
                  <a:pt x="441474" y="208291"/>
                  <a:pt x="432397" y="210570"/>
                </a:cubicBezTo>
                <a:lnTo>
                  <a:pt x="414566" y="169462"/>
                </a:lnTo>
                <a:cubicBezTo>
                  <a:pt x="438735" y="171644"/>
                  <a:pt x="460605" y="173130"/>
                  <a:pt x="480178" y="173920"/>
                </a:cubicBezTo>
                <a:cubicBezTo>
                  <a:pt x="499750" y="174709"/>
                  <a:pt x="522456" y="175081"/>
                  <a:pt x="548297" y="175034"/>
                </a:cubicBezTo>
                <a:cubicBezTo>
                  <a:pt x="547994" y="138375"/>
                  <a:pt x="547361" y="110900"/>
                  <a:pt x="546398" y="92608"/>
                </a:cubicBezTo>
                <a:cubicBezTo>
                  <a:pt x="545435" y="74316"/>
                  <a:pt x="543729" y="60049"/>
                  <a:pt x="541280" y="49806"/>
                </a:cubicBezTo>
                <a:cubicBezTo>
                  <a:pt x="538831" y="39563"/>
                  <a:pt x="535226" y="28185"/>
                  <a:pt x="530466" y="15671"/>
                </a:cubicBezTo>
                <a:close/>
                <a:moveTo>
                  <a:pt x="191751" y="0"/>
                </a:moveTo>
                <a:lnTo>
                  <a:pt x="310855" y="35661"/>
                </a:lnTo>
                <a:cubicBezTo>
                  <a:pt x="313060" y="36126"/>
                  <a:pt x="316450" y="37704"/>
                  <a:pt x="321024" y="40398"/>
                </a:cubicBezTo>
                <a:cubicBezTo>
                  <a:pt x="325598" y="43091"/>
                  <a:pt x="328152" y="47456"/>
                  <a:pt x="328685" y="53492"/>
                </a:cubicBezTo>
                <a:cubicBezTo>
                  <a:pt x="329011" y="59691"/>
                  <a:pt x="327246" y="64845"/>
                  <a:pt x="323392" y="68955"/>
                </a:cubicBezTo>
                <a:cubicBezTo>
                  <a:pt x="319538" y="73064"/>
                  <a:pt x="311644" y="79054"/>
                  <a:pt x="299710" y="86925"/>
                </a:cubicBezTo>
                <a:cubicBezTo>
                  <a:pt x="299683" y="98248"/>
                  <a:pt x="299491" y="117207"/>
                  <a:pt x="299134" y="143802"/>
                </a:cubicBezTo>
                <a:cubicBezTo>
                  <a:pt x="298776" y="170397"/>
                  <a:pt x="298420" y="196868"/>
                  <a:pt x="298062" y="223215"/>
                </a:cubicBezTo>
                <a:cubicBezTo>
                  <a:pt x="297705" y="249562"/>
                  <a:pt x="297513" y="268026"/>
                  <a:pt x="297485" y="278606"/>
                </a:cubicBezTo>
                <a:lnTo>
                  <a:pt x="315312" y="278606"/>
                </a:lnTo>
                <a:lnTo>
                  <a:pt x="343173" y="229571"/>
                </a:lnTo>
                <a:cubicBezTo>
                  <a:pt x="344914" y="226089"/>
                  <a:pt x="347282" y="223024"/>
                  <a:pt x="350277" y="220377"/>
                </a:cubicBezTo>
                <a:cubicBezTo>
                  <a:pt x="353273" y="217731"/>
                  <a:pt x="356476" y="216338"/>
                  <a:pt x="359889" y="216198"/>
                </a:cubicBezTo>
                <a:cubicBezTo>
                  <a:pt x="363349" y="216314"/>
                  <a:pt x="367017" y="217475"/>
                  <a:pt x="370894" y="219681"/>
                </a:cubicBezTo>
                <a:cubicBezTo>
                  <a:pt x="374771" y="221887"/>
                  <a:pt x="378161" y="224440"/>
                  <a:pt x="381063" y="227342"/>
                </a:cubicBezTo>
                <a:lnTo>
                  <a:pt x="428984" y="276377"/>
                </a:lnTo>
                <a:cubicBezTo>
                  <a:pt x="431886" y="279163"/>
                  <a:pt x="434440" y="281949"/>
                  <a:pt x="436645" y="284735"/>
                </a:cubicBezTo>
                <a:cubicBezTo>
                  <a:pt x="438851" y="287521"/>
                  <a:pt x="440012" y="290308"/>
                  <a:pt x="440128" y="293094"/>
                </a:cubicBezTo>
                <a:cubicBezTo>
                  <a:pt x="439873" y="297992"/>
                  <a:pt x="437876" y="301289"/>
                  <a:pt x="434138" y="302984"/>
                </a:cubicBezTo>
                <a:cubicBezTo>
                  <a:pt x="430400" y="304679"/>
                  <a:pt x="426453" y="305468"/>
                  <a:pt x="422297" y="305352"/>
                </a:cubicBezTo>
                <a:lnTo>
                  <a:pt x="297485" y="305352"/>
                </a:lnTo>
                <a:cubicBezTo>
                  <a:pt x="297472" y="311213"/>
                  <a:pt x="297376" y="320913"/>
                  <a:pt x="297197" y="334451"/>
                </a:cubicBezTo>
                <a:cubicBezTo>
                  <a:pt x="297019" y="347989"/>
                  <a:pt x="296840" y="361404"/>
                  <a:pt x="296661" y="374694"/>
                </a:cubicBezTo>
                <a:cubicBezTo>
                  <a:pt x="296483" y="387985"/>
                  <a:pt x="296387" y="397189"/>
                  <a:pt x="296373" y="402307"/>
                </a:cubicBezTo>
                <a:cubicBezTo>
                  <a:pt x="303271" y="403814"/>
                  <a:pt x="317207" y="408973"/>
                  <a:pt x="338180" y="417785"/>
                </a:cubicBezTo>
                <a:cubicBezTo>
                  <a:pt x="359154" y="426598"/>
                  <a:pt x="379200" y="438939"/>
                  <a:pt x="398317" y="454809"/>
                </a:cubicBezTo>
                <a:cubicBezTo>
                  <a:pt x="417433" y="470679"/>
                  <a:pt x="427656" y="489955"/>
                  <a:pt x="428984" y="512635"/>
                </a:cubicBezTo>
                <a:cubicBezTo>
                  <a:pt x="428960" y="524964"/>
                  <a:pt x="425107" y="536247"/>
                  <a:pt x="417421" y="546486"/>
                </a:cubicBezTo>
                <a:cubicBezTo>
                  <a:pt x="409737" y="556725"/>
                  <a:pt x="398360" y="562158"/>
                  <a:pt x="383292" y="562784"/>
                </a:cubicBezTo>
                <a:cubicBezTo>
                  <a:pt x="363302" y="561763"/>
                  <a:pt x="349790" y="555169"/>
                  <a:pt x="342755" y="543003"/>
                </a:cubicBezTo>
                <a:cubicBezTo>
                  <a:pt x="335720" y="530838"/>
                  <a:pt x="331402" y="519229"/>
                  <a:pt x="329800" y="508178"/>
                </a:cubicBezTo>
                <a:cubicBezTo>
                  <a:pt x="324019" y="481664"/>
                  <a:pt x="318865" y="462254"/>
                  <a:pt x="314338" y="449949"/>
                </a:cubicBezTo>
                <a:cubicBezTo>
                  <a:pt x="309811" y="437644"/>
                  <a:pt x="303823" y="427707"/>
                  <a:pt x="296373" y="420138"/>
                </a:cubicBezTo>
                <a:cubicBezTo>
                  <a:pt x="296390" y="440450"/>
                  <a:pt x="296564" y="472821"/>
                  <a:pt x="296894" y="517250"/>
                </a:cubicBezTo>
                <a:cubicBezTo>
                  <a:pt x="297225" y="561679"/>
                  <a:pt x="297607" y="609965"/>
                  <a:pt x="298042" y="662108"/>
                </a:cubicBezTo>
                <a:cubicBezTo>
                  <a:pt x="298476" y="714250"/>
                  <a:pt x="298859" y="762049"/>
                  <a:pt x="299189" y="805503"/>
                </a:cubicBezTo>
                <a:cubicBezTo>
                  <a:pt x="299519" y="848957"/>
                  <a:pt x="299693" y="879864"/>
                  <a:pt x="299710" y="898226"/>
                </a:cubicBezTo>
                <a:cubicBezTo>
                  <a:pt x="299704" y="904218"/>
                  <a:pt x="299594" y="914399"/>
                  <a:pt x="299381" y="928770"/>
                </a:cubicBezTo>
                <a:cubicBezTo>
                  <a:pt x="299168" y="943140"/>
                  <a:pt x="298893" y="956954"/>
                  <a:pt x="298557" y="970210"/>
                </a:cubicBezTo>
                <a:cubicBezTo>
                  <a:pt x="298220" y="983466"/>
                  <a:pt x="297863" y="991418"/>
                  <a:pt x="297485" y="994067"/>
                </a:cubicBezTo>
                <a:cubicBezTo>
                  <a:pt x="296211" y="1000382"/>
                  <a:pt x="291251" y="1007533"/>
                  <a:pt x="282606" y="1015520"/>
                </a:cubicBezTo>
                <a:cubicBezTo>
                  <a:pt x="273961" y="1023506"/>
                  <a:pt x="259266" y="1027871"/>
                  <a:pt x="238522" y="1028614"/>
                </a:cubicBezTo>
                <a:cubicBezTo>
                  <a:pt x="220383" y="1028057"/>
                  <a:pt x="209341" y="1024714"/>
                  <a:pt x="205398" y="1018584"/>
                </a:cubicBezTo>
                <a:cubicBezTo>
                  <a:pt x="201454" y="1012455"/>
                  <a:pt x="199877" y="1006883"/>
                  <a:pt x="200666" y="1001868"/>
                </a:cubicBezTo>
                <a:cubicBezTo>
                  <a:pt x="200728" y="995567"/>
                  <a:pt x="201223" y="985014"/>
                  <a:pt x="202152" y="970210"/>
                </a:cubicBezTo>
                <a:cubicBezTo>
                  <a:pt x="203081" y="955406"/>
                  <a:pt x="204071" y="940726"/>
                  <a:pt x="205123" y="926170"/>
                </a:cubicBezTo>
                <a:cubicBezTo>
                  <a:pt x="206176" y="911613"/>
                  <a:pt x="206919" y="901556"/>
                  <a:pt x="207353" y="895997"/>
                </a:cubicBezTo>
                <a:cubicBezTo>
                  <a:pt x="208068" y="877300"/>
                  <a:pt x="208866" y="856869"/>
                  <a:pt x="209746" y="834704"/>
                </a:cubicBezTo>
                <a:cubicBezTo>
                  <a:pt x="210627" y="812539"/>
                  <a:pt x="211755" y="778240"/>
                  <a:pt x="213131" y="731806"/>
                </a:cubicBezTo>
                <a:cubicBezTo>
                  <a:pt x="214507" y="685371"/>
                  <a:pt x="216295" y="616401"/>
                  <a:pt x="218497" y="524894"/>
                </a:cubicBezTo>
                <a:cubicBezTo>
                  <a:pt x="191077" y="580368"/>
                  <a:pt x="165059" y="625316"/>
                  <a:pt x="140443" y="659739"/>
                </a:cubicBezTo>
                <a:cubicBezTo>
                  <a:pt x="115827" y="694163"/>
                  <a:pt x="92198" y="721776"/>
                  <a:pt x="69556" y="742578"/>
                </a:cubicBezTo>
                <a:cubicBezTo>
                  <a:pt x="46914" y="763381"/>
                  <a:pt x="24843" y="781088"/>
                  <a:pt x="3343" y="795699"/>
                </a:cubicBezTo>
                <a:lnTo>
                  <a:pt x="0" y="789013"/>
                </a:lnTo>
                <a:cubicBezTo>
                  <a:pt x="30487" y="751163"/>
                  <a:pt x="58458" y="708525"/>
                  <a:pt x="83913" y="661098"/>
                </a:cubicBezTo>
                <a:cubicBezTo>
                  <a:pt x="109367" y="613671"/>
                  <a:pt x="131592" y="566226"/>
                  <a:pt x="150586" y="518765"/>
                </a:cubicBezTo>
                <a:cubicBezTo>
                  <a:pt x="169581" y="471303"/>
                  <a:pt x="184632" y="428595"/>
                  <a:pt x="195738" y="390641"/>
                </a:cubicBezTo>
                <a:cubicBezTo>
                  <a:pt x="206844" y="352686"/>
                  <a:pt x="213293" y="324257"/>
                  <a:pt x="215084" y="305352"/>
                </a:cubicBezTo>
                <a:lnTo>
                  <a:pt x="179422" y="305352"/>
                </a:lnTo>
                <a:cubicBezTo>
                  <a:pt x="146406" y="305352"/>
                  <a:pt x="121334" y="305909"/>
                  <a:pt x="104207" y="307024"/>
                </a:cubicBezTo>
                <a:cubicBezTo>
                  <a:pt x="87080" y="308138"/>
                  <a:pt x="72056" y="309810"/>
                  <a:pt x="59134" y="312039"/>
                </a:cubicBezTo>
                <a:lnTo>
                  <a:pt x="41303" y="271919"/>
                </a:lnTo>
                <a:cubicBezTo>
                  <a:pt x="67539" y="274148"/>
                  <a:pt x="93913" y="275820"/>
                  <a:pt x="120427" y="276934"/>
                </a:cubicBezTo>
                <a:cubicBezTo>
                  <a:pt x="146941" y="278049"/>
                  <a:pt x="173316" y="278606"/>
                  <a:pt x="199552" y="278606"/>
                </a:cubicBezTo>
                <a:lnTo>
                  <a:pt x="220722" y="278606"/>
                </a:lnTo>
                <a:cubicBezTo>
                  <a:pt x="220632" y="215235"/>
                  <a:pt x="219202" y="165650"/>
                  <a:pt x="216430" y="129851"/>
                </a:cubicBezTo>
                <a:cubicBezTo>
                  <a:pt x="213658" y="94052"/>
                  <a:pt x="210082" y="66673"/>
                  <a:pt x="205700" y="47714"/>
                </a:cubicBezTo>
                <a:cubicBezTo>
                  <a:pt x="201319" y="28755"/>
                  <a:pt x="196669" y="12850"/>
                  <a:pt x="191751" y="0"/>
                </a:cubicBezTo>
                <a:close/>
              </a:path>
            </a:pathLst>
          </a:custGeom>
          <a:gradFill>
            <a:gsLst>
              <a:gs pos="3000">
                <a:srgbClr val="B98CC4"/>
              </a:gs>
              <a:gs pos="100000">
                <a:srgbClr val="EADDE9"/>
              </a:gs>
            </a:gsLst>
            <a:lin ang="54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8800">
                <a:latin typeface="A-OTF Ryumin Pro M-KL" panose="02020400000000000000" pitchFamily="18" charset="-128"/>
                <a:ea typeface="A-OTF Ryumin Pro M-KL" panose="02020400000000000000" pitchFamily="18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-OTF Ryumin Pro M-KL" panose="02020400000000000000" pitchFamily="18" charset="-128"/>
              <a:ea typeface="A-OTF Ryumin Pro M-KL" panose="02020400000000000000" pitchFamily="18" charset="-128"/>
              <a:cs typeface="+mn-cs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56E9FFD9-9847-43AF-A62E-242C5DC573BC}"/>
              </a:ext>
            </a:extLst>
          </p:cNvPr>
          <p:cNvSpPr/>
          <p:nvPr/>
        </p:nvSpPr>
        <p:spPr>
          <a:xfrm>
            <a:off x="7242937" y="299720"/>
            <a:ext cx="83820" cy="4826000"/>
          </a:xfrm>
          <a:prstGeom prst="roundRect">
            <a:avLst>
              <a:gd name="adj" fmla="val 3009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7925E9C-ACFD-4235-9C66-D97A96A85398}"/>
              </a:ext>
            </a:extLst>
          </p:cNvPr>
          <p:cNvSpPr txBox="1"/>
          <p:nvPr/>
        </p:nvSpPr>
        <p:spPr>
          <a:xfrm>
            <a:off x="259081" y="91440"/>
            <a:ext cx="2751429" cy="6653581"/>
          </a:xfrm>
          <a:custGeom>
            <a:avLst/>
            <a:gdLst>
              <a:gd name="connsiteX0" fmla="*/ 1198718 w 2751429"/>
              <a:gd name="connsiteY0" fmla="*/ 0 h 6653581"/>
              <a:gd name="connsiteX1" fmla="*/ 1943288 w 2751429"/>
              <a:gd name="connsiteY1" fmla="*/ 230673 h 6653581"/>
              <a:gd name="connsiteX2" fmla="*/ 2006859 w 2751429"/>
              <a:gd name="connsiteY2" fmla="*/ 261314 h 6653581"/>
              <a:gd name="connsiteX3" fmla="*/ 2054751 w 2751429"/>
              <a:gd name="connsiteY3" fmla="*/ 346013 h 6653581"/>
              <a:gd name="connsiteX4" fmla="*/ 2021662 w 2751429"/>
              <a:gd name="connsiteY4" fmla="*/ 446035 h 6653581"/>
              <a:gd name="connsiteX5" fmla="*/ 1873616 w 2751429"/>
              <a:gd name="connsiteY5" fmla="*/ 562274 h 6653581"/>
              <a:gd name="connsiteX6" fmla="*/ 1870015 w 2751429"/>
              <a:gd name="connsiteY6" fmla="*/ 930182 h 6653581"/>
              <a:gd name="connsiteX7" fmla="*/ 1863314 w 2751429"/>
              <a:gd name="connsiteY7" fmla="*/ 1443864 h 6653581"/>
              <a:gd name="connsiteX8" fmla="*/ 1859707 w 2751429"/>
              <a:gd name="connsiteY8" fmla="*/ 1802161 h 6653581"/>
              <a:gd name="connsiteX9" fmla="*/ 1971151 w 2751429"/>
              <a:gd name="connsiteY9" fmla="*/ 1802161 h 6653581"/>
              <a:gd name="connsiteX10" fmla="*/ 2145322 w 2751429"/>
              <a:gd name="connsiteY10" fmla="*/ 1484978 h 6653581"/>
              <a:gd name="connsiteX11" fmla="*/ 2189732 w 2751429"/>
              <a:gd name="connsiteY11" fmla="*/ 1425507 h 6653581"/>
              <a:gd name="connsiteX12" fmla="*/ 2249821 w 2751429"/>
              <a:gd name="connsiteY12" fmla="*/ 1398475 h 6653581"/>
              <a:gd name="connsiteX13" fmla="*/ 2318618 w 2751429"/>
              <a:gd name="connsiteY13" fmla="*/ 1421005 h 6653581"/>
              <a:gd name="connsiteX14" fmla="*/ 2382188 w 2751429"/>
              <a:gd name="connsiteY14" fmla="*/ 1470560 h 6653581"/>
              <a:gd name="connsiteX15" fmla="*/ 2681763 w 2751429"/>
              <a:gd name="connsiteY15" fmla="*/ 1787742 h 6653581"/>
              <a:gd name="connsiteX16" fmla="*/ 2729655 w 2751429"/>
              <a:gd name="connsiteY16" fmla="*/ 1841806 h 6653581"/>
              <a:gd name="connsiteX17" fmla="*/ 2751429 w 2751429"/>
              <a:gd name="connsiteY17" fmla="*/ 1895876 h 6653581"/>
              <a:gd name="connsiteX18" fmla="*/ 2713983 w 2751429"/>
              <a:gd name="connsiteY18" fmla="*/ 1959850 h 6653581"/>
              <a:gd name="connsiteX19" fmla="*/ 2639960 w 2751429"/>
              <a:gd name="connsiteY19" fmla="*/ 1975167 h 6653581"/>
              <a:gd name="connsiteX20" fmla="*/ 1859707 w 2751429"/>
              <a:gd name="connsiteY20" fmla="*/ 1975167 h 6653581"/>
              <a:gd name="connsiteX21" fmla="*/ 1857906 w 2751429"/>
              <a:gd name="connsiteY21" fmla="*/ 2163394 h 6653581"/>
              <a:gd name="connsiteX22" fmla="*/ 1854555 w 2751429"/>
              <a:gd name="connsiteY22" fmla="*/ 2423705 h 6653581"/>
              <a:gd name="connsiteX23" fmla="*/ 1852755 w 2751429"/>
              <a:gd name="connsiteY23" fmla="*/ 2602320 h 6653581"/>
              <a:gd name="connsiteX24" fmla="*/ 2114108 w 2751429"/>
              <a:gd name="connsiteY24" fmla="*/ 2702439 h 6653581"/>
              <a:gd name="connsiteX25" fmla="*/ 2490051 w 2751429"/>
              <a:gd name="connsiteY25" fmla="*/ 2941928 h 6653581"/>
              <a:gd name="connsiteX26" fmla="*/ 2681763 w 2751429"/>
              <a:gd name="connsiteY26" fmla="*/ 3315975 h 6653581"/>
              <a:gd name="connsiteX27" fmla="*/ 2609478 w 2751429"/>
              <a:gd name="connsiteY27" fmla="*/ 3534940 h 6653581"/>
              <a:gd name="connsiteX28" fmla="*/ 2396123 w 2751429"/>
              <a:gd name="connsiteY28" fmla="*/ 3640364 h 6653581"/>
              <a:gd name="connsiteX29" fmla="*/ 2142709 w 2751429"/>
              <a:gd name="connsiteY29" fmla="*/ 3512410 h 6653581"/>
              <a:gd name="connsiteX30" fmla="*/ 2061721 w 2751429"/>
              <a:gd name="connsiteY30" fmla="*/ 3287145 h 6653581"/>
              <a:gd name="connsiteX31" fmla="*/ 1965062 w 2751429"/>
              <a:gd name="connsiteY31" fmla="*/ 2910491 h 6653581"/>
              <a:gd name="connsiteX32" fmla="*/ 1852755 w 2751429"/>
              <a:gd name="connsiteY32" fmla="*/ 2717659 h 6653581"/>
              <a:gd name="connsiteX33" fmla="*/ 1856012 w 2751429"/>
              <a:gd name="connsiteY33" fmla="*/ 3345827 h 6653581"/>
              <a:gd name="connsiteX34" fmla="*/ 1863189 w 2751429"/>
              <a:gd name="connsiteY34" fmla="*/ 4282840 h 6653581"/>
              <a:gd name="connsiteX35" fmla="*/ 1870359 w 2751429"/>
              <a:gd name="connsiteY35" fmla="*/ 5210390 h 6653581"/>
              <a:gd name="connsiteX36" fmla="*/ 1873616 w 2751429"/>
              <a:gd name="connsiteY36" fmla="*/ 5810168 h 6653581"/>
              <a:gd name="connsiteX37" fmla="*/ 1871559 w 2751429"/>
              <a:gd name="connsiteY37" fmla="*/ 6007741 h 6653581"/>
              <a:gd name="connsiteX38" fmla="*/ 1866408 w 2751429"/>
              <a:gd name="connsiteY38" fmla="*/ 6275795 h 6653581"/>
              <a:gd name="connsiteX39" fmla="*/ 1859707 w 2751429"/>
              <a:gd name="connsiteY39" fmla="*/ 6430114 h 6653581"/>
              <a:gd name="connsiteX40" fmla="*/ 1766691 w 2751429"/>
              <a:gd name="connsiteY40" fmla="*/ 6568883 h 6653581"/>
              <a:gd name="connsiteX41" fmla="*/ 1491103 w 2751429"/>
              <a:gd name="connsiteY41" fmla="*/ 6653581 h 6653581"/>
              <a:gd name="connsiteX42" fmla="*/ 1284031 w 2751429"/>
              <a:gd name="connsiteY42" fmla="*/ 6588702 h 6653581"/>
              <a:gd name="connsiteX43" fmla="*/ 1254449 w 2751429"/>
              <a:gd name="connsiteY43" fmla="*/ 6480575 h 6653581"/>
              <a:gd name="connsiteX44" fmla="*/ 1263739 w 2751429"/>
              <a:gd name="connsiteY44" fmla="*/ 6275795 h 6653581"/>
              <a:gd name="connsiteX45" fmla="*/ 1282312 w 2751429"/>
              <a:gd name="connsiteY45" fmla="*/ 5990923 h 6653581"/>
              <a:gd name="connsiteX46" fmla="*/ 1296253 w 2751429"/>
              <a:gd name="connsiteY46" fmla="*/ 5795749 h 6653581"/>
              <a:gd name="connsiteX47" fmla="*/ 1311212 w 2751429"/>
              <a:gd name="connsiteY47" fmla="*/ 5399276 h 6653581"/>
              <a:gd name="connsiteX48" fmla="*/ 1332373 w 2751429"/>
              <a:gd name="connsiteY48" fmla="*/ 4733681 h 6653581"/>
              <a:gd name="connsiteX49" fmla="*/ 1365919 w 2751429"/>
              <a:gd name="connsiteY49" fmla="*/ 3395273 h 6653581"/>
              <a:gd name="connsiteX50" fmla="*/ 877970 w 2751429"/>
              <a:gd name="connsiteY50" fmla="*/ 4267516 h 6653581"/>
              <a:gd name="connsiteX51" fmla="*/ 434824 w 2751429"/>
              <a:gd name="connsiteY51" fmla="*/ 4803360 h 6653581"/>
              <a:gd name="connsiteX52" fmla="*/ 20899 w 2751429"/>
              <a:gd name="connsiteY52" fmla="*/ 5146973 h 6653581"/>
              <a:gd name="connsiteX53" fmla="*/ 0 w 2751429"/>
              <a:gd name="connsiteY53" fmla="*/ 5103724 h 6653581"/>
              <a:gd name="connsiteX54" fmla="*/ 524576 w 2751429"/>
              <a:gd name="connsiteY54" fmla="*/ 4276307 h 6653581"/>
              <a:gd name="connsiteX55" fmla="*/ 941378 w 2751429"/>
              <a:gd name="connsiteY55" fmla="*/ 3355627 h 6653581"/>
              <a:gd name="connsiteX56" fmla="*/ 1223642 w 2751429"/>
              <a:gd name="connsiteY56" fmla="*/ 2526858 h 6653581"/>
              <a:gd name="connsiteX57" fmla="*/ 1344582 w 2751429"/>
              <a:gd name="connsiteY57" fmla="*/ 1975167 h 6653581"/>
              <a:gd name="connsiteX58" fmla="*/ 1121644 w 2751429"/>
              <a:gd name="connsiteY58" fmla="*/ 1975167 h 6653581"/>
              <a:gd name="connsiteX59" fmla="*/ 651443 w 2751429"/>
              <a:gd name="connsiteY59" fmla="*/ 1985982 h 6653581"/>
              <a:gd name="connsiteX60" fmla="*/ 369672 w 2751429"/>
              <a:gd name="connsiteY60" fmla="*/ 2018422 h 6653581"/>
              <a:gd name="connsiteX61" fmla="*/ 258203 w 2751429"/>
              <a:gd name="connsiteY61" fmla="*/ 1758906 h 6653581"/>
              <a:gd name="connsiteX62" fmla="*/ 752841 w 2751429"/>
              <a:gd name="connsiteY62" fmla="*/ 1791345 h 6653581"/>
              <a:gd name="connsiteX63" fmla="*/ 1247485 w 2751429"/>
              <a:gd name="connsiteY63" fmla="*/ 1802161 h 6653581"/>
              <a:gd name="connsiteX64" fmla="*/ 1379828 w 2751429"/>
              <a:gd name="connsiteY64" fmla="*/ 1802161 h 6653581"/>
              <a:gd name="connsiteX65" fmla="*/ 1352997 w 2751429"/>
              <a:gd name="connsiteY65" fmla="*/ 839940 h 6653581"/>
              <a:gd name="connsiteX66" fmla="*/ 1285919 w 2751429"/>
              <a:gd name="connsiteY66" fmla="*/ 308638 h 6653581"/>
              <a:gd name="connsiteX67" fmla="*/ 1198718 w 2751429"/>
              <a:gd name="connsiteY67" fmla="*/ 0 h 6653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751429" h="6653581">
                <a:moveTo>
                  <a:pt x="1198718" y="0"/>
                </a:moveTo>
                <a:lnTo>
                  <a:pt x="1943288" y="230673"/>
                </a:lnTo>
                <a:cubicBezTo>
                  <a:pt x="1957073" y="233681"/>
                  <a:pt x="1978265" y="243888"/>
                  <a:pt x="2006859" y="261314"/>
                </a:cubicBezTo>
                <a:cubicBezTo>
                  <a:pt x="2035453" y="278734"/>
                  <a:pt x="2051419" y="306969"/>
                  <a:pt x="2054751" y="346013"/>
                </a:cubicBezTo>
                <a:cubicBezTo>
                  <a:pt x="2056789" y="386111"/>
                  <a:pt x="2045755" y="419449"/>
                  <a:pt x="2021662" y="446035"/>
                </a:cubicBezTo>
                <a:cubicBezTo>
                  <a:pt x="1997569" y="472614"/>
                  <a:pt x="1948221" y="511360"/>
                  <a:pt x="1873616" y="562274"/>
                </a:cubicBezTo>
                <a:cubicBezTo>
                  <a:pt x="1873447" y="635516"/>
                  <a:pt x="1872247" y="758153"/>
                  <a:pt x="1870015" y="930182"/>
                </a:cubicBezTo>
                <a:cubicBezTo>
                  <a:pt x="1867777" y="1102212"/>
                  <a:pt x="1865552" y="1273439"/>
                  <a:pt x="1863314" y="1443864"/>
                </a:cubicBezTo>
                <a:cubicBezTo>
                  <a:pt x="1861082" y="1614290"/>
                  <a:pt x="1859882" y="1733724"/>
                  <a:pt x="1859707" y="1802161"/>
                </a:cubicBezTo>
                <a:lnTo>
                  <a:pt x="1971151" y="1802161"/>
                </a:lnTo>
                <a:lnTo>
                  <a:pt x="2145322" y="1484978"/>
                </a:lnTo>
                <a:cubicBezTo>
                  <a:pt x="2156206" y="1462455"/>
                  <a:pt x="2171009" y="1442629"/>
                  <a:pt x="2189732" y="1425507"/>
                </a:cubicBezTo>
                <a:cubicBezTo>
                  <a:pt x="2208461" y="1408391"/>
                  <a:pt x="2228485" y="1399381"/>
                  <a:pt x="2249821" y="1398475"/>
                </a:cubicBezTo>
                <a:cubicBezTo>
                  <a:pt x="2271451" y="1399225"/>
                  <a:pt x="2294381" y="1406735"/>
                  <a:pt x="2318618" y="1421005"/>
                </a:cubicBezTo>
                <a:cubicBezTo>
                  <a:pt x="2342854" y="1435274"/>
                  <a:pt x="2364047" y="1451788"/>
                  <a:pt x="2382188" y="1470560"/>
                </a:cubicBezTo>
                <a:lnTo>
                  <a:pt x="2681763" y="1787742"/>
                </a:lnTo>
                <a:cubicBezTo>
                  <a:pt x="2699905" y="1805764"/>
                  <a:pt x="2715871" y="1823785"/>
                  <a:pt x="2729655" y="1841806"/>
                </a:cubicBezTo>
                <a:cubicBezTo>
                  <a:pt x="2743446" y="1859827"/>
                  <a:pt x="2750704" y="1877855"/>
                  <a:pt x="2751429" y="1895876"/>
                </a:cubicBezTo>
                <a:cubicBezTo>
                  <a:pt x="2749835" y="1927559"/>
                  <a:pt x="2737351" y="1948885"/>
                  <a:pt x="2713983" y="1959850"/>
                </a:cubicBezTo>
                <a:cubicBezTo>
                  <a:pt x="2690615" y="1970814"/>
                  <a:pt x="2665941" y="1975917"/>
                  <a:pt x="2639960" y="1975167"/>
                </a:cubicBezTo>
                <a:lnTo>
                  <a:pt x="1859707" y="1975167"/>
                </a:lnTo>
                <a:cubicBezTo>
                  <a:pt x="1859625" y="2013079"/>
                  <a:pt x="1859025" y="2075823"/>
                  <a:pt x="1857906" y="2163394"/>
                </a:cubicBezTo>
                <a:cubicBezTo>
                  <a:pt x="1856793" y="2250964"/>
                  <a:pt x="1855674" y="2337739"/>
                  <a:pt x="1854555" y="2423705"/>
                </a:cubicBezTo>
                <a:cubicBezTo>
                  <a:pt x="1853443" y="2509678"/>
                  <a:pt x="1852842" y="2569214"/>
                  <a:pt x="1852755" y="2602320"/>
                </a:cubicBezTo>
                <a:cubicBezTo>
                  <a:pt x="1895877" y="2612068"/>
                  <a:pt x="1982997" y="2645439"/>
                  <a:pt x="2114108" y="2702439"/>
                </a:cubicBezTo>
                <a:cubicBezTo>
                  <a:pt x="2245226" y="2759446"/>
                  <a:pt x="2370542" y="2839273"/>
                  <a:pt x="2490051" y="2941928"/>
                </a:cubicBezTo>
                <a:cubicBezTo>
                  <a:pt x="2609553" y="3044583"/>
                  <a:pt x="2673461" y="3169270"/>
                  <a:pt x="2681763" y="3315975"/>
                </a:cubicBezTo>
                <a:cubicBezTo>
                  <a:pt x="2681613" y="3395725"/>
                  <a:pt x="2657526" y="3468709"/>
                  <a:pt x="2609478" y="3534940"/>
                </a:cubicBezTo>
                <a:cubicBezTo>
                  <a:pt x="2561442" y="3601171"/>
                  <a:pt x="2490319" y="3636314"/>
                  <a:pt x="2396123" y="3640364"/>
                </a:cubicBezTo>
                <a:cubicBezTo>
                  <a:pt x="2271157" y="3633759"/>
                  <a:pt x="2186687" y="3591106"/>
                  <a:pt x="2142709" y="3512410"/>
                </a:cubicBezTo>
                <a:cubicBezTo>
                  <a:pt x="2098730" y="3433721"/>
                  <a:pt x="2071736" y="3358629"/>
                  <a:pt x="2061721" y="3287145"/>
                </a:cubicBezTo>
                <a:cubicBezTo>
                  <a:pt x="2025582" y="3115640"/>
                  <a:pt x="1993362" y="2990086"/>
                  <a:pt x="1965062" y="2910491"/>
                </a:cubicBezTo>
                <a:cubicBezTo>
                  <a:pt x="1936762" y="2830897"/>
                  <a:pt x="1899328" y="2766619"/>
                  <a:pt x="1852755" y="2717659"/>
                </a:cubicBezTo>
                <a:cubicBezTo>
                  <a:pt x="1852861" y="2849047"/>
                  <a:pt x="1853949" y="3058439"/>
                  <a:pt x="1856012" y="3345827"/>
                </a:cubicBezTo>
                <a:cubicBezTo>
                  <a:pt x="1858081" y="3633216"/>
                  <a:pt x="1860469" y="3945554"/>
                  <a:pt x="1863189" y="4282840"/>
                </a:cubicBezTo>
                <a:cubicBezTo>
                  <a:pt x="1865902" y="4620120"/>
                  <a:pt x="1868296" y="4929308"/>
                  <a:pt x="1870359" y="5210390"/>
                </a:cubicBezTo>
                <a:cubicBezTo>
                  <a:pt x="1872422" y="5491471"/>
                  <a:pt x="1873510" y="5691393"/>
                  <a:pt x="1873616" y="5810168"/>
                </a:cubicBezTo>
                <a:cubicBezTo>
                  <a:pt x="1873578" y="5848927"/>
                  <a:pt x="1872891" y="5914782"/>
                  <a:pt x="1871559" y="6007741"/>
                </a:cubicBezTo>
                <a:cubicBezTo>
                  <a:pt x="1870228" y="6100693"/>
                  <a:pt x="1868509" y="6190049"/>
                  <a:pt x="1866408" y="6275795"/>
                </a:cubicBezTo>
                <a:cubicBezTo>
                  <a:pt x="1864301" y="6361542"/>
                  <a:pt x="1862070" y="6412979"/>
                  <a:pt x="1859707" y="6430114"/>
                </a:cubicBezTo>
                <a:cubicBezTo>
                  <a:pt x="1851742" y="6470963"/>
                  <a:pt x="1820735" y="6517219"/>
                  <a:pt x="1766691" y="6568883"/>
                </a:cubicBezTo>
                <a:cubicBezTo>
                  <a:pt x="1712648" y="6620540"/>
                  <a:pt x="1620783" y="6648775"/>
                  <a:pt x="1491103" y="6653581"/>
                </a:cubicBezTo>
                <a:cubicBezTo>
                  <a:pt x="1377709" y="6649978"/>
                  <a:pt x="1308680" y="6628354"/>
                  <a:pt x="1284031" y="6588702"/>
                </a:cubicBezTo>
                <a:cubicBezTo>
                  <a:pt x="1259375" y="6549057"/>
                  <a:pt x="1249517" y="6513014"/>
                  <a:pt x="1254449" y="6480575"/>
                </a:cubicBezTo>
                <a:cubicBezTo>
                  <a:pt x="1254837" y="6439817"/>
                  <a:pt x="1257931" y="6371555"/>
                  <a:pt x="1263739" y="6275795"/>
                </a:cubicBezTo>
                <a:cubicBezTo>
                  <a:pt x="1269547" y="6180036"/>
                  <a:pt x="1275735" y="6085078"/>
                  <a:pt x="1282312" y="5990923"/>
                </a:cubicBezTo>
                <a:cubicBezTo>
                  <a:pt x="1288895" y="5896761"/>
                  <a:pt x="1293540" y="5831708"/>
                  <a:pt x="1296253" y="5795749"/>
                </a:cubicBezTo>
                <a:cubicBezTo>
                  <a:pt x="1300722" y="5674808"/>
                  <a:pt x="1305711" y="5542650"/>
                  <a:pt x="1311212" y="5399276"/>
                </a:cubicBezTo>
                <a:cubicBezTo>
                  <a:pt x="1316720" y="5255902"/>
                  <a:pt x="1323771" y="5034039"/>
                  <a:pt x="1332373" y="4733681"/>
                </a:cubicBezTo>
                <a:cubicBezTo>
                  <a:pt x="1340975" y="4433317"/>
                  <a:pt x="1352153" y="3987185"/>
                  <a:pt x="1365919" y="3395273"/>
                </a:cubicBezTo>
                <a:cubicBezTo>
                  <a:pt x="1194504" y="3754106"/>
                  <a:pt x="1031855" y="4044851"/>
                  <a:pt x="877970" y="4267516"/>
                </a:cubicBezTo>
                <a:cubicBezTo>
                  <a:pt x="724084" y="4490188"/>
                  <a:pt x="576369" y="4668802"/>
                  <a:pt x="434824" y="4803360"/>
                </a:cubicBezTo>
                <a:cubicBezTo>
                  <a:pt x="293280" y="4937924"/>
                  <a:pt x="155304" y="5052461"/>
                  <a:pt x="20899" y="5146973"/>
                </a:cubicBezTo>
                <a:lnTo>
                  <a:pt x="0" y="5103724"/>
                </a:lnTo>
                <a:cubicBezTo>
                  <a:pt x="190587" y="4858892"/>
                  <a:pt x="365446" y="4583088"/>
                  <a:pt x="524576" y="4276307"/>
                </a:cubicBezTo>
                <a:cubicBezTo>
                  <a:pt x="683700" y="3969526"/>
                  <a:pt x="822638" y="3662628"/>
                  <a:pt x="941378" y="3355627"/>
                </a:cubicBezTo>
                <a:cubicBezTo>
                  <a:pt x="1060124" y="3048620"/>
                  <a:pt x="1154214" y="2772363"/>
                  <a:pt x="1223642" y="2526858"/>
                </a:cubicBezTo>
                <a:cubicBezTo>
                  <a:pt x="1293071" y="2281347"/>
                  <a:pt x="1333386" y="2097454"/>
                  <a:pt x="1344582" y="1975167"/>
                </a:cubicBezTo>
                <a:lnTo>
                  <a:pt x="1121644" y="1975167"/>
                </a:lnTo>
                <a:cubicBezTo>
                  <a:pt x="915247" y="1975167"/>
                  <a:pt x="758511" y="1978770"/>
                  <a:pt x="651443" y="1985982"/>
                </a:cubicBezTo>
                <a:cubicBezTo>
                  <a:pt x="544374" y="1993188"/>
                  <a:pt x="450453" y="2004003"/>
                  <a:pt x="369672" y="2018422"/>
                </a:cubicBezTo>
                <a:lnTo>
                  <a:pt x="258203" y="1758906"/>
                </a:lnTo>
                <a:cubicBezTo>
                  <a:pt x="422215" y="1773324"/>
                  <a:pt x="587090" y="1784139"/>
                  <a:pt x="752841" y="1791345"/>
                </a:cubicBezTo>
                <a:cubicBezTo>
                  <a:pt x="918591" y="1798558"/>
                  <a:pt x="1083473" y="1802161"/>
                  <a:pt x="1247485" y="1802161"/>
                </a:cubicBezTo>
                <a:lnTo>
                  <a:pt x="1379828" y="1802161"/>
                </a:lnTo>
                <a:cubicBezTo>
                  <a:pt x="1379265" y="1392246"/>
                  <a:pt x="1370326" y="1071506"/>
                  <a:pt x="1352997" y="839940"/>
                </a:cubicBezTo>
                <a:cubicBezTo>
                  <a:pt x="1335668" y="608375"/>
                  <a:pt x="1313313" y="431274"/>
                  <a:pt x="1285919" y="308638"/>
                </a:cubicBezTo>
                <a:cubicBezTo>
                  <a:pt x="1258532" y="186001"/>
                  <a:pt x="1229462" y="83120"/>
                  <a:pt x="1198718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-OTF Ryumin Pro M-KL" panose="02020400000000000000" pitchFamily="18" charset="-128"/>
              <a:ea typeface="A-OTF Ryumin Pro M-KL" panose="02020400000000000000" pitchFamily="18" charset="-128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37CA42C-2CA2-48C1-9EDC-928B2AFE82CA}"/>
              </a:ext>
            </a:extLst>
          </p:cNvPr>
          <p:cNvSpPr txBox="1"/>
          <p:nvPr/>
        </p:nvSpPr>
        <p:spPr>
          <a:xfrm>
            <a:off x="2850710" y="192808"/>
            <a:ext cx="3706312" cy="2248410"/>
          </a:xfrm>
          <a:custGeom>
            <a:avLst/>
            <a:gdLst>
              <a:gd name="connsiteX0" fmla="*/ 724541 w 3706312"/>
              <a:gd name="connsiteY0" fmla="*/ 0 h 2248410"/>
              <a:gd name="connsiteX1" fmla="*/ 1372451 w 3706312"/>
              <a:gd name="connsiteY1" fmla="*/ 194637 h 2248410"/>
              <a:gd name="connsiteX2" fmla="*/ 1481301 w 3706312"/>
              <a:gd name="connsiteY2" fmla="*/ 245996 h 2248410"/>
              <a:gd name="connsiteX3" fmla="*/ 1511783 w 3706312"/>
              <a:gd name="connsiteY3" fmla="*/ 324395 h 2248410"/>
              <a:gd name="connsiteX4" fmla="*/ 1478688 w 3706312"/>
              <a:gd name="connsiteY4" fmla="*/ 420807 h 2248410"/>
              <a:gd name="connsiteX5" fmla="*/ 1309749 w 3706312"/>
              <a:gd name="connsiteY5" fmla="*/ 576692 h 2248410"/>
              <a:gd name="connsiteX6" fmla="*/ 1309749 w 3706312"/>
              <a:gd name="connsiteY6" fmla="*/ 1038050 h 2248410"/>
              <a:gd name="connsiteX7" fmla="*/ 2020356 w 3706312"/>
              <a:gd name="connsiteY7" fmla="*/ 1038050 h 2248410"/>
              <a:gd name="connsiteX8" fmla="*/ 2012873 w 3706312"/>
              <a:gd name="connsiteY8" fmla="*/ 500338 h 2248410"/>
              <a:gd name="connsiteX9" fmla="*/ 1988361 w 3706312"/>
              <a:gd name="connsiteY9" fmla="*/ 206118 h 2248410"/>
              <a:gd name="connsiteX10" fmla="*/ 1943720 w 3706312"/>
              <a:gd name="connsiteY10" fmla="*/ 14418 h 2248410"/>
              <a:gd name="connsiteX11" fmla="*/ 2605565 w 3706312"/>
              <a:gd name="connsiteY11" fmla="*/ 194637 h 2248410"/>
              <a:gd name="connsiteX12" fmla="*/ 2702224 w 3706312"/>
              <a:gd name="connsiteY12" fmla="*/ 235181 h 2248410"/>
              <a:gd name="connsiteX13" fmla="*/ 2751867 w 3706312"/>
              <a:gd name="connsiteY13" fmla="*/ 346019 h 2248410"/>
              <a:gd name="connsiteX14" fmla="*/ 2707450 w 3706312"/>
              <a:gd name="connsiteY14" fmla="*/ 442432 h 2248410"/>
              <a:gd name="connsiteX15" fmla="*/ 2542863 w 3706312"/>
              <a:gd name="connsiteY15" fmla="*/ 555067 h 2248410"/>
              <a:gd name="connsiteX16" fmla="*/ 2542863 w 3706312"/>
              <a:gd name="connsiteY16" fmla="*/ 1038050 h 2248410"/>
              <a:gd name="connsiteX17" fmla="*/ 2842431 w 3706312"/>
              <a:gd name="connsiteY17" fmla="*/ 1038050 h 2248410"/>
              <a:gd name="connsiteX18" fmla="*/ 3051435 w 3706312"/>
              <a:gd name="connsiteY18" fmla="*/ 706450 h 2248410"/>
              <a:gd name="connsiteX19" fmla="*/ 3095845 w 3706312"/>
              <a:gd name="connsiteY19" fmla="*/ 646079 h 2248410"/>
              <a:gd name="connsiteX20" fmla="*/ 3155934 w 3706312"/>
              <a:gd name="connsiteY20" fmla="*/ 612741 h 2248410"/>
              <a:gd name="connsiteX21" fmla="*/ 3229957 w 3706312"/>
              <a:gd name="connsiteY21" fmla="*/ 641571 h 2248410"/>
              <a:gd name="connsiteX22" fmla="*/ 3288302 w 3706312"/>
              <a:gd name="connsiteY22" fmla="*/ 692031 h 2248410"/>
              <a:gd name="connsiteX23" fmla="*/ 3636644 w 3706312"/>
              <a:gd name="connsiteY23" fmla="*/ 1023632 h 2248410"/>
              <a:gd name="connsiteX24" fmla="*/ 3689762 w 3706312"/>
              <a:gd name="connsiteY24" fmla="*/ 1077476 h 2248410"/>
              <a:gd name="connsiteX25" fmla="*/ 3706310 w 3706312"/>
              <a:gd name="connsiteY25" fmla="*/ 1131274 h 2248410"/>
              <a:gd name="connsiteX26" fmla="*/ 3669733 w 3706312"/>
              <a:gd name="connsiteY26" fmla="*/ 1197602 h 2248410"/>
              <a:gd name="connsiteX27" fmla="*/ 3601811 w 3706312"/>
              <a:gd name="connsiteY27" fmla="*/ 1210151 h 2248410"/>
              <a:gd name="connsiteX28" fmla="*/ 2542863 w 3706312"/>
              <a:gd name="connsiteY28" fmla="*/ 1210151 h 2248410"/>
              <a:gd name="connsiteX29" fmla="*/ 2542344 w 3706312"/>
              <a:gd name="connsiteY29" fmla="*/ 1539294 h 2248410"/>
              <a:gd name="connsiteX30" fmla="*/ 2538731 w 3706312"/>
              <a:gd name="connsiteY30" fmla="*/ 1866515 h 2248410"/>
              <a:gd name="connsiteX31" fmla="*/ 2528928 w 3706312"/>
              <a:gd name="connsiteY31" fmla="*/ 2046359 h 2248410"/>
              <a:gd name="connsiteX32" fmla="*/ 2387852 w 3706312"/>
              <a:gd name="connsiteY32" fmla="*/ 2204048 h 2248410"/>
              <a:gd name="connsiteX33" fmla="*/ 2173622 w 3706312"/>
              <a:gd name="connsiteY33" fmla="*/ 2248202 h 2248410"/>
              <a:gd name="connsiteX34" fmla="*/ 2073480 w 3706312"/>
              <a:gd name="connsiteY34" fmla="*/ 2228376 h 2248410"/>
              <a:gd name="connsiteX35" fmla="*/ 2020356 w 3706312"/>
              <a:gd name="connsiteY35" fmla="*/ 2132862 h 2248410"/>
              <a:gd name="connsiteX36" fmla="*/ 2020356 w 3706312"/>
              <a:gd name="connsiteY36" fmla="*/ 1909395 h 2248410"/>
              <a:gd name="connsiteX37" fmla="*/ 1309749 w 3706312"/>
              <a:gd name="connsiteY37" fmla="*/ 1909395 h 2248410"/>
              <a:gd name="connsiteX38" fmla="*/ 1274910 w 3706312"/>
              <a:gd name="connsiteY38" fmla="*/ 2127454 h 2248410"/>
              <a:gd name="connsiteX39" fmla="*/ 1031080 w 3706312"/>
              <a:gd name="connsiteY39" fmla="*/ 2248202 h 2248410"/>
              <a:gd name="connsiteX40" fmla="*/ 875200 w 3706312"/>
              <a:gd name="connsiteY40" fmla="*/ 2211254 h 2248410"/>
              <a:gd name="connsiteX41" fmla="*/ 808141 w 3706312"/>
              <a:gd name="connsiteY41" fmla="*/ 2082401 h 2248410"/>
              <a:gd name="connsiteX42" fmla="*/ 815368 w 3706312"/>
              <a:gd name="connsiteY42" fmla="*/ 1822672 h 2248410"/>
              <a:gd name="connsiteX43" fmla="*/ 828783 w 3706312"/>
              <a:gd name="connsiteY43" fmla="*/ 1460417 h 2248410"/>
              <a:gd name="connsiteX44" fmla="*/ 836010 w 3706312"/>
              <a:gd name="connsiteY44" fmla="*/ 1210151 h 2248410"/>
              <a:gd name="connsiteX45" fmla="*/ 350949 w 3706312"/>
              <a:gd name="connsiteY45" fmla="*/ 1224595 h 2248410"/>
              <a:gd name="connsiteX46" fmla="*/ 111469 w 3706312"/>
              <a:gd name="connsiteY46" fmla="*/ 1260702 h 2248410"/>
              <a:gd name="connsiteX47" fmla="*/ 0 w 3706312"/>
              <a:gd name="connsiteY47" fmla="*/ 994796 h 2248410"/>
              <a:gd name="connsiteX48" fmla="*/ 410169 w 3706312"/>
              <a:gd name="connsiteY48" fmla="*/ 1023632 h 2248410"/>
              <a:gd name="connsiteX49" fmla="*/ 836010 w 3706312"/>
              <a:gd name="connsiteY49" fmla="*/ 1030838 h 2248410"/>
              <a:gd name="connsiteX50" fmla="*/ 824138 w 3706312"/>
              <a:gd name="connsiteY50" fmla="*/ 497666 h 2248410"/>
              <a:gd name="connsiteX51" fmla="*/ 792144 w 3706312"/>
              <a:gd name="connsiteY51" fmla="*/ 220802 h 2248410"/>
              <a:gd name="connsiteX52" fmla="*/ 724541 w 3706312"/>
              <a:gd name="connsiteY52" fmla="*/ 0 h 2248410"/>
              <a:gd name="connsiteX53" fmla="*/ 1309749 w 3706312"/>
              <a:gd name="connsiteY53" fmla="*/ 1210151 h 2248410"/>
              <a:gd name="connsiteX54" fmla="*/ 1309749 w 3706312"/>
              <a:gd name="connsiteY54" fmla="*/ 1737288 h 2248410"/>
              <a:gd name="connsiteX55" fmla="*/ 2020356 w 3706312"/>
              <a:gd name="connsiteY55" fmla="*/ 1737288 h 2248410"/>
              <a:gd name="connsiteX56" fmla="*/ 2020356 w 3706312"/>
              <a:gd name="connsiteY56" fmla="*/ 1210151 h 2248410"/>
              <a:gd name="connsiteX57" fmla="*/ 1309749 w 3706312"/>
              <a:gd name="connsiteY57" fmla="*/ 1210151 h 224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3706312" h="2248410">
                <a:moveTo>
                  <a:pt x="724541" y="0"/>
                </a:moveTo>
                <a:lnTo>
                  <a:pt x="1372451" y="194637"/>
                </a:lnTo>
                <a:cubicBezTo>
                  <a:pt x="1423969" y="208602"/>
                  <a:pt x="1460259" y="225724"/>
                  <a:pt x="1481301" y="245996"/>
                </a:cubicBezTo>
                <a:cubicBezTo>
                  <a:pt x="1502350" y="266269"/>
                  <a:pt x="1512508" y="292401"/>
                  <a:pt x="1511783" y="324395"/>
                </a:cubicBezTo>
                <a:cubicBezTo>
                  <a:pt x="1514684" y="359687"/>
                  <a:pt x="1503656" y="391822"/>
                  <a:pt x="1478688" y="420807"/>
                </a:cubicBezTo>
                <a:cubicBezTo>
                  <a:pt x="1453726" y="449793"/>
                  <a:pt x="1397413" y="501754"/>
                  <a:pt x="1309749" y="576692"/>
                </a:cubicBezTo>
                <a:lnTo>
                  <a:pt x="1309749" y="1038050"/>
                </a:lnTo>
                <a:lnTo>
                  <a:pt x="2020356" y="1038050"/>
                </a:lnTo>
                <a:cubicBezTo>
                  <a:pt x="2020443" y="806478"/>
                  <a:pt x="2017949" y="627243"/>
                  <a:pt x="2012873" y="500338"/>
                </a:cubicBezTo>
                <a:cubicBezTo>
                  <a:pt x="2007797" y="373426"/>
                  <a:pt x="1999626" y="275357"/>
                  <a:pt x="1988361" y="206118"/>
                </a:cubicBezTo>
                <a:cubicBezTo>
                  <a:pt x="1977096" y="136880"/>
                  <a:pt x="1962211" y="72977"/>
                  <a:pt x="1943720" y="14418"/>
                </a:cubicBezTo>
                <a:lnTo>
                  <a:pt x="2605565" y="194637"/>
                </a:lnTo>
                <a:cubicBezTo>
                  <a:pt x="2639091" y="200491"/>
                  <a:pt x="2671311" y="214010"/>
                  <a:pt x="2702224" y="235181"/>
                </a:cubicBezTo>
                <a:cubicBezTo>
                  <a:pt x="2733144" y="256359"/>
                  <a:pt x="2749685" y="293307"/>
                  <a:pt x="2751867" y="346019"/>
                </a:cubicBezTo>
                <a:cubicBezTo>
                  <a:pt x="2753167" y="383109"/>
                  <a:pt x="2738364" y="415251"/>
                  <a:pt x="2707450" y="442432"/>
                </a:cubicBezTo>
                <a:cubicBezTo>
                  <a:pt x="2676537" y="469619"/>
                  <a:pt x="2621674" y="507162"/>
                  <a:pt x="2542863" y="555067"/>
                </a:cubicBezTo>
                <a:lnTo>
                  <a:pt x="2542863" y="1038050"/>
                </a:lnTo>
                <a:lnTo>
                  <a:pt x="2842431" y="1038050"/>
                </a:lnTo>
                <a:lnTo>
                  <a:pt x="3051435" y="706450"/>
                </a:lnTo>
                <a:cubicBezTo>
                  <a:pt x="3062319" y="686779"/>
                  <a:pt x="3077122" y="666655"/>
                  <a:pt x="3095845" y="646079"/>
                </a:cubicBezTo>
                <a:cubicBezTo>
                  <a:pt x="3114568" y="625503"/>
                  <a:pt x="3134598" y="614390"/>
                  <a:pt x="3155934" y="612741"/>
                </a:cubicBezTo>
                <a:cubicBezTo>
                  <a:pt x="3181046" y="614241"/>
                  <a:pt x="3205720" y="623853"/>
                  <a:pt x="3229957" y="641571"/>
                </a:cubicBezTo>
                <a:cubicBezTo>
                  <a:pt x="3254194" y="659294"/>
                  <a:pt x="3273642" y="676112"/>
                  <a:pt x="3288302" y="692031"/>
                </a:cubicBezTo>
                <a:lnTo>
                  <a:pt x="3636644" y="1023632"/>
                </a:lnTo>
                <a:cubicBezTo>
                  <a:pt x="3660881" y="1044286"/>
                  <a:pt x="3678585" y="1062230"/>
                  <a:pt x="3689762" y="1077476"/>
                </a:cubicBezTo>
                <a:cubicBezTo>
                  <a:pt x="3700940" y="1092722"/>
                  <a:pt x="3706454" y="1110653"/>
                  <a:pt x="3706310" y="1131274"/>
                </a:cubicBezTo>
                <a:cubicBezTo>
                  <a:pt x="3704566" y="1165932"/>
                  <a:pt x="3692375" y="1188042"/>
                  <a:pt x="3669733" y="1197602"/>
                </a:cubicBezTo>
                <a:cubicBezTo>
                  <a:pt x="3647090" y="1207169"/>
                  <a:pt x="3624447" y="1211348"/>
                  <a:pt x="3601811" y="1210151"/>
                </a:cubicBezTo>
                <a:lnTo>
                  <a:pt x="2542863" y="1210151"/>
                </a:lnTo>
                <a:cubicBezTo>
                  <a:pt x="2542950" y="1308065"/>
                  <a:pt x="2542775" y="1417783"/>
                  <a:pt x="2542344" y="1539294"/>
                </a:cubicBezTo>
                <a:cubicBezTo>
                  <a:pt x="2541919" y="1660811"/>
                  <a:pt x="2540712" y="1769883"/>
                  <a:pt x="2538731" y="1866515"/>
                </a:cubicBezTo>
                <a:cubicBezTo>
                  <a:pt x="2536755" y="1963148"/>
                  <a:pt x="2533486" y="2023092"/>
                  <a:pt x="2528928" y="2046359"/>
                </a:cubicBezTo>
                <a:cubicBezTo>
                  <a:pt x="2504548" y="2120999"/>
                  <a:pt x="2457518" y="2173562"/>
                  <a:pt x="2387852" y="2204048"/>
                </a:cubicBezTo>
                <a:cubicBezTo>
                  <a:pt x="2318186" y="2234534"/>
                  <a:pt x="2246776" y="2249250"/>
                  <a:pt x="2173622" y="2248202"/>
                </a:cubicBezTo>
                <a:cubicBezTo>
                  <a:pt x="2139808" y="2249702"/>
                  <a:pt x="2106425" y="2243092"/>
                  <a:pt x="2073480" y="2228376"/>
                </a:cubicBezTo>
                <a:cubicBezTo>
                  <a:pt x="2040529" y="2213660"/>
                  <a:pt x="2022825" y="2181822"/>
                  <a:pt x="2020356" y="2132862"/>
                </a:cubicBezTo>
                <a:lnTo>
                  <a:pt x="2020356" y="1909395"/>
                </a:lnTo>
                <a:lnTo>
                  <a:pt x="1309749" y="1909395"/>
                </a:lnTo>
                <a:cubicBezTo>
                  <a:pt x="1315551" y="1980277"/>
                  <a:pt x="1303942" y="2052963"/>
                  <a:pt x="1274910" y="2127454"/>
                </a:cubicBezTo>
                <a:cubicBezTo>
                  <a:pt x="1245885" y="2201946"/>
                  <a:pt x="1164604" y="2242192"/>
                  <a:pt x="1031080" y="2248202"/>
                </a:cubicBezTo>
                <a:cubicBezTo>
                  <a:pt x="969972" y="2248952"/>
                  <a:pt x="918016" y="2236636"/>
                  <a:pt x="875200" y="2211254"/>
                </a:cubicBezTo>
                <a:cubicBezTo>
                  <a:pt x="832378" y="2185878"/>
                  <a:pt x="810029" y="2142921"/>
                  <a:pt x="808141" y="2082401"/>
                </a:cubicBezTo>
                <a:cubicBezTo>
                  <a:pt x="808485" y="2030789"/>
                  <a:pt x="810892" y="1944209"/>
                  <a:pt x="815368" y="1822672"/>
                </a:cubicBezTo>
                <a:cubicBezTo>
                  <a:pt x="819837" y="1701129"/>
                  <a:pt x="824313" y="1580375"/>
                  <a:pt x="828783" y="1460417"/>
                </a:cubicBezTo>
                <a:cubicBezTo>
                  <a:pt x="833259" y="1340452"/>
                  <a:pt x="835666" y="1257035"/>
                  <a:pt x="836010" y="1210151"/>
                </a:cubicBezTo>
                <a:cubicBezTo>
                  <a:pt x="615541" y="1210455"/>
                  <a:pt x="453854" y="1215268"/>
                  <a:pt x="350949" y="1224595"/>
                </a:cubicBezTo>
                <a:cubicBezTo>
                  <a:pt x="248044" y="1233923"/>
                  <a:pt x="168214" y="1245961"/>
                  <a:pt x="111469" y="1260702"/>
                </a:cubicBezTo>
                <a:lnTo>
                  <a:pt x="0" y="994796"/>
                </a:lnTo>
                <a:cubicBezTo>
                  <a:pt x="151091" y="1008910"/>
                  <a:pt x="287810" y="1018522"/>
                  <a:pt x="410169" y="1023632"/>
                </a:cubicBezTo>
                <a:cubicBezTo>
                  <a:pt x="532522" y="1028736"/>
                  <a:pt x="674467" y="1031142"/>
                  <a:pt x="836010" y="1030838"/>
                </a:cubicBezTo>
                <a:cubicBezTo>
                  <a:pt x="834116" y="793710"/>
                  <a:pt x="830159" y="615988"/>
                  <a:pt x="824138" y="497666"/>
                </a:cubicBezTo>
                <a:cubicBezTo>
                  <a:pt x="818118" y="379344"/>
                  <a:pt x="807453" y="287058"/>
                  <a:pt x="792144" y="220802"/>
                </a:cubicBezTo>
                <a:cubicBezTo>
                  <a:pt x="776834" y="154545"/>
                  <a:pt x="754297" y="80946"/>
                  <a:pt x="724541" y="0"/>
                </a:cubicBezTo>
                <a:close/>
                <a:moveTo>
                  <a:pt x="1309749" y="1210151"/>
                </a:moveTo>
                <a:lnTo>
                  <a:pt x="1309749" y="1737288"/>
                </a:lnTo>
                <a:lnTo>
                  <a:pt x="2020356" y="1737288"/>
                </a:lnTo>
                <a:lnTo>
                  <a:pt x="2020356" y="1210151"/>
                </a:lnTo>
                <a:lnTo>
                  <a:pt x="1309749" y="121015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-OTF Ryumin Pro M-KL" panose="02020400000000000000" pitchFamily="18" charset="-128"/>
              <a:ea typeface="A-OTF Ryumin Pro M-KL" panose="02020400000000000000" pitchFamily="18" charset="-128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8DA2A94-4582-4DE2-9E63-B5610A890AA7}"/>
              </a:ext>
            </a:extLst>
          </p:cNvPr>
          <p:cNvSpPr txBox="1"/>
          <p:nvPr/>
        </p:nvSpPr>
        <p:spPr>
          <a:xfrm>
            <a:off x="2230326" y="2210524"/>
            <a:ext cx="4612441" cy="4505214"/>
          </a:xfrm>
          <a:custGeom>
            <a:avLst/>
            <a:gdLst>
              <a:gd name="connsiteX0" fmla="*/ 3998820 w 4612441"/>
              <a:gd name="connsiteY0" fmla="*/ 0 h 4505214"/>
              <a:gd name="connsiteX1" fmla="*/ 4057171 w 4612441"/>
              <a:gd name="connsiteY1" fmla="*/ 26178 h 4505214"/>
              <a:gd name="connsiteX2" fmla="*/ 4131188 w 4612441"/>
              <a:gd name="connsiteY2" fmla="*/ 79434 h 4505214"/>
              <a:gd name="connsiteX3" fmla="*/ 4542225 w 4612441"/>
              <a:gd name="connsiteY3" fmla="*/ 389947 h 4505214"/>
              <a:gd name="connsiteX4" fmla="*/ 4587511 w 4612441"/>
              <a:gd name="connsiteY4" fmla="*/ 428583 h 4505214"/>
              <a:gd name="connsiteX5" fmla="*/ 4611898 w 4612441"/>
              <a:gd name="connsiteY5" fmla="*/ 483274 h 4505214"/>
              <a:gd name="connsiteX6" fmla="*/ 4598832 w 4612441"/>
              <a:gd name="connsiteY6" fmla="*/ 546019 h 4505214"/>
              <a:gd name="connsiteX7" fmla="*/ 4507392 w 4612441"/>
              <a:gd name="connsiteY7" fmla="*/ 576498 h 4505214"/>
              <a:gd name="connsiteX8" fmla="*/ 2584572 w 4612441"/>
              <a:gd name="connsiteY8" fmla="*/ 576498 h 4505214"/>
              <a:gd name="connsiteX9" fmla="*/ 2584572 w 4612441"/>
              <a:gd name="connsiteY9" fmla="*/ 1067586 h 4505214"/>
              <a:gd name="connsiteX10" fmla="*/ 3282031 w 4612441"/>
              <a:gd name="connsiteY10" fmla="*/ 1067586 h 4505214"/>
              <a:gd name="connsiteX11" fmla="*/ 3456108 w 4612441"/>
              <a:gd name="connsiteY11" fmla="*/ 836493 h 4505214"/>
              <a:gd name="connsiteX12" fmla="*/ 3530013 w 4612441"/>
              <a:gd name="connsiteY12" fmla="*/ 756148 h 4505214"/>
              <a:gd name="connsiteX13" fmla="*/ 3588264 w 4612441"/>
              <a:gd name="connsiteY13" fmla="*/ 735384 h 4505214"/>
              <a:gd name="connsiteX14" fmla="*/ 3646508 w 4612441"/>
              <a:gd name="connsiteY14" fmla="*/ 757047 h 4505214"/>
              <a:gd name="connsiteX15" fmla="*/ 3699545 w 4612441"/>
              <a:gd name="connsiteY15" fmla="*/ 800379 h 4505214"/>
              <a:gd name="connsiteX16" fmla="*/ 4047587 w 4612441"/>
              <a:gd name="connsiteY16" fmla="*/ 1089100 h 4505214"/>
              <a:gd name="connsiteX17" fmla="*/ 4098968 w 4612441"/>
              <a:gd name="connsiteY17" fmla="*/ 1139296 h 4505214"/>
              <a:gd name="connsiteX18" fmla="*/ 4124224 w 4612441"/>
              <a:gd name="connsiteY18" fmla="*/ 1189498 h 4505214"/>
              <a:gd name="connsiteX19" fmla="*/ 4080682 w 4612441"/>
              <a:gd name="connsiteY19" fmla="*/ 1280328 h 4505214"/>
              <a:gd name="connsiteX20" fmla="*/ 3880387 w 4612441"/>
              <a:gd name="connsiteY20" fmla="*/ 1441775 h 4505214"/>
              <a:gd name="connsiteX21" fmla="*/ 3874292 w 4612441"/>
              <a:gd name="connsiteY21" fmla="*/ 1673632 h 4505214"/>
              <a:gd name="connsiteX22" fmla="*/ 3873423 w 4612441"/>
              <a:gd name="connsiteY22" fmla="*/ 1954209 h 4505214"/>
              <a:gd name="connsiteX23" fmla="*/ 3884256 w 4612441"/>
              <a:gd name="connsiteY23" fmla="*/ 2266812 h 4505214"/>
              <a:gd name="connsiteX24" fmla="*/ 3904380 w 4612441"/>
              <a:gd name="connsiteY24" fmla="*/ 2703144 h 4505214"/>
              <a:gd name="connsiteX25" fmla="*/ 3915220 w 4612441"/>
              <a:gd name="connsiteY25" fmla="*/ 3006491 h 4505214"/>
              <a:gd name="connsiteX26" fmla="*/ 3869134 w 4612441"/>
              <a:gd name="connsiteY26" fmla="*/ 3235747 h 4505214"/>
              <a:gd name="connsiteX27" fmla="*/ 3546529 w 4612441"/>
              <a:gd name="connsiteY27" fmla="*/ 3395079 h 4505214"/>
              <a:gd name="connsiteX28" fmla="*/ 3394388 w 4612441"/>
              <a:gd name="connsiteY28" fmla="*/ 3325698 h 4505214"/>
              <a:gd name="connsiteX29" fmla="*/ 3351785 w 4612441"/>
              <a:gd name="connsiteY29" fmla="*/ 3207654 h 4505214"/>
              <a:gd name="connsiteX30" fmla="*/ 3351785 w 4612441"/>
              <a:gd name="connsiteY30" fmla="*/ 3135570 h 4505214"/>
              <a:gd name="connsiteX31" fmla="*/ 1616525 w 4612441"/>
              <a:gd name="connsiteY31" fmla="*/ 3135570 h 4505214"/>
              <a:gd name="connsiteX32" fmla="*/ 2118578 w 4612441"/>
              <a:gd name="connsiteY32" fmla="*/ 3517624 h 4505214"/>
              <a:gd name="connsiteX33" fmla="*/ 2160306 w 4612441"/>
              <a:gd name="connsiteY33" fmla="*/ 3564482 h 4505214"/>
              <a:gd name="connsiteX34" fmla="*/ 2181173 w 4612441"/>
              <a:gd name="connsiteY34" fmla="*/ 3632964 h 4505214"/>
              <a:gd name="connsiteX35" fmla="*/ 2145515 w 4612441"/>
              <a:gd name="connsiteY35" fmla="*/ 3729384 h 4505214"/>
              <a:gd name="connsiteX36" fmla="*/ 2021093 w 4612441"/>
              <a:gd name="connsiteY36" fmla="*/ 3777140 h 4505214"/>
              <a:gd name="connsiteX37" fmla="*/ 1979239 w 4612441"/>
              <a:gd name="connsiteY37" fmla="*/ 3775336 h 4505214"/>
              <a:gd name="connsiteX38" fmla="*/ 1874609 w 4612441"/>
              <a:gd name="connsiteY38" fmla="*/ 3762722 h 4505214"/>
              <a:gd name="connsiteX39" fmla="*/ 1020970 w 4612441"/>
              <a:gd name="connsiteY39" fmla="*/ 4220471 h 4505214"/>
              <a:gd name="connsiteX40" fmla="*/ 0 w 4612441"/>
              <a:gd name="connsiteY40" fmla="*/ 4505214 h 4505214"/>
              <a:gd name="connsiteX41" fmla="*/ 0 w 4612441"/>
              <a:gd name="connsiteY41" fmla="*/ 4461960 h 4505214"/>
              <a:gd name="connsiteX42" fmla="*/ 579469 w 4612441"/>
              <a:gd name="connsiteY42" fmla="*/ 4094051 h 4505214"/>
              <a:gd name="connsiteX43" fmla="*/ 1188096 w 4612441"/>
              <a:gd name="connsiteY43" fmla="*/ 3604399 h 4505214"/>
              <a:gd name="connsiteX44" fmla="*/ 1553748 w 4612441"/>
              <a:gd name="connsiteY44" fmla="*/ 3135570 h 4505214"/>
              <a:gd name="connsiteX45" fmla="*/ 1351465 w 4612441"/>
              <a:gd name="connsiteY45" fmla="*/ 3135570 h 4505214"/>
              <a:gd name="connsiteX46" fmla="*/ 1224548 w 4612441"/>
              <a:gd name="connsiteY46" fmla="*/ 3404995 h 4505214"/>
              <a:gd name="connsiteX47" fmla="*/ 1024552 w 4612441"/>
              <a:gd name="connsiteY47" fmla="*/ 3452752 h 4505214"/>
              <a:gd name="connsiteX48" fmla="*/ 814073 w 4612441"/>
              <a:gd name="connsiteY48" fmla="*/ 3380661 h 4505214"/>
              <a:gd name="connsiteX49" fmla="*/ 781016 w 4612441"/>
              <a:gd name="connsiteY49" fmla="*/ 3222073 h 4505214"/>
              <a:gd name="connsiteX50" fmla="*/ 787548 w 4612441"/>
              <a:gd name="connsiteY50" fmla="*/ 2984880 h 4505214"/>
              <a:gd name="connsiteX51" fmla="*/ 801933 w 4612441"/>
              <a:gd name="connsiteY51" fmla="*/ 2529537 h 4505214"/>
              <a:gd name="connsiteX52" fmla="*/ 816317 w 4612441"/>
              <a:gd name="connsiteY52" fmla="*/ 2045758 h 4505214"/>
              <a:gd name="connsiteX53" fmla="*/ 822856 w 4612441"/>
              <a:gd name="connsiteY53" fmla="*/ 1723252 h 4505214"/>
              <a:gd name="connsiteX54" fmla="*/ 815880 w 4612441"/>
              <a:gd name="connsiteY54" fmla="*/ 1132827 h 4505214"/>
              <a:gd name="connsiteX55" fmla="*/ 767069 w 4612441"/>
              <a:gd name="connsiteY55" fmla="*/ 699277 h 4505214"/>
              <a:gd name="connsiteX56" fmla="*/ 1490972 w 4612441"/>
              <a:gd name="connsiteY56" fmla="*/ 1067586 h 4505214"/>
              <a:gd name="connsiteX57" fmla="*/ 2062934 w 4612441"/>
              <a:gd name="connsiteY57" fmla="*/ 1067586 h 4505214"/>
              <a:gd name="connsiteX58" fmla="*/ 2062934 w 4612441"/>
              <a:gd name="connsiteY58" fmla="*/ 576498 h 4505214"/>
              <a:gd name="connsiteX59" fmla="*/ 1288850 w 4612441"/>
              <a:gd name="connsiteY59" fmla="*/ 576498 h 4505214"/>
              <a:gd name="connsiteX60" fmla="*/ 815692 w 4612441"/>
              <a:gd name="connsiteY60" fmla="*/ 588239 h 4505214"/>
              <a:gd name="connsiteX61" fmla="*/ 529971 w 4612441"/>
              <a:gd name="connsiteY61" fmla="*/ 627056 h 4505214"/>
              <a:gd name="connsiteX62" fmla="*/ 418401 w 4612441"/>
              <a:gd name="connsiteY62" fmla="*/ 361065 h 4505214"/>
              <a:gd name="connsiteX63" fmla="*/ 1414242 w 4612441"/>
              <a:gd name="connsiteY63" fmla="*/ 404391 h 4505214"/>
              <a:gd name="connsiteX64" fmla="*/ 3692587 w 4612441"/>
              <a:gd name="connsiteY64" fmla="*/ 404391 h 4505214"/>
              <a:gd name="connsiteX65" fmla="*/ 3894321 w 4612441"/>
              <a:gd name="connsiteY65" fmla="*/ 93878 h 4505214"/>
              <a:gd name="connsiteX66" fmla="*/ 3938731 w 4612441"/>
              <a:gd name="connsiteY66" fmla="*/ 33397 h 4505214"/>
              <a:gd name="connsiteX67" fmla="*/ 3998820 w 4612441"/>
              <a:gd name="connsiteY67" fmla="*/ 0 h 4505214"/>
              <a:gd name="connsiteX68" fmla="*/ 1344488 w 4612441"/>
              <a:gd name="connsiteY68" fmla="*/ 1239693 h 4505214"/>
              <a:gd name="connsiteX69" fmla="*/ 1344488 w 4612441"/>
              <a:gd name="connsiteY69" fmla="*/ 1990297 h 4505214"/>
              <a:gd name="connsiteX70" fmla="*/ 2062934 w 4612441"/>
              <a:gd name="connsiteY70" fmla="*/ 1990297 h 4505214"/>
              <a:gd name="connsiteX71" fmla="*/ 2062934 w 4612441"/>
              <a:gd name="connsiteY71" fmla="*/ 1239693 h 4505214"/>
              <a:gd name="connsiteX72" fmla="*/ 1344488 w 4612441"/>
              <a:gd name="connsiteY72" fmla="*/ 1239693 h 4505214"/>
              <a:gd name="connsiteX73" fmla="*/ 2584572 w 4612441"/>
              <a:gd name="connsiteY73" fmla="*/ 1239693 h 4505214"/>
              <a:gd name="connsiteX74" fmla="*/ 2584572 w 4612441"/>
              <a:gd name="connsiteY74" fmla="*/ 1990297 h 4505214"/>
              <a:gd name="connsiteX75" fmla="*/ 3351785 w 4612441"/>
              <a:gd name="connsiteY75" fmla="*/ 1990297 h 4505214"/>
              <a:gd name="connsiteX76" fmla="*/ 3351785 w 4612441"/>
              <a:gd name="connsiteY76" fmla="*/ 1239693 h 4505214"/>
              <a:gd name="connsiteX77" fmla="*/ 2584572 w 4612441"/>
              <a:gd name="connsiteY77" fmla="*/ 1239693 h 4505214"/>
              <a:gd name="connsiteX78" fmla="*/ 1344488 w 4612441"/>
              <a:gd name="connsiteY78" fmla="*/ 2162404 h 4505214"/>
              <a:gd name="connsiteX79" fmla="*/ 1344488 w 4612441"/>
              <a:gd name="connsiteY79" fmla="*/ 2963462 h 4505214"/>
              <a:gd name="connsiteX80" fmla="*/ 2062934 w 4612441"/>
              <a:gd name="connsiteY80" fmla="*/ 2963462 h 4505214"/>
              <a:gd name="connsiteX81" fmla="*/ 2062934 w 4612441"/>
              <a:gd name="connsiteY81" fmla="*/ 2162404 h 4505214"/>
              <a:gd name="connsiteX82" fmla="*/ 1344488 w 4612441"/>
              <a:gd name="connsiteY82" fmla="*/ 2162404 h 4505214"/>
              <a:gd name="connsiteX83" fmla="*/ 2584572 w 4612441"/>
              <a:gd name="connsiteY83" fmla="*/ 2162404 h 4505214"/>
              <a:gd name="connsiteX84" fmla="*/ 2584572 w 4612441"/>
              <a:gd name="connsiteY84" fmla="*/ 2963462 h 4505214"/>
              <a:gd name="connsiteX85" fmla="*/ 3351785 w 4612441"/>
              <a:gd name="connsiteY85" fmla="*/ 2963462 h 4505214"/>
              <a:gd name="connsiteX86" fmla="*/ 3351785 w 4612441"/>
              <a:gd name="connsiteY86" fmla="*/ 2162404 h 4505214"/>
              <a:gd name="connsiteX87" fmla="*/ 2584572 w 4612441"/>
              <a:gd name="connsiteY87" fmla="*/ 2162404 h 4505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612441" h="4505214">
                <a:moveTo>
                  <a:pt x="3998820" y="0"/>
                </a:moveTo>
                <a:cubicBezTo>
                  <a:pt x="4013480" y="1055"/>
                  <a:pt x="4032928" y="9781"/>
                  <a:pt x="4057171" y="26178"/>
                </a:cubicBezTo>
                <a:cubicBezTo>
                  <a:pt x="4081408" y="42576"/>
                  <a:pt x="4106082" y="60326"/>
                  <a:pt x="4131188" y="79434"/>
                </a:cubicBezTo>
                <a:lnTo>
                  <a:pt x="4542225" y="389947"/>
                </a:lnTo>
                <a:cubicBezTo>
                  <a:pt x="4557323" y="400607"/>
                  <a:pt x="4572420" y="413479"/>
                  <a:pt x="4587511" y="428583"/>
                </a:cubicBezTo>
                <a:cubicBezTo>
                  <a:pt x="4602608" y="443681"/>
                  <a:pt x="4610735" y="461915"/>
                  <a:pt x="4611898" y="483274"/>
                </a:cubicBezTo>
                <a:cubicBezTo>
                  <a:pt x="4614073" y="505985"/>
                  <a:pt x="4609716" y="526898"/>
                  <a:pt x="4598832" y="546019"/>
                </a:cubicBezTo>
                <a:cubicBezTo>
                  <a:pt x="4587948" y="565146"/>
                  <a:pt x="4557466" y="575302"/>
                  <a:pt x="4507392" y="576498"/>
                </a:cubicBezTo>
                <a:lnTo>
                  <a:pt x="2584572" y="576498"/>
                </a:lnTo>
                <a:lnTo>
                  <a:pt x="2584572" y="1067586"/>
                </a:lnTo>
                <a:lnTo>
                  <a:pt x="3282031" y="1067586"/>
                </a:lnTo>
                <a:lnTo>
                  <a:pt x="3456108" y="836493"/>
                </a:lnTo>
                <a:cubicBezTo>
                  <a:pt x="3486397" y="797520"/>
                  <a:pt x="3511027" y="770741"/>
                  <a:pt x="3530013" y="756148"/>
                </a:cubicBezTo>
                <a:cubicBezTo>
                  <a:pt x="3548992" y="741555"/>
                  <a:pt x="3568409" y="734633"/>
                  <a:pt x="3588264" y="735384"/>
                </a:cubicBezTo>
                <a:cubicBezTo>
                  <a:pt x="3606374" y="736283"/>
                  <a:pt x="3625791" y="743508"/>
                  <a:pt x="3646508" y="757047"/>
                </a:cubicBezTo>
                <a:cubicBezTo>
                  <a:pt x="3667232" y="770592"/>
                  <a:pt x="3684904" y="785036"/>
                  <a:pt x="3699545" y="800379"/>
                </a:cubicBezTo>
                <a:lnTo>
                  <a:pt x="4047587" y="1089100"/>
                </a:lnTo>
                <a:cubicBezTo>
                  <a:pt x="4066023" y="1104043"/>
                  <a:pt x="4083146" y="1120770"/>
                  <a:pt x="4098968" y="1139296"/>
                </a:cubicBezTo>
                <a:cubicBezTo>
                  <a:pt x="4114790" y="1157822"/>
                  <a:pt x="4123205" y="1174556"/>
                  <a:pt x="4124224" y="1189498"/>
                </a:cubicBezTo>
                <a:cubicBezTo>
                  <a:pt x="4127124" y="1215656"/>
                  <a:pt x="4112608" y="1245929"/>
                  <a:pt x="4080682" y="1280328"/>
                </a:cubicBezTo>
                <a:cubicBezTo>
                  <a:pt x="4048750" y="1314728"/>
                  <a:pt x="3981985" y="1368546"/>
                  <a:pt x="3880387" y="1441775"/>
                </a:cubicBezTo>
                <a:cubicBezTo>
                  <a:pt x="3877048" y="1515904"/>
                  <a:pt x="3875017" y="1593190"/>
                  <a:pt x="3874292" y="1673632"/>
                </a:cubicBezTo>
                <a:cubicBezTo>
                  <a:pt x="3873566" y="1754081"/>
                  <a:pt x="3873279" y="1847602"/>
                  <a:pt x="3873423" y="1954209"/>
                </a:cubicBezTo>
                <a:cubicBezTo>
                  <a:pt x="3873935" y="2016397"/>
                  <a:pt x="3877549" y="2120598"/>
                  <a:pt x="3884256" y="2266812"/>
                </a:cubicBezTo>
                <a:cubicBezTo>
                  <a:pt x="3890964" y="2413026"/>
                  <a:pt x="3897672" y="2558470"/>
                  <a:pt x="3904380" y="2703144"/>
                </a:cubicBezTo>
                <a:cubicBezTo>
                  <a:pt x="3911094" y="2847819"/>
                  <a:pt x="3914701" y="2948934"/>
                  <a:pt x="3915220" y="3006491"/>
                </a:cubicBezTo>
                <a:cubicBezTo>
                  <a:pt x="3922903" y="3063465"/>
                  <a:pt x="3907537" y="3139884"/>
                  <a:pt x="3869134" y="3235747"/>
                </a:cubicBezTo>
                <a:cubicBezTo>
                  <a:pt x="3830732" y="3331604"/>
                  <a:pt x="3723194" y="3384716"/>
                  <a:pt x="3546529" y="3395079"/>
                </a:cubicBezTo>
                <a:cubicBezTo>
                  <a:pt x="3474513" y="3391327"/>
                  <a:pt x="3423801" y="3368196"/>
                  <a:pt x="3394388" y="3325698"/>
                </a:cubicBezTo>
                <a:cubicBezTo>
                  <a:pt x="3364969" y="3283193"/>
                  <a:pt x="3350772" y="3243852"/>
                  <a:pt x="3351785" y="3207654"/>
                </a:cubicBezTo>
                <a:lnTo>
                  <a:pt x="3351785" y="3135570"/>
                </a:lnTo>
                <a:lnTo>
                  <a:pt x="1616525" y="3135570"/>
                </a:lnTo>
                <a:lnTo>
                  <a:pt x="2118578" y="3517624"/>
                </a:lnTo>
                <a:cubicBezTo>
                  <a:pt x="2133356" y="3528744"/>
                  <a:pt x="2147265" y="3544359"/>
                  <a:pt x="2160306" y="3564482"/>
                </a:cubicBezTo>
                <a:cubicBezTo>
                  <a:pt x="2173353" y="3584606"/>
                  <a:pt x="2180304" y="3607433"/>
                  <a:pt x="2181173" y="3632964"/>
                </a:cubicBezTo>
                <a:cubicBezTo>
                  <a:pt x="2181898" y="3667357"/>
                  <a:pt x="2170014" y="3699493"/>
                  <a:pt x="2145515" y="3729384"/>
                </a:cubicBezTo>
                <a:cubicBezTo>
                  <a:pt x="2121016" y="3759268"/>
                  <a:pt x="2079537" y="3775187"/>
                  <a:pt x="2021093" y="3777140"/>
                </a:cubicBezTo>
                <a:cubicBezTo>
                  <a:pt x="2009753" y="3777438"/>
                  <a:pt x="1995806" y="3776836"/>
                  <a:pt x="1979239" y="3775336"/>
                </a:cubicBezTo>
                <a:cubicBezTo>
                  <a:pt x="1962673" y="3773835"/>
                  <a:pt x="1927796" y="3769630"/>
                  <a:pt x="1874609" y="3762722"/>
                </a:cubicBezTo>
                <a:cubicBezTo>
                  <a:pt x="1596002" y="3948646"/>
                  <a:pt x="1311456" y="4101231"/>
                  <a:pt x="1020970" y="4220471"/>
                </a:cubicBezTo>
                <a:cubicBezTo>
                  <a:pt x="730485" y="4339712"/>
                  <a:pt x="390164" y="4434630"/>
                  <a:pt x="0" y="4505214"/>
                </a:cubicBezTo>
                <a:lnTo>
                  <a:pt x="0" y="4461960"/>
                </a:lnTo>
                <a:cubicBezTo>
                  <a:pt x="165625" y="4371498"/>
                  <a:pt x="358775" y="4248862"/>
                  <a:pt x="579469" y="4094051"/>
                </a:cubicBezTo>
                <a:cubicBezTo>
                  <a:pt x="800164" y="3939247"/>
                  <a:pt x="1003041" y="3776028"/>
                  <a:pt x="1188096" y="3604399"/>
                </a:cubicBezTo>
                <a:cubicBezTo>
                  <a:pt x="1373151" y="3432771"/>
                  <a:pt x="1495035" y="3276492"/>
                  <a:pt x="1553748" y="3135570"/>
                </a:cubicBezTo>
                <a:lnTo>
                  <a:pt x="1351465" y="3135570"/>
                </a:lnTo>
                <a:cubicBezTo>
                  <a:pt x="1351784" y="3278090"/>
                  <a:pt x="1309474" y="3367898"/>
                  <a:pt x="1224548" y="3404995"/>
                </a:cubicBezTo>
                <a:cubicBezTo>
                  <a:pt x="1139623" y="3442085"/>
                  <a:pt x="1072957" y="3458004"/>
                  <a:pt x="1024552" y="3452752"/>
                </a:cubicBezTo>
                <a:cubicBezTo>
                  <a:pt x="910908" y="3450346"/>
                  <a:pt x="840748" y="3426315"/>
                  <a:pt x="814073" y="3380661"/>
                </a:cubicBezTo>
                <a:cubicBezTo>
                  <a:pt x="787398" y="3335006"/>
                  <a:pt x="776377" y="3282146"/>
                  <a:pt x="781016" y="3222073"/>
                </a:cubicBezTo>
                <a:cubicBezTo>
                  <a:pt x="781234" y="3195177"/>
                  <a:pt x="783410" y="3116112"/>
                  <a:pt x="787548" y="2984880"/>
                </a:cubicBezTo>
                <a:cubicBezTo>
                  <a:pt x="791693" y="2853653"/>
                  <a:pt x="796488" y="2701870"/>
                  <a:pt x="801933" y="2529537"/>
                </a:cubicBezTo>
                <a:cubicBezTo>
                  <a:pt x="807384" y="2357209"/>
                  <a:pt x="812179" y="2195950"/>
                  <a:pt x="816317" y="2045758"/>
                </a:cubicBezTo>
                <a:cubicBezTo>
                  <a:pt x="820456" y="1895566"/>
                  <a:pt x="822638" y="1788066"/>
                  <a:pt x="822856" y="1723252"/>
                </a:cubicBezTo>
                <a:cubicBezTo>
                  <a:pt x="824019" y="1505128"/>
                  <a:pt x="821694" y="1308318"/>
                  <a:pt x="815880" y="1132827"/>
                </a:cubicBezTo>
                <a:cubicBezTo>
                  <a:pt x="810072" y="957337"/>
                  <a:pt x="793800" y="812818"/>
                  <a:pt x="767069" y="699277"/>
                </a:cubicBezTo>
                <a:lnTo>
                  <a:pt x="1490972" y="1067586"/>
                </a:lnTo>
                <a:lnTo>
                  <a:pt x="2062934" y="1067586"/>
                </a:lnTo>
                <a:lnTo>
                  <a:pt x="2062934" y="576498"/>
                </a:lnTo>
                <a:lnTo>
                  <a:pt x="1288850" y="576498"/>
                </a:lnTo>
                <a:cubicBezTo>
                  <a:pt x="1079903" y="576350"/>
                  <a:pt x="922185" y="580263"/>
                  <a:pt x="815692" y="588239"/>
                </a:cubicBezTo>
                <a:cubicBezTo>
                  <a:pt x="709205" y="596214"/>
                  <a:pt x="613965" y="609151"/>
                  <a:pt x="529971" y="627056"/>
                </a:cubicBezTo>
                <a:lnTo>
                  <a:pt x="418401" y="361065"/>
                </a:lnTo>
                <a:cubicBezTo>
                  <a:pt x="747195" y="389947"/>
                  <a:pt x="1079146" y="404391"/>
                  <a:pt x="1414242" y="404391"/>
                </a:cubicBezTo>
                <a:lnTo>
                  <a:pt x="3692587" y="404391"/>
                </a:lnTo>
                <a:lnTo>
                  <a:pt x="3894321" y="93878"/>
                </a:lnTo>
                <a:cubicBezTo>
                  <a:pt x="3905205" y="74168"/>
                  <a:pt x="3920008" y="54012"/>
                  <a:pt x="3938731" y="33397"/>
                </a:cubicBezTo>
                <a:cubicBezTo>
                  <a:pt x="3957454" y="12789"/>
                  <a:pt x="3977484" y="1656"/>
                  <a:pt x="3998820" y="0"/>
                </a:cubicBezTo>
                <a:close/>
                <a:moveTo>
                  <a:pt x="1344488" y="1239693"/>
                </a:moveTo>
                <a:lnTo>
                  <a:pt x="1344488" y="1990297"/>
                </a:lnTo>
                <a:lnTo>
                  <a:pt x="2062934" y="1990297"/>
                </a:lnTo>
                <a:lnTo>
                  <a:pt x="2062934" y="1239693"/>
                </a:lnTo>
                <a:lnTo>
                  <a:pt x="1344488" y="1239693"/>
                </a:lnTo>
                <a:close/>
                <a:moveTo>
                  <a:pt x="2584572" y="1239693"/>
                </a:moveTo>
                <a:lnTo>
                  <a:pt x="2584572" y="1990297"/>
                </a:lnTo>
                <a:lnTo>
                  <a:pt x="3351785" y="1990297"/>
                </a:lnTo>
                <a:lnTo>
                  <a:pt x="3351785" y="1239693"/>
                </a:lnTo>
                <a:lnTo>
                  <a:pt x="2584572" y="1239693"/>
                </a:lnTo>
                <a:close/>
                <a:moveTo>
                  <a:pt x="1344488" y="2162404"/>
                </a:moveTo>
                <a:lnTo>
                  <a:pt x="1344488" y="2963462"/>
                </a:lnTo>
                <a:lnTo>
                  <a:pt x="2062934" y="2963462"/>
                </a:lnTo>
                <a:lnTo>
                  <a:pt x="2062934" y="2162404"/>
                </a:lnTo>
                <a:lnTo>
                  <a:pt x="1344488" y="2162404"/>
                </a:lnTo>
                <a:close/>
                <a:moveTo>
                  <a:pt x="2584572" y="2162404"/>
                </a:moveTo>
                <a:lnTo>
                  <a:pt x="2584572" y="2963462"/>
                </a:lnTo>
                <a:lnTo>
                  <a:pt x="3351785" y="2963462"/>
                </a:lnTo>
                <a:lnTo>
                  <a:pt x="3351785" y="2162404"/>
                </a:lnTo>
                <a:lnTo>
                  <a:pt x="2584572" y="216240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-OTF Ryumin Pro M-KL" panose="02020400000000000000" pitchFamily="18" charset="-128"/>
              <a:ea typeface="A-OTF Ryumin Pro M-KL" panose="02020400000000000000" pitchFamily="18" charset="-128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95A74E6-D342-4BB8-A8F3-2A9EFF4F9D14}"/>
              </a:ext>
            </a:extLst>
          </p:cNvPr>
          <p:cNvSpPr txBox="1"/>
          <p:nvPr/>
        </p:nvSpPr>
        <p:spPr>
          <a:xfrm>
            <a:off x="4982535" y="5613262"/>
            <a:ext cx="1623552" cy="1118508"/>
          </a:xfrm>
          <a:custGeom>
            <a:avLst/>
            <a:gdLst>
              <a:gd name="connsiteX0" fmla="*/ 0 w 1623552"/>
              <a:gd name="connsiteY0" fmla="*/ 0 h 1118508"/>
              <a:gd name="connsiteX1" fmla="*/ 1006049 w 1623552"/>
              <a:gd name="connsiteY1" fmla="*/ 170871 h 1118508"/>
              <a:gd name="connsiteX2" fmla="*/ 1495011 w 1623552"/>
              <a:gd name="connsiteY2" fmla="*/ 492323 h 1118508"/>
              <a:gd name="connsiteX3" fmla="*/ 1623252 w 1623552"/>
              <a:gd name="connsiteY3" fmla="*/ 807371 h 1118508"/>
              <a:gd name="connsiteX4" fmla="*/ 1528331 w 1623552"/>
              <a:gd name="connsiteY4" fmla="*/ 1035346 h 1118508"/>
              <a:gd name="connsiteX5" fmla="*/ 1323678 w 1623552"/>
              <a:gd name="connsiteY5" fmla="*/ 1117341 h 1118508"/>
              <a:gd name="connsiteX6" fmla="*/ 1092037 w 1623552"/>
              <a:gd name="connsiteY6" fmla="*/ 1042552 h 1118508"/>
              <a:gd name="connsiteX7" fmla="*/ 745439 w 1623552"/>
              <a:gd name="connsiteY7" fmla="*/ 648783 h 1118508"/>
              <a:gd name="connsiteX8" fmla="*/ 333533 w 1623552"/>
              <a:gd name="connsiteY8" fmla="*/ 254108 h 1118508"/>
              <a:gd name="connsiteX9" fmla="*/ 0 w 1623552"/>
              <a:gd name="connsiteY9" fmla="*/ 43254 h 1118508"/>
              <a:gd name="connsiteX10" fmla="*/ 0 w 1623552"/>
              <a:gd name="connsiteY10" fmla="*/ 0 h 1118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23552" h="1118508">
                <a:moveTo>
                  <a:pt x="0" y="0"/>
                </a:moveTo>
                <a:cubicBezTo>
                  <a:pt x="434562" y="18778"/>
                  <a:pt x="769914" y="75739"/>
                  <a:pt x="1006049" y="170871"/>
                </a:cubicBezTo>
                <a:cubicBezTo>
                  <a:pt x="1242184" y="266010"/>
                  <a:pt x="1405177" y="373160"/>
                  <a:pt x="1495011" y="492323"/>
                </a:cubicBezTo>
                <a:cubicBezTo>
                  <a:pt x="1584850" y="611492"/>
                  <a:pt x="1627597" y="716508"/>
                  <a:pt x="1623252" y="807371"/>
                </a:cubicBezTo>
                <a:cubicBezTo>
                  <a:pt x="1619914" y="905440"/>
                  <a:pt x="1588276" y="981432"/>
                  <a:pt x="1528331" y="1035346"/>
                </a:cubicBezTo>
                <a:cubicBezTo>
                  <a:pt x="1468386" y="1089261"/>
                  <a:pt x="1400170" y="1116591"/>
                  <a:pt x="1323678" y="1117341"/>
                </a:cubicBezTo>
                <a:cubicBezTo>
                  <a:pt x="1236014" y="1124398"/>
                  <a:pt x="1158802" y="1099469"/>
                  <a:pt x="1092037" y="1042552"/>
                </a:cubicBezTo>
                <a:cubicBezTo>
                  <a:pt x="1025272" y="985636"/>
                  <a:pt x="909739" y="854377"/>
                  <a:pt x="745439" y="648783"/>
                </a:cubicBezTo>
                <a:cubicBezTo>
                  <a:pt x="611183" y="491993"/>
                  <a:pt x="473883" y="360437"/>
                  <a:pt x="333533" y="254108"/>
                </a:cubicBezTo>
                <a:cubicBezTo>
                  <a:pt x="193182" y="147779"/>
                  <a:pt x="82000" y="77492"/>
                  <a:pt x="0" y="43254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-OTF Ryumin Pro M-KL" panose="02020400000000000000" pitchFamily="18" charset="-128"/>
              <a:ea typeface="A-OTF Ryumin Pro M-KL" panose="02020400000000000000" pitchFamily="18" charset="-128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641E32-7926-4EE0-8290-7130062DBC30}"/>
              </a:ext>
            </a:extLst>
          </p:cNvPr>
          <p:cNvSpPr txBox="1"/>
          <p:nvPr/>
        </p:nvSpPr>
        <p:spPr>
          <a:xfrm rot="16200000">
            <a:off x="5406444" y="2510499"/>
            <a:ext cx="4717028" cy="350670"/>
          </a:xfrm>
          <a:custGeom>
            <a:avLst/>
            <a:gdLst/>
            <a:ahLst/>
            <a:cxnLst/>
            <a:rect l="l" t="t" r="r" b="b"/>
            <a:pathLst>
              <a:path w="4717028" h="350670">
                <a:moveTo>
                  <a:pt x="3711964" y="23273"/>
                </a:moveTo>
                <a:cubicBezTo>
                  <a:pt x="3707104" y="22816"/>
                  <a:pt x="3701044" y="24988"/>
                  <a:pt x="3693782" y="29791"/>
                </a:cubicBezTo>
                <a:cubicBezTo>
                  <a:pt x="3686520" y="34593"/>
                  <a:pt x="3682518" y="44770"/>
                  <a:pt x="3681775" y="60321"/>
                </a:cubicBezTo>
                <a:lnTo>
                  <a:pt x="3681775" y="167348"/>
                </a:lnTo>
                <a:lnTo>
                  <a:pt x="3725687" y="167348"/>
                </a:lnTo>
                <a:cubicBezTo>
                  <a:pt x="3732872" y="167663"/>
                  <a:pt x="3740915" y="166348"/>
                  <a:pt x="3749816" y="163403"/>
                </a:cubicBezTo>
                <a:cubicBezTo>
                  <a:pt x="3758716" y="160459"/>
                  <a:pt x="3769274" y="153999"/>
                  <a:pt x="3781492" y="144022"/>
                </a:cubicBezTo>
                <a:cubicBezTo>
                  <a:pt x="3787714" y="138571"/>
                  <a:pt x="3792536" y="131406"/>
                  <a:pt x="3795958" y="122525"/>
                </a:cubicBezTo>
                <a:cubicBezTo>
                  <a:pt x="3799379" y="113644"/>
                  <a:pt x="3801113" y="104192"/>
                  <a:pt x="3801161" y="94167"/>
                </a:cubicBezTo>
                <a:cubicBezTo>
                  <a:pt x="3801271" y="83501"/>
                  <a:pt x="3799018" y="72766"/>
                  <a:pt x="3794401" y="61964"/>
                </a:cubicBezTo>
                <a:cubicBezTo>
                  <a:pt x="3789784" y="51162"/>
                  <a:pt x="3782144" y="42088"/>
                  <a:pt x="3771479" y="34742"/>
                </a:cubicBezTo>
                <a:cubicBezTo>
                  <a:pt x="3760814" y="27395"/>
                  <a:pt x="3746465" y="23572"/>
                  <a:pt x="3728431" y="23273"/>
                </a:cubicBezTo>
                <a:close/>
                <a:moveTo>
                  <a:pt x="4434535" y="8243"/>
                </a:moveTo>
                <a:lnTo>
                  <a:pt x="4678623" y="8243"/>
                </a:lnTo>
                <a:lnTo>
                  <a:pt x="4708341" y="84106"/>
                </a:lnTo>
                <a:lnTo>
                  <a:pt x="4695540" y="90967"/>
                </a:lnTo>
                <a:cubicBezTo>
                  <a:pt x="4691844" y="84430"/>
                  <a:pt x="4687805" y="78179"/>
                  <a:pt x="4683424" y="72214"/>
                </a:cubicBezTo>
                <a:cubicBezTo>
                  <a:pt x="4679042" y="66248"/>
                  <a:pt x="4673175" y="59998"/>
                  <a:pt x="4665822" y="53461"/>
                </a:cubicBezTo>
                <a:cubicBezTo>
                  <a:pt x="4652432" y="42197"/>
                  <a:pt x="4638990" y="34308"/>
                  <a:pt x="4625498" y="29791"/>
                </a:cubicBezTo>
                <a:cubicBezTo>
                  <a:pt x="4612005" y="25274"/>
                  <a:pt x="4599246" y="23102"/>
                  <a:pt x="4587220" y="23273"/>
                </a:cubicBezTo>
                <a:lnTo>
                  <a:pt x="4553368" y="23273"/>
                </a:lnTo>
                <a:cubicBezTo>
                  <a:pt x="4545162" y="23368"/>
                  <a:pt x="4538357" y="25922"/>
                  <a:pt x="4532953" y="30934"/>
                </a:cubicBezTo>
                <a:cubicBezTo>
                  <a:pt x="4527548" y="35947"/>
                  <a:pt x="4524747" y="42845"/>
                  <a:pt x="4524546" y="51631"/>
                </a:cubicBezTo>
                <a:lnTo>
                  <a:pt x="4524546" y="162319"/>
                </a:lnTo>
                <a:lnTo>
                  <a:pt x="4568921" y="162319"/>
                </a:lnTo>
                <a:cubicBezTo>
                  <a:pt x="4576318" y="162299"/>
                  <a:pt x="4583891" y="160459"/>
                  <a:pt x="4591643" y="156797"/>
                </a:cubicBezTo>
                <a:cubicBezTo>
                  <a:pt x="4599394" y="153135"/>
                  <a:pt x="4605952" y="147770"/>
                  <a:pt x="4611314" y="140703"/>
                </a:cubicBezTo>
                <a:cubicBezTo>
                  <a:pt x="4616676" y="133636"/>
                  <a:pt x="4619473" y="124985"/>
                  <a:pt x="4619702" y="114751"/>
                </a:cubicBezTo>
                <a:lnTo>
                  <a:pt x="4619702" y="105146"/>
                </a:lnTo>
                <a:lnTo>
                  <a:pt x="4634732" y="105146"/>
                </a:lnTo>
                <a:lnTo>
                  <a:pt x="4634732" y="234521"/>
                </a:lnTo>
                <a:lnTo>
                  <a:pt x="4619702" y="234521"/>
                </a:lnTo>
                <a:lnTo>
                  <a:pt x="4619702" y="221715"/>
                </a:lnTo>
                <a:cubicBezTo>
                  <a:pt x="4619387" y="210042"/>
                  <a:pt x="4615098" y="199770"/>
                  <a:pt x="4606835" y="190899"/>
                </a:cubicBezTo>
                <a:cubicBezTo>
                  <a:pt x="4598572" y="182028"/>
                  <a:pt x="4588221" y="177359"/>
                  <a:pt x="4575784" y="176892"/>
                </a:cubicBezTo>
                <a:lnTo>
                  <a:pt x="4524546" y="176892"/>
                </a:lnTo>
                <a:lnTo>
                  <a:pt x="4524546" y="300841"/>
                </a:lnTo>
                <a:cubicBezTo>
                  <a:pt x="4524632" y="307349"/>
                  <a:pt x="4527206" y="313314"/>
                  <a:pt x="4532267" y="318735"/>
                </a:cubicBezTo>
                <a:cubicBezTo>
                  <a:pt x="4537327" y="324157"/>
                  <a:pt x="4544361" y="327035"/>
                  <a:pt x="4553368" y="327368"/>
                </a:cubicBezTo>
                <a:lnTo>
                  <a:pt x="4591795" y="327368"/>
                </a:lnTo>
                <a:cubicBezTo>
                  <a:pt x="4600246" y="327397"/>
                  <a:pt x="4610205" y="325510"/>
                  <a:pt x="4621670" y="321708"/>
                </a:cubicBezTo>
                <a:cubicBezTo>
                  <a:pt x="4633135" y="317906"/>
                  <a:pt x="4644804" y="312018"/>
                  <a:pt x="4656677" y="304042"/>
                </a:cubicBezTo>
                <a:cubicBezTo>
                  <a:pt x="4668946" y="295486"/>
                  <a:pt x="4678928" y="286529"/>
                  <a:pt x="4686624" y="277171"/>
                </a:cubicBezTo>
                <a:cubicBezTo>
                  <a:pt x="4694320" y="267814"/>
                  <a:pt x="4700188" y="260001"/>
                  <a:pt x="4704226" y="253731"/>
                </a:cubicBezTo>
                <a:lnTo>
                  <a:pt x="4717028" y="261049"/>
                </a:lnTo>
                <a:lnTo>
                  <a:pt x="4685938" y="341942"/>
                </a:lnTo>
                <a:lnTo>
                  <a:pt x="4434078" y="341942"/>
                </a:lnTo>
                <a:lnTo>
                  <a:pt x="4434078" y="327368"/>
                </a:lnTo>
                <a:lnTo>
                  <a:pt x="4451909" y="327368"/>
                </a:lnTo>
                <a:cubicBezTo>
                  <a:pt x="4462272" y="327540"/>
                  <a:pt x="4469550" y="324338"/>
                  <a:pt x="4473740" y="317763"/>
                </a:cubicBezTo>
                <a:cubicBezTo>
                  <a:pt x="4477932" y="311189"/>
                  <a:pt x="4479951" y="300212"/>
                  <a:pt x="4479798" y="284832"/>
                </a:cubicBezTo>
                <a:lnTo>
                  <a:pt x="4479798" y="56205"/>
                </a:lnTo>
                <a:cubicBezTo>
                  <a:pt x="4479694" y="46028"/>
                  <a:pt x="4476931" y="38024"/>
                  <a:pt x="4471512" y="32192"/>
                </a:cubicBezTo>
                <a:cubicBezTo>
                  <a:pt x="4466092" y="26361"/>
                  <a:pt x="4458643" y="23388"/>
                  <a:pt x="4449166" y="23273"/>
                </a:cubicBezTo>
                <a:lnTo>
                  <a:pt x="4434535" y="23273"/>
                </a:lnTo>
                <a:close/>
                <a:moveTo>
                  <a:pt x="4066642" y="8243"/>
                </a:moveTo>
                <a:lnTo>
                  <a:pt x="4216546" y="8243"/>
                </a:lnTo>
                <a:lnTo>
                  <a:pt x="4216546" y="23273"/>
                </a:lnTo>
                <a:lnTo>
                  <a:pt x="4195972" y="23273"/>
                </a:lnTo>
                <a:cubicBezTo>
                  <a:pt x="4183238" y="23578"/>
                  <a:pt x="4174646" y="26970"/>
                  <a:pt x="4170198" y="33448"/>
                </a:cubicBezTo>
                <a:cubicBezTo>
                  <a:pt x="4165750" y="39927"/>
                  <a:pt x="4163673" y="47663"/>
                  <a:pt x="4163968" y="56656"/>
                </a:cubicBezTo>
                <a:lnTo>
                  <a:pt x="4163968" y="293987"/>
                </a:lnTo>
                <a:cubicBezTo>
                  <a:pt x="4164216" y="306981"/>
                  <a:pt x="4167378" y="315860"/>
                  <a:pt x="4173455" y="320623"/>
                </a:cubicBezTo>
                <a:cubicBezTo>
                  <a:pt x="4179532" y="325387"/>
                  <a:pt x="4187038" y="327635"/>
                  <a:pt x="4195972" y="327368"/>
                </a:cubicBezTo>
                <a:lnTo>
                  <a:pt x="4216546" y="327368"/>
                </a:lnTo>
                <a:lnTo>
                  <a:pt x="4216546" y="341942"/>
                </a:lnTo>
                <a:lnTo>
                  <a:pt x="4066642" y="341942"/>
                </a:lnTo>
                <a:lnTo>
                  <a:pt x="4066642" y="327368"/>
                </a:lnTo>
                <a:lnTo>
                  <a:pt x="4087674" y="327368"/>
                </a:lnTo>
                <a:cubicBezTo>
                  <a:pt x="4100389" y="327035"/>
                  <a:pt x="4108904" y="323586"/>
                  <a:pt x="4113219" y="317022"/>
                </a:cubicBezTo>
                <a:cubicBezTo>
                  <a:pt x="4117534" y="310458"/>
                  <a:pt x="4119534" y="302780"/>
                  <a:pt x="4119220" y="293987"/>
                </a:cubicBezTo>
                <a:lnTo>
                  <a:pt x="4119220" y="56656"/>
                </a:lnTo>
                <a:cubicBezTo>
                  <a:pt x="4118963" y="43662"/>
                  <a:pt x="4115820" y="34783"/>
                  <a:pt x="4109790" y="30019"/>
                </a:cubicBezTo>
                <a:cubicBezTo>
                  <a:pt x="4103761" y="25255"/>
                  <a:pt x="4096388" y="23006"/>
                  <a:pt x="4087674" y="23273"/>
                </a:cubicBezTo>
                <a:lnTo>
                  <a:pt x="4066642" y="23273"/>
                </a:lnTo>
                <a:close/>
                <a:moveTo>
                  <a:pt x="3589478" y="8243"/>
                </a:moveTo>
                <a:lnTo>
                  <a:pt x="3743068" y="8243"/>
                </a:lnTo>
                <a:cubicBezTo>
                  <a:pt x="3775414" y="8574"/>
                  <a:pt x="3801491" y="16472"/>
                  <a:pt x="3821300" y="31938"/>
                </a:cubicBezTo>
                <a:cubicBezTo>
                  <a:pt x="3841109" y="47404"/>
                  <a:pt x="3851294" y="68452"/>
                  <a:pt x="3851853" y="95082"/>
                </a:cubicBezTo>
                <a:cubicBezTo>
                  <a:pt x="3851614" y="113439"/>
                  <a:pt x="3846206" y="129114"/>
                  <a:pt x="3835627" y="142108"/>
                </a:cubicBezTo>
                <a:cubicBezTo>
                  <a:pt x="3825049" y="155102"/>
                  <a:pt x="3810735" y="165047"/>
                  <a:pt x="3792686" y="171943"/>
                </a:cubicBezTo>
                <a:cubicBezTo>
                  <a:pt x="3774636" y="178839"/>
                  <a:pt x="3754286" y="182317"/>
                  <a:pt x="3731633" y="182379"/>
                </a:cubicBezTo>
                <a:lnTo>
                  <a:pt x="3681775" y="182379"/>
                </a:lnTo>
                <a:lnTo>
                  <a:pt x="3681775" y="289863"/>
                </a:lnTo>
                <a:cubicBezTo>
                  <a:pt x="3681946" y="302031"/>
                  <a:pt x="3684805" y="311312"/>
                  <a:pt x="3690351" y="317706"/>
                </a:cubicBezTo>
                <a:cubicBezTo>
                  <a:pt x="3695898" y="324100"/>
                  <a:pt x="3703102" y="327321"/>
                  <a:pt x="3711964" y="327368"/>
                </a:cubicBezTo>
                <a:lnTo>
                  <a:pt x="3729804" y="327368"/>
                </a:lnTo>
                <a:lnTo>
                  <a:pt x="3729804" y="341942"/>
                </a:lnTo>
                <a:lnTo>
                  <a:pt x="3589478" y="341942"/>
                </a:lnTo>
                <a:lnTo>
                  <a:pt x="3589478" y="327368"/>
                </a:lnTo>
                <a:lnTo>
                  <a:pt x="3606851" y="327368"/>
                </a:lnTo>
                <a:cubicBezTo>
                  <a:pt x="3616309" y="327264"/>
                  <a:pt x="3623682" y="323928"/>
                  <a:pt x="3628968" y="317363"/>
                </a:cubicBezTo>
                <a:cubicBezTo>
                  <a:pt x="3634254" y="310798"/>
                  <a:pt x="3636940" y="301631"/>
                  <a:pt x="3637026" y="289863"/>
                </a:cubicBezTo>
                <a:lnTo>
                  <a:pt x="3637026" y="60321"/>
                </a:lnTo>
                <a:cubicBezTo>
                  <a:pt x="3636883" y="48372"/>
                  <a:pt x="3634083" y="39224"/>
                  <a:pt x="3628625" y="32878"/>
                </a:cubicBezTo>
                <a:cubicBezTo>
                  <a:pt x="3623167" y="26532"/>
                  <a:pt x="3615909" y="23330"/>
                  <a:pt x="3606851" y="23273"/>
                </a:cubicBezTo>
                <a:lnTo>
                  <a:pt x="3589478" y="23273"/>
                </a:lnTo>
                <a:close/>
                <a:moveTo>
                  <a:pt x="3062936" y="8243"/>
                </a:moveTo>
                <a:lnTo>
                  <a:pt x="3200054" y="8243"/>
                </a:lnTo>
                <a:lnTo>
                  <a:pt x="3200054" y="23273"/>
                </a:lnTo>
                <a:lnTo>
                  <a:pt x="3188163" y="23273"/>
                </a:lnTo>
                <a:cubicBezTo>
                  <a:pt x="3176529" y="23197"/>
                  <a:pt x="3167896" y="25865"/>
                  <a:pt x="3162265" y="31276"/>
                </a:cubicBezTo>
                <a:cubicBezTo>
                  <a:pt x="3156634" y="36687"/>
                  <a:pt x="3153832" y="45299"/>
                  <a:pt x="3153861" y="57113"/>
                </a:cubicBezTo>
                <a:lnTo>
                  <a:pt x="3153861" y="234996"/>
                </a:lnTo>
                <a:cubicBezTo>
                  <a:pt x="3153766" y="263081"/>
                  <a:pt x="3160474" y="286250"/>
                  <a:pt x="3173985" y="304503"/>
                </a:cubicBezTo>
                <a:cubicBezTo>
                  <a:pt x="3187496" y="322756"/>
                  <a:pt x="3208382" y="332207"/>
                  <a:pt x="3236643" y="332855"/>
                </a:cubicBezTo>
                <a:cubicBezTo>
                  <a:pt x="3262227" y="332521"/>
                  <a:pt x="3282065" y="323700"/>
                  <a:pt x="3296157" y="306389"/>
                </a:cubicBezTo>
                <a:cubicBezTo>
                  <a:pt x="3310250" y="289079"/>
                  <a:pt x="3317396" y="265282"/>
                  <a:pt x="3317596" y="234996"/>
                </a:cubicBezTo>
                <a:lnTo>
                  <a:pt x="3317596" y="57113"/>
                </a:lnTo>
                <a:cubicBezTo>
                  <a:pt x="3317596" y="45099"/>
                  <a:pt x="3314737" y="36430"/>
                  <a:pt x="3309020" y="31104"/>
                </a:cubicBezTo>
                <a:cubicBezTo>
                  <a:pt x="3303304" y="25779"/>
                  <a:pt x="3294728" y="23168"/>
                  <a:pt x="3283294" y="23273"/>
                </a:cubicBezTo>
                <a:lnTo>
                  <a:pt x="3270946" y="23273"/>
                </a:lnTo>
                <a:lnTo>
                  <a:pt x="3270946" y="8243"/>
                </a:lnTo>
                <a:lnTo>
                  <a:pt x="3378804" y="8243"/>
                </a:lnTo>
                <a:lnTo>
                  <a:pt x="3378804" y="23273"/>
                </a:lnTo>
                <a:lnTo>
                  <a:pt x="3366459" y="23273"/>
                </a:lnTo>
                <a:cubicBezTo>
                  <a:pt x="3354629" y="23197"/>
                  <a:pt x="3345942" y="25865"/>
                  <a:pt x="3340399" y="31276"/>
                </a:cubicBezTo>
                <a:cubicBezTo>
                  <a:pt x="3334855" y="36687"/>
                  <a:pt x="3332112" y="45299"/>
                  <a:pt x="3332169" y="57113"/>
                </a:cubicBezTo>
                <a:lnTo>
                  <a:pt x="3332169" y="230423"/>
                </a:lnTo>
                <a:cubicBezTo>
                  <a:pt x="3332534" y="266241"/>
                  <a:pt x="3324045" y="295078"/>
                  <a:pt x="3306702" y="316934"/>
                </a:cubicBezTo>
                <a:cubicBezTo>
                  <a:pt x="3289360" y="338790"/>
                  <a:pt x="3260976" y="350021"/>
                  <a:pt x="3221550" y="350628"/>
                </a:cubicBezTo>
                <a:cubicBezTo>
                  <a:pt x="3180060" y="349878"/>
                  <a:pt x="3150804" y="338361"/>
                  <a:pt x="3133784" y="316076"/>
                </a:cubicBezTo>
                <a:cubicBezTo>
                  <a:pt x="3116763" y="293792"/>
                  <a:pt x="3108540" y="265241"/>
                  <a:pt x="3109113" y="230423"/>
                </a:cubicBezTo>
                <a:lnTo>
                  <a:pt x="3109113" y="57113"/>
                </a:lnTo>
                <a:cubicBezTo>
                  <a:pt x="3109142" y="45299"/>
                  <a:pt x="3106341" y="36687"/>
                  <a:pt x="3100712" y="31276"/>
                </a:cubicBezTo>
                <a:cubicBezTo>
                  <a:pt x="3095082" y="25865"/>
                  <a:pt x="3086453" y="23197"/>
                  <a:pt x="3074822" y="23273"/>
                </a:cubicBezTo>
                <a:lnTo>
                  <a:pt x="3062936" y="23273"/>
                </a:lnTo>
                <a:close/>
                <a:moveTo>
                  <a:pt x="2533650" y="8243"/>
                </a:moveTo>
                <a:lnTo>
                  <a:pt x="2668944" y="8243"/>
                </a:lnTo>
                <a:lnTo>
                  <a:pt x="2668944" y="23273"/>
                </a:lnTo>
                <a:lnTo>
                  <a:pt x="2649276" y="23273"/>
                </a:lnTo>
                <a:cubicBezTo>
                  <a:pt x="2641005" y="23435"/>
                  <a:pt x="2634677" y="26542"/>
                  <a:pt x="2630294" y="32593"/>
                </a:cubicBezTo>
                <a:cubicBezTo>
                  <a:pt x="2625911" y="38644"/>
                  <a:pt x="2623700" y="46667"/>
                  <a:pt x="2623662" y="56663"/>
                </a:cubicBezTo>
                <a:lnTo>
                  <a:pt x="2623662" y="165977"/>
                </a:lnTo>
                <a:lnTo>
                  <a:pt x="2751735" y="165977"/>
                </a:lnTo>
                <a:lnTo>
                  <a:pt x="2751735" y="56663"/>
                </a:lnTo>
                <a:cubicBezTo>
                  <a:pt x="2751706" y="47067"/>
                  <a:pt x="2749476" y="39158"/>
                  <a:pt x="2745045" y="32936"/>
                </a:cubicBezTo>
                <a:cubicBezTo>
                  <a:pt x="2740614" y="26713"/>
                  <a:pt x="2734153" y="23492"/>
                  <a:pt x="2725662" y="23273"/>
                </a:cubicBezTo>
                <a:lnTo>
                  <a:pt x="2706451" y="23273"/>
                </a:lnTo>
                <a:lnTo>
                  <a:pt x="2706451" y="8243"/>
                </a:lnTo>
                <a:lnTo>
                  <a:pt x="2841746" y="8243"/>
                </a:lnTo>
                <a:lnTo>
                  <a:pt x="2841746" y="23273"/>
                </a:lnTo>
                <a:lnTo>
                  <a:pt x="2820257" y="23273"/>
                </a:lnTo>
                <a:cubicBezTo>
                  <a:pt x="2810866" y="23635"/>
                  <a:pt x="2804503" y="27142"/>
                  <a:pt x="2801169" y="33793"/>
                </a:cubicBezTo>
                <a:cubicBezTo>
                  <a:pt x="2797836" y="40444"/>
                  <a:pt x="2796274" y="48068"/>
                  <a:pt x="2796483" y="56663"/>
                </a:cubicBezTo>
                <a:lnTo>
                  <a:pt x="2796483" y="293979"/>
                </a:lnTo>
                <a:cubicBezTo>
                  <a:pt x="2796188" y="301574"/>
                  <a:pt x="2797579" y="308911"/>
                  <a:pt x="2800655" y="315991"/>
                </a:cubicBezTo>
                <a:cubicBezTo>
                  <a:pt x="2803732" y="323071"/>
                  <a:pt x="2810266" y="326863"/>
                  <a:pt x="2820257" y="327368"/>
                </a:cubicBezTo>
                <a:lnTo>
                  <a:pt x="2841746" y="327368"/>
                </a:lnTo>
                <a:lnTo>
                  <a:pt x="2841746" y="341942"/>
                </a:lnTo>
                <a:lnTo>
                  <a:pt x="2706451" y="341942"/>
                </a:lnTo>
                <a:lnTo>
                  <a:pt x="2706451" y="327368"/>
                </a:lnTo>
                <a:lnTo>
                  <a:pt x="2725662" y="327368"/>
                </a:lnTo>
                <a:cubicBezTo>
                  <a:pt x="2734153" y="327149"/>
                  <a:pt x="2740614" y="323928"/>
                  <a:pt x="2745045" y="317706"/>
                </a:cubicBezTo>
                <a:cubicBezTo>
                  <a:pt x="2749476" y="311484"/>
                  <a:pt x="2751706" y="303575"/>
                  <a:pt x="2751735" y="293979"/>
                </a:cubicBezTo>
                <a:lnTo>
                  <a:pt x="2751735" y="180550"/>
                </a:lnTo>
                <a:lnTo>
                  <a:pt x="2623662" y="180550"/>
                </a:lnTo>
                <a:lnTo>
                  <a:pt x="2623662" y="293979"/>
                </a:lnTo>
                <a:cubicBezTo>
                  <a:pt x="2623643" y="303175"/>
                  <a:pt x="2625739" y="310969"/>
                  <a:pt x="2629951" y="317363"/>
                </a:cubicBezTo>
                <a:cubicBezTo>
                  <a:pt x="2634163" y="323757"/>
                  <a:pt x="2640604" y="327092"/>
                  <a:pt x="2649276" y="327368"/>
                </a:cubicBezTo>
                <a:lnTo>
                  <a:pt x="2668944" y="327368"/>
                </a:lnTo>
                <a:lnTo>
                  <a:pt x="2668944" y="341942"/>
                </a:lnTo>
                <a:lnTo>
                  <a:pt x="2533650" y="341942"/>
                </a:lnTo>
                <a:lnTo>
                  <a:pt x="2533650" y="327368"/>
                </a:lnTo>
                <a:lnTo>
                  <a:pt x="2555139" y="327368"/>
                </a:lnTo>
                <a:cubicBezTo>
                  <a:pt x="2564330" y="327006"/>
                  <a:pt x="2570636" y="323500"/>
                  <a:pt x="2574055" y="316849"/>
                </a:cubicBezTo>
                <a:cubicBezTo>
                  <a:pt x="2577475" y="310197"/>
                  <a:pt x="2579094" y="302574"/>
                  <a:pt x="2578913" y="293979"/>
                </a:cubicBezTo>
                <a:lnTo>
                  <a:pt x="2578913" y="56663"/>
                </a:lnTo>
                <a:cubicBezTo>
                  <a:pt x="2579180" y="49268"/>
                  <a:pt x="2577732" y="41988"/>
                  <a:pt x="2574570" y="34822"/>
                </a:cubicBezTo>
                <a:cubicBezTo>
                  <a:pt x="2571408" y="27656"/>
                  <a:pt x="2564931" y="23807"/>
                  <a:pt x="2555139" y="23273"/>
                </a:cubicBezTo>
                <a:lnTo>
                  <a:pt x="2533650" y="23273"/>
                </a:lnTo>
                <a:close/>
                <a:moveTo>
                  <a:pt x="1029081" y="8243"/>
                </a:moveTo>
                <a:lnTo>
                  <a:pt x="1104923" y="8243"/>
                </a:lnTo>
                <a:lnTo>
                  <a:pt x="1294257" y="262891"/>
                </a:lnTo>
                <a:lnTo>
                  <a:pt x="1294257" y="56656"/>
                </a:lnTo>
                <a:cubicBezTo>
                  <a:pt x="1294048" y="46863"/>
                  <a:pt x="1291037" y="38898"/>
                  <a:pt x="1285225" y="32763"/>
                </a:cubicBezTo>
                <a:cubicBezTo>
                  <a:pt x="1279412" y="26627"/>
                  <a:pt x="1272057" y="23464"/>
                  <a:pt x="1263158" y="23273"/>
                </a:cubicBezTo>
                <a:lnTo>
                  <a:pt x="1247609" y="23273"/>
                </a:lnTo>
                <a:lnTo>
                  <a:pt x="1247609" y="8243"/>
                </a:lnTo>
                <a:lnTo>
                  <a:pt x="1355008" y="8243"/>
                </a:lnTo>
                <a:lnTo>
                  <a:pt x="1355008" y="23273"/>
                </a:lnTo>
                <a:lnTo>
                  <a:pt x="1340377" y="23273"/>
                </a:lnTo>
                <a:cubicBezTo>
                  <a:pt x="1331462" y="23378"/>
                  <a:pt x="1324033" y="26370"/>
                  <a:pt x="1318089" y="32248"/>
                </a:cubicBezTo>
                <a:cubicBezTo>
                  <a:pt x="1312145" y="38127"/>
                  <a:pt x="1309059" y="46263"/>
                  <a:pt x="1308831" y="56656"/>
                </a:cubicBezTo>
                <a:lnTo>
                  <a:pt x="1308831" y="341942"/>
                </a:lnTo>
                <a:lnTo>
                  <a:pt x="1294257" y="341942"/>
                </a:lnTo>
                <a:lnTo>
                  <a:pt x="1090289" y="61229"/>
                </a:lnTo>
                <a:lnTo>
                  <a:pt x="1090289" y="293987"/>
                </a:lnTo>
                <a:cubicBezTo>
                  <a:pt x="1090346" y="302980"/>
                  <a:pt x="1093090" y="310716"/>
                  <a:pt x="1098521" y="317194"/>
                </a:cubicBezTo>
                <a:cubicBezTo>
                  <a:pt x="1103952" y="323672"/>
                  <a:pt x="1111726" y="327063"/>
                  <a:pt x="1121845" y="327368"/>
                </a:cubicBezTo>
                <a:lnTo>
                  <a:pt x="1136479" y="327368"/>
                </a:lnTo>
                <a:lnTo>
                  <a:pt x="1136479" y="341942"/>
                </a:lnTo>
                <a:lnTo>
                  <a:pt x="1029081" y="341942"/>
                </a:lnTo>
                <a:lnTo>
                  <a:pt x="1029081" y="327368"/>
                </a:lnTo>
                <a:lnTo>
                  <a:pt x="1043712" y="327368"/>
                </a:lnTo>
                <a:cubicBezTo>
                  <a:pt x="1052827" y="327235"/>
                  <a:pt x="1060314" y="324186"/>
                  <a:pt x="1066172" y="318223"/>
                </a:cubicBezTo>
                <a:cubicBezTo>
                  <a:pt x="1072030" y="312259"/>
                  <a:pt x="1075059" y="304180"/>
                  <a:pt x="1075259" y="293987"/>
                </a:cubicBezTo>
                <a:lnTo>
                  <a:pt x="1075259" y="56656"/>
                </a:lnTo>
                <a:cubicBezTo>
                  <a:pt x="1075343" y="53365"/>
                  <a:pt x="1074463" y="49125"/>
                  <a:pt x="1072617" y="43937"/>
                </a:cubicBezTo>
                <a:cubicBezTo>
                  <a:pt x="1070771" y="38748"/>
                  <a:pt x="1067452" y="34068"/>
                  <a:pt x="1062660" y="29896"/>
                </a:cubicBezTo>
                <a:cubicBezTo>
                  <a:pt x="1057868" y="25723"/>
                  <a:pt x="1051095" y="23516"/>
                  <a:pt x="1042340" y="23273"/>
                </a:cubicBezTo>
                <a:lnTo>
                  <a:pt x="1029081" y="23273"/>
                </a:lnTo>
                <a:close/>
                <a:moveTo>
                  <a:pt x="529286" y="8243"/>
                </a:moveTo>
                <a:lnTo>
                  <a:pt x="773373" y="8243"/>
                </a:lnTo>
                <a:lnTo>
                  <a:pt x="803091" y="84106"/>
                </a:lnTo>
                <a:lnTo>
                  <a:pt x="790290" y="90967"/>
                </a:lnTo>
                <a:cubicBezTo>
                  <a:pt x="786594" y="84430"/>
                  <a:pt x="782555" y="78179"/>
                  <a:pt x="778174" y="72214"/>
                </a:cubicBezTo>
                <a:cubicBezTo>
                  <a:pt x="773792" y="66248"/>
                  <a:pt x="767925" y="59998"/>
                  <a:pt x="760572" y="53461"/>
                </a:cubicBezTo>
                <a:cubicBezTo>
                  <a:pt x="747182" y="42197"/>
                  <a:pt x="733741" y="34308"/>
                  <a:pt x="720248" y="29791"/>
                </a:cubicBezTo>
                <a:cubicBezTo>
                  <a:pt x="706755" y="25274"/>
                  <a:pt x="693996" y="23102"/>
                  <a:pt x="681971" y="23273"/>
                </a:cubicBezTo>
                <a:lnTo>
                  <a:pt x="648118" y="23273"/>
                </a:lnTo>
                <a:cubicBezTo>
                  <a:pt x="639912" y="23368"/>
                  <a:pt x="633107" y="25922"/>
                  <a:pt x="627703" y="30934"/>
                </a:cubicBezTo>
                <a:cubicBezTo>
                  <a:pt x="622299" y="35947"/>
                  <a:pt x="619497" y="42845"/>
                  <a:pt x="619297" y="51631"/>
                </a:cubicBezTo>
                <a:lnTo>
                  <a:pt x="619297" y="162319"/>
                </a:lnTo>
                <a:lnTo>
                  <a:pt x="663672" y="162319"/>
                </a:lnTo>
                <a:cubicBezTo>
                  <a:pt x="671067" y="162299"/>
                  <a:pt x="678641" y="160459"/>
                  <a:pt x="686393" y="156797"/>
                </a:cubicBezTo>
                <a:cubicBezTo>
                  <a:pt x="694145" y="153135"/>
                  <a:pt x="700702" y="147770"/>
                  <a:pt x="706065" y="140703"/>
                </a:cubicBezTo>
                <a:cubicBezTo>
                  <a:pt x="711427" y="133636"/>
                  <a:pt x="714223" y="124985"/>
                  <a:pt x="714452" y="114751"/>
                </a:cubicBezTo>
                <a:lnTo>
                  <a:pt x="714452" y="105146"/>
                </a:lnTo>
                <a:lnTo>
                  <a:pt x="729482" y="105146"/>
                </a:lnTo>
                <a:lnTo>
                  <a:pt x="729482" y="234521"/>
                </a:lnTo>
                <a:lnTo>
                  <a:pt x="714452" y="234521"/>
                </a:lnTo>
                <a:lnTo>
                  <a:pt x="714452" y="221715"/>
                </a:lnTo>
                <a:cubicBezTo>
                  <a:pt x="714137" y="210042"/>
                  <a:pt x="709848" y="199770"/>
                  <a:pt x="701585" y="190899"/>
                </a:cubicBezTo>
                <a:cubicBezTo>
                  <a:pt x="693322" y="182028"/>
                  <a:pt x="682971" y="177359"/>
                  <a:pt x="670534" y="176892"/>
                </a:cubicBezTo>
                <a:lnTo>
                  <a:pt x="619297" y="176892"/>
                </a:lnTo>
                <a:lnTo>
                  <a:pt x="619297" y="300841"/>
                </a:lnTo>
                <a:cubicBezTo>
                  <a:pt x="619383" y="307349"/>
                  <a:pt x="621956" y="313314"/>
                  <a:pt x="627017" y="318735"/>
                </a:cubicBezTo>
                <a:cubicBezTo>
                  <a:pt x="632078" y="324157"/>
                  <a:pt x="639111" y="327035"/>
                  <a:pt x="648118" y="327368"/>
                </a:cubicBezTo>
                <a:lnTo>
                  <a:pt x="686545" y="327368"/>
                </a:lnTo>
                <a:cubicBezTo>
                  <a:pt x="694997" y="327397"/>
                  <a:pt x="704955" y="325510"/>
                  <a:pt x="716420" y="321708"/>
                </a:cubicBezTo>
                <a:cubicBezTo>
                  <a:pt x="727886" y="317906"/>
                  <a:pt x="739555" y="312018"/>
                  <a:pt x="751428" y="304042"/>
                </a:cubicBezTo>
                <a:cubicBezTo>
                  <a:pt x="763696" y="295486"/>
                  <a:pt x="773678" y="286529"/>
                  <a:pt x="781374" y="277171"/>
                </a:cubicBezTo>
                <a:cubicBezTo>
                  <a:pt x="789070" y="267814"/>
                  <a:pt x="794938" y="260001"/>
                  <a:pt x="798976" y="253731"/>
                </a:cubicBezTo>
                <a:lnTo>
                  <a:pt x="811778" y="261049"/>
                </a:lnTo>
                <a:lnTo>
                  <a:pt x="780688" y="341942"/>
                </a:lnTo>
                <a:lnTo>
                  <a:pt x="528828" y="341942"/>
                </a:lnTo>
                <a:lnTo>
                  <a:pt x="528828" y="327368"/>
                </a:lnTo>
                <a:lnTo>
                  <a:pt x="546659" y="327368"/>
                </a:lnTo>
                <a:cubicBezTo>
                  <a:pt x="557022" y="327540"/>
                  <a:pt x="564300" y="324338"/>
                  <a:pt x="568491" y="317763"/>
                </a:cubicBezTo>
                <a:cubicBezTo>
                  <a:pt x="572682" y="311189"/>
                  <a:pt x="574701" y="300212"/>
                  <a:pt x="574548" y="284832"/>
                </a:cubicBezTo>
                <a:lnTo>
                  <a:pt x="574548" y="56205"/>
                </a:lnTo>
                <a:cubicBezTo>
                  <a:pt x="574444" y="46028"/>
                  <a:pt x="571681" y="38024"/>
                  <a:pt x="566262" y="32192"/>
                </a:cubicBezTo>
                <a:cubicBezTo>
                  <a:pt x="560842" y="26361"/>
                  <a:pt x="553394" y="23388"/>
                  <a:pt x="543916" y="23273"/>
                </a:cubicBezTo>
                <a:lnTo>
                  <a:pt x="529286" y="23273"/>
                </a:lnTo>
                <a:close/>
                <a:moveTo>
                  <a:pt x="0" y="8243"/>
                </a:moveTo>
                <a:lnTo>
                  <a:pt x="135295" y="8243"/>
                </a:lnTo>
                <a:lnTo>
                  <a:pt x="135295" y="23273"/>
                </a:lnTo>
                <a:lnTo>
                  <a:pt x="115626" y="23273"/>
                </a:lnTo>
                <a:cubicBezTo>
                  <a:pt x="107355" y="23435"/>
                  <a:pt x="101028" y="26542"/>
                  <a:pt x="96644" y="32593"/>
                </a:cubicBezTo>
                <a:cubicBezTo>
                  <a:pt x="92261" y="38644"/>
                  <a:pt x="90050" y="46667"/>
                  <a:pt x="90012" y="56663"/>
                </a:cubicBezTo>
                <a:lnTo>
                  <a:pt x="90012" y="165977"/>
                </a:lnTo>
                <a:lnTo>
                  <a:pt x="218085" y="165977"/>
                </a:lnTo>
                <a:lnTo>
                  <a:pt x="218085" y="56663"/>
                </a:lnTo>
                <a:cubicBezTo>
                  <a:pt x="218056" y="47067"/>
                  <a:pt x="215826" y="39158"/>
                  <a:pt x="211395" y="32936"/>
                </a:cubicBezTo>
                <a:cubicBezTo>
                  <a:pt x="206964" y="26713"/>
                  <a:pt x="200503" y="23492"/>
                  <a:pt x="192012" y="23273"/>
                </a:cubicBezTo>
                <a:lnTo>
                  <a:pt x="172802" y="23273"/>
                </a:lnTo>
                <a:lnTo>
                  <a:pt x="172802" y="8243"/>
                </a:lnTo>
                <a:lnTo>
                  <a:pt x="308096" y="8243"/>
                </a:lnTo>
                <a:lnTo>
                  <a:pt x="308096" y="23273"/>
                </a:lnTo>
                <a:lnTo>
                  <a:pt x="286608" y="23273"/>
                </a:lnTo>
                <a:cubicBezTo>
                  <a:pt x="277216" y="23635"/>
                  <a:pt x="270853" y="27142"/>
                  <a:pt x="267520" y="33793"/>
                </a:cubicBezTo>
                <a:cubicBezTo>
                  <a:pt x="264186" y="40444"/>
                  <a:pt x="262624" y="48068"/>
                  <a:pt x="262833" y="56663"/>
                </a:cubicBezTo>
                <a:lnTo>
                  <a:pt x="262833" y="293979"/>
                </a:lnTo>
                <a:cubicBezTo>
                  <a:pt x="262538" y="301574"/>
                  <a:pt x="263929" y="308911"/>
                  <a:pt x="267005" y="315991"/>
                </a:cubicBezTo>
                <a:cubicBezTo>
                  <a:pt x="270082" y="323071"/>
                  <a:pt x="276616" y="326863"/>
                  <a:pt x="286608" y="327368"/>
                </a:cubicBezTo>
                <a:lnTo>
                  <a:pt x="308096" y="327368"/>
                </a:lnTo>
                <a:lnTo>
                  <a:pt x="308096" y="341942"/>
                </a:lnTo>
                <a:lnTo>
                  <a:pt x="172802" y="341942"/>
                </a:lnTo>
                <a:lnTo>
                  <a:pt x="172802" y="327368"/>
                </a:lnTo>
                <a:lnTo>
                  <a:pt x="192012" y="327368"/>
                </a:lnTo>
                <a:cubicBezTo>
                  <a:pt x="200503" y="327149"/>
                  <a:pt x="206964" y="323928"/>
                  <a:pt x="211395" y="317706"/>
                </a:cubicBezTo>
                <a:cubicBezTo>
                  <a:pt x="215826" y="311484"/>
                  <a:pt x="218056" y="303575"/>
                  <a:pt x="218085" y="293979"/>
                </a:cubicBezTo>
                <a:lnTo>
                  <a:pt x="218085" y="180550"/>
                </a:lnTo>
                <a:lnTo>
                  <a:pt x="90012" y="180550"/>
                </a:lnTo>
                <a:lnTo>
                  <a:pt x="90012" y="293979"/>
                </a:lnTo>
                <a:cubicBezTo>
                  <a:pt x="89993" y="303175"/>
                  <a:pt x="92089" y="310969"/>
                  <a:pt x="96301" y="317363"/>
                </a:cubicBezTo>
                <a:cubicBezTo>
                  <a:pt x="100513" y="323757"/>
                  <a:pt x="106955" y="327092"/>
                  <a:pt x="115626" y="327368"/>
                </a:cubicBezTo>
                <a:lnTo>
                  <a:pt x="135295" y="327368"/>
                </a:lnTo>
                <a:lnTo>
                  <a:pt x="135295" y="341942"/>
                </a:lnTo>
                <a:lnTo>
                  <a:pt x="0" y="341942"/>
                </a:lnTo>
                <a:lnTo>
                  <a:pt x="0" y="327368"/>
                </a:lnTo>
                <a:lnTo>
                  <a:pt x="21489" y="327368"/>
                </a:lnTo>
                <a:cubicBezTo>
                  <a:pt x="30680" y="327006"/>
                  <a:pt x="36986" y="323500"/>
                  <a:pt x="40406" y="316849"/>
                </a:cubicBezTo>
                <a:cubicBezTo>
                  <a:pt x="43825" y="310197"/>
                  <a:pt x="45444" y="302574"/>
                  <a:pt x="45263" y="293979"/>
                </a:cubicBezTo>
                <a:lnTo>
                  <a:pt x="45263" y="56663"/>
                </a:lnTo>
                <a:cubicBezTo>
                  <a:pt x="45530" y="49268"/>
                  <a:pt x="44082" y="41988"/>
                  <a:pt x="40920" y="34822"/>
                </a:cubicBezTo>
                <a:cubicBezTo>
                  <a:pt x="37758" y="27656"/>
                  <a:pt x="31281" y="23807"/>
                  <a:pt x="21489" y="23273"/>
                </a:cubicBezTo>
                <a:lnTo>
                  <a:pt x="0" y="23273"/>
                </a:lnTo>
                <a:close/>
                <a:moveTo>
                  <a:pt x="2181116" y="13"/>
                </a:moveTo>
                <a:cubicBezTo>
                  <a:pt x="2186680" y="-63"/>
                  <a:pt x="2192131" y="203"/>
                  <a:pt x="2197467" y="813"/>
                </a:cubicBezTo>
                <a:cubicBezTo>
                  <a:pt x="2202803" y="1422"/>
                  <a:pt x="2211684" y="2832"/>
                  <a:pt x="2224109" y="5042"/>
                </a:cubicBezTo>
                <a:cubicBezTo>
                  <a:pt x="2226720" y="5538"/>
                  <a:pt x="2229616" y="6033"/>
                  <a:pt x="2232799" y="6528"/>
                </a:cubicBezTo>
                <a:cubicBezTo>
                  <a:pt x="2235981" y="7023"/>
                  <a:pt x="2238878" y="7290"/>
                  <a:pt x="2241489" y="7328"/>
                </a:cubicBezTo>
                <a:cubicBezTo>
                  <a:pt x="2246530" y="7281"/>
                  <a:pt x="2251542" y="6576"/>
                  <a:pt x="2256524" y="5214"/>
                </a:cubicBezTo>
                <a:cubicBezTo>
                  <a:pt x="2261507" y="3852"/>
                  <a:pt x="2266402" y="2118"/>
                  <a:pt x="2271210" y="13"/>
                </a:cubicBezTo>
                <a:lnTo>
                  <a:pt x="2296774" y="81806"/>
                </a:lnTo>
                <a:lnTo>
                  <a:pt x="2283079" y="86378"/>
                </a:lnTo>
                <a:cubicBezTo>
                  <a:pt x="2276545" y="73267"/>
                  <a:pt x="2269516" y="61383"/>
                  <a:pt x="2261994" y="50728"/>
                </a:cubicBezTo>
                <a:cubicBezTo>
                  <a:pt x="2254471" y="40072"/>
                  <a:pt x="2244559" y="31576"/>
                  <a:pt x="2232256" y="25239"/>
                </a:cubicBezTo>
                <a:cubicBezTo>
                  <a:pt x="2219953" y="18902"/>
                  <a:pt x="2203363" y="15656"/>
                  <a:pt x="2182488" y="15501"/>
                </a:cubicBezTo>
                <a:cubicBezTo>
                  <a:pt x="2165438" y="15811"/>
                  <a:pt x="2152326" y="19153"/>
                  <a:pt x="2143153" y="25527"/>
                </a:cubicBezTo>
                <a:cubicBezTo>
                  <a:pt x="2133981" y="31900"/>
                  <a:pt x="2127679" y="39442"/>
                  <a:pt x="2124249" y="48153"/>
                </a:cubicBezTo>
                <a:cubicBezTo>
                  <a:pt x="2120818" y="56864"/>
                  <a:pt x="2119192" y="64880"/>
                  <a:pt x="2119370" y="72203"/>
                </a:cubicBezTo>
                <a:cubicBezTo>
                  <a:pt x="2119008" y="88741"/>
                  <a:pt x="2125221" y="102421"/>
                  <a:pt x="2138008" y="113244"/>
                </a:cubicBezTo>
                <a:cubicBezTo>
                  <a:pt x="2150796" y="124066"/>
                  <a:pt x="2172330" y="135689"/>
                  <a:pt x="2202612" y="148112"/>
                </a:cubicBezTo>
                <a:cubicBezTo>
                  <a:pt x="2225449" y="157596"/>
                  <a:pt x="2244302" y="166776"/>
                  <a:pt x="2259169" y="175650"/>
                </a:cubicBezTo>
                <a:cubicBezTo>
                  <a:pt x="2274037" y="184525"/>
                  <a:pt x="2285094" y="194721"/>
                  <a:pt x="2292340" y="206238"/>
                </a:cubicBezTo>
                <a:cubicBezTo>
                  <a:pt x="2299585" y="217754"/>
                  <a:pt x="2303194" y="232218"/>
                  <a:pt x="2303164" y="249629"/>
                </a:cubicBezTo>
                <a:cubicBezTo>
                  <a:pt x="2303010" y="268151"/>
                  <a:pt x="2298550" y="285009"/>
                  <a:pt x="2289783" y="300202"/>
                </a:cubicBezTo>
                <a:cubicBezTo>
                  <a:pt x="2281017" y="315396"/>
                  <a:pt x="2268871" y="327541"/>
                  <a:pt x="2253346" y="336638"/>
                </a:cubicBezTo>
                <a:cubicBezTo>
                  <a:pt x="2237820" y="345734"/>
                  <a:pt x="2219842" y="350398"/>
                  <a:pt x="2199410" y="350628"/>
                </a:cubicBezTo>
                <a:cubicBezTo>
                  <a:pt x="2192274" y="350590"/>
                  <a:pt x="2184937" y="349869"/>
                  <a:pt x="2177399" y="348464"/>
                </a:cubicBezTo>
                <a:cubicBezTo>
                  <a:pt x="2169862" y="347060"/>
                  <a:pt x="2162411" y="345200"/>
                  <a:pt x="2155045" y="342884"/>
                </a:cubicBezTo>
                <a:cubicBezTo>
                  <a:pt x="2147384" y="340663"/>
                  <a:pt x="2142239" y="339182"/>
                  <a:pt x="2139609" y="338442"/>
                </a:cubicBezTo>
                <a:cubicBezTo>
                  <a:pt x="2136979" y="337702"/>
                  <a:pt x="2134807" y="337360"/>
                  <a:pt x="2133091" y="337417"/>
                </a:cubicBezTo>
                <a:cubicBezTo>
                  <a:pt x="2130061" y="337370"/>
                  <a:pt x="2124578" y="338261"/>
                  <a:pt x="2116642" y="340093"/>
                </a:cubicBezTo>
                <a:cubicBezTo>
                  <a:pt x="2108706" y="341924"/>
                  <a:pt x="2100032" y="344979"/>
                  <a:pt x="2090619" y="349257"/>
                </a:cubicBezTo>
                <a:lnTo>
                  <a:pt x="2063649" y="256945"/>
                </a:lnTo>
                <a:lnTo>
                  <a:pt x="2076450" y="253287"/>
                </a:lnTo>
                <a:cubicBezTo>
                  <a:pt x="2096582" y="284487"/>
                  <a:pt x="2117753" y="305998"/>
                  <a:pt x="2139965" y="317821"/>
                </a:cubicBezTo>
                <a:cubicBezTo>
                  <a:pt x="2162176" y="329644"/>
                  <a:pt x="2181077" y="335265"/>
                  <a:pt x="2196666" y="334684"/>
                </a:cubicBezTo>
                <a:cubicBezTo>
                  <a:pt x="2205018" y="334813"/>
                  <a:pt x="2214589" y="332775"/>
                  <a:pt x="2225380" y="328569"/>
                </a:cubicBezTo>
                <a:cubicBezTo>
                  <a:pt x="2236170" y="324364"/>
                  <a:pt x="2245640" y="317211"/>
                  <a:pt x="2253788" y="307111"/>
                </a:cubicBezTo>
                <a:cubicBezTo>
                  <a:pt x="2261936" y="297011"/>
                  <a:pt x="2266222" y="283185"/>
                  <a:pt x="2266646" y="265634"/>
                </a:cubicBezTo>
                <a:cubicBezTo>
                  <a:pt x="2267379" y="250086"/>
                  <a:pt x="2262024" y="237282"/>
                  <a:pt x="2250580" y="227222"/>
                </a:cubicBezTo>
                <a:cubicBezTo>
                  <a:pt x="2239136" y="217162"/>
                  <a:pt x="2217201" y="205730"/>
                  <a:pt x="2184775" y="192926"/>
                </a:cubicBezTo>
                <a:cubicBezTo>
                  <a:pt x="2165148" y="185423"/>
                  <a:pt x="2148101" y="177615"/>
                  <a:pt x="2133634" y="169502"/>
                </a:cubicBezTo>
                <a:cubicBezTo>
                  <a:pt x="2119167" y="161390"/>
                  <a:pt x="2107953" y="151347"/>
                  <a:pt x="2099991" y="139373"/>
                </a:cubicBezTo>
                <a:cubicBezTo>
                  <a:pt x="2092030" y="127398"/>
                  <a:pt x="2087993" y="111868"/>
                  <a:pt x="2087880" y="92780"/>
                </a:cubicBezTo>
                <a:cubicBezTo>
                  <a:pt x="2087820" y="77671"/>
                  <a:pt x="2091034" y="63083"/>
                  <a:pt x="2097520" y="49016"/>
                </a:cubicBezTo>
                <a:cubicBezTo>
                  <a:pt x="2104006" y="34948"/>
                  <a:pt x="2114126" y="23346"/>
                  <a:pt x="2127878" y="14207"/>
                </a:cubicBezTo>
                <a:cubicBezTo>
                  <a:pt x="2141631" y="5068"/>
                  <a:pt x="2159377" y="337"/>
                  <a:pt x="2181116" y="13"/>
                </a:cubicBezTo>
                <a:close/>
                <a:moveTo>
                  <a:pt x="1709218" y="13"/>
                </a:moveTo>
                <a:cubicBezTo>
                  <a:pt x="1717041" y="79"/>
                  <a:pt x="1724264" y="744"/>
                  <a:pt x="1730886" y="2009"/>
                </a:cubicBezTo>
                <a:cubicBezTo>
                  <a:pt x="1737508" y="3274"/>
                  <a:pt x="1743244" y="4742"/>
                  <a:pt x="1748094" y="6414"/>
                </a:cubicBezTo>
                <a:cubicBezTo>
                  <a:pt x="1753773" y="8386"/>
                  <a:pt x="1757737" y="9586"/>
                  <a:pt x="1759986" y="10014"/>
                </a:cubicBezTo>
                <a:cubicBezTo>
                  <a:pt x="1762234" y="10443"/>
                  <a:pt x="1764369" y="10614"/>
                  <a:pt x="1766389" y="10529"/>
                </a:cubicBezTo>
                <a:cubicBezTo>
                  <a:pt x="1775871" y="10348"/>
                  <a:pt x="1783524" y="9109"/>
                  <a:pt x="1789348" y="6814"/>
                </a:cubicBezTo>
                <a:cubicBezTo>
                  <a:pt x="1795171" y="4518"/>
                  <a:pt x="1799852" y="2251"/>
                  <a:pt x="1803391" y="13"/>
                </a:cubicBezTo>
                <a:lnTo>
                  <a:pt x="1832629" y="86846"/>
                </a:lnTo>
                <a:lnTo>
                  <a:pt x="1818459" y="92334"/>
                </a:lnTo>
                <a:cubicBezTo>
                  <a:pt x="1807253" y="65522"/>
                  <a:pt x="1792442" y="45971"/>
                  <a:pt x="1774028" y="33680"/>
                </a:cubicBezTo>
                <a:cubicBezTo>
                  <a:pt x="1755614" y="21389"/>
                  <a:pt x="1736450" y="15329"/>
                  <a:pt x="1716536" y="15501"/>
                </a:cubicBezTo>
                <a:cubicBezTo>
                  <a:pt x="1693328" y="16190"/>
                  <a:pt x="1675141" y="23701"/>
                  <a:pt x="1661973" y="38032"/>
                </a:cubicBezTo>
                <a:cubicBezTo>
                  <a:pt x="1648806" y="52363"/>
                  <a:pt x="1639266" y="69378"/>
                  <a:pt x="1633352" y="89076"/>
                </a:cubicBezTo>
                <a:cubicBezTo>
                  <a:pt x="1627439" y="108774"/>
                  <a:pt x="1623758" y="127017"/>
                  <a:pt x="1622311" y="143807"/>
                </a:cubicBezTo>
                <a:cubicBezTo>
                  <a:pt x="1620864" y="160596"/>
                  <a:pt x="1620256" y="171794"/>
                  <a:pt x="1620489" y="177400"/>
                </a:cubicBezTo>
                <a:cubicBezTo>
                  <a:pt x="1620588" y="207401"/>
                  <a:pt x="1624557" y="234197"/>
                  <a:pt x="1632397" y="257790"/>
                </a:cubicBezTo>
                <a:cubicBezTo>
                  <a:pt x="1640237" y="281382"/>
                  <a:pt x="1651355" y="300023"/>
                  <a:pt x="1665751" y="313713"/>
                </a:cubicBezTo>
                <a:cubicBezTo>
                  <a:pt x="1680147" y="327402"/>
                  <a:pt x="1697228" y="334392"/>
                  <a:pt x="1716993" y="334684"/>
                </a:cubicBezTo>
                <a:cubicBezTo>
                  <a:pt x="1730968" y="334325"/>
                  <a:pt x="1742301" y="330417"/>
                  <a:pt x="1750991" y="322960"/>
                </a:cubicBezTo>
                <a:cubicBezTo>
                  <a:pt x="1759681" y="315503"/>
                  <a:pt x="1766033" y="306648"/>
                  <a:pt x="1770048" y="296396"/>
                </a:cubicBezTo>
                <a:cubicBezTo>
                  <a:pt x="1774063" y="286144"/>
                  <a:pt x="1776045" y="276645"/>
                  <a:pt x="1775994" y="267901"/>
                </a:cubicBezTo>
                <a:lnTo>
                  <a:pt x="1775994" y="244115"/>
                </a:lnTo>
                <a:cubicBezTo>
                  <a:pt x="1775937" y="235396"/>
                  <a:pt x="1773650" y="228020"/>
                  <a:pt x="1769133" y="221988"/>
                </a:cubicBezTo>
                <a:cubicBezTo>
                  <a:pt x="1764617" y="215956"/>
                  <a:pt x="1758214" y="212811"/>
                  <a:pt x="1749924" y="212554"/>
                </a:cubicBezTo>
                <a:lnTo>
                  <a:pt x="1725683" y="212554"/>
                </a:lnTo>
                <a:lnTo>
                  <a:pt x="1725683" y="197523"/>
                </a:lnTo>
                <a:lnTo>
                  <a:pt x="1854575" y="197523"/>
                </a:lnTo>
                <a:lnTo>
                  <a:pt x="1854575" y="212554"/>
                </a:lnTo>
                <a:lnTo>
                  <a:pt x="1843145" y="212554"/>
                </a:lnTo>
                <a:cubicBezTo>
                  <a:pt x="1837611" y="212830"/>
                  <a:pt x="1832563" y="215594"/>
                  <a:pt x="1828000" y="220844"/>
                </a:cubicBezTo>
                <a:cubicBezTo>
                  <a:pt x="1823438" y="226095"/>
                  <a:pt x="1821018" y="232175"/>
                  <a:pt x="1820742" y="239083"/>
                </a:cubicBezTo>
                <a:lnTo>
                  <a:pt x="1820742" y="331939"/>
                </a:lnTo>
                <a:cubicBezTo>
                  <a:pt x="1815986" y="330405"/>
                  <a:pt x="1811572" y="329471"/>
                  <a:pt x="1807500" y="329137"/>
                </a:cubicBezTo>
                <a:cubicBezTo>
                  <a:pt x="1803429" y="328804"/>
                  <a:pt x="1800841" y="328670"/>
                  <a:pt x="1799738" y="328737"/>
                </a:cubicBezTo>
                <a:cubicBezTo>
                  <a:pt x="1797750" y="328566"/>
                  <a:pt x="1794648" y="328908"/>
                  <a:pt x="1790433" y="329765"/>
                </a:cubicBezTo>
                <a:cubicBezTo>
                  <a:pt x="1786218" y="330622"/>
                  <a:pt x="1779118" y="333021"/>
                  <a:pt x="1769133" y="336961"/>
                </a:cubicBezTo>
                <a:cubicBezTo>
                  <a:pt x="1753421" y="343111"/>
                  <a:pt x="1740938" y="346984"/>
                  <a:pt x="1731686" y="348578"/>
                </a:cubicBezTo>
                <a:cubicBezTo>
                  <a:pt x="1722434" y="350173"/>
                  <a:pt x="1714640" y="350856"/>
                  <a:pt x="1708303" y="350628"/>
                </a:cubicBezTo>
                <a:cubicBezTo>
                  <a:pt x="1676935" y="349957"/>
                  <a:pt x="1651009" y="340888"/>
                  <a:pt x="1630524" y="323423"/>
                </a:cubicBezTo>
                <a:cubicBezTo>
                  <a:pt x="1610039" y="305958"/>
                  <a:pt x="1594788" y="284125"/>
                  <a:pt x="1584771" y="257926"/>
                </a:cubicBezTo>
                <a:cubicBezTo>
                  <a:pt x="1574753" y="231726"/>
                  <a:pt x="1569762" y="205189"/>
                  <a:pt x="1569797" y="178315"/>
                </a:cubicBezTo>
                <a:cubicBezTo>
                  <a:pt x="1570154" y="144726"/>
                  <a:pt x="1576749" y="114547"/>
                  <a:pt x="1589579" y="87777"/>
                </a:cubicBezTo>
                <a:cubicBezTo>
                  <a:pt x="1602410" y="61007"/>
                  <a:pt x="1619332" y="39776"/>
                  <a:pt x="1640344" y="24084"/>
                </a:cubicBezTo>
                <a:cubicBezTo>
                  <a:pt x="1661357" y="8392"/>
                  <a:pt x="1684315" y="368"/>
                  <a:pt x="1709218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-OTF Ryumin Pro M-KL" panose="02020400000000000000" pitchFamily="18" charset="-128"/>
              <a:ea typeface="A-OTF Ryumin Pro M-KL" panose="02020400000000000000" pitchFamily="18" charset="-128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906C9B1-FAC0-4DF8-A032-B01E6E43E99D}"/>
              </a:ext>
            </a:extLst>
          </p:cNvPr>
          <p:cNvSpPr txBox="1"/>
          <p:nvPr/>
        </p:nvSpPr>
        <p:spPr>
          <a:xfrm rot="16200000">
            <a:off x="6768850" y="3236952"/>
            <a:ext cx="3282867" cy="341929"/>
          </a:xfrm>
          <a:custGeom>
            <a:avLst/>
            <a:gdLst/>
            <a:ahLst/>
            <a:cxnLst/>
            <a:rect l="l" t="t" r="r" b="b"/>
            <a:pathLst>
              <a:path w="3282867" h="341929">
                <a:moveTo>
                  <a:pt x="1045711" y="34290"/>
                </a:moveTo>
                <a:lnTo>
                  <a:pt x="994962" y="209398"/>
                </a:lnTo>
                <a:lnTo>
                  <a:pt x="1104233" y="209398"/>
                </a:lnTo>
                <a:close/>
                <a:moveTo>
                  <a:pt x="124312" y="23260"/>
                </a:moveTo>
                <a:cubicBezTo>
                  <a:pt x="117976" y="23279"/>
                  <a:pt x="111211" y="25985"/>
                  <a:pt x="104017" y="31378"/>
                </a:cubicBezTo>
                <a:cubicBezTo>
                  <a:pt x="96823" y="36770"/>
                  <a:pt x="92916" y="44735"/>
                  <a:pt x="92297" y="55271"/>
                </a:cubicBezTo>
                <a:lnTo>
                  <a:pt x="92297" y="297632"/>
                </a:lnTo>
                <a:cubicBezTo>
                  <a:pt x="92268" y="305472"/>
                  <a:pt x="94727" y="312313"/>
                  <a:pt x="99672" y="318152"/>
                </a:cubicBezTo>
                <a:cubicBezTo>
                  <a:pt x="104617" y="323992"/>
                  <a:pt x="112221" y="327060"/>
                  <a:pt x="122483" y="327355"/>
                </a:cubicBezTo>
                <a:lnTo>
                  <a:pt x="139862" y="327355"/>
                </a:lnTo>
                <a:cubicBezTo>
                  <a:pt x="165046" y="326996"/>
                  <a:pt x="185255" y="321599"/>
                  <a:pt x="200491" y="311165"/>
                </a:cubicBezTo>
                <a:cubicBezTo>
                  <a:pt x="215727" y="300730"/>
                  <a:pt x="227190" y="287417"/>
                  <a:pt x="234879" y="271224"/>
                </a:cubicBezTo>
                <a:cubicBezTo>
                  <a:pt x="242569" y="255031"/>
                  <a:pt x="247685" y="238116"/>
                  <a:pt x="250230" y="220480"/>
                </a:cubicBezTo>
                <a:cubicBezTo>
                  <a:pt x="252774" y="202843"/>
                  <a:pt x="253946" y="186643"/>
                  <a:pt x="253746" y="171879"/>
                </a:cubicBezTo>
                <a:cubicBezTo>
                  <a:pt x="254090" y="149314"/>
                  <a:pt x="251368" y="126715"/>
                  <a:pt x="245581" y="104082"/>
                </a:cubicBezTo>
                <a:cubicBezTo>
                  <a:pt x="239793" y="81449"/>
                  <a:pt x="228873" y="62474"/>
                  <a:pt x="212820" y="47158"/>
                </a:cubicBezTo>
                <a:cubicBezTo>
                  <a:pt x="196767" y="31841"/>
                  <a:pt x="173515" y="23876"/>
                  <a:pt x="143064" y="23260"/>
                </a:cubicBezTo>
                <a:close/>
                <a:moveTo>
                  <a:pt x="3000374" y="8230"/>
                </a:moveTo>
                <a:lnTo>
                  <a:pt x="3244462" y="8230"/>
                </a:lnTo>
                <a:lnTo>
                  <a:pt x="3274180" y="84093"/>
                </a:lnTo>
                <a:lnTo>
                  <a:pt x="3261378" y="90954"/>
                </a:lnTo>
                <a:cubicBezTo>
                  <a:pt x="3257683" y="84417"/>
                  <a:pt x="3253644" y="78166"/>
                  <a:pt x="3249263" y="72201"/>
                </a:cubicBezTo>
                <a:cubicBezTo>
                  <a:pt x="3244881" y="66235"/>
                  <a:pt x="3239014" y="59985"/>
                  <a:pt x="3231660" y="53448"/>
                </a:cubicBezTo>
                <a:cubicBezTo>
                  <a:pt x="3218271" y="42184"/>
                  <a:pt x="3204830" y="34295"/>
                  <a:pt x="3191336" y="29778"/>
                </a:cubicBezTo>
                <a:cubicBezTo>
                  <a:pt x="3177843" y="25261"/>
                  <a:pt x="3165084" y="23089"/>
                  <a:pt x="3153060" y="23260"/>
                </a:cubicBezTo>
                <a:lnTo>
                  <a:pt x="3119206" y="23260"/>
                </a:lnTo>
                <a:cubicBezTo>
                  <a:pt x="3111000" y="23355"/>
                  <a:pt x="3104196" y="25909"/>
                  <a:pt x="3098792" y="30921"/>
                </a:cubicBezTo>
                <a:cubicBezTo>
                  <a:pt x="3093388" y="35934"/>
                  <a:pt x="3090586" y="42832"/>
                  <a:pt x="3090386" y="51618"/>
                </a:cubicBezTo>
                <a:lnTo>
                  <a:pt x="3090386" y="162306"/>
                </a:lnTo>
                <a:lnTo>
                  <a:pt x="3134760" y="162306"/>
                </a:lnTo>
                <a:cubicBezTo>
                  <a:pt x="3142156" y="162286"/>
                  <a:pt x="3149730" y="160446"/>
                  <a:pt x="3157482" y="156784"/>
                </a:cubicBezTo>
                <a:cubicBezTo>
                  <a:pt x="3165233" y="153122"/>
                  <a:pt x="3171790" y="147757"/>
                  <a:pt x="3177153" y="140690"/>
                </a:cubicBezTo>
                <a:cubicBezTo>
                  <a:pt x="3182516" y="133623"/>
                  <a:pt x="3185312" y="124972"/>
                  <a:pt x="3185540" y="114738"/>
                </a:cubicBezTo>
                <a:lnTo>
                  <a:pt x="3185540" y="105133"/>
                </a:lnTo>
                <a:lnTo>
                  <a:pt x="3200571" y="105133"/>
                </a:lnTo>
                <a:lnTo>
                  <a:pt x="3200571" y="234508"/>
                </a:lnTo>
                <a:lnTo>
                  <a:pt x="3185540" y="234508"/>
                </a:lnTo>
                <a:lnTo>
                  <a:pt x="3185540" y="221702"/>
                </a:lnTo>
                <a:cubicBezTo>
                  <a:pt x="3185226" y="210029"/>
                  <a:pt x="3180937" y="199757"/>
                  <a:pt x="3172674" y="190886"/>
                </a:cubicBezTo>
                <a:cubicBezTo>
                  <a:pt x="3164410" y="182015"/>
                  <a:pt x="3154060" y="177346"/>
                  <a:pt x="3141622" y="176879"/>
                </a:cubicBezTo>
                <a:lnTo>
                  <a:pt x="3090386" y="176879"/>
                </a:lnTo>
                <a:lnTo>
                  <a:pt x="3090386" y="300828"/>
                </a:lnTo>
                <a:cubicBezTo>
                  <a:pt x="3090471" y="307336"/>
                  <a:pt x="3093045" y="313301"/>
                  <a:pt x="3098106" y="318722"/>
                </a:cubicBezTo>
                <a:cubicBezTo>
                  <a:pt x="3103166" y="324144"/>
                  <a:pt x="3110200" y="327022"/>
                  <a:pt x="3119206" y="327355"/>
                </a:cubicBezTo>
                <a:lnTo>
                  <a:pt x="3157634" y="327355"/>
                </a:lnTo>
                <a:cubicBezTo>
                  <a:pt x="3166086" y="327384"/>
                  <a:pt x="3176044" y="325497"/>
                  <a:pt x="3187509" y="321695"/>
                </a:cubicBezTo>
                <a:cubicBezTo>
                  <a:pt x="3198974" y="317893"/>
                  <a:pt x="3210644" y="312005"/>
                  <a:pt x="3222516" y="304029"/>
                </a:cubicBezTo>
                <a:cubicBezTo>
                  <a:pt x="3234785" y="295473"/>
                  <a:pt x="3244767" y="286516"/>
                  <a:pt x="3252463" y="277158"/>
                </a:cubicBezTo>
                <a:cubicBezTo>
                  <a:pt x="3260159" y="267801"/>
                  <a:pt x="3266026" y="259988"/>
                  <a:pt x="3270065" y="253718"/>
                </a:cubicBezTo>
                <a:lnTo>
                  <a:pt x="3282867" y="261036"/>
                </a:lnTo>
                <a:lnTo>
                  <a:pt x="3251777" y="341929"/>
                </a:lnTo>
                <a:lnTo>
                  <a:pt x="2999917" y="341929"/>
                </a:lnTo>
                <a:lnTo>
                  <a:pt x="2999917" y="327355"/>
                </a:lnTo>
                <a:lnTo>
                  <a:pt x="3017748" y="327355"/>
                </a:lnTo>
                <a:cubicBezTo>
                  <a:pt x="3028111" y="327527"/>
                  <a:pt x="3035388" y="324325"/>
                  <a:pt x="3039580" y="317750"/>
                </a:cubicBezTo>
                <a:cubicBezTo>
                  <a:pt x="3043770" y="311176"/>
                  <a:pt x="3045790" y="300199"/>
                  <a:pt x="3045637" y="284819"/>
                </a:cubicBezTo>
                <a:lnTo>
                  <a:pt x="3045637" y="56192"/>
                </a:lnTo>
                <a:cubicBezTo>
                  <a:pt x="3045532" y="46015"/>
                  <a:pt x="3042770" y="38011"/>
                  <a:pt x="3037350" y="32179"/>
                </a:cubicBezTo>
                <a:cubicBezTo>
                  <a:pt x="3031931" y="26348"/>
                  <a:pt x="3024482" y="23375"/>
                  <a:pt x="3015005" y="23260"/>
                </a:cubicBezTo>
                <a:lnTo>
                  <a:pt x="3000374" y="23260"/>
                </a:lnTo>
                <a:close/>
                <a:moveTo>
                  <a:pt x="2471090" y="8230"/>
                </a:moveTo>
                <a:lnTo>
                  <a:pt x="2606383" y="8230"/>
                </a:lnTo>
                <a:lnTo>
                  <a:pt x="2606383" y="23260"/>
                </a:lnTo>
                <a:lnTo>
                  <a:pt x="2586715" y="23260"/>
                </a:lnTo>
                <a:cubicBezTo>
                  <a:pt x="2578444" y="23422"/>
                  <a:pt x="2572116" y="26529"/>
                  <a:pt x="2567733" y="32580"/>
                </a:cubicBezTo>
                <a:cubicBezTo>
                  <a:pt x="2563349" y="38631"/>
                  <a:pt x="2561138" y="46654"/>
                  <a:pt x="2561100" y="56650"/>
                </a:cubicBezTo>
                <a:lnTo>
                  <a:pt x="2561100" y="165964"/>
                </a:lnTo>
                <a:lnTo>
                  <a:pt x="2689174" y="165964"/>
                </a:lnTo>
                <a:lnTo>
                  <a:pt x="2689174" y="56650"/>
                </a:lnTo>
                <a:cubicBezTo>
                  <a:pt x="2689145" y="47054"/>
                  <a:pt x="2686915" y="39145"/>
                  <a:pt x="2682484" y="32923"/>
                </a:cubicBezTo>
                <a:cubicBezTo>
                  <a:pt x="2678053" y="26700"/>
                  <a:pt x="2671592" y="23479"/>
                  <a:pt x="2663101" y="23260"/>
                </a:cubicBezTo>
                <a:lnTo>
                  <a:pt x="2643890" y="23260"/>
                </a:lnTo>
                <a:lnTo>
                  <a:pt x="2643890" y="8230"/>
                </a:lnTo>
                <a:lnTo>
                  <a:pt x="2779185" y="8230"/>
                </a:lnTo>
                <a:lnTo>
                  <a:pt x="2779185" y="23260"/>
                </a:lnTo>
                <a:lnTo>
                  <a:pt x="2757696" y="23260"/>
                </a:lnTo>
                <a:cubicBezTo>
                  <a:pt x="2748305" y="23622"/>
                  <a:pt x="2741942" y="27129"/>
                  <a:pt x="2738608" y="33780"/>
                </a:cubicBezTo>
                <a:cubicBezTo>
                  <a:pt x="2735274" y="40431"/>
                  <a:pt x="2733712" y="48055"/>
                  <a:pt x="2733922" y="56650"/>
                </a:cubicBezTo>
                <a:lnTo>
                  <a:pt x="2733922" y="293966"/>
                </a:lnTo>
                <a:cubicBezTo>
                  <a:pt x="2733627" y="301561"/>
                  <a:pt x="2735018" y="308898"/>
                  <a:pt x="2738094" y="315978"/>
                </a:cubicBezTo>
                <a:cubicBezTo>
                  <a:pt x="2741170" y="323058"/>
                  <a:pt x="2747705" y="326850"/>
                  <a:pt x="2757696" y="327355"/>
                </a:cubicBezTo>
                <a:lnTo>
                  <a:pt x="2779185" y="327355"/>
                </a:lnTo>
                <a:lnTo>
                  <a:pt x="2779185" y="341929"/>
                </a:lnTo>
                <a:lnTo>
                  <a:pt x="2643890" y="341929"/>
                </a:lnTo>
                <a:lnTo>
                  <a:pt x="2643890" y="327355"/>
                </a:lnTo>
                <a:lnTo>
                  <a:pt x="2663101" y="327355"/>
                </a:lnTo>
                <a:cubicBezTo>
                  <a:pt x="2671592" y="327136"/>
                  <a:pt x="2678053" y="323915"/>
                  <a:pt x="2682484" y="317693"/>
                </a:cubicBezTo>
                <a:cubicBezTo>
                  <a:pt x="2686915" y="311471"/>
                  <a:pt x="2689145" y="303562"/>
                  <a:pt x="2689174" y="293966"/>
                </a:cubicBezTo>
                <a:lnTo>
                  <a:pt x="2689174" y="180537"/>
                </a:lnTo>
                <a:lnTo>
                  <a:pt x="2561100" y="180537"/>
                </a:lnTo>
                <a:lnTo>
                  <a:pt x="2561100" y="293966"/>
                </a:lnTo>
                <a:cubicBezTo>
                  <a:pt x="2561081" y="303162"/>
                  <a:pt x="2563178" y="310956"/>
                  <a:pt x="2567390" y="317350"/>
                </a:cubicBezTo>
                <a:cubicBezTo>
                  <a:pt x="2571602" y="323744"/>
                  <a:pt x="2578044" y="327079"/>
                  <a:pt x="2586715" y="327355"/>
                </a:cubicBezTo>
                <a:lnTo>
                  <a:pt x="2606383" y="327355"/>
                </a:lnTo>
                <a:lnTo>
                  <a:pt x="2606383" y="341929"/>
                </a:lnTo>
                <a:lnTo>
                  <a:pt x="2471090" y="341929"/>
                </a:lnTo>
                <a:lnTo>
                  <a:pt x="2471090" y="327355"/>
                </a:lnTo>
                <a:lnTo>
                  <a:pt x="2492578" y="327355"/>
                </a:lnTo>
                <a:cubicBezTo>
                  <a:pt x="2501769" y="326993"/>
                  <a:pt x="2508075" y="323487"/>
                  <a:pt x="2511494" y="316836"/>
                </a:cubicBezTo>
                <a:cubicBezTo>
                  <a:pt x="2514914" y="310184"/>
                  <a:pt x="2516533" y="302561"/>
                  <a:pt x="2516352" y="293966"/>
                </a:cubicBezTo>
                <a:lnTo>
                  <a:pt x="2516352" y="56650"/>
                </a:lnTo>
                <a:cubicBezTo>
                  <a:pt x="2516618" y="49255"/>
                  <a:pt x="2515171" y="41975"/>
                  <a:pt x="2512009" y="34809"/>
                </a:cubicBezTo>
                <a:cubicBezTo>
                  <a:pt x="2508846" y="27643"/>
                  <a:pt x="2502370" y="23794"/>
                  <a:pt x="2492578" y="23260"/>
                </a:cubicBezTo>
                <a:lnTo>
                  <a:pt x="2471090" y="23260"/>
                </a:lnTo>
                <a:close/>
                <a:moveTo>
                  <a:pt x="2033692" y="8230"/>
                </a:moveTo>
                <a:lnTo>
                  <a:pt x="2240300" y="8230"/>
                </a:lnTo>
                <a:lnTo>
                  <a:pt x="2240300" y="14606"/>
                </a:lnTo>
                <a:lnTo>
                  <a:pt x="2051976" y="327355"/>
                </a:lnTo>
                <a:lnTo>
                  <a:pt x="2124198" y="327355"/>
                </a:lnTo>
                <a:cubicBezTo>
                  <a:pt x="2136310" y="327070"/>
                  <a:pt x="2148309" y="324326"/>
                  <a:pt x="2160194" y="319124"/>
                </a:cubicBezTo>
                <a:cubicBezTo>
                  <a:pt x="2172078" y="313923"/>
                  <a:pt x="2182477" y="307978"/>
                  <a:pt x="2191390" y="301290"/>
                </a:cubicBezTo>
                <a:cubicBezTo>
                  <a:pt x="2203256" y="292249"/>
                  <a:pt x="2212436" y="283123"/>
                  <a:pt x="2218930" y="273910"/>
                </a:cubicBezTo>
                <a:cubicBezTo>
                  <a:pt x="2225425" y="264698"/>
                  <a:pt x="2230720" y="256143"/>
                  <a:pt x="2234814" y="248245"/>
                </a:cubicBezTo>
                <a:lnTo>
                  <a:pt x="2248071" y="254190"/>
                </a:lnTo>
                <a:lnTo>
                  <a:pt x="2216531" y="341929"/>
                </a:lnTo>
                <a:lnTo>
                  <a:pt x="1995754" y="341929"/>
                </a:lnTo>
                <a:lnTo>
                  <a:pt x="1995754" y="336008"/>
                </a:lnTo>
                <a:lnTo>
                  <a:pt x="2183163" y="23260"/>
                </a:lnTo>
                <a:lnTo>
                  <a:pt x="2129225" y="23260"/>
                </a:lnTo>
                <a:cubicBezTo>
                  <a:pt x="2105770" y="23726"/>
                  <a:pt x="2086453" y="28231"/>
                  <a:pt x="2071276" y="36776"/>
                </a:cubicBezTo>
                <a:cubicBezTo>
                  <a:pt x="2056098" y="45320"/>
                  <a:pt x="2044096" y="55110"/>
                  <a:pt x="2035267" y="66144"/>
                </a:cubicBezTo>
                <a:cubicBezTo>
                  <a:pt x="2026438" y="77179"/>
                  <a:pt x="2019819" y="86663"/>
                  <a:pt x="2015409" y="94598"/>
                </a:cubicBezTo>
                <a:lnTo>
                  <a:pt x="2002610" y="87281"/>
                </a:lnTo>
                <a:close/>
                <a:moveTo>
                  <a:pt x="1452295" y="8230"/>
                </a:moveTo>
                <a:lnTo>
                  <a:pt x="1528138" y="8230"/>
                </a:lnTo>
                <a:lnTo>
                  <a:pt x="1717471" y="262878"/>
                </a:lnTo>
                <a:lnTo>
                  <a:pt x="1717471" y="56643"/>
                </a:lnTo>
                <a:cubicBezTo>
                  <a:pt x="1717262" y="46850"/>
                  <a:pt x="1714250" y="38885"/>
                  <a:pt x="1708438" y="32750"/>
                </a:cubicBezTo>
                <a:cubicBezTo>
                  <a:pt x="1702626" y="26614"/>
                  <a:pt x="1695271" y="23451"/>
                  <a:pt x="1686372" y="23260"/>
                </a:cubicBezTo>
                <a:lnTo>
                  <a:pt x="1670823" y="23260"/>
                </a:lnTo>
                <a:lnTo>
                  <a:pt x="1670823" y="8230"/>
                </a:lnTo>
                <a:lnTo>
                  <a:pt x="1778222" y="8230"/>
                </a:lnTo>
                <a:lnTo>
                  <a:pt x="1778222" y="23260"/>
                </a:lnTo>
                <a:lnTo>
                  <a:pt x="1763591" y="23260"/>
                </a:lnTo>
                <a:cubicBezTo>
                  <a:pt x="1754676" y="23365"/>
                  <a:pt x="1747246" y="26357"/>
                  <a:pt x="1741303" y="32235"/>
                </a:cubicBezTo>
                <a:cubicBezTo>
                  <a:pt x="1735359" y="38114"/>
                  <a:pt x="1732273" y="46250"/>
                  <a:pt x="1732044" y="56643"/>
                </a:cubicBezTo>
                <a:lnTo>
                  <a:pt x="1732044" y="341929"/>
                </a:lnTo>
                <a:lnTo>
                  <a:pt x="1717471" y="341929"/>
                </a:lnTo>
                <a:lnTo>
                  <a:pt x="1513503" y="61216"/>
                </a:lnTo>
                <a:lnTo>
                  <a:pt x="1513503" y="293974"/>
                </a:lnTo>
                <a:cubicBezTo>
                  <a:pt x="1513560" y="302967"/>
                  <a:pt x="1516304" y="310703"/>
                  <a:pt x="1521735" y="317181"/>
                </a:cubicBezTo>
                <a:cubicBezTo>
                  <a:pt x="1527166" y="323659"/>
                  <a:pt x="1534940" y="327050"/>
                  <a:pt x="1545059" y="327355"/>
                </a:cubicBezTo>
                <a:lnTo>
                  <a:pt x="1559693" y="327355"/>
                </a:lnTo>
                <a:lnTo>
                  <a:pt x="1559693" y="341929"/>
                </a:lnTo>
                <a:lnTo>
                  <a:pt x="1452295" y="341929"/>
                </a:lnTo>
                <a:lnTo>
                  <a:pt x="1452295" y="327355"/>
                </a:lnTo>
                <a:lnTo>
                  <a:pt x="1466926" y="327355"/>
                </a:lnTo>
                <a:cubicBezTo>
                  <a:pt x="1476041" y="327222"/>
                  <a:pt x="1483528" y="324173"/>
                  <a:pt x="1489386" y="318210"/>
                </a:cubicBezTo>
                <a:cubicBezTo>
                  <a:pt x="1495244" y="312246"/>
                  <a:pt x="1498273" y="304167"/>
                  <a:pt x="1498473" y="293974"/>
                </a:cubicBezTo>
                <a:lnTo>
                  <a:pt x="1498473" y="56643"/>
                </a:lnTo>
                <a:cubicBezTo>
                  <a:pt x="1498557" y="53352"/>
                  <a:pt x="1497677" y="49112"/>
                  <a:pt x="1495831" y="43924"/>
                </a:cubicBezTo>
                <a:cubicBezTo>
                  <a:pt x="1493985" y="38735"/>
                  <a:pt x="1490666" y="34055"/>
                  <a:pt x="1485874" y="29883"/>
                </a:cubicBezTo>
                <a:cubicBezTo>
                  <a:pt x="1481082" y="25710"/>
                  <a:pt x="1474309" y="23503"/>
                  <a:pt x="1465554" y="23260"/>
                </a:cubicBezTo>
                <a:lnTo>
                  <a:pt x="1452295" y="23260"/>
                </a:lnTo>
                <a:close/>
                <a:moveTo>
                  <a:pt x="527456" y="8230"/>
                </a:moveTo>
                <a:lnTo>
                  <a:pt x="677360" y="8230"/>
                </a:lnTo>
                <a:lnTo>
                  <a:pt x="677360" y="23260"/>
                </a:lnTo>
                <a:lnTo>
                  <a:pt x="656786" y="23260"/>
                </a:lnTo>
                <a:cubicBezTo>
                  <a:pt x="644052" y="23565"/>
                  <a:pt x="635460" y="26957"/>
                  <a:pt x="631012" y="33435"/>
                </a:cubicBezTo>
                <a:cubicBezTo>
                  <a:pt x="626564" y="39914"/>
                  <a:pt x="624487" y="47650"/>
                  <a:pt x="624782" y="56643"/>
                </a:cubicBezTo>
                <a:lnTo>
                  <a:pt x="624782" y="293974"/>
                </a:lnTo>
                <a:cubicBezTo>
                  <a:pt x="625030" y="306968"/>
                  <a:pt x="628192" y="315847"/>
                  <a:pt x="634269" y="320610"/>
                </a:cubicBezTo>
                <a:cubicBezTo>
                  <a:pt x="640346" y="325374"/>
                  <a:pt x="647852" y="327622"/>
                  <a:pt x="656786" y="327355"/>
                </a:cubicBezTo>
                <a:lnTo>
                  <a:pt x="677360" y="327355"/>
                </a:lnTo>
                <a:lnTo>
                  <a:pt x="677360" y="341929"/>
                </a:lnTo>
                <a:lnTo>
                  <a:pt x="527456" y="341929"/>
                </a:lnTo>
                <a:lnTo>
                  <a:pt x="527456" y="327355"/>
                </a:lnTo>
                <a:lnTo>
                  <a:pt x="548487" y="327355"/>
                </a:lnTo>
                <a:cubicBezTo>
                  <a:pt x="561203" y="327022"/>
                  <a:pt x="569718" y="323573"/>
                  <a:pt x="574033" y="317009"/>
                </a:cubicBezTo>
                <a:cubicBezTo>
                  <a:pt x="578348" y="310445"/>
                  <a:pt x="580348" y="302767"/>
                  <a:pt x="580034" y="293974"/>
                </a:cubicBezTo>
                <a:lnTo>
                  <a:pt x="580034" y="56643"/>
                </a:lnTo>
                <a:cubicBezTo>
                  <a:pt x="579777" y="43649"/>
                  <a:pt x="576634" y="34770"/>
                  <a:pt x="570604" y="30006"/>
                </a:cubicBezTo>
                <a:cubicBezTo>
                  <a:pt x="564575" y="25242"/>
                  <a:pt x="557203" y="22993"/>
                  <a:pt x="548487" y="23260"/>
                </a:cubicBezTo>
                <a:lnTo>
                  <a:pt x="527456" y="23260"/>
                </a:lnTo>
                <a:close/>
                <a:moveTo>
                  <a:pt x="0" y="8230"/>
                </a:moveTo>
                <a:lnTo>
                  <a:pt x="140777" y="8230"/>
                </a:lnTo>
                <a:cubicBezTo>
                  <a:pt x="168427" y="8291"/>
                  <a:pt x="194631" y="14767"/>
                  <a:pt x="219390" y="27658"/>
                </a:cubicBezTo>
                <a:cubicBezTo>
                  <a:pt x="244149" y="40548"/>
                  <a:pt x="264385" y="59485"/>
                  <a:pt x="280098" y="84468"/>
                </a:cubicBezTo>
                <a:cubicBezTo>
                  <a:pt x="295812" y="109451"/>
                  <a:pt x="303925" y="140112"/>
                  <a:pt x="304438" y="176452"/>
                </a:cubicBezTo>
                <a:cubicBezTo>
                  <a:pt x="304134" y="208150"/>
                  <a:pt x="297026" y="236406"/>
                  <a:pt x="283114" y="261220"/>
                </a:cubicBezTo>
                <a:cubicBezTo>
                  <a:pt x="269201" y="286034"/>
                  <a:pt x="250309" y="305614"/>
                  <a:pt x="226437" y="319961"/>
                </a:cubicBezTo>
                <a:cubicBezTo>
                  <a:pt x="202564" y="334307"/>
                  <a:pt x="175536" y="341630"/>
                  <a:pt x="145351" y="341929"/>
                </a:cubicBezTo>
                <a:lnTo>
                  <a:pt x="914" y="341929"/>
                </a:lnTo>
                <a:lnTo>
                  <a:pt x="914" y="327355"/>
                </a:lnTo>
                <a:lnTo>
                  <a:pt x="20574" y="327355"/>
                </a:lnTo>
                <a:cubicBezTo>
                  <a:pt x="27298" y="327365"/>
                  <a:pt x="33394" y="324716"/>
                  <a:pt x="38862" y="319410"/>
                </a:cubicBezTo>
                <a:cubicBezTo>
                  <a:pt x="44329" y="314104"/>
                  <a:pt x="47225" y="306082"/>
                  <a:pt x="47548" y="295345"/>
                </a:cubicBezTo>
                <a:lnTo>
                  <a:pt x="47548" y="58930"/>
                </a:lnTo>
                <a:cubicBezTo>
                  <a:pt x="47501" y="48841"/>
                  <a:pt x="44967" y="40438"/>
                  <a:pt x="39948" y="33721"/>
                </a:cubicBezTo>
                <a:cubicBezTo>
                  <a:pt x="34928" y="27004"/>
                  <a:pt x="27708" y="23517"/>
                  <a:pt x="18288" y="23260"/>
                </a:cubicBezTo>
                <a:lnTo>
                  <a:pt x="0" y="23260"/>
                </a:lnTo>
                <a:close/>
                <a:moveTo>
                  <a:pt x="1081400" y="0"/>
                </a:moveTo>
                <a:lnTo>
                  <a:pt x="1181510" y="297621"/>
                </a:lnTo>
                <a:cubicBezTo>
                  <a:pt x="1185367" y="307666"/>
                  <a:pt x="1191252" y="315138"/>
                  <a:pt x="1199166" y="320036"/>
                </a:cubicBezTo>
                <a:cubicBezTo>
                  <a:pt x="1207080" y="324935"/>
                  <a:pt x="1214451" y="327374"/>
                  <a:pt x="1221279" y="327355"/>
                </a:cubicBezTo>
                <a:lnTo>
                  <a:pt x="1231792" y="327355"/>
                </a:lnTo>
                <a:lnTo>
                  <a:pt x="1231792" y="341929"/>
                </a:lnTo>
                <a:lnTo>
                  <a:pt x="1094199" y="341929"/>
                </a:lnTo>
                <a:lnTo>
                  <a:pt x="1094199" y="327355"/>
                </a:lnTo>
                <a:lnTo>
                  <a:pt x="1116141" y="327355"/>
                </a:lnTo>
                <a:cubicBezTo>
                  <a:pt x="1121960" y="327088"/>
                  <a:pt x="1126664" y="324992"/>
                  <a:pt x="1130255" y="321065"/>
                </a:cubicBezTo>
                <a:cubicBezTo>
                  <a:pt x="1133845" y="317139"/>
                  <a:pt x="1135693" y="312984"/>
                  <a:pt x="1135797" y="308600"/>
                </a:cubicBezTo>
                <a:cubicBezTo>
                  <a:pt x="1135778" y="306446"/>
                  <a:pt x="1135473" y="303892"/>
                  <a:pt x="1134883" y="300938"/>
                </a:cubicBezTo>
                <a:cubicBezTo>
                  <a:pt x="1134293" y="297983"/>
                  <a:pt x="1133531" y="295200"/>
                  <a:pt x="1132597" y="292589"/>
                </a:cubicBezTo>
                <a:lnTo>
                  <a:pt x="1109284" y="223971"/>
                </a:lnTo>
                <a:lnTo>
                  <a:pt x="990847" y="223971"/>
                </a:lnTo>
                <a:lnTo>
                  <a:pt x="971645" y="288929"/>
                </a:lnTo>
                <a:cubicBezTo>
                  <a:pt x="970749" y="291731"/>
                  <a:pt x="970140" y="294590"/>
                  <a:pt x="969816" y="297507"/>
                </a:cubicBezTo>
                <a:cubicBezTo>
                  <a:pt x="969492" y="300423"/>
                  <a:pt x="969340" y="303053"/>
                  <a:pt x="969359" y="305398"/>
                </a:cubicBezTo>
                <a:cubicBezTo>
                  <a:pt x="969064" y="311916"/>
                  <a:pt x="970911" y="317177"/>
                  <a:pt x="974902" y="321180"/>
                </a:cubicBezTo>
                <a:cubicBezTo>
                  <a:pt x="978893" y="325182"/>
                  <a:pt x="986799" y="327241"/>
                  <a:pt x="998620" y="327355"/>
                </a:cubicBezTo>
                <a:lnTo>
                  <a:pt x="1011878" y="327355"/>
                </a:lnTo>
                <a:lnTo>
                  <a:pt x="1011878" y="341929"/>
                </a:lnTo>
                <a:lnTo>
                  <a:pt x="900379" y="341929"/>
                </a:lnTo>
                <a:lnTo>
                  <a:pt x="900379" y="327355"/>
                </a:lnTo>
                <a:lnTo>
                  <a:pt x="920479" y="327355"/>
                </a:lnTo>
                <a:cubicBezTo>
                  <a:pt x="928053" y="327098"/>
                  <a:pt x="934223" y="324918"/>
                  <a:pt x="938990" y="320815"/>
                </a:cubicBezTo>
                <a:cubicBezTo>
                  <a:pt x="943757" y="316713"/>
                  <a:pt x="947358" y="312228"/>
                  <a:pt x="949794" y="307363"/>
                </a:cubicBezTo>
                <a:cubicBezTo>
                  <a:pt x="952230" y="302498"/>
                  <a:pt x="953738" y="298793"/>
                  <a:pt x="954319" y="296249"/>
                </a:cubicBezTo>
                <a:lnTo>
                  <a:pt x="1038430" y="731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-OTF Ryumin Pro M-KL" panose="02020400000000000000" pitchFamily="18" charset="-128"/>
              <a:ea typeface="A-OTF Ryumin Pro M-KL" panose="02020400000000000000" pitchFamily="18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69787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D6B7DE"/>
            </a:gs>
            <a:gs pos="57000">
              <a:srgbClr val="F6EFF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>
            <a:extLst>
              <a:ext uri="{FF2B5EF4-FFF2-40B4-BE49-F238E27FC236}">
                <a16:creationId xmlns:a16="http://schemas.microsoft.com/office/drawing/2014/main" id="{AA831990-FE01-451E-BDD4-8BAE7093119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9635" t="12277" r="30095"/>
          <a:stretch>
            <a:fillRect/>
          </a:stretch>
        </p:blipFill>
        <p:spPr>
          <a:xfrm>
            <a:off x="5557911" y="1104553"/>
            <a:ext cx="2602523" cy="5631527"/>
          </a:xfrm>
          <a:custGeom>
            <a:avLst/>
            <a:gdLst>
              <a:gd name="connsiteX0" fmla="*/ 1760758 w 2602523"/>
              <a:gd name="connsiteY0" fmla="*/ 315 h 5631527"/>
              <a:gd name="connsiteX1" fmla="*/ 1877136 w 2602523"/>
              <a:gd name="connsiteY1" fmla="*/ 2032 h 5631527"/>
              <a:gd name="connsiteX2" fmla="*/ 1877669 w 2602523"/>
              <a:gd name="connsiteY2" fmla="*/ 2050 h 5631527"/>
              <a:gd name="connsiteX3" fmla="*/ 1921742 w 2602523"/>
              <a:gd name="connsiteY3" fmla="*/ 63102 h 5631527"/>
              <a:gd name="connsiteX4" fmla="*/ 1999371 w 2602523"/>
              <a:gd name="connsiteY4" fmla="*/ 226456 h 5631527"/>
              <a:gd name="connsiteX5" fmla="*/ 2014611 w 2602523"/>
              <a:gd name="connsiteY5" fmla="*/ 706516 h 5631527"/>
              <a:gd name="connsiteX6" fmla="*/ 2341180 w 2602523"/>
              <a:gd name="connsiteY6" fmla="*/ 461589 h 5631527"/>
              <a:gd name="connsiteX7" fmla="*/ 2579077 w 2602523"/>
              <a:gd name="connsiteY7" fmla="*/ 811438 h 5631527"/>
              <a:gd name="connsiteX8" fmla="*/ 2602523 w 2602523"/>
              <a:gd name="connsiteY8" fmla="*/ 3249838 h 5631527"/>
              <a:gd name="connsiteX9" fmla="*/ 2579077 w 2602523"/>
              <a:gd name="connsiteY9" fmla="*/ 3296730 h 5631527"/>
              <a:gd name="connsiteX10" fmla="*/ 896650 w 2602523"/>
              <a:gd name="connsiteY10" fmla="*/ 5631527 h 5631527"/>
              <a:gd name="connsiteX11" fmla="*/ 235199 w 2602523"/>
              <a:gd name="connsiteY11" fmla="*/ 5631527 h 5631527"/>
              <a:gd name="connsiteX12" fmla="*/ 0 w 2602523"/>
              <a:gd name="connsiteY12" fmla="*/ 1280361 h 5631527"/>
              <a:gd name="connsiteX13" fmla="*/ 505901 w 2602523"/>
              <a:gd name="connsiteY13" fmla="*/ 614257 h 5631527"/>
              <a:gd name="connsiteX14" fmla="*/ 917331 w 2602523"/>
              <a:gd name="connsiteY14" fmla="*/ 363616 h 5631527"/>
              <a:gd name="connsiteX15" fmla="*/ 1180598 w 2602523"/>
              <a:gd name="connsiteY15" fmla="*/ 156040 h 5631527"/>
              <a:gd name="connsiteX16" fmla="*/ 1298907 w 2602523"/>
              <a:gd name="connsiteY16" fmla="*/ 111543 h 5631527"/>
              <a:gd name="connsiteX17" fmla="*/ 1760758 w 2602523"/>
              <a:gd name="connsiteY17" fmla="*/ 315 h 5631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602523" h="5631527">
                <a:moveTo>
                  <a:pt x="1760758" y="315"/>
                </a:moveTo>
                <a:cubicBezTo>
                  <a:pt x="1797866" y="-582"/>
                  <a:pt x="1835054" y="578"/>
                  <a:pt x="1877136" y="2032"/>
                </a:cubicBezTo>
                <a:lnTo>
                  <a:pt x="1877669" y="2050"/>
                </a:lnTo>
                <a:lnTo>
                  <a:pt x="1921742" y="63102"/>
                </a:lnTo>
                <a:cubicBezTo>
                  <a:pt x="1954286" y="110251"/>
                  <a:pt x="1983496" y="161051"/>
                  <a:pt x="1999371" y="226456"/>
                </a:cubicBezTo>
                <a:cubicBezTo>
                  <a:pt x="2031121" y="357266"/>
                  <a:pt x="2022866" y="531891"/>
                  <a:pt x="2014611" y="706516"/>
                </a:cubicBezTo>
                <a:lnTo>
                  <a:pt x="2341180" y="461589"/>
                </a:lnTo>
                <a:lnTo>
                  <a:pt x="2579077" y="811438"/>
                </a:lnTo>
                <a:lnTo>
                  <a:pt x="2602523" y="3249838"/>
                </a:lnTo>
                <a:lnTo>
                  <a:pt x="2579077" y="3296730"/>
                </a:lnTo>
                <a:lnTo>
                  <a:pt x="896650" y="5631527"/>
                </a:lnTo>
                <a:lnTo>
                  <a:pt x="235199" y="5631527"/>
                </a:lnTo>
                <a:lnTo>
                  <a:pt x="0" y="1280361"/>
                </a:lnTo>
                <a:lnTo>
                  <a:pt x="505901" y="614257"/>
                </a:lnTo>
                <a:lnTo>
                  <a:pt x="917331" y="363616"/>
                </a:lnTo>
                <a:lnTo>
                  <a:pt x="1180598" y="156040"/>
                </a:lnTo>
                <a:lnTo>
                  <a:pt x="1298907" y="111543"/>
                </a:lnTo>
                <a:cubicBezTo>
                  <a:pt x="1538819" y="24212"/>
                  <a:pt x="1649432" y="3006"/>
                  <a:pt x="1760758" y="315"/>
                </a:cubicBezTo>
                <a:close/>
              </a:path>
            </a:pathLst>
          </a:cu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02E207B0-7DA1-49BD-A4F5-A9FE6B6363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326" r="33885"/>
          <a:stretch>
            <a:fillRect/>
          </a:stretch>
        </p:blipFill>
        <p:spPr>
          <a:xfrm>
            <a:off x="-121795" y="311307"/>
            <a:ext cx="7804877" cy="6419644"/>
          </a:xfrm>
          <a:custGeom>
            <a:avLst/>
            <a:gdLst>
              <a:gd name="connsiteX0" fmla="*/ 39304 w 7804877"/>
              <a:gd name="connsiteY0" fmla="*/ 0 h 6419644"/>
              <a:gd name="connsiteX1" fmla="*/ 7622787 w 7804877"/>
              <a:gd name="connsiteY1" fmla="*/ 0 h 6419644"/>
              <a:gd name="connsiteX2" fmla="*/ 7804877 w 7804877"/>
              <a:gd name="connsiteY2" fmla="*/ 792725 h 6419644"/>
              <a:gd name="connsiteX3" fmla="*/ 6043596 w 7804877"/>
              <a:gd name="connsiteY3" fmla="*/ 1283299 h 6419644"/>
              <a:gd name="connsiteX4" fmla="*/ 3535555 w 7804877"/>
              <a:gd name="connsiteY4" fmla="*/ 3986373 h 6419644"/>
              <a:gd name="connsiteX5" fmla="*/ 3492929 w 7804877"/>
              <a:gd name="connsiteY5" fmla="*/ 6388545 h 6419644"/>
              <a:gd name="connsiteX6" fmla="*/ 3488682 w 7804877"/>
              <a:gd name="connsiteY6" fmla="*/ 6419644 h 6419644"/>
              <a:gd name="connsiteX7" fmla="*/ 0 w 7804877"/>
              <a:gd name="connsiteY7" fmla="*/ 6419644 h 6419644"/>
              <a:gd name="connsiteX8" fmla="*/ 39304 w 7804877"/>
              <a:gd name="connsiteY8" fmla="*/ 0 h 6419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04877" h="6419644">
                <a:moveTo>
                  <a:pt x="39304" y="0"/>
                </a:moveTo>
                <a:lnTo>
                  <a:pt x="7622787" y="0"/>
                </a:lnTo>
                <a:lnTo>
                  <a:pt x="7804877" y="792725"/>
                </a:lnTo>
                <a:cubicBezTo>
                  <a:pt x="7264082" y="805779"/>
                  <a:pt x="7498791" y="668362"/>
                  <a:pt x="6043596" y="1283299"/>
                </a:cubicBezTo>
                <a:lnTo>
                  <a:pt x="3535555" y="3986373"/>
                </a:lnTo>
                <a:cubicBezTo>
                  <a:pt x="3469198" y="4712813"/>
                  <a:pt x="3569716" y="5676962"/>
                  <a:pt x="3492929" y="6388545"/>
                </a:cubicBezTo>
                <a:lnTo>
                  <a:pt x="3488682" y="6419644"/>
                </a:lnTo>
                <a:lnTo>
                  <a:pt x="0" y="6419644"/>
                </a:lnTo>
                <a:lnTo>
                  <a:pt x="39304" y="0"/>
                </a:lnTo>
                <a:close/>
              </a:path>
            </a:pathLst>
          </a:cu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8C9F2154-5524-4C27-87DE-51DE5D5103F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632" t="-16007" r="35304" b="100000"/>
          <a:stretch>
            <a:fillRect/>
          </a:stretch>
        </p:blipFill>
        <p:spPr>
          <a:xfrm>
            <a:off x="-82491" y="-716279"/>
            <a:ext cx="7583483" cy="1027587"/>
          </a:xfrm>
          <a:custGeom>
            <a:avLst/>
            <a:gdLst>
              <a:gd name="connsiteX0" fmla="*/ 6291 w 7583483"/>
              <a:gd name="connsiteY0" fmla="*/ 0 h 1027587"/>
              <a:gd name="connsiteX1" fmla="*/ 7382451 w 7583483"/>
              <a:gd name="connsiteY1" fmla="*/ 152400 h 1027587"/>
              <a:gd name="connsiteX2" fmla="*/ 7583483 w 7583483"/>
              <a:gd name="connsiteY2" fmla="*/ 1027587 h 1027587"/>
              <a:gd name="connsiteX3" fmla="*/ 0 w 7583483"/>
              <a:gd name="connsiteY3" fmla="*/ 1027587 h 1027587"/>
              <a:gd name="connsiteX4" fmla="*/ 6291 w 7583483"/>
              <a:gd name="connsiteY4" fmla="*/ 0 h 1027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3483" h="1027587">
                <a:moveTo>
                  <a:pt x="6291" y="0"/>
                </a:moveTo>
                <a:lnTo>
                  <a:pt x="7382451" y="152400"/>
                </a:lnTo>
                <a:lnTo>
                  <a:pt x="7583483" y="1027587"/>
                </a:lnTo>
                <a:lnTo>
                  <a:pt x="0" y="1027587"/>
                </a:lnTo>
                <a:lnTo>
                  <a:pt x="6291" y="0"/>
                </a:lnTo>
                <a:close/>
              </a:path>
            </a:pathLst>
          </a:cu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0EF58139-2676-4A8B-A2CD-14E3F3D9BF4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018" b="18108"/>
          <a:stretch>
            <a:fillRect/>
          </a:stretch>
        </p:blipFill>
        <p:spPr>
          <a:xfrm>
            <a:off x="8798021" y="320101"/>
            <a:ext cx="3207424" cy="5257155"/>
          </a:xfrm>
          <a:custGeom>
            <a:avLst/>
            <a:gdLst>
              <a:gd name="connsiteX0" fmla="*/ 2469280 w 3207424"/>
              <a:gd name="connsiteY0" fmla="*/ 0 h 5257155"/>
              <a:gd name="connsiteX1" fmla="*/ 2607744 w 3207424"/>
              <a:gd name="connsiteY1" fmla="*/ 0 h 5257155"/>
              <a:gd name="connsiteX2" fmla="*/ 3207424 w 3207424"/>
              <a:gd name="connsiteY2" fmla="*/ 2343194 h 5257155"/>
              <a:gd name="connsiteX3" fmla="*/ 3207424 w 3207424"/>
              <a:gd name="connsiteY3" fmla="*/ 5102087 h 5257155"/>
              <a:gd name="connsiteX4" fmla="*/ 2836984 w 3207424"/>
              <a:gd name="connsiteY4" fmla="*/ 5257155 h 5257155"/>
              <a:gd name="connsiteX5" fmla="*/ 0 w 3207424"/>
              <a:gd name="connsiteY5" fmla="*/ 3803493 h 5257155"/>
              <a:gd name="connsiteX6" fmla="*/ 257907 w 3207424"/>
              <a:gd name="connsiteY6" fmla="*/ 2256047 h 5257155"/>
              <a:gd name="connsiteX7" fmla="*/ 2469280 w 3207424"/>
              <a:gd name="connsiteY7" fmla="*/ 0 h 5257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07424" h="5257155">
                <a:moveTo>
                  <a:pt x="2469280" y="0"/>
                </a:moveTo>
                <a:lnTo>
                  <a:pt x="2607744" y="0"/>
                </a:lnTo>
                <a:lnTo>
                  <a:pt x="3207424" y="2343194"/>
                </a:lnTo>
                <a:lnTo>
                  <a:pt x="3207424" y="5102087"/>
                </a:lnTo>
                <a:lnTo>
                  <a:pt x="2836984" y="5257155"/>
                </a:lnTo>
                <a:lnTo>
                  <a:pt x="0" y="3803493"/>
                </a:lnTo>
                <a:lnTo>
                  <a:pt x="257907" y="2256047"/>
                </a:lnTo>
                <a:lnTo>
                  <a:pt x="2469280" y="0"/>
                </a:lnTo>
                <a:close/>
              </a:path>
            </a:pathLst>
          </a:cu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CF90BAFD-2DF6-4728-B1EA-D046D0BE00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6619" t="34796"/>
          <a:stretch>
            <a:fillRect/>
          </a:stretch>
        </p:blipFill>
        <p:spPr>
          <a:xfrm>
            <a:off x="6454560" y="2550209"/>
            <a:ext cx="5569790" cy="4185871"/>
          </a:xfrm>
          <a:custGeom>
            <a:avLst/>
            <a:gdLst>
              <a:gd name="connsiteX0" fmla="*/ 1688525 w 5569790"/>
              <a:gd name="connsiteY0" fmla="*/ 0 h 4185871"/>
              <a:gd name="connsiteX1" fmla="*/ 2642106 w 5569790"/>
              <a:gd name="connsiteY1" fmla="*/ 0 h 4185871"/>
              <a:gd name="connsiteX2" fmla="*/ 2620273 w 5569790"/>
              <a:gd name="connsiteY2" fmla="*/ 22274 h 4185871"/>
              <a:gd name="connsiteX3" fmla="*/ 2362366 w 5569790"/>
              <a:gd name="connsiteY3" fmla="*/ 1569720 h 4185871"/>
              <a:gd name="connsiteX4" fmla="*/ 5199350 w 5569790"/>
              <a:gd name="connsiteY4" fmla="*/ 3023382 h 4185871"/>
              <a:gd name="connsiteX5" fmla="*/ 5569790 w 5569790"/>
              <a:gd name="connsiteY5" fmla="*/ 2868314 h 4185871"/>
              <a:gd name="connsiteX6" fmla="*/ 5569790 w 5569790"/>
              <a:gd name="connsiteY6" fmla="*/ 4185871 h 4185871"/>
              <a:gd name="connsiteX7" fmla="*/ 0 w 5569790"/>
              <a:gd name="connsiteY7" fmla="*/ 4185871 h 4185871"/>
              <a:gd name="connsiteX8" fmla="*/ 1682427 w 5569790"/>
              <a:gd name="connsiteY8" fmla="*/ 1851074 h 4185871"/>
              <a:gd name="connsiteX9" fmla="*/ 1705873 w 5569790"/>
              <a:gd name="connsiteY9" fmla="*/ 1804182 h 4185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69790" h="4185871">
                <a:moveTo>
                  <a:pt x="1688525" y="0"/>
                </a:moveTo>
                <a:lnTo>
                  <a:pt x="2642106" y="0"/>
                </a:lnTo>
                <a:lnTo>
                  <a:pt x="2620273" y="22274"/>
                </a:lnTo>
                <a:lnTo>
                  <a:pt x="2362366" y="1569720"/>
                </a:lnTo>
                <a:lnTo>
                  <a:pt x="5199350" y="3023382"/>
                </a:lnTo>
                <a:lnTo>
                  <a:pt x="5569790" y="2868314"/>
                </a:lnTo>
                <a:lnTo>
                  <a:pt x="5569790" y="4185871"/>
                </a:lnTo>
                <a:lnTo>
                  <a:pt x="0" y="4185871"/>
                </a:lnTo>
                <a:lnTo>
                  <a:pt x="1682427" y="1851074"/>
                </a:lnTo>
                <a:lnTo>
                  <a:pt x="1705873" y="1804182"/>
                </a:lnTo>
                <a:close/>
              </a:path>
            </a:pathLst>
          </a:cu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DA59D757-AE04-435D-84AE-4A213F9CB02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4696" r="5749" b="65204"/>
          <a:stretch>
            <a:fillRect/>
          </a:stretch>
        </p:blipFill>
        <p:spPr>
          <a:xfrm>
            <a:off x="7491614" y="316436"/>
            <a:ext cx="3794593" cy="2233773"/>
          </a:xfrm>
          <a:custGeom>
            <a:avLst/>
            <a:gdLst>
              <a:gd name="connsiteX0" fmla="*/ 0 w 3794593"/>
              <a:gd name="connsiteY0" fmla="*/ 0 h 2233773"/>
              <a:gd name="connsiteX1" fmla="*/ 3794593 w 3794593"/>
              <a:gd name="connsiteY1" fmla="*/ 0 h 2233773"/>
              <a:gd name="connsiteX2" fmla="*/ 1605053 w 3794593"/>
              <a:gd name="connsiteY2" fmla="*/ 2233773 h 2233773"/>
              <a:gd name="connsiteX3" fmla="*/ 651472 w 3794593"/>
              <a:gd name="connsiteY3" fmla="*/ 2233773 h 2233773"/>
              <a:gd name="connsiteX4" fmla="*/ 645374 w 3794593"/>
              <a:gd name="connsiteY4" fmla="*/ 1599555 h 2233773"/>
              <a:gd name="connsiteX5" fmla="*/ 407477 w 3794593"/>
              <a:gd name="connsiteY5" fmla="*/ 1249706 h 2233773"/>
              <a:gd name="connsiteX6" fmla="*/ 446668 w 3794593"/>
              <a:gd name="connsiteY6" fmla="*/ 1220313 h 2233773"/>
              <a:gd name="connsiteX7" fmla="*/ 161741 w 3794593"/>
              <a:gd name="connsiteY7" fmla="*/ 792923 h 2233773"/>
              <a:gd name="connsiteX8" fmla="*/ 182090 w 3794593"/>
              <a:gd name="connsiteY8" fmla="*/ 792725 h 2233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94593" h="2233773">
                <a:moveTo>
                  <a:pt x="0" y="0"/>
                </a:moveTo>
                <a:lnTo>
                  <a:pt x="3794593" y="0"/>
                </a:lnTo>
                <a:lnTo>
                  <a:pt x="1605053" y="2233773"/>
                </a:lnTo>
                <a:lnTo>
                  <a:pt x="651472" y="2233773"/>
                </a:lnTo>
                <a:lnTo>
                  <a:pt x="645374" y="1599555"/>
                </a:lnTo>
                <a:lnTo>
                  <a:pt x="407477" y="1249706"/>
                </a:lnTo>
                <a:lnTo>
                  <a:pt x="446668" y="1220313"/>
                </a:lnTo>
                <a:lnTo>
                  <a:pt x="161741" y="792923"/>
                </a:lnTo>
                <a:lnTo>
                  <a:pt x="182090" y="792725"/>
                </a:lnTo>
                <a:close/>
              </a:path>
            </a:pathLst>
          </a:custGeom>
        </p:spPr>
      </p:pic>
      <p:sp>
        <p:nvSpPr>
          <p:cNvPr id="61" name="矩形 60">
            <a:extLst>
              <a:ext uri="{FF2B5EF4-FFF2-40B4-BE49-F238E27FC236}">
                <a16:creationId xmlns:a16="http://schemas.microsoft.com/office/drawing/2014/main" id="{1EC4C45A-77A2-43D2-9750-E200D618D6FF}"/>
              </a:ext>
            </a:extLst>
          </p:cNvPr>
          <p:cNvSpPr/>
          <p:nvPr/>
        </p:nvSpPr>
        <p:spPr>
          <a:xfrm>
            <a:off x="773723" y="-1148862"/>
            <a:ext cx="6752492" cy="5392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AE7381EA-E316-4456-8074-1BEC7AFD7181}"/>
              </a:ext>
            </a:extLst>
          </p:cNvPr>
          <p:cNvSpPr/>
          <p:nvPr/>
        </p:nvSpPr>
        <p:spPr>
          <a:xfrm rot="20613969">
            <a:off x="5034120" y="1775822"/>
            <a:ext cx="1771115" cy="4006078"/>
          </a:xfrm>
          <a:custGeom>
            <a:avLst/>
            <a:gdLst>
              <a:gd name="connsiteX0" fmla="*/ 105538 w 1994035"/>
              <a:gd name="connsiteY0" fmla="*/ 20 h 4482994"/>
              <a:gd name="connsiteX1" fmla="*/ 233899 w 1994035"/>
              <a:gd name="connsiteY1" fmla="*/ 9379 h 4482994"/>
              <a:gd name="connsiteX2" fmla="*/ 1206172 w 1994035"/>
              <a:gd name="connsiteY2" fmla="*/ 194574 h 4482994"/>
              <a:gd name="connsiteX3" fmla="*/ 1784906 w 1994035"/>
              <a:gd name="connsiteY3" fmla="*/ 275597 h 4482994"/>
              <a:gd name="connsiteX4" fmla="*/ 1993251 w 1994035"/>
              <a:gd name="connsiteY4" fmla="*/ 391343 h 4482994"/>
              <a:gd name="connsiteX5" fmla="*/ 1842780 w 1994035"/>
              <a:gd name="connsiteY5" fmla="*/ 669136 h 4482994"/>
              <a:gd name="connsiteX6" fmla="*/ 1518689 w 1994035"/>
              <a:gd name="connsiteY6" fmla="*/ 958503 h 4482994"/>
              <a:gd name="connsiteX7" fmla="*/ 1509788 w 1994035"/>
              <a:gd name="connsiteY7" fmla="*/ 4222875 h 4482994"/>
              <a:gd name="connsiteX8" fmla="*/ 1513872 w 1994035"/>
              <a:gd name="connsiteY8" fmla="*/ 4482994 h 4482994"/>
              <a:gd name="connsiteX9" fmla="*/ 468479 w 1994035"/>
              <a:gd name="connsiteY9" fmla="*/ 4482994 h 4482994"/>
              <a:gd name="connsiteX10" fmla="*/ 468479 w 1994035"/>
              <a:gd name="connsiteY10" fmla="*/ 2854219 h 4482994"/>
              <a:gd name="connsiteX11" fmla="*/ 53356 w 1994035"/>
              <a:gd name="connsiteY11" fmla="*/ 143978 h 4482994"/>
              <a:gd name="connsiteX12" fmla="*/ 0 w 1994035"/>
              <a:gd name="connsiteY12" fmla="*/ 12838 h 4482994"/>
              <a:gd name="connsiteX13" fmla="*/ 25194 w 1994035"/>
              <a:gd name="connsiteY13" fmla="*/ 6124 h 4482994"/>
              <a:gd name="connsiteX14" fmla="*/ 105538 w 1994035"/>
              <a:gd name="connsiteY14" fmla="*/ 20 h 4482994"/>
              <a:gd name="connsiteX0" fmla="*/ 105538 w 1872140"/>
              <a:gd name="connsiteY0" fmla="*/ 20 h 4482994"/>
              <a:gd name="connsiteX1" fmla="*/ 233899 w 1872140"/>
              <a:gd name="connsiteY1" fmla="*/ 9379 h 4482994"/>
              <a:gd name="connsiteX2" fmla="*/ 1206172 w 1872140"/>
              <a:gd name="connsiteY2" fmla="*/ 194574 h 4482994"/>
              <a:gd name="connsiteX3" fmla="*/ 1784906 w 1872140"/>
              <a:gd name="connsiteY3" fmla="*/ 275597 h 4482994"/>
              <a:gd name="connsiteX4" fmla="*/ 1842780 w 1872140"/>
              <a:gd name="connsiteY4" fmla="*/ 669136 h 4482994"/>
              <a:gd name="connsiteX5" fmla="*/ 1518689 w 1872140"/>
              <a:gd name="connsiteY5" fmla="*/ 958503 h 4482994"/>
              <a:gd name="connsiteX6" fmla="*/ 1509788 w 1872140"/>
              <a:gd name="connsiteY6" fmla="*/ 4222875 h 4482994"/>
              <a:gd name="connsiteX7" fmla="*/ 1513872 w 1872140"/>
              <a:gd name="connsiteY7" fmla="*/ 4482994 h 4482994"/>
              <a:gd name="connsiteX8" fmla="*/ 468479 w 1872140"/>
              <a:gd name="connsiteY8" fmla="*/ 4482994 h 4482994"/>
              <a:gd name="connsiteX9" fmla="*/ 468479 w 1872140"/>
              <a:gd name="connsiteY9" fmla="*/ 2854219 h 4482994"/>
              <a:gd name="connsiteX10" fmla="*/ 53356 w 1872140"/>
              <a:gd name="connsiteY10" fmla="*/ 143978 h 4482994"/>
              <a:gd name="connsiteX11" fmla="*/ 0 w 1872140"/>
              <a:gd name="connsiteY11" fmla="*/ 12838 h 4482994"/>
              <a:gd name="connsiteX12" fmla="*/ 25194 w 1872140"/>
              <a:gd name="connsiteY12" fmla="*/ 6124 h 4482994"/>
              <a:gd name="connsiteX13" fmla="*/ 105538 w 1872140"/>
              <a:gd name="connsiteY13" fmla="*/ 20 h 4482994"/>
              <a:gd name="connsiteX0" fmla="*/ 105538 w 1970865"/>
              <a:gd name="connsiteY0" fmla="*/ 20 h 4482994"/>
              <a:gd name="connsiteX1" fmla="*/ 233899 w 1970865"/>
              <a:gd name="connsiteY1" fmla="*/ 9379 h 4482994"/>
              <a:gd name="connsiteX2" fmla="*/ 1206172 w 1970865"/>
              <a:gd name="connsiteY2" fmla="*/ 194574 h 4482994"/>
              <a:gd name="connsiteX3" fmla="*/ 1929686 w 1970865"/>
              <a:gd name="connsiteY3" fmla="*/ 382277 h 4482994"/>
              <a:gd name="connsiteX4" fmla="*/ 1842780 w 1970865"/>
              <a:gd name="connsiteY4" fmla="*/ 669136 h 4482994"/>
              <a:gd name="connsiteX5" fmla="*/ 1518689 w 1970865"/>
              <a:gd name="connsiteY5" fmla="*/ 958503 h 4482994"/>
              <a:gd name="connsiteX6" fmla="*/ 1509788 w 1970865"/>
              <a:gd name="connsiteY6" fmla="*/ 4222875 h 4482994"/>
              <a:gd name="connsiteX7" fmla="*/ 1513872 w 1970865"/>
              <a:gd name="connsiteY7" fmla="*/ 4482994 h 4482994"/>
              <a:gd name="connsiteX8" fmla="*/ 468479 w 1970865"/>
              <a:gd name="connsiteY8" fmla="*/ 4482994 h 4482994"/>
              <a:gd name="connsiteX9" fmla="*/ 468479 w 1970865"/>
              <a:gd name="connsiteY9" fmla="*/ 2854219 h 4482994"/>
              <a:gd name="connsiteX10" fmla="*/ 53356 w 1970865"/>
              <a:gd name="connsiteY10" fmla="*/ 143978 h 4482994"/>
              <a:gd name="connsiteX11" fmla="*/ 0 w 1970865"/>
              <a:gd name="connsiteY11" fmla="*/ 12838 h 4482994"/>
              <a:gd name="connsiteX12" fmla="*/ 25194 w 1970865"/>
              <a:gd name="connsiteY12" fmla="*/ 6124 h 4482994"/>
              <a:gd name="connsiteX13" fmla="*/ 105538 w 1970865"/>
              <a:gd name="connsiteY13" fmla="*/ 20 h 4482994"/>
              <a:gd name="connsiteX0" fmla="*/ 105538 w 2042168"/>
              <a:gd name="connsiteY0" fmla="*/ 21538 h 4504512"/>
              <a:gd name="connsiteX1" fmla="*/ 233899 w 2042168"/>
              <a:gd name="connsiteY1" fmla="*/ 30897 h 4504512"/>
              <a:gd name="connsiteX2" fmla="*/ 1929686 w 2042168"/>
              <a:gd name="connsiteY2" fmla="*/ 403795 h 4504512"/>
              <a:gd name="connsiteX3" fmla="*/ 1842780 w 2042168"/>
              <a:gd name="connsiteY3" fmla="*/ 690654 h 4504512"/>
              <a:gd name="connsiteX4" fmla="*/ 1518689 w 2042168"/>
              <a:gd name="connsiteY4" fmla="*/ 980021 h 4504512"/>
              <a:gd name="connsiteX5" fmla="*/ 1509788 w 2042168"/>
              <a:gd name="connsiteY5" fmla="*/ 4244393 h 4504512"/>
              <a:gd name="connsiteX6" fmla="*/ 1513872 w 2042168"/>
              <a:gd name="connsiteY6" fmla="*/ 4504512 h 4504512"/>
              <a:gd name="connsiteX7" fmla="*/ 468479 w 2042168"/>
              <a:gd name="connsiteY7" fmla="*/ 4504512 h 4504512"/>
              <a:gd name="connsiteX8" fmla="*/ 468479 w 2042168"/>
              <a:gd name="connsiteY8" fmla="*/ 2875737 h 4504512"/>
              <a:gd name="connsiteX9" fmla="*/ 53356 w 2042168"/>
              <a:gd name="connsiteY9" fmla="*/ 165496 h 4504512"/>
              <a:gd name="connsiteX10" fmla="*/ 0 w 2042168"/>
              <a:gd name="connsiteY10" fmla="*/ 34356 h 4504512"/>
              <a:gd name="connsiteX11" fmla="*/ 25194 w 2042168"/>
              <a:gd name="connsiteY11" fmla="*/ 27642 h 4504512"/>
              <a:gd name="connsiteX12" fmla="*/ 105538 w 2042168"/>
              <a:gd name="connsiteY12" fmla="*/ 21538 h 4504512"/>
              <a:gd name="connsiteX0" fmla="*/ 105538 w 2051636"/>
              <a:gd name="connsiteY0" fmla="*/ 20 h 4482994"/>
              <a:gd name="connsiteX1" fmla="*/ 1929686 w 2051636"/>
              <a:gd name="connsiteY1" fmla="*/ 382277 h 4482994"/>
              <a:gd name="connsiteX2" fmla="*/ 1842780 w 2051636"/>
              <a:gd name="connsiteY2" fmla="*/ 669136 h 4482994"/>
              <a:gd name="connsiteX3" fmla="*/ 1518689 w 2051636"/>
              <a:gd name="connsiteY3" fmla="*/ 958503 h 4482994"/>
              <a:gd name="connsiteX4" fmla="*/ 1509788 w 2051636"/>
              <a:gd name="connsiteY4" fmla="*/ 4222875 h 4482994"/>
              <a:gd name="connsiteX5" fmla="*/ 1513872 w 2051636"/>
              <a:gd name="connsiteY5" fmla="*/ 4482994 h 4482994"/>
              <a:gd name="connsiteX6" fmla="*/ 468479 w 2051636"/>
              <a:gd name="connsiteY6" fmla="*/ 4482994 h 4482994"/>
              <a:gd name="connsiteX7" fmla="*/ 468479 w 2051636"/>
              <a:gd name="connsiteY7" fmla="*/ 2854219 h 4482994"/>
              <a:gd name="connsiteX8" fmla="*/ 53356 w 2051636"/>
              <a:gd name="connsiteY8" fmla="*/ 143978 h 4482994"/>
              <a:gd name="connsiteX9" fmla="*/ 0 w 2051636"/>
              <a:gd name="connsiteY9" fmla="*/ 12838 h 4482994"/>
              <a:gd name="connsiteX10" fmla="*/ 25194 w 2051636"/>
              <a:gd name="connsiteY10" fmla="*/ 6124 h 4482994"/>
              <a:gd name="connsiteX11" fmla="*/ 105538 w 2051636"/>
              <a:gd name="connsiteY11" fmla="*/ 20 h 4482994"/>
              <a:gd name="connsiteX0" fmla="*/ 25194 w 2057565"/>
              <a:gd name="connsiteY0" fmla="*/ 0 h 4476870"/>
              <a:gd name="connsiteX1" fmla="*/ 1929686 w 2057565"/>
              <a:gd name="connsiteY1" fmla="*/ 376153 h 4476870"/>
              <a:gd name="connsiteX2" fmla="*/ 1842780 w 2057565"/>
              <a:gd name="connsiteY2" fmla="*/ 663012 h 4476870"/>
              <a:gd name="connsiteX3" fmla="*/ 1518689 w 2057565"/>
              <a:gd name="connsiteY3" fmla="*/ 952379 h 4476870"/>
              <a:gd name="connsiteX4" fmla="*/ 1509788 w 2057565"/>
              <a:gd name="connsiteY4" fmla="*/ 4216751 h 4476870"/>
              <a:gd name="connsiteX5" fmla="*/ 1513872 w 2057565"/>
              <a:gd name="connsiteY5" fmla="*/ 4476870 h 4476870"/>
              <a:gd name="connsiteX6" fmla="*/ 468479 w 2057565"/>
              <a:gd name="connsiteY6" fmla="*/ 4476870 h 4476870"/>
              <a:gd name="connsiteX7" fmla="*/ 468479 w 2057565"/>
              <a:gd name="connsiteY7" fmla="*/ 2848095 h 4476870"/>
              <a:gd name="connsiteX8" fmla="*/ 53356 w 2057565"/>
              <a:gd name="connsiteY8" fmla="*/ 137854 h 4476870"/>
              <a:gd name="connsiteX9" fmla="*/ 0 w 2057565"/>
              <a:gd name="connsiteY9" fmla="*/ 6714 h 4476870"/>
              <a:gd name="connsiteX10" fmla="*/ 25194 w 2057565"/>
              <a:gd name="connsiteY10" fmla="*/ 0 h 4476870"/>
              <a:gd name="connsiteX0" fmla="*/ 0 w 2057565"/>
              <a:gd name="connsiteY0" fmla="*/ 0 h 4470156"/>
              <a:gd name="connsiteX1" fmla="*/ 1929686 w 2057565"/>
              <a:gd name="connsiteY1" fmla="*/ 369439 h 4470156"/>
              <a:gd name="connsiteX2" fmla="*/ 1842780 w 2057565"/>
              <a:gd name="connsiteY2" fmla="*/ 656298 h 4470156"/>
              <a:gd name="connsiteX3" fmla="*/ 1518689 w 2057565"/>
              <a:gd name="connsiteY3" fmla="*/ 945665 h 4470156"/>
              <a:gd name="connsiteX4" fmla="*/ 1509788 w 2057565"/>
              <a:gd name="connsiteY4" fmla="*/ 4210037 h 4470156"/>
              <a:gd name="connsiteX5" fmla="*/ 1513872 w 2057565"/>
              <a:gd name="connsiteY5" fmla="*/ 4470156 h 4470156"/>
              <a:gd name="connsiteX6" fmla="*/ 468479 w 2057565"/>
              <a:gd name="connsiteY6" fmla="*/ 4470156 h 4470156"/>
              <a:gd name="connsiteX7" fmla="*/ 468479 w 2057565"/>
              <a:gd name="connsiteY7" fmla="*/ 2841381 h 4470156"/>
              <a:gd name="connsiteX8" fmla="*/ 53356 w 2057565"/>
              <a:gd name="connsiteY8" fmla="*/ 131140 h 4470156"/>
              <a:gd name="connsiteX9" fmla="*/ 0 w 2057565"/>
              <a:gd name="connsiteY9" fmla="*/ 0 h 4470156"/>
              <a:gd name="connsiteX0" fmla="*/ 0 w 1943871"/>
              <a:gd name="connsiteY0" fmla="*/ 0 h 4470156"/>
              <a:gd name="connsiteX1" fmla="*/ 1777286 w 1943871"/>
              <a:gd name="connsiteY1" fmla="*/ 262759 h 4470156"/>
              <a:gd name="connsiteX2" fmla="*/ 1842780 w 1943871"/>
              <a:gd name="connsiteY2" fmla="*/ 656298 h 4470156"/>
              <a:gd name="connsiteX3" fmla="*/ 1518689 w 1943871"/>
              <a:gd name="connsiteY3" fmla="*/ 945665 h 4470156"/>
              <a:gd name="connsiteX4" fmla="*/ 1509788 w 1943871"/>
              <a:gd name="connsiteY4" fmla="*/ 4210037 h 4470156"/>
              <a:gd name="connsiteX5" fmla="*/ 1513872 w 1943871"/>
              <a:gd name="connsiteY5" fmla="*/ 4470156 h 4470156"/>
              <a:gd name="connsiteX6" fmla="*/ 468479 w 1943871"/>
              <a:gd name="connsiteY6" fmla="*/ 4470156 h 4470156"/>
              <a:gd name="connsiteX7" fmla="*/ 468479 w 1943871"/>
              <a:gd name="connsiteY7" fmla="*/ 2841381 h 4470156"/>
              <a:gd name="connsiteX8" fmla="*/ 53356 w 1943871"/>
              <a:gd name="connsiteY8" fmla="*/ 131140 h 4470156"/>
              <a:gd name="connsiteX9" fmla="*/ 0 w 1943871"/>
              <a:gd name="connsiteY9" fmla="*/ 0 h 4470156"/>
              <a:gd name="connsiteX0" fmla="*/ 0 w 1952209"/>
              <a:gd name="connsiteY0" fmla="*/ 0 h 4470156"/>
              <a:gd name="connsiteX1" fmla="*/ 1777286 w 1952209"/>
              <a:gd name="connsiteY1" fmla="*/ 262759 h 4470156"/>
              <a:gd name="connsiteX2" fmla="*/ 1842780 w 1952209"/>
              <a:gd name="connsiteY2" fmla="*/ 656298 h 4470156"/>
              <a:gd name="connsiteX3" fmla="*/ 1518689 w 1952209"/>
              <a:gd name="connsiteY3" fmla="*/ 945665 h 4470156"/>
              <a:gd name="connsiteX4" fmla="*/ 1509788 w 1952209"/>
              <a:gd name="connsiteY4" fmla="*/ 4210037 h 4470156"/>
              <a:gd name="connsiteX5" fmla="*/ 1513872 w 1952209"/>
              <a:gd name="connsiteY5" fmla="*/ 4470156 h 4470156"/>
              <a:gd name="connsiteX6" fmla="*/ 468479 w 1952209"/>
              <a:gd name="connsiteY6" fmla="*/ 4470156 h 4470156"/>
              <a:gd name="connsiteX7" fmla="*/ 468479 w 1952209"/>
              <a:gd name="connsiteY7" fmla="*/ 2841381 h 4470156"/>
              <a:gd name="connsiteX8" fmla="*/ 53356 w 1952209"/>
              <a:gd name="connsiteY8" fmla="*/ 131140 h 4470156"/>
              <a:gd name="connsiteX9" fmla="*/ 0 w 1952209"/>
              <a:gd name="connsiteY9" fmla="*/ 0 h 4470156"/>
              <a:gd name="connsiteX0" fmla="*/ 0 w 1998253"/>
              <a:gd name="connsiteY0" fmla="*/ 0 h 4470156"/>
              <a:gd name="connsiteX1" fmla="*/ 1777286 w 1998253"/>
              <a:gd name="connsiteY1" fmla="*/ 262759 h 4470156"/>
              <a:gd name="connsiteX2" fmla="*/ 1842780 w 1998253"/>
              <a:gd name="connsiteY2" fmla="*/ 656298 h 4470156"/>
              <a:gd name="connsiteX3" fmla="*/ 1518689 w 1998253"/>
              <a:gd name="connsiteY3" fmla="*/ 945665 h 4470156"/>
              <a:gd name="connsiteX4" fmla="*/ 1509788 w 1998253"/>
              <a:gd name="connsiteY4" fmla="*/ 4210037 h 4470156"/>
              <a:gd name="connsiteX5" fmla="*/ 1513872 w 1998253"/>
              <a:gd name="connsiteY5" fmla="*/ 4470156 h 4470156"/>
              <a:gd name="connsiteX6" fmla="*/ 468479 w 1998253"/>
              <a:gd name="connsiteY6" fmla="*/ 4470156 h 4470156"/>
              <a:gd name="connsiteX7" fmla="*/ 468479 w 1998253"/>
              <a:gd name="connsiteY7" fmla="*/ 2841381 h 4470156"/>
              <a:gd name="connsiteX8" fmla="*/ 53356 w 1998253"/>
              <a:gd name="connsiteY8" fmla="*/ 131140 h 4470156"/>
              <a:gd name="connsiteX9" fmla="*/ 0 w 1998253"/>
              <a:gd name="connsiteY9" fmla="*/ 0 h 4470156"/>
              <a:gd name="connsiteX0" fmla="*/ 0 w 1852045"/>
              <a:gd name="connsiteY0" fmla="*/ 0 h 4470156"/>
              <a:gd name="connsiteX1" fmla="*/ 1777286 w 1852045"/>
              <a:gd name="connsiteY1" fmla="*/ 262759 h 4470156"/>
              <a:gd name="connsiteX2" fmla="*/ 1518689 w 1852045"/>
              <a:gd name="connsiteY2" fmla="*/ 945665 h 4470156"/>
              <a:gd name="connsiteX3" fmla="*/ 1509788 w 1852045"/>
              <a:gd name="connsiteY3" fmla="*/ 4210037 h 4470156"/>
              <a:gd name="connsiteX4" fmla="*/ 1513872 w 1852045"/>
              <a:gd name="connsiteY4" fmla="*/ 4470156 h 4470156"/>
              <a:gd name="connsiteX5" fmla="*/ 468479 w 1852045"/>
              <a:gd name="connsiteY5" fmla="*/ 4470156 h 4470156"/>
              <a:gd name="connsiteX6" fmla="*/ 468479 w 1852045"/>
              <a:gd name="connsiteY6" fmla="*/ 2841381 h 4470156"/>
              <a:gd name="connsiteX7" fmla="*/ 53356 w 1852045"/>
              <a:gd name="connsiteY7" fmla="*/ 131140 h 4470156"/>
              <a:gd name="connsiteX8" fmla="*/ 0 w 1852045"/>
              <a:gd name="connsiteY8" fmla="*/ 0 h 4470156"/>
              <a:gd name="connsiteX0" fmla="*/ 0 w 1852045"/>
              <a:gd name="connsiteY0" fmla="*/ 0 h 4470156"/>
              <a:gd name="connsiteX1" fmla="*/ 1777286 w 1852045"/>
              <a:gd name="connsiteY1" fmla="*/ 262759 h 4470156"/>
              <a:gd name="connsiteX2" fmla="*/ 1518689 w 1852045"/>
              <a:gd name="connsiteY2" fmla="*/ 945665 h 4470156"/>
              <a:gd name="connsiteX3" fmla="*/ 1509788 w 1852045"/>
              <a:gd name="connsiteY3" fmla="*/ 4210037 h 4470156"/>
              <a:gd name="connsiteX4" fmla="*/ 1513872 w 1852045"/>
              <a:gd name="connsiteY4" fmla="*/ 4470156 h 4470156"/>
              <a:gd name="connsiteX5" fmla="*/ 468479 w 1852045"/>
              <a:gd name="connsiteY5" fmla="*/ 4470156 h 4470156"/>
              <a:gd name="connsiteX6" fmla="*/ 468479 w 1852045"/>
              <a:gd name="connsiteY6" fmla="*/ 2841381 h 4470156"/>
              <a:gd name="connsiteX7" fmla="*/ 53356 w 1852045"/>
              <a:gd name="connsiteY7" fmla="*/ 131140 h 4470156"/>
              <a:gd name="connsiteX8" fmla="*/ 0 w 1852045"/>
              <a:gd name="connsiteY8" fmla="*/ 0 h 4470156"/>
              <a:gd name="connsiteX0" fmla="*/ 0 w 1968913"/>
              <a:gd name="connsiteY0" fmla="*/ 0 h 4470156"/>
              <a:gd name="connsiteX1" fmla="*/ 1777286 w 1968913"/>
              <a:gd name="connsiteY1" fmla="*/ 262759 h 4470156"/>
              <a:gd name="connsiteX2" fmla="*/ 1518689 w 1968913"/>
              <a:gd name="connsiteY2" fmla="*/ 945665 h 4470156"/>
              <a:gd name="connsiteX3" fmla="*/ 1509788 w 1968913"/>
              <a:gd name="connsiteY3" fmla="*/ 4210037 h 4470156"/>
              <a:gd name="connsiteX4" fmla="*/ 1513872 w 1968913"/>
              <a:gd name="connsiteY4" fmla="*/ 4470156 h 4470156"/>
              <a:gd name="connsiteX5" fmla="*/ 468479 w 1968913"/>
              <a:gd name="connsiteY5" fmla="*/ 4470156 h 4470156"/>
              <a:gd name="connsiteX6" fmla="*/ 468479 w 1968913"/>
              <a:gd name="connsiteY6" fmla="*/ 2841381 h 4470156"/>
              <a:gd name="connsiteX7" fmla="*/ 53356 w 1968913"/>
              <a:gd name="connsiteY7" fmla="*/ 131140 h 4470156"/>
              <a:gd name="connsiteX8" fmla="*/ 0 w 1968913"/>
              <a:gd name="connsiteY8" fmla="*/ 0 h 4470156"/>
              <a:gd name="connsiteX0" fmla="*/ 0 w 1994173"/>
              <a:gd name="connsiteY0" fmla="*/ 0 h 4470156"/>
              <a:gd name="connsiteX1" fmla="*/ 1777286 w 1994173"/>
              <a:gd name="connsiteY1" fmla="*/ 262759 h 4470156"/>
              <a:gd name="connsiteX2" fmla="*/ 1518689 w 1994173"/>
              <a:gd name="connsiteY2" fmla="*/ 945665 h 4470156"/>
              <a:gd name="connsiteX3" fmla="*/ 1509788 w 1994173"/>
              <a:gd name="connsiteY3" fmla="*/ 4210037 h 4470156"/>
              <a:gd name="connsiteX4" fmla="*/ 1513872 w 1994173"/>
              <a:gd name="connsiteY4" fmla="*/ 4470156 h 4470156"/>
              <a:gd name="connsiteX5" fmla="*/ 468479 w 1994173"/>
              <a:gd name="connsiteY5" fmla="*/ 4470156 h 4470156"/>
              <a:gd name="connsiteX6" fmla="*/ 468479 w 1994173"/>
              <a:gd name="connsiteY6" fmla="*/ 2841381 h 4470156"/>
              <a:gd name="connsiteX7" fmla="*/ 53356 w 1994173"/>
              <a:gd name="connsiteY7" fmla="*/ 131140 h 4470156"/>
              <a:gd name="connsiteX8" fmla="*/ 0 w 1994173"/>
              <a:gd name="connsiteY8" fmla="*/ 0 h 4470156"/>
              <a:gd name="connsiteX0" fmla="*/ 0 w 1994173"/>
              <a:gd name="connsiteY0" fmla="*/ 0 h 4470156"/>
              <a:gd name="connsiteX1" fmla="*/ 1777286 w 1994173"/>
              <a:gd name="connsiteY1" fmla="*/ 262759 h 4470156"/>
              <a:gd name="connsiteX2" fmla="*/ 1518689 w 1994173"/>
              <a:gd name="connsiteY2" fmla="*/ 945665 h 4470156"/>
              <a:gd name="connsiteX3" fmla="*/ 1509788 w 1994173"/>
              <a:gd name="connsiteY3" fmla="*/ 4210037 h 4470156"/>
              <a:gd name="connsiteX4" fmla="*/ 1513872 w 1994173"/>
              <a:gd name="connsiteY4" fmla="*/ 4470156 h 4470156"/>
              <a:gd name="connsiteX5" fmla="*/ 468479 w 1994173"/>
              <a:gd name="connsiteY5" fmla="*/ 4470156 h 4470156"/>
              <a:gd name="connsiteX6" fmla="*/ 468479 w 1994173"/>
              <a:gd name="connsiteY6" fmla="*/ 2841381 h 4470156"/>
              <a:gd name="connsiteX7" fmla="*/ 152416 w 1994173"/>
              <a:gd name="connsiteY7" fmla="*/ 405460 h 4470156"/>
              <a:gd name="connsiteX8" fmla="*/ 0 w 1994173"/>
              <a:gd name="connsiteY8" fmla="*/ 0 h 4470156"/>
              <a:gd name="connsiteX0" fmla="*/ 0 w 1994173"/>
              <a:gd name="connsiteY0" fmla="*/ 0 h 4470156"/>
              <a:gd name="connsiteX1" fmla="*/ 1777286 w 1994173"/>
              <a:gd name="connsiteY1" fmla="*/ 262759 h 4470156"/>
              <a:gd name="connsiteX2" fmla="*/ 1518689 w 1994173"/>
              <a:gd name="connsiteY2" fmla="*/ 945665 h 4470156"/>
              <a:gd name="connsiteX3" fmla="*/ 1509788 w 1994173"/>
              <a:gd name="connsiteY3" fmla="*/ 4210037 h 4470156"/>
              <a:gd name="connsiteX4" fmla="*/ 1513872 w 1994173"/>
              <a:gd name="connsiteY4" fmla="*/ 4470156 h 4470156"/>
              <a:gd name="connsiteX5" fmla="*/ 468479 w 1994173"/>
              <a:gd name="connsiteY5" fmla="*/ 4470156 h 4470156"/>
              <a:gd name="connsiteX6" fmla="*/ 468479 w 1994173"/>
              <a:gd name="connsiteY6" fmla="*/ 2841381 h 4470156"/>
              <a:gd name="connsiteX7" fmla="*/ 129556 w 1994173"/>
              <a:gd name="connsiteY7" fmla="*/ 382600 h 4470156"/>
              <a:gd name="connsiteX8" fmla="*/ 0 w 1994173"/>
              <a:gd name="connsiteY8" fmla="*/ 0 h 4470156"/>
              <a:gd name="connsiteX0" fmla="*/ 0 w 1994173"/>
              <a:gd name="connsiteY0" fmla="*/ 0 h 4470156"/>
              <a:gd name="connsiteX1" fmla="*/ 1777286 w 1994173"/>
              <a:gd name="connsiteY1" fmla="*/ 262759 h 4470156"/>
              <a:gd name="connsiteX2" fmla="*/ 1518689 w 1994173"/>
              <a:gd name="connsiteY2" fmla="*/ 945665 h 4470156"/>
              <a:gd name="connsiteX3" fmla="*/ 1509788 w 1994173"/>
              <a:gd name="connsiteY3" fmla="*/ 4210037 h 4470156"/>
              <a:gd name="connsiteX4" fmla="*/ 1513872 w 1994173"/>
              <a:gd name="connsiteY4" fmla="*/ 4470156 h 4470156"/>
              <a:gd name="connsiteX5" fmla="*/ 468479 w 1994173"/>
              <a:gd name="connsiteY5" fmla="*/ 4470156 h 4470156"/>
              <a:gd name="connsiteX6" fmla="*/ 437999 w 1994173"/>
              <a:gd name="connsiteY6" fmla="*/ 2879481 h 4470156"/>
              <a:gd name="connsiteX7" fmla="*/ 129556 w 1994173"/>
              <a:gd name="connsiteY7" fmla="*/ 382600 h 4470156"/>
              <a:gd name="connsiteX8" fmla="*/ 0 w 1994173"/>
              <a:gd name="connsiteY8" fmla="*/ 0 h 4470156"/>
              <a:gd name="connsiteX0" fmla="*/ 0 w 1994173"/>
              <a:gd name="connsiteY0" fmla="*/ 0 h 4493016"/>
              <a:gd name="connsiteX1" fmla="*/ 1777286 w 1994173"/>
              <a:gd name="connsiteY1" fmla="*/ 262759 h 4493016"/>
              <a:gd name="connsiteX2" fmla="*/ 1518689 w 1994173"/>
              <a:gd name="connsiteY2" fmla="*/ 945665 h 4493016"/>
              <a:gd name="connsiteX3" fmla="*/ 1509788 w 1994173"/>
              <a:gd name="connsiteY3" fmla="*/ 4210037 h 4493016"/>
              <a:gd name="connsiteX4" fmla="*/ 1513872 w 1994173"/>
              <a:gd name="connsiteY4" fmla="*/ 4470156 h 4493016"/>
              <a:gd name="connsiteX5" fmla="*/ 415139 w 1994173"/>
              <a:gd name="connsiteY5" fmla="*/ 4493016 h 4493016"/>
              <a:gd name="connsiteX6" fmla="*/ 437999 w 1994173"/>
              <a:gd name="connsiteY6" fmla="*/ 2879481 h 4493016"/>
              <a:gd name="connsiteX7" fmla="*/ 129556 w 1994173"/>
              <a:gd name="connsiteY7" fmla="*/ 382600 h 4493016"/>
              <a:gd name="connsiteX8" fmla="*/ 0 w 1994173"/>
              <a:gd name="connsiteY8" fmla="*/ 0 h 4493016"/>
              <a:gd name="connsiteX0" fmla="*/ 0 w 1994173"/>
              <a:gd name="connsiteY0" fmla="*/ 23969 h 4516985"/>
              <a:gd name="connsiteX1" fmla="*/ 323697 w 1994173"/>
              <a:gd name="connsiteY1" fmla="*/ 66905 h 4516985"/>
              <a:gd name="connsiteX2" fmla="*/ 1777286 w 1994173"/>
              <a:gd name="connsiteY2" fmla="*/ 286728 h 4516985"/>
              <a:gd name="connsiteX3" fmla="*/ 1518689 w 1994173"/>
              <a:gd name="connsiteY3" fmla="*/ 969634 h 4516985"/>
              <a:gd name="connsiteX4" fmla="*/ 1509788 w 1994173"/>
              <a:gd name="connsiteY4" fmla="*/ 4234006 h 4516985"/>
              <a:gd name="connsiteX5" fmla="*/ 1513872 w 1994173"/>
              <a:gd name="connsiteY5" fmla="*/ 4494125 h 4516985"/>
              <a:gd name="connsiteX6" fmla="*/ 415139 w 1994173"/>
              <a:gd name="connsiteY6" fmla="*/ 4516985 h 4516985"/>
              <a:gd name="connsiteX7" fmla="*/ 437999 w 1994173"/>
              <a:gd name="connsiteY7" fmla="*/ 2903450 h 4516985"/>
              <a:gd name="connsiteX8" fmla="*/ 129556 w 1994173"/>
              <a:gd name="connsiteY8" fmla="*/ 406569 h 4516985"/>
              <a:gd name="connsiteX9" fmla="*/ 0 w 1994173"/>
              <a:gd name="connsiteY9" fmla="*/ 23969 h 4516985"/>
              <a:gd name="connsiteX0" fmla="*/ 0 w 1994173"/>
              <a:gd name="connsiteY0" fmla="*/ 23969 h 4516985"/>
              <a:gd name="connsiteX1" fmla="*/ 323697 w 1994173"/>
              <a:gd name="connsiteY1" fmla="*/ 66905 h 4516985"/>
              <a:gd name="connsiteX2" fmla="*/ 1777286 w 1994173"/>
              <a:gd name="connsiteY2" fmla="*/ 286728 h 4516985"/>
              <a:gd name="connsiteX3" fmla="*/ 1518689 w 1994173"/>
              <a:gd name="connsiteY3" fmla="*/ 969634 h 4516985"/>
              <a:gd name="connsiteX4" fmla="*/ 1509788 w 1994173"/>
              <a:gd name="connsiteY4" fmla="*/ 4234006 h 4516985"/>
              <a:gd name="connsiteX5" fmla="*/ 1513872 w 1994173"/>
              <a:gd name="connsiteY5" fmla="*/ 4494125 h 4516985"/>
              <a:gd name="connsiteX6" fmla="*/ 415139 w 1994173"/>
              <a:gd name="connsiteY6" fmla="*/ 4516985 h 4516985"/>
              <a:gd name="connsiteX7" fmla="*/ 437999 w 1994173"/>
              <a:gd name="connsiteY7" fmla="*/ 2903450 h 4516985"/>
              <a:gd name="connsiteX8" fmla="*/ 129556 w 1994173"/>
              <a:gd name="connsiteY8" fmla="*/ 406569 h 4516985"/>
              <a:gd name="connsiteX9" fmla="*/ 0 w 1994173"/>
              <a:gd name="connsiteY9" fmla="*/ 23969 h 4516985"/>
              <a:gd name="connsiteX0" fmla="*/ 11613 w 2005786"/>
              <a:gd name="connsiteY0" fmla="*/ 55386 h 4548402"/>
              <a:gd name="connsiteX1" fmla="*/ 335310 w 2005786"/>
              <a:gd name="connsiteY1" fmla="*/ 98322 h 4548402"/>
              <a:gd name="connsiteX2" fmla="*/ 1788899 w 2005786"/>
              <a:gd name="connsiteY2" fmla="*/ 318145 h 4548402"/>
              <a:gd name="connsiteX3" fmla="*/ 1530302 w 2005786"/>
              <a:gd name="connsiteY3" fmla="*/ 1001051 h 4548402"/>
              <a:gd name="connsiteX4" fmla="*/ 1521401 w 2005786"/>
              <a:gd name="connsiteY4" fmla="*/ 4265423 h 4548402"/>
              <a:gd name="connsiteX5" fmla="*/ 1525485 w 2005786"/>
              <a:gd name="connsiteY5" fmla="*/ 4525542 h 4548402"/>
              <a:gd name="connsiteX6" fmla="*/ 426752 w 2005786"/>
              <a:gd name="connsiteY6" fmla="*/ 4548402 h 4548402"/>
              <a:gd name="connsiteX7" fmla="*/ 449612 w 2005786"/>
              <a:gd name="connsiteY7" fmla="*/ 2934867 h 4548402"/>
              <a:gd name="connsiteX8" fmla="*/ 141169 w 2005786"/>
              <a:gd name="connsiteY8" fmla="*/ 437986 h 4548402"/>
              <a:gd name="connsiteX9" fmla="*/ 11613 w 2005786"/>
              <a:gd name="connsiteY9" fmla="*/ 55386 h 4548402"/>
              <a:gd name="connsiteX0" fmla="*/ 10298 w 2004471"/>
              <a:gd name="connsiteY0" fmla="*/ 14936 h 4507952"/>
              <a:gd name="connsiteX1" fmla="*/ 333995 w 2004471"/>
              <a:gd name="connsiteY1" fmla="*/ 57872 h 4507952"/>
              <a:gd name="connsiteX2" fmla="*/ 1787584 w 2004471"/>
              <a:gd name="connsiteY2" fmla="*/ 277695 h 4507952"/>
              <a:gd name="connsiteX3" fmla="*/ 1528987 w 2004471"/>
              <a:gd name="connsiteY3" fmla="*/ 960601 h 4507952"/>
              <a:gd name="connsiteX4" fmla="*/ 1520086 w 2004471"/>
              <a:gd name="connsiteY4" fmla="*/ 4224973 h 4507952"/>
              <a:gd name="connsiteX5" fmla="*/ 1524170 w 2004471"/>
              <a:gd name="connsiteY5" fmla="*/ 4485092 h 4507952"/>
              <a:gd name="connsiteX6" fmla="*/ 425437 w 2004471"/>
              <a:gd name="connsiteY6" fmla="*/ 4507952 h 4507952"/>
              <a:gd name="connsiteX7" fmla="*/ 448297 w 2004471"/>
              <a:gd name="connsiteY7" fmla="*/ 2894417 h 4507952"/>
              <a:gd name="connsiteX8" fmla="*/ 139854 w 2004471"/>
              <a:gd name="connsiteY8" fmla="*/ 397536 h 4507952"/>
              <a:gd name="connsiteX9" fmla="*/ 10298 w 2004471"/>
              <a:gd name="connsiteY9" fmla="*/ 14936 h 4507952"/>
              <a:gd name="connsiteX0" fmla="*/ 4672 w 1998845"/>
              <a:gd name="connsiteY0" fmla="*/ 18283 h 4511299"/>
              <a:gd name="connsiteX1" fmla="*/ 328369 w 1998845"/>
              <a:gd name="connsiteY1" fmla="*/ 61219 h 4511299"/>
              <a:gd name="connsiteX2" fmla="*/ 1781958 w 1998845"/>
              <a:gd name="connsiteY2" fmla="*/ 281042 h 4511299"/>
              <a:gd name="connsiteX3" fmla="*/ 1523361 w 1998845"/>
              <a:gd name="connsiteY3" fmla="*/ 963948 h 4511299"/>
              <a:gd name="connsiteX4" fmla="*/ 1514460 w 1998845"/>
              <a:gd name="connsiteY4" fmla="*/ 4228320 h 4511299"/>
              <a:gd name="connsiteX5" fmla="*/ 1518544 w 1998845"/>
              <a:gd name="connsiteY5" fmla="*/ 4488439 h 4511299"/>
              <a:gd name="connsiteX6" fmla="*/ 419811 w 1998845"/>
              <a:gd name="connsiteY6" fmla="*/ 4511299 h 4511299"/>
              <a:gd name="connsiteX7" fmla="*/ 442671 w 1998845"/>
              <a:gd name="connsiteY7" fmla="*/ 2897764 h 4511299"/>
              <a:gd name="connsiteX8" fmla="*/ 134228 w 1998845"/>
              <a:gd name="connsiteY8" fmla="*/ 400883 h 4511299"/>
              <a:gd name="connsiteX9" fmla="*/ 4672 w 1998845"/>
              <a:gd name="connsiteY9" fmla="*/ 18283 h 4511299"/>
              <a:gd name="connsiteX0" fmla="*/ 11536 w 1950614"/>
              <a:gd name="connsiteY0" fmla="*/ 22880 h 4515896"/>
              <a:gd name="connsiteX1" fmla="*/ 453343 w 1950614"/>
              <a:gd name="connsiteY1" fmla="*/ 69626 h 4515896"/>
              <a:gd name="connsiteX2" fmla="*/ 1788822 w 1950614"/>
              <a:gd name="connsiteY2" fmla="*/ 285639 h 4515896"/>
              <a:gd name="connsiteX3" fmla="*/ 1530225 w 1950614"/>
              <a:gd name="connsiteY3" fmla="*/ 968545 h 4515896"/>
              <a:gd name="connsiteX4" fmla="*/ 1521324 w 1950614"/>
              <a:gd name="connsiteY4" fmla="*/ 4232917 h 4515896"/>
              <a:gd name="connsiteX5" fmla="*/ 1525408 w 1950614"/>
              <a:gd name="connsiteY5" fmla="*/ 4493036 h 4515896"/>
              <a:gd name="connsiteX6" fmla="*/ 426675 w 1950614"/>
              <a:gd name="connsiteY6" fmla="*/ 4515896 h 4515896"/>
              <a:gd name="connsiteX7" fmla="*/ 449535 w 1950614"/>
              <a:gd name="connsiteY7" fmla="*/ 2902361 h 4515896"/>
              <a:gd name="connsiteX8" fmla="*/ 141092 w 1950614"/>
              <a:gd name="connsiteY8" fmla="*/ 405480 h 4515896"/>
              <a:gd name="connsiteX9" fmla="*/ 11536 w 1950614"/>
              <a:gd name="connsiteY9" fmla="*/ 22880 h 4515896"/>
              <a:gd name="connsiteX0" fmla="*/ 11536 w 1970005"/>
              <a:gd name="connsiteY0" fmla="*/ 22880 h 4515896"/>
              <a:gd name="connsiteX1" fmla="*/ 453343 w 1970005"/>
              <a:gd name="connsiteY1" fmla="*/ 69626 h 4515896"/>
              <a:gd name="connsiteX2" fmla="*/ 1788822 w 1970005"/>
              <a:gd name="connsiteY2" fmla="*/ 285639 h 4515896"/>
              <a:gd name="connsiteX3" fmla="*/ 1530225 w 1970005"/>
              <a:gd name="connsiteY3" fmla="*/ 968545 h 4515896"/>
              <a:gd name="connsiteX4" fmla="*/ 1521324 w 1970005"/>
              <a:gd name="connsiteY4" fmla="*/ 4232917 h 4515896"/>
              <a:gd name="connsiteX5" fmla="*/ 1525408 w 1970005"/>
              <a:gd name="connsiteY5" fmla="*/ 4493036 h 4515896"/>
              <a:gd name="connsiteX6" fmla="*/ 426675 w 1970005"/>
              <a:gd name="connsiteY6" fmla="*/ 4515896 h 4515896"/>
              <a:gd name="connsiteX7" fmla="*/ 449535 w 1970005"/>
              <a:gd name="connsiteY7" fmla="*/ 2902361 h 4515896"/>
              <a:gd name="connsiteX8" fmla="*/ 141092 w 1970005"/>
              <a:gd name="connsiteY8" fmla="*/ 405480 h 4515896"/>
              <a:gd name="connsiteX9" fmla="*/ 11536 w 1970005"/>
              <a:gd name="connsiteY9" fmla="*/ 22880 h 4515896"/>
              <a:gd name="connsiteX0" fmla="*/ 11536 w 1995074"/>
              <a:gd name="connsiteY0" fmla="*/ 22880 h 4515896"/>
              <a:gd name="connsiteX1" fmla="*/ 453343 w 1995074"/>
              <a:gd name="connsiteY1" fmla="*/ 69626 h 4515896"/>
              <a:gd name="connsiteX2" fmla="*/ 1788822 w 1995074"/>
              <a:gd name="connsiteY2" fmla="*/ 285639 h 4515896"/>
              <a:gd name="connsiteX3" fmla="*/ 1530225 w 1995074"/>
              <a:gd name="connsiteY3" fmla="*/ 968545 h 4515896"/>
              <a:gd name="connsiteX4" fmla="*/ 1521324 w 1995074"/>
              <a:gd name="connsiteY4" fmla="*/ 4232917 h 4515896"/>
              <a:gd name="connsiteX5" fmla="*/ 1525408 w 1995074"/>
              <a:gd name="connsiteY5" fmla="*/ 4493036 h 4515896"/>
              <a:gd name="connsiteX6" fmla="*/ 426675 w 1995074"/>
              <a:gd name="connsiteY6" fmla="*/ 4515896 h 4515896"/>
              <a:gd name="connsiteX7" fmla="*/ 449535 w 1995074"/>
              <a:gd name="connsiteY7" fmla="*/ 2902361 h 4515896"/>
              <a:gd name="connsiteX8" fmla="*/ 141092 w 1995074"/>
              <a:gd name="connsiteY8" fmla="*/ 405480 h 4515896"/>
              <a:gd name="connsiteX9" fmla="*/ 11536 w 1995074"/>
              <a:gd name="connsiteY9" fmla="*/ 22880 h 4515896"/>
              <a:gd name="connsiteX0" fmla="*/ 4666 w 1988204"/>
              <a:gd name="connsiteY0" fmla="*/ 17875 h 4510891"/>
              <a:gd name="connsiteX1" fmla="*/ 446473 w 1988204"/>
              <a:gd name="connsiteY1" fmla="*/ 64621 h 4510891"/>
              <a:gd name="connsiteX2" fmla="*/ 1781952 w 1988204"/>
              <a:gd name="connsiteY2" fmla="*/ 280634 h 4510891"/>
              <a:gd name="connsiteX3" fmla="*/ 1523355 w 1988204"/>
              <a:gd name="connsiteY3" fmla="*/ 963540 h 4510891"/>
              <a:gd name="connsiteX4" fmla="*/ 1514454 w 1988204"/>
              <a:gd name="connsiteY4" fmla="*/ 4227912 h 4510891"/>
              <a:gd name="connsiteX5" fmla="*/ 1518538 w 1988204"/>
              <a:gd name="connsiteY5" fmla="*/ 4488031 h 4510891"/>
              <a:gd name="connsiteX6" fmla="*/ 419805 w 1988204"/>
              <a:gd name="connsiteY6" fmla="*/ 4510891 h 4510891"/>
              <a:gd name="connsiteX7" fmla="*/ 442665 w 1988204"/>
              <a:gd name="connsiteY7" fmla="*/ 2897356 h 4510891"/>
              <a:gd name="connsiteX8" fmla="*/ 134222 w 1988204"/>
              <a:gd name="connsiteY8" fmla="*/ 400475 h 4510891"/>
              <a:gd name="connsiteX9" fmla="*/ 4666 w 1988204"/>
              <a:gd name="connsiteY9" fmla="*/ 17875 h 4510891"/>
              <a:gd name="connsiteX0" fmla="*/ 4666 w 1988204"/>
              <a:gd name="connsiteY0" fmla="*/ 17875 h 4510891"/>
              <a:gd name="connsiteX1" fmla="*/ 446473 w 1988204"/>
              <a:gd name="connsiteY1" fmla="*/ 64621 h 4510891"/>
              <a:gd name="connsiteX2" fmla="*/ 1781952 w 1988204"/>
              <a:gd name="connsiteY2" fmla="*/ 280634 h 4510891"/>
              <a:gd name="connsiteX3" fmla="*/ 1523355 w 1988204"/>
              <a:gd name="connsiteY3" fmla="*/ 963540 h 4510891"/>
              <a:gd name="connsiteX4" fmla="*/ 1514454 w 1988204"/>
              <a:gd name="connsiteY4" fmla="*/ 4227912 h 4510891"/>
              <a:gd name="connsiteX5" fmla="*/ 1518538 w 1988204"/>
              <a:gd name="connsiteY5" fmla="*/ 4488031 h 4510891"/>
              <a:gd name="connsiteX6" fmla="*/ 419805 w 1988204"/>
              <a:gd name="connsiteY6" fmla="*/ 4510891 h 4510891"/>
              <a:gd name="connsiteX7" fmla="*/ 442035 w 1988204"/>
              <a:gd name="connsiteY7" fmla="*/ 3852322 h 4510891"/>
              <a:gd name="connsiteX8" fmla="*/ 442665 w 1988204"/>
              <a:gd name="connsiteY8" fmla="*/ 2897356 h 4510891"/>
              <a:gd name="connsiteX9" fmla="*/ 134222 w 1988204"/>
              <a:gd name="connsiteY9" fmla="*/ 400475 h 4510891"/>
              <a:gd name="connsiteX10" fmla="*/ 4666 w 1988204"/>
              <a:gd name="connsiteY10" fmla="*/ 17875 h 4510891"/>
              <a:gd name="connsiteX0" fmla="*/ 4666 w 1988204"/>
              <a:gd name="connsiteY0" fmla="*/ 17875 h 4510891"/>
              <a:gd name="connsiteX1" fmla="*/ 446473 w 1988204"/>
              <a:gd name="connsiteY1" fmla="*/ 64621 h 4510891"/>
              <a:gd name="connsiteX2" fmla="*/ 1781952 w 1988204"/>
              <a:gd name="connsiteY2" fmla="*/ 280634 h 4510891"/>
              <a:gd name="connsiteX3" fmla="*/ 1523355 w 1988204"/>
              <a:gd name="connsiteY3" fmla="*/ 963540 h 4510891"/>
              <a:gd name="connsiteX4" fmla="*/ 1501068 w 1988204"/>
              <a:gd name="connsiteY4" fmla="*/ 3950652 h 4510891"/>
              <a:gd name="connsiteX5" fmla="*/ 1514454 w 1988204"/>
              <a:gd name="connsiteY5" fmla="*/ 4227912 h 4510891"/>
              <a:gd name="connsiteX6" fmla="*/ 1518538 w 1988204"/>
              <a:gd name="connsiteY6" fmla="*/ 4488031 h 4510891"/>
              <a:gd name="connsiteX7" fmla="*/ 419805 w 1988204"/>
              <a:gd name="connsiteY7" fmla="*/ 4510891 h 4510891"/>
              <a:gd name="connsiteX8" fmla="*/ 442035 w 1988204"/>
              <a:gd name="connsiteY8" fmla="*/ 3852322 h 4510891"/>
              <a:gd name="connsiteX9" fmla="*/ 442665 w 1988204"/>
              <a:gd name="connsiteY9" fmla="*/ 2897356 h 4510891"/>
              <a:gd name="connsiteX10" fmla="*/ 134222 w 1988204"/>
              <a:gd name="connsiteY10" fmla="*/ 400475 h 4510891"/>
              <a:gd name="connsiteX11" fmla="*/ 4666 w 1988204"/>
              <a:gd name="connsiteY11" fmla="*/ 17875 h 4510891"/>
              <a:gd name="connsiteX0" fmla="*/ 4666 w 1988204"/>
              <a:gd name="connsiteY0" fmla="*/ 17875 h 4510891"/>
              <a:gd name="connsiteX1" fmla="*/ 446473 w 1988204"/>
              <a:gd name="connsiteY1" fmla="*/ 64621 h 4510891"/>
              <a:gd name="connsiteX2" fmla="*/ 1781952 w 1988204"/>
              <a:gd name="connsiteY2" fmla="*/ 280634 h 4510891"/>
              <a:gd name="connsiteX3" fmla="*/ 1523355 w 1988204"/>
              <a:gd name="connsiteY3" fmla="*/ 963540 h 4510891"/>
              <a:gd name="connsiteX4" fmla="*/ 1501068 w 1988204"/>
              <a:gd name="connsiteY4" fmla="*/ 3950652 h 4510891"/>
              <a:gd name="connsiteX5" fmla="*/ 1518538 w 1988204"/>
              <a:gd name="connsiteY5" fmla="*/ 4488031 h 4510891"/>
              <a:gd name="connsiteX6" fmla="*/ 419805 w 1988204"/>
              <a:gd name="connsiteY6" fmla="*/ 4510891 h 4510891"/>
              <a:gd name="connsiteX7" fmla="*/ 442035 w 1988204"/>
              <a:gd name="connsiteY7" fmla="*/ 3852322 h 4510891"/>
              <a:gd name="connsiteX8" fmla="*/ 442665 w 1988204"/>
              <a:gd name="connsiteY8" fmla="*/ 2897356 h 4510891"/>
              <a:gd name="connsiteX9" fmla="*/ 134222 w 1988204"/>
              <a:gd name="connsiteY9" fmla="*/ 400475 h 4510891"/>
              <a:gd name="connsiteX10" fmla="*/ 4666 w 1988204"/>
              <a:gd name="connsiteY10" fmla="*/ 17875 h 4510891"/>
              <a:gd name="connsiteX0" fmla="*/ 4666 w 1988204"/>
              <a:gd name="connsiteY0" fmla="*/ 17875 h 4516146"/>
              <a:gd name="connsiteX1" fmla="*/ 446473 w 1988204"/>
              <a:gd name="connsiteY1" fmla="*/ 64621 h 4516146"/>
              <a:gd name="connsiteX2" fmla="*/ 1781952 w 1988204"/>
              <a:gd name="connsiteY2" fmla="*/ 280634 h 4516146"/>
              <a:gd name="connsiteX3" fmla="*/ 1523355 w 1988204"/>
              <a:gd name="connsiteY3" fmla="*/ 963540 h 4516146"/>
              <a:gd name="connsiteX4" fmla="*/ 1501068 w 1988204"/>
              <a:gd name="connsiteY4" fmla="*/ 3950652 h 4516146"/>
              <a:gd name="connsiteX5" fmla="*/ 419805 w 1988204"/>
              <a:gd name="connsiteY5" fmla="*/ 4510891 h 4516146"/>
              <a:gd name="connsiteX6" fmla="*/ 442035 w 1988204"/>
              <a:gd name="connsiteY6" fmla="*/ 3852322 h 4516146"/>
              <a:gd name="connsiteX7" fmla="*/ 442665 w 1988204"/>
              <a:gd name="connsiteY7" fmla="*/ 2897356 h 4516146"/>
              <a:gd name="connsiteX8" fmla="*/ 134222 w 1988204"/>
              <a:gd name="connsiteY8" fmla="*/ 400475 h 4516146"/>
              <a:gd name="connsiteX9" fmla="*/ 4666 w 1988204"/>
              <a:gd name="connsiteY9" fmla="*/ 17875 h 4516146"/>
              <a:gd name="connsiteX0" fmla="*/ 4666 w 1988204"/>
              <a:gd name="connsiteY0" fmla="*/ 17875 h 4497455"/>
              <a:gd name="connsiteX1" fmla="*/ 446473 w 1988204"/>
              <a:gd name="connsiteY1" fmla="*/ 64621 h 4497455"/>
              <a:gd name="connsiteX2" fmla="*/ 1781952 w 1988204"/>
              <a:gd name="connsiteY2" fmla="*/ 280634 h 4497455"/>
              <a:gd name="connsiteX3" fmla="*/ 1523355 w 1988204"/>
              <a:gd name="connsiteY3" fmla="*/ 963540 h 4497455"/>
              <a:gd name="connsiteX4" fmla="*/ 1501068 w 1988204"/>
              <a:gd name="connsiteY4" fmla="*/ 3950652 h 4497455"/>
              <a:gd name="connsiteX5" fmla="*/ 925240 w 1988204"/>
              <a:gd name="connsiteY5" fmla="*/ 4490525 h 4497455"/>
              <a:gd name="connsiteX6" fmla="*/ 442035 w 1988204"/>
              <a:gd name="connsiteY6" fmla="*/ 3852322 h 4497455"/>
              <a:gd name="connsiteX7" fmla="*/ 442665 w 1988204"/>
              <a:gd name="connsiteY7" fmla="*/ 2897356 h 4497455"/>
              <a:gd name="connsiteX8" fmla="*/ 134222 w 1988204"/>
              <a:gd name="connsiteY8" fmla="*/ 400475 h 4497455"/>
              <a:gd name="connsiteX9" fmla="*/ 4666 w 1988204"/>
              <a:gd name="connsiteY9" fmla="*/ 17875 h 4497455"/>
              <a:gd name="connsiteX0" fmla="*/ 4666 w 1988204"/>
              <a:gd name="connsiteY0" fmla="*/ 17875 h 4580008"/>
              <a:gd name="connsiteX1" fmla="*/ 446473 w 1988204"/>
              <a:gd name="connsiteY1" fmla="*/ 64621 h 4580008"/>
              <a:gd name="connsiteX2" fmla="*/ 1781952 w 1988204"/>
              <a:gd name="connsiteY2" fmla="*/ 280634 h 4580008"/>
              <a:gd name="connsiteX3" fmla="*/ 1523355 w 1988204"/>
              <a:gd name="connsiteY3" fmla="*/ 963540 h 4580008"/>
              <a:gd name="connsiteX4" fmla="*/ 1501068 w 1988204"/>
              <a:gd name="connsiteY4" fmla="*/ 3950652 h 4580008"/>
              <a:gd name="connsiteX5" fmla="*/ 925240 w 1988204"/>
              <a:gd name="connsiteY5" fmla="*/ 4490525 h 4580008"/>
              <a:gd name="connsiteX6" fmla="*/ 442035 w 1988204"/>
              <a:gd name="connsiteY6" fmla="*/ 3852322 h 4580008"/>
              <a:gd name="connsiteX7" fmla="*/ 442665 w 1988204"/>
              <a:gd name="connsiteY7" fmla="*/ 2897356 h 4580008"/>
              <a:gd name="connsiteX8" fmla="*/ 134222 w 1988204"/>
              <a:gd name="connsiteY8" fmla="*/ 400475 h 4580008"/>
              <a:gd name="connsiteX9" fmla="*/ 4666 w 1988204"/>
              <a:gd name="connsiteY9" fmla="*/ 17875 h 4580008"/>
              <a:gd name="connsiteX0" fmla="*/ 4666 w 1988204"/>
              <a:gd name="connsiteY0" fmla="*/ 17875 h 4492890"/>
              <a:gd name="connsiteX1" fmla="*/ 446473 w 1988204"/>
              <a:gd name="connsiteY1" fmla="*/ 64621 h 4492890"/>
              <a:gd name="connsiteX2" fmla="*/ 1781952 w 1988204"/>
              <a:gd name="connsiteY2" fmla="*/ 280634 h 4492890"/>
              <a:gd name="connsiteX3" fmla="*/ 1523355 w 1988204"/>
              <a:gd name="connsiteY3" fmla="*/ 963540 h 4492890"/>
              <a:gd name="connsiteX4" fmla="*/ 1501068 w 1988204"/>
              <a:gd name="connsiteY4" fmla="*/ 3950652 h 4492890"/>
              <a:gd name="connsiteX5" fmla="*/ 925240 w 1988204"/>
              <a:gd name="connsiteY5" fmla="*/ 4490525 h 4492890"/>
              <a:gd name="connsiteX6" fmla="*/ 442035 w 1988204"/>
              <a:gd name="connsiteY6" fmla="*/ 3852322 h 4492890"/>
              <a:gd name="connsiteX7" fmla="*/ 442665 w 1988204"/>
              <a:gd name="connsiteY7" fmla="*/ 2897356 h 4492890"/>
              <a:gd name="connsiteX8" fmla="*/ 134222 w 1988204"/>
              <a:gd name="connsiteY8" fmla="*/ 400475 h 4492890"/>
              <a:gd name="connsiteX9" fmla="*/ 4666 w 1988204"/>
              <a:gd name="connsiteY9" fmla="*/ 17875 h 4492890"/>
              <a:gd name="connsiteX0" fmla="*/ 4666 w 1988204"/>
              <a:gd name="connsiteY0" fmla="*/ 17875 h 4493173"/>
              <a:gd name="connsiteX1" fmla="*/ 446473 w 1988204"/>
              <a:gd name="connsiteY1" fmla="*/ 64621 h 4493173"/>
              <a:gd name="connsiteX2" fmla="*/ 1781952 w 1988204"/>
              <a:gd name="connsiteY2" fmla="*/ 280634 h 4493173"/>
              <a:gd name="connsiteX3" fmla="*/ 1523355 w 1988204"/>
              <a:gd name="connsiteY3" fmla="*/ 963540 h 4493173"/>
              <a:gd name="connsiteX4" fmla="*/ 1501068 w 1988204"/>
              <a:gd name="connsiteY4" fmla="*/ 3950652 h 4493173"/>
              <a:gd name="connsiteX5" fmla="*/ 925240 w 1988204"/>
              <a:gd name="connsiteY5" fmla="*/ 4490525 h 4493173"/>
              <a:gd name="connsiteX6" fmla="*/ 442035 w 1988204"/>
              <a:gd name="connsiteY6" fmla="*/ 3852322 h 4493173"/>
              <a:gd name="connsiteX7" fmla="*/ 442665 w 1988204"/>
              <a:gd name="connsiteY7" fmla="*/ 2897356 h 4493173"/>
              <a:gd name="connsiteX8" fmla="*/ 134222 w 1988204"/>
              <a:gd name="connsiteY8" fmla="*/ 400475 h 4493173"/>
              <a:gd name="connsiteX9" fmla="*/ 4666 w 1988204"/>
              <a:gd name="connsiteY9" fmla="*/ 17875 h 4493173"/>
              <a:gd name="connsiteX0" fmla="*/ 4666 w 1988204"/>
              <a:gd name="connsiteY0" fmla="*/ 17875 h 4493173"/>
              <a:gd name="connsiteX1" fmla="*/ 446473 w 1988204"/>
              <a:gd name="connsiteY1" fmla="*/ 64621 h 4493173"/>
              <a:gd name="connsiteX2" fmla="*/ 1781952 w 1988204"/>
              <a:gd name="connsiteY2" fmla="*/ 280634 h 4493173"/>
              <a:gd name="connsiteX3" fmla="*/ 1523355 w 1988204"/>
              <a:gd name="connsiteY3" fmla="*/ 963540 h 4493173"/>
              <a:gd name="connsiteX4" fmla="*/ 1501068 w 1988204"/>
              <a:gd name="connsiteY4" fmla="*/ 3950652 h 4493173"/>
              <a:gd name="connsiteX5" fmla="*/ 925240 w 1988204"/>
              <a:gd name="connsiteY5" fmla="*/ 4490525 h 4493173"/>
              <a:gd name="connsiteX6" fmla="*/ 442035 w 1988204"/>
              <a:gd name="connsiteY6" fmla="*/ 3852322 h 4493173"/>
              <a:gd name="connsiteX7" fmla="*/ 442665 w 1988204"/>
              <a:gd name="connsiteY7" fmla="*/ 2897356 h 4493173"/>
              <a:gd name="connsiteX8" fmla="*/ 134222 w 1988204"/>
              <a:gd name="connsiteY8" fmla="*/ 400475 h 4493173"/>
              <a:gd name="connsiteX9" fmla="*/ 4666 w 1988204"/>
              <a:gd name="connsiteY9" fmla="*/ 17875 h 4493173"/>
              <a:gd name="connsiteX0" fmla="*/ 4666 w 1988204"/>
              <a:gd name="connsiteY0" fmla="*/ 17875 h 4493173"/>
              <a:gd name="connsiteX1" fmla="*/ 446473 w 1988204"/>
              <a:gd name="connsiteY1" fmla="*/ 64621 h 4493173"/>
              <a:gd name="connsiteX2" fmla="*/ 1781952 w 1988204"/>
              <a:gd name="connsiteY2" fmla="*/ 280634 h 4493173"/>
              <a:gd name="connsiteX3" fmla="*/ 1523355 w 1988204"/>
              <a:gd name="connsiteY3" fmla="*/ 963540 h 4493173"/>
              <a:gd name="connsiteX4" fmla="*/ 1501068 w 1988204"/>
              <a:gd name="connsiteY4" fmla="*/ 3950652 h 4493173"/>
              <a:gd name="connsiteX5" fmla="*/ 925240 w 1988204"/>
              <a:gd name="connsiteY5" fmla="*/ 4490525 h 4493173"/>
              <a:gd name="connsiteX6" fmla="*/ 442035 w 1988204"/>
              <a:gd name="connsiteY6" fmla="*/ 3852322 h 4493173"/>
              <a:gd name="connsiteX7" fmla="*/ 442665 w 1988204"/>
              <a:gd name="connsiteY7" fmla="*/ 2897356 h 4493173"/>
              <a:gd name="connsiteX8" fmla="*/ 134222 w 1988204"/>
              <a:gd name="connsiteY8" fmla="*/ 400475 h 4493173"/>
              <a:gd name="connsiteX9" fmla="*/ 4666 w 1988204"/>
              <a:gd name="connsiteY9" fmla="*/ 17875 h 4493173"/>
              <a:gd name="connsiteX0" fmla="*/ 4666 w 1988204"/>
              <a:gd name="connsiteY0" fmla="*/ 17875 h 4497112"/>
              <a:gd name="connsiteX1" fmla="*/ 446473 w 1988204"/>
              <a:gd name="connsiteY1" fmla="*/ 64621 h 4497112"/>
              <a:gd name="connsiteX2" fmla="*/ 1781952 w 1988204"/>
              <a:gd name="connsiteY2" fmla="*/ 280634 h 4497112"/>
              <a:gd name="connsiteX3" fmla="*/ 1523355 w 1988204"/>
              <a:gd name="connsiteY3" fmla="*/ 963540 h 4497112"/>
              <a:gd name="connsiteX4" fmla="*/ 1501068 w 1988204"/>
              <a:gd name="connsiteY4" fmla="*/ 3950652 h 4497112"/>
              <a:gd name="connsiteX5" fmla="*/ 925240 w 1988204"/>
              <a:gd name="connsiteY5" fmla="*/ 4490525 h 4497112"/>
              <a:gd name="connsiteX6" fmla="*/ 442035 w 1988204"/>
              <a:gd name="connsiteY6" fmla="*/ 3852322 h 4497112"/>
              <a:gd name="connsiteX7" fmla="*/ 442665 w 1988204"/>
              <a:gd name="connsiteY7" fmla="*/ 2897356 h 4497112"/>
              <a:gd name="connsiteX8" fmla="*/ 134222 w 1988204"/>
              <a:gd name="connsiteY8" fmla="*/ 400475 h 4497112"/>
              <a:gd name="connsiteX9" fmla="*/ 4666 w 1988204"/>
              <a:gd name="connsiteY9" fmla="*/ 17875 h 4497112"/>
              <a:gd name="connsiteX0" fmla="*/ 4666 w 1988204"/>
              <a:gd name="connsiteY0" fmla="*/ 17875 h 4497112"/>
              <a:gd name="connsiteX1" fmla="*/ 446473 w 1988204"/>
              <a:gd name="connsiteY1" fmla="*/ 64621 h 4497112"/>
              <a:gd name="connsiteX2" fmla="*/ 1781952 w 1988204"/>
              <a:gd name="connsiteY2" fmla="*/ 280634 h 4497112"/>
              <a:gd name="connsiteX3" fmla="*/ 1523355 w 1988204"/>
              <a:gd name="connsiteY3" fmla="*/ 963540 h 4497112"/>
              <a:gd name="connsiteX4" fmla="*/ 1501068 w 1988204"/>
              <a:gd name="connsiteY4" fmla="*/ 3950652 h 4497112"/>
              <a:gd name="connsiteX5" fmla="*/ 925240 w 1988204"/>
              <a:gd name="connsiteY5" fmla="*/ 4490525 h 4497112"/>
              <a:gd name="connsiteX6" fmla="*/ 442035 w 1988204"/>
              <a:gd name="connsiteY6" fmla="*/ 3852322 h 4497112"/>
              <a:gd name="connsiteX7" fmla="*/ 442665 w 1988204"/>
              <a:gd name="connsiteY7" fmla="*/ 2897356 h 4497112"/>
              <a:gd name="connsiteX8" fmla="*/ 134222 w 1988204"/>
              <a:gd name="connsiteY8" fmla="*/ 400475 h 4497112"/>
              <a:gd name="connsiteX9" fmla="*/ 4666 w 1988204"/>
              <a:gd name="connsiteY9" fmla="*/ 17875 h 4497112"/>
              <a:gd name="connsiteX0" fmla="*/ 4666 w 1988204"/>
              <a:gd name="connsiteY0" fmla="*/ 17875 h 4497112"/>
              <a:gd name="connsiteX1" fmla="*/ 446473 w 1988204"/>
              <a:gd name="connsiteY1" fmla="*/ 64621 h 4497112"/>
              <a:gd name="connsiteX2" fmla="*/ 1781952 w 1988204"/>
              <a:gd name="connsiteY2" fmla="*/ 280634 h 4497112"/>
              <a:gd name="connsiteX3" fmla="*/ 1523355 w 1988204"/>
              <a:gd name="connsiteY3" fmla="*/ 963540 h 4497112"/>
              <a:gd name="connsiteX4" fmla="*/ 1501068 w 1988204"/>
              <a:gd name="connsiteY4" fmla="*/ 3950652 h 4497112"/>
              <a:gd name="connsiteX5" fmla="*/ 925240 w 1988204"/>
              <a:gd name="connsiteY5" fmla="*/ 4490525 h 4497112"/>
              <a:gd name="connsiteX6" fmla="*/ 442035 w 1988204"/>
              <a:gd name="connsiteY6" fmla="*/ 3852322 h 4497112"/>
              <a:gd name="connsiteX7" fmla="*/ 442665 w 1988204"/>
              <a:gd name="connsiteY7" fmla="*/ 2897356 h 4497112"/>
              <a:gd name="connsiteX8" fmla="*/ 134222 w 1988204"/>
              <a:gd name="connsiteY8" fmla="*/ 400475 h 4497112"/>
              <a:gd name="connsiteX9" fmla="*/ 4666 w 1988204"/>
              <a:gd name="connsiteY9" fmla="*/ 17875 h 4497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8204" h="4497112">
                <a:moveTo>
                  <a:pt x="4666" y="17875"/>
                </a:moveTo>
                <a:cubicBezTo>
                  <a:pt x="33848" y="-26671"/>
                  <a:pt x="150259" y="20828"/>
                  <a:pt x="446473" y="64621"/>
                </a:cubicBezTo>
                <a:cubicBezTo>
                  <a:pt x="742687" y="108414"/>
                  <a:pt x="1598789" y="236957"/>
                  <a:pt x="1781952" y="280634"/>
                </a:cubicBezTo>
                <a:cubicBezTo>
                  <a:pt x="2070486" y="349437"/>
                  <a:pt x="2116578" y="496160"/>
                  <a:pt x="1523355" y="963540"/>
                </a:cubicBezTo>
                <a:cubicBezTo>
                  <a:pt x="1476541" y="1575210"/>
                  <a:pt x="1542034" y="3386642"/>
                  <a:pt x="1501068" y="3950652"/>
                </a:cubicBezTo>
                <a:cubicBezTo>
                  <a:pt x="1456213" y="4568198"/>
                  <a:pt x="1422928" y="4499325"/>
                  <a:pt x="925240" y="4490525"/>
                </a:cubicBezTo>
                <a:cubicBezTo>
                  <a:pt x="427552" y="4481725"/>
                  <a:pt x="419016" y="4317539"/>
                  <a:pt x="442035" y="3852322"/>
                </a:cubicBezTo>
                <a:cubicBezTo>
                  <a:pt x="457766" y="3534389"/>
                  <a:pt x="442455" y="3215678"/>
                  <a:pt x="442665" y="2897356"/>
                </a:cubicBezTo>
                <a:cubicBezTo>
                  <a:pt x="442665" y="1838941"/>
                  <a:pt x="390706" y="1094086"/>
                  <a:pt x="134222" y="400475"/>
                </a:cubicBezTo>
                <a:cubicBezTo>
                  <a:pt x="91037" y="272942"/>
                  <a:pt x="-24516" y="62421"/>
                  <a:pt x="4666" y="178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3316F1EB-E838-4807-B48D-37479AD7CDDE}"/>
              </a:ext>
            </a:extLst>
          </p:cNvPr>
          <p:cNvSpPr/>
          <p:nvPr/>
        </p:nvSpPr>
        <p:spPr>
          <a:xfrm>
            <a:off x="7792560" y="2349002"/>
            <a:ext cx="2067720" cy="4676968"/>
          </a:xfrm>
          <a:custGeom>
            <a:avLst/>
            <a:gdLst>
              <a:gd name="connsiteX0" fmla="*/ 105538 w 1994035"/>
              <a:gd name="connsiteY0" fmla="*/ 20 h 4482994"/>
              <a:gd name="connsiteX1" fmla="*/ 233899 w 1994035"/>
              <a:gd name="connsiteY1" fmla="*/ 9379 h 4482994"/>
              <a:gd name="connsiteX2" fmla="*/ 1206172 w 1994035"/>
              <a:gd name="connsiteY2" fmla="*/ 194574 h 4482994"/>
              <a:gd name="connsiteX3" fmla="*/ 1784906 w 1994035"/>
              <a:gd name="connsiteY3" fmla="*/ 275597 h 4482994"/>
              <a:gd name="connsiteX4" fmla="*/ 1993251 w 1994035"/>
              <a:gd name="connsiteY4" fmla="*/ 391343 h 4482994"/>
              <a:gd name="connsiteX5" fmla="*/ 1842780 w 1994035"/>
              <a:gd name="connsiteY5" fmla="*/ 669136 h 4482994"/>
              <a:gd name="connsiteX6" fmla="*/ 1518689 w 1994035"/>
              <a:gd name="connsiteY6" fmla="*/ 958503 h 4482994"/>
              <a:gd name="connsiteX7" fmla="*/ 1509788 w 1994035"/>
              <a:gd name="connsiteY7" fmla="*/ 4222875 h 4482994"/>
              <a:gd name="connsiteX8" fmla="*/ 1513872 w 1994035"/>
              <a:gd name="connsiteY8" fmla="*/ 4482994 h 4482994"/>
              <a:gd name="connsiteX9" fmla="*/ 468479 w 1994035"/>
              <a:gd name="connsiteY9" fmla="*/ 4482994 h 4482994"/>
              <a:gd name="connsiteX10" fmla="*/ 468479 w 1994035"/>
              <a:gd name="connsiteY10" fmla="*/ 2854219 h 4482994"/>
              <a:gd name="connsiteX11" fmla="*/ 53356 w 1994035"/>
              <a:gd name="connsiteY11" fmla="*/ 143978 h 4482994"/>
              <a:gd name="connsiteX12" fmla="*/ 0 w 1994035"/>
              <a:gd name="connsiteY12" fmla="*/ 12838 h 4482994"/>
              <a:gd name="connsiteX13" fmla="*/ 25194 w 1994035"/>
              <a:gd name="connsiteY13" fmla="*/ 6124 h 4482994"/>
              <a:gd name="connsiteX14" fmla="*/ 105538 w 1994035"/>
              <a:gd name="connsiteY14" fmla="*/ 20 h 4482994"/>
              <a:gd name="connsiteX0" fmla="*/ 105538 w 1872140"/>
              <a:gd name="connsiteY0" fmla="*/ 20 h 4482994"/>
              <a:gd name="connsiteX1" fmla="*/ 233899 w 1872140"/>
              <a:gd name="connsiteY1" fmla="*/ 9379 h 4482994"/>
              <a:gd name="connsiteX2" fmla="*/ 1206172 w 1872140"/>
              <a:gd name="connsiteY2" fmla="*/ 194574 h 4482994"/>
              <a:gd name="connsiteX3" fmla="*/ 1784906 w 1872140"/>
              <a:gd name="connsiteY3" fmla="*/ 275597 h 4482994"/>
              <a:gd name="connsiteX4" fmla="*/ 1842780 w 1872140"/>
              <a:gd name="connsiteY4" fmla="*/ 669136 h 4482994"/>
              <a:gd name="connsiteX5" fmla="*/ 1518689 w 1872140"/>
              <a:gd name="connsiteY5" fmla="*/ 958503 h 4482994"/>
              <a:gd name="connsiteX6" fmla="*/ 1509788 w 1872140"/>
              <a:gd name="connsiteY6" fmla="*/ 4222875 h 4482994"/>
              <a:gd name="connsiteX7" fmla="*/ 1513872 w 1872140"/>
              <a:gd name="connsiteY7" fmla="*/ 4482994 h 4482994"/>
              <a:gd name="connsiteX8" fmla="*/ 468479 w 1872140"/>
              <a:gd name="connsiteY8" fmla="*/ 4482994 h 4482994"/>
              <a:gd name="connsiteX9" fmla="*/ 468479 w 1872140"/>
              <a:gd name="connsiteY9" fmla="*/ 2854219 h 4482994"/>
              <a:gd name="connsiteX10" fmla="*/ 53356 w 1872140"/>
              <a:gd name="connsiteY10" fmla="*/ 143978 h 4482994"/>
              <a:gd name="connsiteX11" fmla="*/ 0 w 1872140"/>
              <a:gd name="connsiteY11" fmla="*/ 12838 h 4482994"/>
              <a:gd name="connsiteX12" fmla="*/ 25194 w 1872140"/>
              <a:gd name="connsiteY12" fmla="*/ 6124 h 4482994"/>
              <a:gd name="connsiteX13" fmla="*/ 105538 w 1872140"/>
              <a:gd name="connsiteY13" fmla="*/ 20 h 4482994"/>
              <a:gd name="connsiteX0" fmla="*/ 105538 w 1970865"/>
              <a:gd name="connsiteY0" fmla="*/ 20 h 4482994"/>
              <a:gd name="connsiteX1" fmla="*/ 233899 w 1970865"/>
              <a:gd name="connsiteY1" fmla="*/ 9379 h 4482994"/>
              <a:gd name="connsiteX2" fmla="*/ 1206172 w 1970865"/>
              <a:gd name="connsiteY2" fmla="*/ 194574 h 4482994"/>
              <a:gd name="connsiteX3" fmla="*/ 1929686 w 1970865"/>
              <a:gd name="connsiteY3" fmla="*/ 382277 h 4482994"/>
              <a:gd name="connsiteX4" fmla="*/ 1842780 w 1970865"/>
              <a:gd name="connsiteY4" fmla="*/ 669136 h 4482994"/>
              <a:gd name="connsiteX5" fmla="*/ 1518689 w 1970865"/>
              <a:gd name="connsiteY5" fmla="*/ 958503 h 4482994"/>
              <a:gd name="connsiteX6" fmla="*/ 1509788 w 1970865"/>
              <a:gd name="connsiteY6" fmla="*/ 4222875 h 4482994"/>
              <a:gd name="connsiteX7" fmla="*/ 1513872 w 1970865"/>
              <a:gd name="connsiteY7" fmla="*/ 4482994 h 4482994"/>
              <a:gd name="connsiteX8" fmla="*/ 468479 w 1970865"/>
              <a:gd name="connsiteY8" fmla="*/ 4482994 h 4482994"/>
              <a:gd name="connsiteX9" fmla="*/ 468479 w 1970865"/>
              <a:gd name="connsiteY9" fmla="*/ 2854219 h 4482994"/>
              <a:gd name="connsiteX10" fmla="*/ 53356 w 1970865"/>
              <a:gd name="connsiteY10" fmla="*/ 143978 h 4482994"/>
              <a:gd name="connsiteX11" fmla="*/ 0 w 1970865"/>
              <a:gd name="connsiteY11" fmla="*/ 12838 h 4482994"/>
              <a:gd name="connsiteX12" fmla="*/ 25194 w 1970865"/>
              <a:gd name="connsiteY12" fmla="*/ 6124 h 4482994"/>
              <a:gd name="connsiteX13" fmla="*/ 105538 w 1970865"/>
              <a:gd name="connsiteY13" fmla="*/ 20 h 4482994"/>
              <a:gd name="connsiteX0" fmla="*/ 105538 w 2042168"/>
              <a:gd name="connsiteY0" fmla="*/ 21538 h 4504512"/>
              <a:gd name="connsiteX1" fmla="*/ 233899 w 2042168"/>
              <a:gd name="connsiteY1" fmla="*/ 30897 h 4504512"/>
              <a:gd name="connsiteX2" fmla="*/ 1929686 w 2042168"/>
              <a:gd name="connsiteY2" fmla="*/ 403795 h 4504512"/>
              <a:gd name="connsiteX3" fmla="*/ 1842780 w 2042168"/>
              <a:gd name="connsiteY3" fmla="*/ 690654 h 4504512"/>
              <a:gd name="connsiteX4" fmla="*/ 1518689 w 2042168"/>
              <a:gd name="connsiteY4" fmla="*/ 980021 h 4504512"/>
              <a:gd name="connsiteX5" fmla="*/ 1509788 w 2042168"/>
              <a:gd name="connsiteY5" fmla="*/ 4244393 h 4504512"/>
              <a:gd name="connsiteX6" fmla="*/ 1513872 w 2042168"/>
              <a:gd name="connsiteY6" fmla="*/ 4504512 h 4504512"/>
              <a:gd name="connsiteX7" fmla="*/ 468479 w 2042168"/>
              <a:gd name="connsiteY7" fmla="*/ 4504512 h 4504512"/>
              <a:gd name="connsiteX8" fmla="*/ 468479 w 2042168"/>
              <a:gd name="connsiteY8" fmla="*/ 2875737 h 4504512"/>
              <a:gd name="connsiteX9" fmla="*/ 53356 w 2042168"/>
              <a:gd name="connsiteY9" fmla="*/ 165496 h 4504512"/>
              <a:gd name="connsiteX10" fmla="*/ 0 w 2042168"/>
              <a:gd name="connsiteY10" fmla="*/ 34356 h 4504512"/>
              <a:gd name="connsiteX11" fmla="*/ 25194 w 2042168"/>
              <a:gd name="connsiteY11" fmla="*/ 27642 h 4504512"/>
              <a:gd name="connsiteX12" fmla="*/ 105538 w 2042168"/>
              <a:gd name="connsiteY12" fmla="*/ 21538 h 4504512"/>
              <a:gd name="connsiteX0" fmla="*/ 105538 w 2051636"/>
              <a:gd name="connsiteY0" fmla="*/ 20 h 4482994"/>
              <a:gd name="connsiteX1" fmla="*/ 1929686 w 2051636"/>
              <a:gd name="connsiteY1" fmla="*/ 382277 h 4482994"/>
              <a:gd name="connsiteX2" fmla="*/ 1842780 w 2051636"/>
              <a:gd name="connsiteY2" fmla="*/ 669136 h 4482994"/>
              <a:gd name="connsiteX3" fmla="*/ 1518689 w 2051636"/>
              <a:gd name="connsiteY3" fmla="*/ 958503 h 4482994"/>
              <a:gd name="connsiteX4" fmla="*/ 1509788 w 2051636"/>
              <a:gd name="connsiteY4" fmla="*/ 4222875 h 4482994"/>
              <a:gd name="connsiteX5" fmla="*/ 1513872 w 2051636"/>
              <a:gd name="connsiteY5" fmla="*/ 4482994 h 4482994"/>
              <a:gd name="connsiteX6" fmla="*/ 468479 w 2051636"/>
              <a:gd name="connsiteY6" fmla="*/ 4482994 h 4482994"/>
              <a:gd name="connsiteX7" fmla="*/ 468479 w 2051636"/>
              <a:gd name="connsiteY7" fmla="*/ 2854219 h 4482994"/>
              <a:gd name="connsiteX8" fmla="*/ 53356 w 2051636"/>
              <a:gd name="connsiteY8" fmla="*/ 143978 h 4482994"/>
              <a:gd name="connsiteX9" fmla="*/ 0 w 2051636"/>
              <a:gd name="connsiteY9" fmla="*/ 12838 h 4482994"/>
              <a:gd name="connsiteX10" fmla="*/ 25194 w 2051636"/>
              <a:gd name="connsiteY10" fmla="*/ 6124 h 4482994"/>
              <a:gd name="connsiteX11" fmla="*/ 105538 w 2051636"/>
              <a:gd name="connsiteY11" fmla="*/ 20 h 4482994"/>
              <a:gd name="connsiteX0" fmla="*/ 25194 w 2057565"/>
              <a:gd name="connsiteY0" fmla="*/ 0 h 4476870"/>
              <a:gd name="connsiteX1" fmla="*/ 1929686 w 2057565"/>
              <a:gd name="connsiteY1" fmla="*/ 376153 h 4476870"/>
              <a:gd name="connsiteX2" fmla="*/ 1842780 w 2057565"/>
              <a:gd name="connsiteY2" fmla="*/ 663012 h 4476870"/>
              <a:gd name="connsiteX3" fmla="*/ 1518689 w 2057565"/>
              <a:gd name="connsiteY3" fmla="*/ 952379 h 4476870"/>
              <a:gd name="connsiteX4" fmla="*/ 1509788 w 2057565"/>
              <a:gd name="connsiteY4" fmla="*/ 4216751 h 4476870"/>
              <a:gd name="connsiteX5" fmla="*/ 1513872 w 2057565"/>
              <a:gd name="connsiteY5" fmla="*/ 4476870 h 4476870"/>
              <a:gd name="connsiteX6" fmla="*/ 468479 w 2057565"/>
              <a:gd name="connsiteY6" fmla="*/ 4476870 h 4476870"/>
              <a:gd name="connsiteX7" fmla="*/ 468479 w 2057565"/>
              <a:gd name="connsiteY7" fmla="*/ 2848095 h 4476870"/>
              <a:gd name="connsiteX8" fmla="*/ 53356 w 2057565"/>
              <a:gd name="connsiteY8" fmla="*/ 137854 h 4476870"/>
              <a:gd name="connsiteX9" fmla="*/ 0 w 2057565"/>
              <a:gd name="connsiteY9" fmla="*/ 6714 h 4476870"/>
              <a:gd name="connsiteX10" fmla="*/ 25194 w 2057565"/>
              <a:gd name="connsiteY10" fmla="*/ 0 h 4476870"/>
              <a:gd name="connsiteX0" fmla="*/ 0 w 2057565"/>
              <a:gd name="connsiteY0" fmla="*/ 0 h 4470156"/>
              <a:gd name="connsiteX1" fmla="*/ 1929686 w 2057565"/>
              <a:gd name="connsiteY1" fmla="*/ 369439 h 4470156"/>
              <a:gd name="connsiteX2" fmla="*/ 1842780 w 2057565"/>
              <a:gd name="connsiteY2" fmla="*/ 656298 h 4470156"/>
              <a:gd name="connsiteX3" fmla="*/ 1518689 w 2057565"/>
              <a:gd name="connsiteY3" fmla="*/ 945665 h 4470156"/>
              <a:gd name="connsiteX4" fmla="*/ 1509788 w 2057565"/>
              <a:gd name="connsiteY4" fmla="*/ 4210037 h 4470156"/>
              <a:gd name="connsiteX5" fmla="*/ 1513872 w 2057565"/>
              <a:gd name="connsiteY5" fmla="*/ 4470156 h 4470156"/>
              <a:gd name="connsiteX6" fmla="*/ 468479 w 2057565"/>
              <a:gd name="connsiteY6" fmla="*/ 4470156 h 4470156"/>
              <a:gd name="connsiteX7" fmla="*/ 468479 w 2057565"/>
              <a:gd name="connsiteY7" fmla="*/ 2841381 h 4470156"/>
              <a:gd name="connsiteX8" fmla="*/ 53356 w 2057565"/>
              <a:gd name="connsiteY8" fmla="*/ 131140 h 4470156"/>
              <a:gd name="connsiteX9" fmla="*/ 0 w 2057565"/>
              <a:gd name="connsiteY9" fmla="*/ 0 h 4470156"/>
              <a:gd name="connsiteX0" fmla="*/ 0 w 1943871"/>
              <a:gd name="connsiteY0" fmla="*/ 0 h 4470156"/>
              <a:gd name="connsiteX1" fmla="*/ 1777286 w 1943871"/>
              <a:gd name="connsiteY1" fmla="*/ 262759 h 4470156"/>
              <a:gd name="connsiteX2" fmla="*/ 1842780 w 1943871"/>
              <a:gd name="connsiteY2" fmla="*/ 656298 h 4470156"/>
              <a:gd name="connsiteX3" fmla="*/ 1518689 w 1943871"/>
              <a:gd name="connsiteY3" fmla="*/ 945665 h 4470156"/>
              <a:gd name="connsiteX4" fmla="*/ 1509788 w 1943871"/>
              <a:gd name="connsiteY4" fmla="*/ 4210037 h 4470156"/>
              <a:gd name="connsiteX5" fmla="*/ 1513872 w 1943871"/>
              <a:gd name="connsiteY5" fmla="*/ 4470156 h 4470156"/>
              <a:gd name="connsiteX6" fmla="*/ 468479 w 1943871"/>
              <a:gd name="connsiteY6" fmla="*/ 4470156 h 4470156"/>
              <a:gd name="connsiteX7" fmla="*/ 468479 w 1943871"/>
              <a:gd name="connsiteY7" fmla="*/ 2841381 h 4470156"/>
              <a:gd name="connsiteX8" fmla="*/ 53356 w 1943871"/>
              <a:gd name="connsiteY8" fmla="*/ 131140 h 4470156"/>
              <a:gd name="connsiteX9" fmla="*/ 0 w 1943871"/>
              <a:gd name="connsiteY9" fmla="*/ 0 h 4470156"/>
              <a:gd name="connsiteX0" fmla="*/ 0 w 1952209"/>
              <a:gd name="connsiteY0" fmla="*/ 0 h 4470156"/>
              <a:gd name="connsiteX1" fmla="*/ 1777286 w 1952209"/>
              <a:gd name="connsiteY1" fmla="*/ 262759 h 4470156"/>
              <a:gd name="connsiteX2" fmla="*/ 1842780 w 1952209"/>
              <a:gd name="connsiteY2" fmla="*/ 656298 h 4470156"/>
              <a:gd name="connsiteX3" fmla="*/ 1518689 w 1952209"/>
              <a:gd name="connsiteY3" fmla="*/ 945665 h 4470156"/>
              <a:gd name="connsiteX4" fmla="*/ 1509788 w 1952209"/>
              <a:gd name="connsiteY4" fmla="*/ 4210037 h 4470156"/>
              <a:gd name="connsiteX5" fmla="*/ 1513872 w 1952209"/>
              <a:gd name="connsiteY5" fmla="*/ 4470156 h 4470156"/>
              <a:gd name="connsiteX6" fmla="*/ 468479 w 1952209"/>
              <a:gd name="connsiteY6" fmla="*/ 4470156 h 4470156"/>
              <a:gd name="connsiteX7" fmla="*/ 468479 w 1952209"/>
              <a:gd name="connsiteY7" fmla="*/ 2841381 h 4470156"/>
              <a:gd name="connsiteX8" fmla="*/ 53356 w 1952209"/>
              <a:gd name="connsiteY8" fmla="*/ 131140 h 4470156"/>
              <a:gd name="connsiteX9" fmla="*/ 0 w 1952209"/>
              <a:gd name="connsiteY9" fmla="*/ 0 h 4470156"/>
              <a:gd name="connsiteX0" fmla="*/ 0 w 1998253"/>
              <a:gd name="connsiteY0" fmla="*/ 0 h 4470156"/>
              <a:gd name="connsiteX1" fmla="*/ 1777286 w 1998253"/>
              <a:gd name="connsiteY1" fmla="*/ 262759 h 4470156"/>
              <a:gd name="connsiteX2" fmla="*/ 1842780 w 1998253"/>
              <a:gd name="connsiteY2" fmla="*/ 656298 h 4470156"/>
              <a:gd name="connsiteX3" fmla="*/ 1518689 w 1998253"/>
              <a:gd name="connsiteY3" fmla="*/ 945665 h 4470156"/>
              <a:gd name="connsiteX4" fmla="*/ 1509788 w 1998253"/>
              <a:gd name="connsiteY4" fmla="*/ 4210037 h 4470156"/>
              <a:gd name="connsiteX5" fmla="*/ 1513872 w 1998253"/>
              <a:gd name="connsiteY5" fmla="*/ 4470156 h 4470156"/>
              <a:gd name="connsiteX6" fmla="*/ 468479 w 1998253"/>
              <a:gd name="connsiteY6" fmla="*/ 4470156 h 4470156"/>
              <a:gd name="connsiteX7" fmla="*/ 468479 w 1998253"/>
              <a:gd name="connsiteY7" fmla="*/ 2841381 h 4470156"/>
              <a:gd name="connsiteX8" fmla="*/ 53356 w 1998253"/>
              <a:gd name="connsiteY8" fmla="*/ 131140 h 4470156"/>
              <a:gd name="connsiteX9" fmla="*/ 0 w 1998253"/>
              <a:gd name="connsiteY9" fmla="*/ 0 h 4470156"/>
              <a:gd name="connsiteX0" fmla="*/ 0 w 1852045"/>
              <a:gd name="connsiteY0" fmla="*/ 0 h 4470156"/>
              <a:gd name="connsiteX1" fmla="*/ 1777286 w 1852045"/>
              <a:gd name="connsiteY1" fmla="*/ 262759 h 4470156"/>
              <a:gd name="connsiteX2" fmla="*/ 1518689 w 1852045"/>
              <a:gd name="connsiteY2" fmla="*/ 945665 h 4470156"/>
              <a:gd name="connsiteX3" fmla="*/ 1509788 w 1852045"/>
              <a:gd name="connsiteY3" fmla="*/ 4210037 h 4470156"/>
              <a:gd name="connsiteX4" fmla="*/ 1513872 w 1852045"/>
              <a:gd name="connsiteY4" fmla="*/ 4470156 h 4470156"/>
              <a:gd name="connsiteX5" fmla="*/ 468479 w 1852045"/>
              <a:gd name="connsiteY5" fmla="*/ 4470156 h 4470156"/>
              <a:gd name="connsiteX6" fmla="*/ 468479 w 1852045"/>
              <a:gd name="connsiteY6" fmla="*/ 2841381 h 4470156"/>
              <a:gd name="connsiteX7" fmla="*/ 53356 w 1852045"/>
              <a:gd name="connsiteY7" fmla="*/ 131140 h 4470156"/>
              <a:gd name="connsiteX8" fmla="*/ 0 w 1852045"/>
              <a:gd name="connsiteY8" fmla="*/ 0 h 4470156"/>
              <a:gd name="connsiteX0" fmla="*/ 0 w 1852045"/>
              <a:gd name="connsiteY0" fmla="*/ 0 h 4470156"/>
              <a:gd name="connsiteX1" fmla="*/ 1777286 w 1852045"/>
              <a:gd name="connsiteY1" fmla="*/ 262759 h 4470156"/>
              <a:gd name="connsiteX2" fmla="*/ 1518689 w 1852045"/>
              <a:gd name="connsiteY2" fmla="*/ 945665 h 4470156"/>
              <a:gd name="connsiteX3" fmla="*/ 1509788 w 1852045"/>
              <a:gd name="connsiteY3" fmla="*/ 4210037 h 4470156"/>
              <a:gd name="connsiteX4" fmla="*/ 1513872 w 1852045"/>
              <a:gd name="connsiteY4" fmla="*/ 4470156 h 4470156"/>
              <a:gd name="connsiteX5" fmla="*/ 468479 w 1852045"/>
              <a:gd name="connsiteY5" fmla="*/ 4470156 h 4470156"/>
              <a:gd name="connsiteX6" fmla="*/ 468479 w 1852045"/>
              <a:gd name="connsiteY6" fmla="*/ 2841381 h 4470156"/>
              <a:gd name="connsiteX7" fmla="*/ 53356 w 1852045"/>
              <a:gd name="connsiteY7" fmla="*/ 131140 h 4470156"/>
              <a:gd name="connsiteX8" fmla="*/ 0 w 1852045"/>
              <a:gd name="connsiteY8" fmla="*/ 0 h 4470156"/>
              <a:gd name="connsiteX0" fmla="*/ 0 w 1968913"/>
              <a:gd name="connsiteY0" fmla="*/ 0 h 4470156"/>
              <a:gd name="connsiteX1" fmla="*/ 1777286 w 1968913"/>
              <a:gd name="connsiteY1" fmla="*/ 262759 h 4470156"/>
              <a:gd name="connsiteX2" fmla="*/ 1518689 w 1968913"/>
              <a:gd name="connsiteY2" fmla="*/ 945665 h 4470156"/>
              <a:gd name="connsiteX3" fmla="*/ 1509788 w 1968913"/>
              <a:gd name="connsiteY3" fmla="*/ 4210037 h 4470156"/>
              <a:gd name="connsiteX4" fmla="*/ 1513872 w 1968913"/>
              <a:gd name="connsiteY4" fmla="*/ 4470156 h 4470156"/>
              <a:gd name="connsiteX5" fmla="*/ 468479 w 1968913"/>
              <a:gd name="connsiteY5" fmla="*/ 4470156 h 4470156"/>
              <a:gd name="connsiteX6" fmla="*/ 468479 w 1968913"/>
              <a:gd name="connsiteY6" fmla="*/ 2841381 h 4470156"/>
              <a:gd name="connsiteX7" fmla="*/ 53356 w 1968913"/>
              <a:gd name="connsiteY7" fmla="*/ 131140 h 4470156"/>
              <a:gd name="connsiteX8" fmla="*/ 0 w 1968913"/>
              <a:gd name="connsiteY8" fmla="*/ 0 h 4470156"/>
              <a:gd name="connsiteX0" fmla="*/ 0 w 1994173"/>
              <a:gd name="connsiteY0" fmla="*/ 0 h 4470156"/>
              <a:gd name="connsiteX1" fmla="*/ 1777286 w 1994173"/>
              <a:gd name="connsiteY1" fmla="*/ 262759 h 4470156"/>
              <a:gd name="connsiteX2" fmla="*/ 1518689 w 1994173"/>
              <a:gd name="connsiteY2" fmla="*/ 945665 h 4470156"/>
              <a:gd name="connsiteX3" fmla="*/ 1509788 w 1994173"/>
              <a:gd name="connsiteY3" fmla="*/ 4210037 h 4470156"/>
              <a:gd name="connsiteX4" fmla="*/ 1513872 w 1994173"/>
              <a:gd name="connsiteY4" fmla="*/ 4470156 h 4470156"/>
              <a:gd name="connsiteX5" fmla="*/ 468479 w 1994173"/>
              <a:gd name="connsiteY5" fmla="*/ 4470156 h 4470156"/>
              <a:gd name="connsiteX6" fmla="*/ 468479 w 1994173"/>
              <a:gd name="connsiteY6" fmla="*/ 2841381 h 4470156"/>
              <a:gd name="connsiteX7" fmla="*/ 53356 w 1994173"/>
              <a:gd name="connsiteY7" fmla="*/ 131140 h 4470156"/>
              <a:gd name="connsiteX8" fmla="*/ 0 w 1994173"/>
              <a:gd name="connsiteY8" fmla="*/ 0 h 4470156"/>
              <a:gd name="connsiteX0" fmla="*/ 0 w 1994173"/>
              <a:gd name="connsiteY0" fmla="*/ 0 h 4470156"/>
              <a:gd name="connsiteX1" fmla="*/ 1777286 w 1994173"/>
              <a:gd name="connsiteY1" fmla="*/ 262759 h 4470156"/>
              <a:gd name="connsiteX2" fmla="*/ 1518689 w 1994173"/>
              <a:gd name="connsiteY2" fmla="*/ 945665 h 4470156"/>
              <a:gd name="connsiteX3" fmla="*/ 1509788 w 1994173"/>
              <a:gd name="connsiteY3" fmla="*/ 4210037 h 4470156"/>
              <a:gd name="connsiteX4" fmla="*/ 1513872 w 1994173"/>
              <a:gd name="connsiteY4" fmla="*/ 4470156 h 4470156"/>
              <a:gd name="connsiteX5" fmla="*/ 468479 w 1994173"/>
              <a:gd name="connsiteY5" fmla="*/ 4470156 h 4470156"/>
              <a:gd name="connsiteX6" fmla="*/ 468479 w 1994173"/>
              <a:gd name="connsiteY6" fmla="*/ 2841381 h 4470156"/>
              <a:gd name="connsiteX7" fmla="*/ 152416 w 1994173"/>
              <a:gd name="connsiteY7" fmla="*/ 405460 h 4470156"/>
              <a:gd name="connsiteX8" fmla="*/ 0 w 1994173"/>
              <a:gd name="connsiteY8" fmla="*/ 0 h 4470156"/>
              <a:gd name="connsiteX0" fmla="*/ 0 w 1994173"/>
              <a:gd name="connsiteY0" fmla="*/ 0 h 4470156"/>
              <a:gd name="connsiteX1" fmla="*/ 1777286 w 1994173"/>
              <a:gd name="connsiteY1" fmla="*/ 262759 h 4470156"/>
              <a:gd name="connsiteX2" fmla="*/ 1518689 w 1994173"/>
              <a:gd name="connsiteY2" fmla="*/ 945665 h 4470156"/>
              <a:gd name="connsiteX3" fmla="*/ 1509788 w 1994173"/>
              <a:gd name="connsiteY3" fmla="*/ 4210037 h 4470156"/>
              <a:gd name="connsiteX4" fmla="*/ 1513872 w 1994173"/>
              <a:gd name="connsiteY4" fmla="*/ 4470156 h 4470156"/>
              <a:gd name="connsiteX5" fmla="*/ 468479 w 1994173"/>
              <a:gd name="connsiteY5" fmla="*/ 4470156 h 4470156"/>
              <a:gd name="connsiteX6" fmla="*/ 468479 w 1994173"/>
              <a:gd name="connsiteY6" fmla="*/ 2841381 h 4470156"/>
              <a:gd name="connsiteX7" fmla="*/ 129556 w 1994173"/>
              <a:gd name="connsiteY7" fmla="*/ 382600 h 4470156"/>
              <a:gd name="connsiteX8" fmla="*/ 0 w 1994173"/>
              <a:gd name="connsiteY8" fmla="*/ 0 h 4470156"/>
              <a:gd name="connsiteX0" fmla="*/ 0 w 1994173"/>
              <a:gd name="connsiteY0" fmla="*/ 0 h 4470156"/>
              <a:gd name="connsiteX1" fmla="*/ 1777286 w 1994173"/>
              <a:gd name="connsiteY1" fmla="*/ 262759 h 4470156"/>
              <a:gd name="connsiteX2" fmla="*/ 1518689 w 1994173"/>
              <a:gd name="connsiteY2" fmla="*/ 945665 h 4470156"/>
              <a:gd name="connsiteX3" fmla="*/ 1509788 w 1994173"/>
              <a:gd name="connsiteY3" fmla="*/ 4210037 h 4470156"/>
              <a:gd name="connsiteX4" fmla="*/ 1513872 w 1994173"/>
              <a:gd name="connsiteY4" fmla="*/ 4470156 h 4470156"/>
              <a:gd name="connsiteX5" fmla="*/ 468479 w 1994173"/>
              <a:gd name="connsiteY5" fmla="*/ 4470156 h 4470156"/>
              <a:gd name="connsiteX6" fmla="*/ 437999 w 1994173"/>
              <a:gd name="connsiteY6" fmla="*/ 2879481 h 4470156"/>
              <a:gd name="connsiteX7" fmla="*/ 129556 w 1994173"/>
              <a:gd name="connsiteY7" fmla="*/ 382600 h 4470156"/>
              <a:gd name="connsiteX8" fmla="*/ 0 w 1994173"/>
              <a:gd name="connsiteY8" fmla="*/ 0 h 4470156"/>
              <a:gd name="connsiteX0" fmla="*/ 0 w 1994173"/>
              <a:gd name="connsiteY0" fmla="*/ 0 h 4493016"/>
              <a:gd name="connsiteX1" fmla="*/ 1777286 w 1994173"/>
              <a:gd name="connsiteY1" fmla="*/ 262759 h 4493016"/>
              <a:gd name="connsiteX2" fmla="*/ 1518689 w 1994173"/>
              <a:gd name="connsiteY2" fmla="*/ 945665 h 4493016"/>
              <a:gd name="connsiteX3" fmla="*/ 1509788 w 1994173"/>
              <a:gd name="connsiteY3" fmla="*/ 4210037 h 4493016"/>
              <a:gd name="connsiteX4" fmla="*/ 1513872 w 1994173"/>
              <a:gd name="connsiteY4" fmla="*/ 4470156 h 4493016"/>
              <a:gd name="connsiteX5" fmla="*/ 415139 w 1994173"/>
              <a:gd name="connsiteY5" fmla="*/ 4493016 h 4493016"/>
              <a:gd name="connsiteX6" fmla="*/ 437999 w 1994173"/>
              <a:gd name="connsiteY6" fmla="*/ 2879481 h 4493016"/>
              <a:gd name="connsiteX7" fmla="*/ 129556 w 1994173"/>
              <a:gd name="connsiteY7" fmla="*/ 382600 h 4493016"/>
              <a:gd name="connsiteX8" fmla="*/ 0 w 1994173"/>
              <a:gd name="connsiteY8" fmla="*/ 0 h 4493016"/>
              <a:gd name="connsiteX0" fmla="*/ 0 w 1994173"/>
              <a:gd name="connsiteY0" fmla="*/ 23969 h 4516985"/>
              <a:gd name="connsiteX1" fmla="*/ 323697 w 1994173"/>
              <a:gd name="connsiteY1" fmla="*/ 66905 h 4516985"/>
              <a:gd name="connsiteX2" fmla="*/ 1777286 w 1994173"/>
              <a:gd name="connsiteY2" fmla="*/ 286728 h 4516985"/>
              <a:gd name="connsiteX3" fmla="*/ 1518689 w 1994173"/>
              <a:gd name="connsiteY3" fmla="*/ 969634 h 4516985"/>
              <a:gd name="connsiteX4" fmla="*/ 1509788 w 1994173"/>
              <a:gd name="connsiteY4" fmla="*/ 4234006 h 4516985"/>
              <a:gd name="connsiteX5" fmla="*/ 1513872 w 1994173"/>
              <a:gd name="connsiteY5" fmla="*/ 4494125 h 4516985"/>
              <a:gd name="connsiteX6" fmla="*/ 415139 w 1994173"/>
              <a:gd name="connsiteY6" fmla="*/ 4516985 h 4516985"/>
              <a:gd name="connsiteX7" fmla="*/ 437999 w 1994173"/>
              <a:gd name="connsiteY7" fmla="*/ 2903450 h 4516985"/>
              <a:gd name="connsiteX8" fmla="*/ 129556 w 1994173"/>
              <a:gd name="connsiteY8" fmla="*/ 406569 h 4516985"/>
              <a:gd name="connsiteX9" fmla="*/ 0 w 1994173"/>
              <a:gd name="connsiteY9" fmla="*/ 23969 h 4516985"/>
              <a:gd name="connsiteX0" fmla="*/ 0 w 1994173"/>
              <a:gd name="connsiteY0" fmla="*/ 23969 h 4516985"/>
              <a:gd name="connsiteX1" fmla="*/ 323697 w 1994173"/>
              <a:gd name="connsiteY1" fmla="*/ 66905 h 4516985"/>
              <a:gd name="connsiteX2" fmla="*/ 1777286 w 1994173"/>
              <a:gd name="connsiteY2" fmla="*/ 286728 h 4516985"/>
              <a:gd name="connsiteX3" fmla="*/ 1518689 w 1994173"/>
              <a:gd name="connsiteY3" fmla="*/ 969634 h 4516985"/>
              <a:gd name="connsiteX4" fmla="*/ 1509788 w 1994173"/>
              <a:gd name="connsiteY4" fmla="*/ 4234006 h 4516985"/>
              <a:gd name="connsiteX5" fmla="*/ 1513872 w 1994173"/>
              <a:gd name="connsiteY5" fmla="*/ 4494125 h 4516985"/>
              <a:gd name="connsiteX6" fmla="*/ 415139 w 1994173"/>
              <a:gd name="connsiteY6" fmla="*/ 4516985 h 4516985"/>
              <a:gd name="connsiteX7" fmla="*/ 437999 w 1994173"/>
              <a:gd name="connsiteY7" fmla="*/ 2903450 h 4516985"/>
              <a:gd name="connsiteX8" fmla="*/ 129556 w 1994173"/>
              <a:gd name="connsiteY8" fmla="*/ 406569 h 4516985"/>
              <a:gd name="connsiteX9" fmla="*/ 0 w 1994173"/>
              <a:gd name="connsiteY9" fmla="*/ 23969 h 4516985"/>
              <a:gd name="connsiteX0" fmla="*/ 11613 w 2005786"/>
              <a:gd name="connsiteY0" fmla="*/ 55386 h 4548402"/>
              <a:gd name="connsiteX1" fmla="*/ 335310 w 2005786"/>
              <a:gd name="connsiteY1" fmla="*/ 98322 h 4548402"/>
              <a:gd name="connsiteX2" fmla="*/ 1788899 w 2005786"/>
              <a:gd name="connsiteY2" fmla="*/ 318145 h 4548402"/>
              <a:gd name="connsiteX3" fmla="*/ 1530302 w 2005786"/>
              <a:gd name="connsiteY3" fmla="*/ 1001051 h 4548402"/>
              <a:gd name="connsiteX4" fmla="*/ 1521401 w 2005786"/>
              <a:gd name="connsiteY4" fmla="*/ 4265423 h 4548402"/>
              <a:gd name="connsiteX5" fmla="*/ 1525485 w 2005786"/>
              <a:gd name="connsiteY5" fmla="*/ 4525542 h 4548402"/>
              <a:gd name="connsiteX6" fmla="*/ 426752 w 2005786"/>
              <a:gd name="connsiteY6" fmla="*/ 4548402 h 4548402"/>
              <a:gd name="connsiteX7" fmla="*/ 449612 w 2005786"/>
              <a:gd name="connsiteY7" fmla="*/ 2934867 h 4548402"/>
              <a:gd name="connsiteX8" fmla="*/ 141169 w 2005786"/>
              <a:gd name="connsiteY8" fmla="*/ 437986 h 4548402"/>
              <a:gd name="connsiteX9" fmla="*/ 11613 w 2005786"/>
              <a:gd name="connsiteY9" fmla="*/ 55386 h 4548402"/>
              <a:gd name="connsiteX0" fmla="*/ 10298 w 2004471"/>
              <a:gd name="connsiteY0" fmla="*/ 14936 h 4507952"/>
              <a:gd name="connsiteX1" fmla="*/ 333995 w 2004471"/>
              <a:gd name="connsiteY1" fmla="*/ 57872 h 4507952"/>
              <a:gd name="connsiteX2" fmla="*/ 1787584 w 2004471"/>
              <a:gd name="connsiteY2" fmla="*/ 277695 h 4507952"/>
              <a:gd name="connsiteX3" fmla="*/ 1528987 w 2004471"/>
              <a:gd name="connsiteY3" fmla="*/ 960601 h 4507952"/>
              <a:gd name="connsiteX4" fmla="*/ 1520086 w 2004471"/>
              <a:gd name="connsiteY4" fmla="*/ 4224973 h 4507952"/>
              <a:gd name="connsiteX5" fmla="*/ 1524170 w 2004471"/>
              <a:gd name="connsiteY5" fmla="*/ 4485092 h 4507952"/>
              <a:gd name="connsiteX6" fmla="*/ 425437 w 2004471"/>
              <a:gd name="connsiteY6" fmla="*/ 4507952 h 4507952"/>
              <a:gd name="connsiteX7" fmla="*/ 448297 w 2004471"/>
              <a:gd name="connsiteY7" fmla="*/ 2894417 h 4507952"/>
              <a:gd name="connsiteX8" fmla="*/ 139854 w 2004471"/>
              <a:gd name="connsiteY8" fmla="*/ 397536 h 4507952"/>
              <a:gd name="connsiteX9" fmla="*/ 10298 w 2004471"/>
              <a:gd name="connsiteY9" fmla="*/ 14936 h 4507952"/>
              <a:gd name="connsiteX0" fmla="*/ 4672 w 1998845"/>
              <a:gd name="connsiteY0" fmla="*/ 18283 h 4511299"/>
              <a:gd name="connsiteX1" fmla="*/ 328369 w 1998845"/>
              <a:gd name="connsiteY1" fmla="*/ 61219 h 4511299"/>
              <a:gd name="connsiteX2" fmla="*/ 1781958 w 1998845"/>
              <a:gd name="connsiteY2" fmla="*/ 281042 h 4511299"/>
              <a:gd name="connsiteX3" fmla="*/ 1523361 w 1998845"/>
              <a:gd name="connsiteY3" fmla="*/ 963948 h 4511299"/>
              <a:gd name="connsiteX4" fmla="*/ 1514460 w 1998845"/>
              <a:gd name="connsiteY4" fmla="*/ 4228320 h 4511299"/>
              <a:gd name="connsiteX5" fmla="*/ 1518544 w 1998845"/>
              <a:gd name="connsiteY5" fmla="*/ 4488439 h 4511299"/>
              <a:gd name="connsiteX6" fmla="*/ 419811 w 1998845"/>
              <a:gd name="connsiteY6" fmla="*/ 4511299 h 4511299"/>
              <a:gd name="connsiteX7" fmla="*/ 442671 w 1998845"/>
              <a:gd name="connsiteY7" fmla="*/ 2897764 h 4511299"/>
              <a:gd name="connsiteX8" fmla="*/ 134228 w 1998845"/>
              <a:gd name="connsiteY8" fmla="*/ 400883 h 4511299"/>
              <a:gd name="connsiteX9" fmla="*/ 4672 w 1998845"/>
              <a:gd name="connsiteY9" fmla="*/ 18283 h 4511299"/>
              <a:gd name="connsiteX0" fmla="*/ 11536 w 1950614"/>
              <a:gd name="connsiteY0" fmla="*/ 22880 h 4515896"/>
              <a:gd name="connsiteX1" fmla="*/ 453343 w 1950614"/>
              <a:gd name="connsiteY1" fmla="*/ 69626 h 4515896"/>
              <a:gd name="connsiteX2" fmla="*/ 1788822 w 1950614"/>
              <a:gd name="connsiteY2" fmla="*/ 285639 h 4515896"/>
              <a:gd name="connsiteX3" fmla="*/ 1530225 w 1950614"/>
              <a:gd name="connsiteY3" fmla="*/ 968545 h 4515896"/>
              <a:gd name="connsiteX4" fmla="*/ 1521324 w 1950614"/>
              <a:gd name="connsiteY4" fmla="*/ 4232917 h 4515896"/>
              <a:gd name="connsiteX5" fmla="*/ 1525408 w 1950614"/>
              <a:gd name="connsiteY5" fmla="*/ 4493036 h 4515896"/>
              <a:gd name="connsiteX6" fmla="*/ 426675 w 1950614"/>
              <a:gd name="connsiteY6" fmla="*/ 4515896 h 4515896"/>
              <a:gd name="connsiteX7" fmla="*/ 449535 w 1950614"/>
              <a:gd name="connsiteY7" fmla="*/ 2902361 h 4515896"/>
              <a:gd name="connsiteX8" fmla="*/ 141092 w 1950614"/>
              <a:gd name="connsiteY8" fmla="*/ 405480 h 4515896"/>
              <a:gd name="connsiteX9" fmla="*/ 11536 w 1950614"/>
              <a:gd name="connsiteY9" fmla="*/ 22880 h 4515896"/>
              <a:gd name="connsiteX0" fmla="*/ 11536 w 1970005"/>
              <a:gd name="connsiteY0" fmla="*/ 22880 h 4515896"/>
              <a:gd name="connsiteX1" fmla="*/ 453343 w 1970005"/>
              <a:gd name="connsiteY1" fmla="*/ 69626 h 4515896"/>
              <a:gd name="connsiteX2" fmla="*/ 1788822 w 1970005"/>
              <a:gd name="connsiteY2" fmla="*/ 285639 h 4515896"/>
              <a:gd name="connsiteX3" fmla="*/ 1530225 w 1970005"/>
              <a:gd name="connsiteY3" fmla="*/ 968545 h 4515896"/>
              <a:gd name="connsiteX4" fmla="*/ 1521324 w 1970005"/>
              <a:gd name="connsiteY4" fmla="*/ 4232917 h 4515896"/>
              <a:gd name="connsiteX5" fmla="*/ 1525408 w 1970005"/>
              <a:gd name="connsiteY5" fmla="*/ 4493036 h 4515896"/>
              <a:gd name="connsiteX6" fmla="*/ 426675 w 1970005"/>
              <a:gd name="connsiteY6" fmla="*/ 4515896 h 4515896"/>
              <a:gd name="connsiteX7" fmla="*/ 449535 w 1970005"/>
              <a:gd name="connsiteY7" fmla="*/ 2902361 h 4515896"/>
              <a:gd name="connsiteX8" fmla="*/ 141092 w 1970005"/>
              <a:gd name="connsiteY8" fmla="*/ 405480 h 4515896"/>
              <a:gd name="connsiteX9" fmla="*/ 11536 w 1970005"/>
              <a:gd name="connsiteY9" fmla="*/ 22880 h 4515896"/>
              <a:gd name="connsiteX0" fmla="*/ 11536 w 1995074"/>
              <a:gd name="connsiteY0" fmla="*/ 22880 h 4515896"/>
              <a:gd name="connsiteX1" fmla="*/ 453343 w 1995074"/>
              <a:gd name="connsiteY1" fmla="*/ 69626 h 4515896"/>
              <a:gd name="connsiteX2" fmla="*/ 1788822 w 1995074"/>
              <a:gd name="connsiteY2" fmla="*/ 285639 h 4515896"/>
              <a:gd name="connsiteX3" fmla="*/ 1530225 w 1995074"/>
              <a:gd name="connsiteY3" fmla="*/ 968545 h 4515896"/>
              <a:gd name="connsiteX4" fmla="*/ 1521324 w 1995074"/>
              <a:gd name="connsiteY4" fmla="*/ 4232917 h 4515896"/>
              <a:gd name="connsiteX5" fmla="*/ 1525408 w 1995074"/>
              <a:gd name="connsiteY5" fmla="*/ 4493036 h 4515896"/>
              <a:gd name="connsiteX6" fmla="*/ 426675 w 1995074"/>
              <a:gd name="connsiteY6" fmla="*/ 4515896 h 4515896"/>
              <a:gd name="connsiteX7" fmla="*/ 449535 w 1995074"/>
              <a:gd name="connsiteY7" fmla="*/ 2902361 h 4515896"/>
              <a:gd name="connsiteX8" fmla="*/ 141092 w 1995074"/>
              <a:gd name="connsiteY8" fmla="*/ 405480 h 4515896"/>
              <a:gd name="connsiteX9" fmla="*/ 11536 w 1995074"/>
              <a:gd name="connsiteY9" fmla="*/ 22880 h 4515896"/>
              <a:gd name="connsiteX0" fmla="*/ 4666 w 1988204"/>
              <a:gd name="connsiteY0" fmla="*/ 17875 h 4510891"/>
              <a:gd name="connsiteX1" fmla="*/ 446473 w 1988204"/>
              <a:gd name="connsiteY1" fmla="*/ 64621 h 4510891"/>
              <a:gd name="connsiteX2" fmla="*/ 1781952 w 1988204"/>
              <a:gd name="connsiteY2" fmla="*/ 280634 h 4510891"/>
              <a:gd name="connsiteX3" fmla="*/ 1523355 w 1988204"/>
              <a:gd name="connsiteY3" fmla="*/ 963540 h 4510891"/>
              <a:gd name="connsiteX4" fmla="*/ 1514454 w 1988204"/>
              <a:gd name="connsiteY4" fmla="*/ 4227912 h 4510891"/>
              <a:gd name="connsiteX5" fmla="*/ 1518538 w 1988204"/>
              <a:gd name="connsiteY5" fmla="*/ 4488031 h 4510891"/>
              <a:gd name="connsiteX6" fmla="*/ 419805 w 1988204"/>
              <a:gd name="connsiteY6" fmla="*/ 4510891 h 4510891"/>
              <a:gd name="connsiteX7" fmla="*/ 442665 w 1988204"/>
              <a:gd name="connsiteY7" fmla="*/ 2897356 h 4510891"/>
              <a:gd name="connsiteX8" fmla="*/ 134222 w 1988204"/>
              <a:gd name="connsiteY8" fmla="*/ 400475 h 4510891"/>
              <a:gd name="connsiteX9" fmla="*/ 4666 w 1988204"/>
              <a:gd name="connsiteY9" fmla="*/ 17875 h 4510891"/>
              <a:gd name="connsiteX0" fmla="*/ 4666 w 1988204"/>
              <a:gd name="connsiteY0" fmla="*/ 17875 h 4510891"/>
              <a:gd name="connsiteX1" fmla="*/ 446473 w 1988204"/>
              <a:gd name="connsiteY1" fmla="*/ 64621 h 4510891"/>
              <a:gd name="connsiteX2" fmla="*/ 1781952 w 1988204"/>
              <a:gd name="connsiteY2" fmla="*/ 280634 h 4510891"/>
              <a:gd name="connsiteX3" fmla="*/ 1523355 w 1988204"/>
              <a:gd name="connsiteY3" fmla="*/ 963540 h 4510891"/>
              <a:gd name="connsiteX4" fmla="*/ 1514454 w 1988204"/>
              <a:gd name="connsiteY4" fmla="*/ 4227912 h 4510891"/>
              <a:gd name="connsiteX5" fmla="*/ 1518538 w 1988204"/>
              <a:gd name="connsiteY5" fmla="*/ 4488031 h 4510891"/>
              <a:gd name="connsiteX6" fmla="*/ 419805 w 1988204"/>
              <a:gd name="connsiteY6" fmla="*/ 4510891 h 4510891"/>
              <a:gd name="connsiteX7" fmla="*/ 442035 w 1988204"/>
              <a:gd name="connsiteY7" fmla="*/ 3852322 h 4510891"/>
              <a:gd name="connsiteX8" fmla="*/ 442665 w 1988204"/>
              <a:gd name="connsiteY8" fmla="*/ 2897356 h 4510891"/>
              <a:gd name="connsiteX9" fmla="*/ 134222 w 1988204"/>
              <a:gd name="connsiteY9" fmla="*/ 400475 h 4510891"/>
              <a:gd name="connsiteX10" fmla="*/ 4666 w 1988204"/>
              <a:gd name="connsiteY10" fmla="*/ 17875 h 4510891"/>
              <a:gd name="connsiteX0" fmla="*/ 4666 w 1988204"/>
              <a:gd name="connsiteY0" fmla="*/ 17875 h 4510891"/>
              <a:gd name="connsiteX1" fmla="*/ 446473 w 1988204"/>
              <a:gd name="connsiteY1" fmla="*/ 64621 h 4510891"/>
              <a:gd name="connsiteX2" fmla="*/ 1781952 w 1988204"/>
              <a:gd name="connsiteY2" fmla="*/ 280634 h 4510891"/>
              <a:gd name="connsiteX3" fmla="*/ 1523355 w 1988204"/>
              <a:gd name="connsiteY3" fmla="*/ 963540 h 4510891"/>
              <a:gd name="connsiteX4" fmla="*/ 1501068 w 1988204"/>
              <a:gd name="connsiteY4" fmla="*/ 3950652 h 4510891"/>
              <a:gd name="connsiteX5" fmla="*/ 1514454 w 1988204"/>
              <a:gd name="connsiteY5" fmla="*/ 4227912 h 4510891"/>
              <a:gd name="connsiteX6" fmla="*/ 1518538 w 1988204"/>
              <a:gd name="connsiteY6" fmla="*/ 4488031 h 4510891"/>
              <a:gd name="connsiteX7" fmla="*/ 419805 w 1988204"/>
              <a:gd name="connsiteY7" fmla="*/ 4510891 h 4510891"/>
              <a:gd name="connsiteX8" fmla="*/ 442035 w 1988204"/>
              <a:gd name="connsiteY8" fmla="*/ 3852322 h 4510891"/>
              <a:gd name="connsiteX9" fmla="*/ 442665 w 1988204"/>
              <a:gd name="connsiteY9" fmla="*/ 2897356 h 4510891"/>
              <a:gd name="connsiteX10" fmla="*/ 134222 w 1988204"/>
              <a:gd name="connsiteY10" fmla="*/ 400475 h 4510891"/>
              <a:gd name="connsiteX11" fmla="*/ 4666 w 1988204"/>
              <a:gd name="connsiteY11" fmla="*/ 17875 h 4510891"/>
              <a:gd name="connsiteX0" fmla="*/ 4666 w 1988204"/>
              <a:gd name="connsiteY0" fmla="*/ 17875 h 4510891"/>
              <a:gd name="connsiteX1" fmla="*/ 446473 w 1988204"/>
              <a:gd name="connsiteY1" fmla="*/ 64621 h 4510891"/>
              <a:gd name="connsiteX2" fmla="*/ 1781952 w 1988204"/>
              <a:gd name="connsiteY2" fmla="*/ 280634 h 4510891"/>
              <a:gd name="connsiteX3" fmla="*/ 1523355 w 1988204"/>
              <a:gd name="connsiteY3" fmla="*/ 963540 h 4510891"/>
              <a:gd name="connsiteX4" fmla="*/ 1501068 w 1988204"/>
              <a:gd name="connsiteY4" fmla="*/ 3950652 h 4510891"/>
              <a:gd name="connsiteX5" fmla="*/ 1518538 w 1988204"/>
              <a:gd name="connsiteY5" fmla="*/ 4488031 h 4510891"/>
              <a:gd name="connsiteX6" fmla="*/ 419805 w 1988204"/>
              <a:gd name="connsiteY6" fmla="*/ 4510891 h 4510891"/>
              <a:gd name="connsiteX7" fmla="*/ 442035 w 1988204"/>
              <a:gd name="connsiteY7" fmla="*/ 3852322 h 4510891"/>
              <a:gd name="connsiteX8" fmla="*/ 442665 w 1988204"/>
              <a:gd name="connsiteY8" fmla="*/ 2897356 h 4510891"/>
              <a:gd name="connsiteX9" fmla="*/ 134222 w 1988204"/>
              <a:gd name="connsiteY9" fmla="*/ 400475 h 4510891"/>
              <a:gd name="connsiteX10" fmla="*/ 4666 w 1988204"/>
              <a:gd name="connsiteY10" fmla="*/ 17875 h 4510891"/>
              <a:gd name="connsiteX0" fmla="*/ 4666 w 1988204"/>
              <a:gd name="connsiteY0" fmla="*/ 17875 h 4516146"/>
              <a:gd name="connsiteX1" fmla="*/ 446473 w 1988204"/>
              <a:gd name="connsiteY1" fmla="*/ 64621 h 4516146"/>
              <a:gd name="connsiteX2" fmla="*/ 1781952 w 1988204"/>
              <a:gd name="connsiteY2" fmla="*/ 280634 h 4516146"/>
              <a:gd name="connsiteX3" fmla="*/ 1523355 w 1988204"/>
              <a:gd name="connsiteY3" fmla="*/ 963540 h 4516146"/>
              <a:gd name="connsiteX4" fmla="*/ 1501068 w 1988204"/>
              <a:gd name="connsiteY4" fmla="*/ 3950652 h 4516146"/>
              <a:gd name="connsiteX5" fmla="*/ 419805 w 1988204"/>
              <a:gd name="connsiteY5" fmla="*/ 4510891 h 4516146"/>
              <a:gd name="connsiteX6" fmla="*/ 442035 w 1988204"/>
              <a:gd name="connsiteY6" fmla="*/ 3852322 h 4516146"/>
              <a:gd name="connsiteX7" fmla="*/ 442665 w 1988204"/>
              <a:gd name="connsiteY7" fmla="*/ 2897356 h 4516146"/>
              <a:gd name="connsiteX8" fmla="*/ 134222 w 1988204"/>
              <a:gd name="connsiteY8" fmla="*/ 400475 h 4516146"/>
              <a:gd name="connsiteX9" fmla="*/ 4666 w 1988204"/>
              <a:gd name="connsiteY9" fmla="*/ 17875 h 4516146"/>
              <a:gd name="connsiteX0" fmla="*/ 4666 w 1988204"/>
              <a:gd name="connsiteY0" fmla="*/ 17875 h 4497455"/>
              <a:gd name="connsiteX1" fmla="*/ 446473 w 1988204"/>
              <a:gd name="connsiteY1" fmla="*/ 64621 h 4497455"/>
              <a:gd name="connsiteX2" fmla="*/ 1781952 w 1988204"/>
              <a:gd name="connsiteY2" fmla="*/ 280634 h 4497455"/>
              <a:gd name="connsiteX3" fmla="*/ 1523355 w 1988204"/>
              <a:gd name="connsiteY3" fmla="*/ 963540 h 4497455"/>
              <a:gd name="connsiteX4" fmla="*/ 1501068 w 1988204"/>
              <a:gd name="connsiteY4" fmla="*/ 3950652 h 4497455"/>
              <a:gd name="connsiteX5" fmla="*/ 925240 w 1988204"/>
              <a:gd name="connsiteY5" fmla="*/ 4490525 h 4497455"/>
              <a:gd name="connsiteX6" fmla="*/ 442035 w 1988204"/>
              <a:gd name="connsiteY6" fmla="*/ 3852322 h 4497455"/>
              <a:gd name="connsiteX7" fmla="*/ 442665 w 1988204"/>
              <a:gd name="connsiteY7" fmla="*/ 2897356 h 4497455"/>
              <a:gd name="connsiteX8" fmla="*/ 134222 w 1988204"/>
              <a:gd name="connsiteY8" fmla="*/ 400475 h 4497455"/>
              <a:gd name="connsiteX9" fmla="*/ 4666 w 1988204"/>
              <a:gd name="connsiteY9" fmla="*/ 17875 h 4497455"/>
              <a:gd name="connsiteX0" fmla="*/ 4666 w 1988204"/>
              <a:gd name="connsiteY0" fmla="*/ 17875 h 4580008"/>
              <a:gd name="connsiteX1" fmla="*/ 446473 w 1988204"/>
              <a:gd name="connsiteY1" fmla="*/ 64621 h 4580008"/>
              <a:gd name="connsiteX2" fmla="*/ 1781952 w 1988204"/>
              <a:gd name="connsiteY2" fmla="*/ 280634 h 4580008"/>
              <a:gd name="connsiteX3" fmla="*/ 1523355 w 1988204"/>
              <a:gd name="connsiteY3" fmla="*/ 963540 h 4580008"/>
              <a:gd name="connsiteX4" fmla="*/ 1501068 w 1988204"/>
              <a:gd name="connsiteY4" fmla="*/ 3950652 h 4580008"/>
              <a:gd name="connsiteX5" fmla="*/ 925240 w 1988204"/>
              <a:gd name="connsiteY5" fmla="*/ 4490525 h 4580008"/>
              <a:gd name="connsiteX6" fmla="*/ 442035 w 1988204"/>
              <a:gd name="connsiteY6" fmla="*/ 3852322 h 4580008"/>
              <a:gd name="connsiteX7" fmla="*/ 442665 w 1988204"/>
              <a:gd name="connsiteY7" fmla="*/ 2897356 h 4580008"/>
              <a:gd name="connsiteX8" fmla="*/ 134222 w 1988204"/>
              <a:gd name="connsiteY8" fmla="*/ 400475 h 4580008"/>
              <a:gd name="connsiteX9" fmla="*/ 4666 w 1988204"/>
              <a:gd name="connsiteY9" fmla="*/ 17875 h 4580008"/>
              <a:gd name="connsiteX0" fmla="*/ 4666 w 1988204"/>
              <a:gd name="connsiteY0" fmla="*/ 17875 h 4492890"/>
              <a:gd name="connsiteX1" fmla="*/ 446473 w 1988204"/>
              <a:gd name="connsiteY1" fmla="*/ 64621 h 4492890"/>
              <a:gd name="connsiteX2" fmla="*/ 1781952 w 1988204"/>
              <a:gd name="connsiteY2" fmla="*/ 280634 h 4492890"/>
              <a:gd name="connsiteX3" fmla="*/ 1523355 w 1988204"/>
              <a:gd name="connsiteY3" fmla="*/ 963540 h 4492890"/>
              <a:gd name="connsiteX4" fmla="*/ 1501068 w 1988204"/>
              <a:gd name="connsiteY4" fmla="*/ 3950652 h 4492890"/>
              <a:gd name="connsiteX5" fmla="*/ 925240 w 1988204"/>
              <a:gd name="connsiteY5" fmla="*/ 4490525 h 4492890"/>
              <a:gd name="connsiteX6" fmla="*/ 442035 w 1988204"/>
              <a:gd name="connsiteY6" fmla="*/ 3852322 h 4492890"/>
              <a:gd name="connsiteX7" fmla="*/ 442665 w 1988204"/>
              <a:gd name="connsiteY7" fmla="*/ 2897356 h 4492890"/>
              <a:gd name="connsiteX8" fmla="*/ 134222 w 1988204"/>
              <a:gd name="connsiteY8" fmla="*/ 400475 h 4492890"/>
              <a:gd name="connsiteX9" fmla="*/ 4666 w 1988204"/>
              <a:gd name="connsiteY9" fmla="*/ 17875 h 4492890"/>
              <a:gd name="connsiteX0" fmla="*/ 4666 w 1988204"/>
              <a:gd name="connsiteY0" fmla="*/ 17875 h 4493173"/>
              <a:gd name="connsiteX1" fmla="*/ 446473 w 1988204"/>
              <a:gd name="connsiteY1" fmla="*/ 64621 h 4493173"/>
              <a:gd name="connsiteX2" fmla="*/ 1781952 w 1988204"/>
              <a:gd name="connsiteY2" fmla="*/ 280634 h 4493173"/>
              <a:gd name="connsiteX3" fmla="*/ 1523355 w 1988204"/>
              <a:gd name="connsiteY3" fmla="*/ 963540 h 4493173"/>
              <a:gd name="connsiteX4" fmla="*/ 1501068 w 1988204"/>
              <a:gd name="connsiteY4" fmla="*/ 3950652 h 4493173"/>
              <a:gd name="connsiteX5" fmla="*/ 925240 w 1988204"/>
              <a:gd name="connsiteY5" fmla="*/ 4490525 h 4493173"/>
              <a:gd name="connsiteX6" fmla="*/ 442035 w 1988204"/>
              <a:gd name="connsiteY6" fmla="*/ 3852322 h 4493173"/>
              <a:gd name="connsiteX7" fmla="*/ 442665 w 1988204"/>
              <a:gd name="connsiteY7" fmla="*/ 2897356 h 4493173"/>
              <a:gd name="connsiteX8" fmla="*/ 134222 w 1988204"/>
              <a:gd name="connsiteY8" fmla="*/ 400475 h 4493173"/>
              <a:gd name="connsiteX9" fmla="*/ 4666 w 1988204"/>
              <a:gd name="connsiteY9" fmla="*/ 17875 h 4493173"/>
              <a:gd name="connsiteX0" fmla="*/ 4666 w 1988204"/>
              <a:gd name="connsiteY0" fmla="*/ 17875 h 4493173"/>
              <a:gd name="connsiteX1" fmla="*/ 446473 w 1988204"/>
              <a:gd name="connsiteY1" fmla="*/ 64621 h 4493173"/>
              <a:gd name="connsiteX2" fmla="*/ 1781952 w 1988204"/>
              <a:gd name="connsiteY2" fmla="*/ 280634 h 4493173"/>
              <a:gd name="connsiteX3" fmla="*/ 1523355 w 1988204"/>
              <a:gd name="connsiteY3" fmla="*/ 963540 h 4493173"/>
              <a:gd name="connsiteX4" fmla="*/ 1501068 w 1988204"/>
              <a:gd name="connsiteY4" fmla="*/ 3950652 h 4493173"/>
              <a:gd name="connsiteX5" fmla="*/ 925240 w 1988204"/>
              <a:gd name="connsiteY5" fmla="*/ 4490525 h 4493173"/>
              <a:gd name="connsiteX6" fmla="*/ 442035 w 1988204"/>
              <a:gd name="connsiteY6" fmla="*/ 3852322 h 4493173"/>
              <a:gd name="connsiteX7" fmla="*/ 442665 w 1988204"/>
              <a:gd name="connsiteY7" fmla="*/ 2897356 h 4493173"/>
              <a:gd name="connsiteX8" fmla="*/ 134222 w 1988204"/>
              <a:gd name="connsiteY8" fmla="*/ 400475 h 4493173"/>
              <a:gd name="connsiteX9" fmla="*/ 4666 w 1988204"/>
              <a:gd name="connsiteY9" fmla="*/ 17875 h 4493173"/>
              <a:gd name="connsiteX0" fmla="*/ 4666 w 1988204"/>
              <a:gd name="connsiteY0" fmla="*/ 17875 h 4493173"/>
              <a:gd name="connsiteX1" fmla="*/ 446473 w 1988204"/>
              <a:gd name="connsiteY1" fmla="*/ 64621 h 4493173"/>
              <a:gd name="connsiteX2" fmla="*/ 1781952 w 1988204"/>
              <a:gd name="connsiteY2" fmla="*/ 280634 h 4493173"/>
              <a:gd name="connsiteX3" fmla="*/ 1523355 w 1988204"/>
              <a:gd name="connsiteY3" fmla="*/ 963540 h 4493173"/>
              <a:gd name="connsiteX4" fmla="*/ 1501068 w 1988204"/>
              <a:gd name="connsiteY4" fmla="*/ 3950652 h 4493173"/>
              <a:gd name="connsiteX5" fmla="*/ 925240 w 1988204"/>
              <a:gd name="connsiteY5" fmla="*/ 4490525 h 4493173"/>
              <a:gd name="connsiteX6" fmla="*/ 442035 w 1988204"/>
              <a:gd name="connsiteY6" fmla="*/ 3852322 h 4493173"/>
              <a:gd name="connsiteX7" fmla="*/ 442665 w 1988204"/>
              <a:gd name="connsiteY7" fmla="*/ 2897356 h 4493173"/>
              <a:gd name="connsiteX8" fmla="*/ 134222 w 1988204"/>
              <a:gd name="connsiteY8" fmla="*/ 400475 h 4493173"/>
              <a:gd name="connsiteX9" fmla="*/ 4666 w 1988204"/>
              <a:gd name="connsiteY9" fmla="*/ 17875 h 4493173"/>
              <a:gd name="connsiteX0" fmla="*/ 4666 w 1988204"/>
              <a:gd name="connsiteY0" fmla="*/ 17875 h 4497112"/>
              <a:gd name="connsiteX1" fmla="*/ 446473 w 1988204"/>
              <a:gd name="connsiteY1" fmla="*/ 64621 h 4497112"/>
              <a:gd name="connsiteX2" fmla="*/ 1781952 w 1988204"/>
              <a:gd name="connsiteY2" fmla="*/ 280634 h 4497112"/>
              <a:gd name="connsiteX3" fmla="*/ 1523355 w 1988204"/>
              <a:gd name="connsiteY3" fmla="*/ 963540 h 4497112"/>
              <a:gd name="connsiteX4" fmla="*/ 1501068 w 1988204"/>
              <a:gd name="connsiteY4" fmla="*/ 3950652 h 4497112"/>
              <a:gd name="connsiteX5" fmla="*/ 925240 w 1988204"/>
              <a:gd name="connsiteY5" fmla="*/ 4490525 h 4497112"/>
              <a:gd name="connsiteX6" fmla="*/ 442035 w 1988204"/>
              <a:gd name="connsiteY6" fmla="*/ 3852322 h 4497112"/>
              <a:gd name="connsiteX7" fmla="*/ 442665 w 1988204"/>
              <a:gd name="connsiteY7" fmla="*/ 2897356 h 4497112"/>
              <a:gd name="connsiteX8" fmla="*/ 134222 w 1988204"/>
              <a:gd name="connsiteY8" fmla="*/ 400475 h 4497112"/>
              <a:gd name="connsiteX9" fmla="*/ 4666 w 1988204"/>
              <a:gd name="connsiteY9" fmla="*/ 17875 h 4497112"/>
              <a:gd name="connsiteX0" fmla="*/ 4666 w 1988204"/>
              <a:gd name="connsiteY0" fmla="*/ 17875 h 4497112"/>
              <a:gd name="connsiteX1" fmla="*/ 446473 w 1988204"/>
              <a:gd name="connsiteY1" fmla="*/ 64621 h 4497112"/>
              <a:gd name="connsiteX2" fmla="*/ 1781952 w 1988204"/>
              <a:gd name="connsiteY2" fmla="*/ 280634 h 4497112"/>
              <a:gd name="connsiteX3" fmla="*/ 1523355 w 1988204"/>
              <a:gd name="connsiteY3" fmla="*/ 963540 h 4497112"/>
              <a:gd name="connsiteX4" fmla="*/ 1501068 w 1988204"/>
              <a:gd name="connsiteY4" fmla="*/ 3950652 h 4497112"/>
              <a:gd name="connsiteX5" fmla="*/ 925240 w 1988204"/>
              <a:gd name="connsiteY5" fmla="*/ 4490525 h 4497112"/>
              <a:gd name="connsiteX6" fmla="*/ 442035 w 1988204"/>
              <a:gd name="connsiteY6" fmla="*/ 3852322 h 4497112"/>
              <a:gd name="connsiteX7" fmla="*/ 442665 w 1988204"/>
              <a:gd name="connsiteY7" fmla="*/ 2897356 h 4497112"/>
              <a:gd name="connsiteX8" fmla="*/ 134222 w 1988204"/>
              <a:gd name="connsiteY8" fmla="*/ 400475 h 4497112"/>
              <a:gd name="connsiteX9" fmla="*/ 4666 w 1988204"/>
              <a:gd name="connsiteY9" fmla="*/ 17875 h 4497112"/>
              <a:gd name="connsiteX0" fmla="*/ 4666 w 1988204"/>
              <a:gd name="connsiteY0" fmla="*/ 17875 h 4497112"/>
              <a:gd name="connsiteX1" fmla="*/ 446473 w 1988204"/>
              <a:gd name="connsiteY1" fmla="*/ 64621 h 4497112"/>
              <a:gd name="connsiteX2" fmla="*/ 1781952 w 1988204"/>
              <a:gd name="connsiteY2" fmla="*/ 280634 h 4497112"/>
              <a:gd name="connsiteX3" fmla="*/ 1523355 w 1988204"/>
              <a:gd name="connsiteY3" fmla="*/ 963540 h 4497112"/>
              <a:gd name="connsiteX4" fmla="*/ 1501068 w 1988204"/>
              <a:gd name="connsiteY4" fmla="*/ 3950652 h 4497112"/>
              <a:gd name="connsiteX5" fmla="*/ 925240 w 1988204"/>
              <a:gd name="connsiteY5" fmla="*/ 4490525 h 4497112"/>
              <a:gd name="connsiteX6" fmla="*/ 442035 w 1988204"/>
              <a:gd name="connsiteY6" fmla="*/ 3852322 h 4497112"/>
              <a:gd name="connsiteX7" fmla="*/ 442665 w 1988204"/>
              <a:gd name="connsiteY7" fmla="*/ 2897356 h 4497112"/>
              <a:gd name="connsiteX8" fmla="*/ 134222 w 1988204"/>
              <a:gd name="connsiteY8" fmla="*/ 400475 h 4497112"/>
              <a:gd name="connsiteX9" fmla="*/ 4666 w 1988204"/>
              <a:gd name="connsiteY9" fmla="*/ 17875 h 4497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8204" h="4497112">
                <a:moveTo>
                  <a:pt x="4666" y="17875"/>
                </a:moveTo>
                <a:cubicBezTo>
                  <a:pt x="33848" y="-26671"/>
                  <a:pt x="150259" y="20828"/>
                  <a:pt x="446473" y="64621"/>
                </a:cubicBezTo>
                <a:cubicBezTo>
                  <a:pt x="742687" y="108414"/>
                  <a:pt x="1598789" y="236957"/>
                  <a:pt x="1781952" y="280634"/>
                </a:cubicBezTo>
                <a:cubicBezTo>
                  <a:pt x="2070486" y="349437"/>
                  <a:pt x="2116578" y="496160"/>
                  <a:pt x="1523355" y="963540"/>
                </a:cubicBezTo>
                <a:cubicBezTo>
                  <a:pt x="1476541" y="1575210"/>
                  <a:pt x="1542034" y="3386642"/>
                  <a:pt x="1501068" y="3950652"/>
                </a:cubicBezTo>
                <a:cubicBezTo>
                  <a:pt x="1456213" y="4568198"/>
                  <a:pt x="1422928" y="4499325"/>
                  <a:pt x="925240" y="4490525"/>
                </a:cubicBezTo>
                <a:cubicBezTo>
                  <a:pt x="427552" y="4481725"/>
                  <a:pt x="419016" y="4317539"/>
                  <a:pt x="442035" y="3852322"/>
                </a:cubicBezTo>
                <a:cubicBezTo>
                  <a:pt x="457766" y="3534389"/>
                  <a:pt x="442455" y="3215678"/>
                  <a:pt x="442665" y="2897356"/>
                </a:cubicBezTo>
                <a:cubicBezTo>
                  <a:pt x="442665" y="1838941"/>
                  <a:pt x="390706" y="1094086"/>
                  <a:pt x="134222" y="400475"/>
                </a:cubicBezTo>
                <a:cubicBezTo>
                  <a:pt x="91037" y="272942"/>
                  <a:pt x="-24516" y="62421"/>
                  <a:pt x="4666" y="178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55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6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38414 0.132491 E" pathEditMode="relative" ptsTypes="">
                                      <p:cBhvr>
                                        <p:cTn id="30" dur="1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841 -0.1324 L 1.66667E-6 -4.81481E-6 " pathEditMode="relative" rAng="0" ptsTypes="AA">
                                      <p:cBhvr>
                                        <p:cTn id="32" dur="1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14" y="662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16747" y="116747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250" fill="hold"/>
                                        <p:tgtEl>
                                          <p:spTgt spid="63"/>
                                        </p:tgtEl>
                                      </p:cBhvr>
                                      <p:by x="150000" y="150000"/>
                                      <p:from x="85655" y="8565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8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986030">
                                      <p:cBhvr>
                                        <p:cTn id="38" dur="1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-986030" to="0">
                                      <p:cBhvr>
                                        <p:cTn id="40" dur="1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2" grpId="1" animBg="1"/>
      <p:bldP spid="62" grpId="2" animBg="1"/>
      <p:bldP spid="62" grpId="3" animBg="1"/>
      <p:bldP spid="63" grpId="0" animBg="1"/>
      <p:bldP spid="63" grpId="1" animBg="1"/>
      <p:bldP spid="63" grpId="2" animBg="1"/>
      <p:bldP spid="63" grpId="3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78DC2"/>
            </a:gs>
            <a:gs pos="100000">
              <a:srgbClr val="E7D5E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A-文本框 12">
            <a:extLst>
              <a:ext uri="{FF2B5EF4-FFF2-40B4-BE49-F238E27FC236}">
                <a16:creationId xmlns:a16="http://schemas.microsoft.com/office/drawing/2014/main" id="{8B78AD99-EC87-4A79-8C40-496B80833E5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849752" y="586154"/>
            <a:ext cx="7303024" cy="6746474"/>
          </a:xfrm>
          <a:custGeom>
            <a:avLst/>
            <a:gdLst/>
            <a:ahLst/>
            <a:cxnLst/>
            <a:rect l="l" t="t" r="r" b="b"/>
            <a:pathLst>
              <a:path w="6072759" h="5609965">
                <a:moveTo>
                  <a:pt x="1854832" y="4652846"/>
                </a:moveTo>
                <a:cubicBezTo>
                  <a:pt x="1924344" y="4681196"/>
                  <a:pt x="2003880" y="4718478"/>
                  <a:pt x="2093440" y="4764693"/>
                </a:cubicBezTo>
                <a:cubicBezTo>
                  <a:pt x="2182999" y="4810909"/>
                  <a:pt x="2261557" y="4867770"/>
                  <a:pt x="2329113" y="4935278"/>
                </a:cubicBezTo>
                <a:cubicBezTo>
                  <a:pt x="2396670" y="5002785"/>
                  <a:pt x="2432200" y="5082652"/>
                  <a:pt x="2435705" y="5174878"/>
                </a:cubicBezTo>
                <a:cubicBezTo>
                  <a:pt x="2437768" y="5190159"/>
                  <a:pt x="2433642" y="5220721"/>
                  <a:pt x="2423328" y="5266564"/>
                </a:cubicBezTo>
                <a:cubicBezTo>
                  <a:pt x="2413014" y="5312407"/>
                  <a:pt x="2384136" y="5361141"/>
                  <a:pt x="2336692" y="5412765"/>
                </a:cubicBezTo>
                <a:lnTo>
                  <a:pt x="3155194" y="5412765"/>
                </a:lnTo>
                <a:cubicBezTo>
                  <a:pt x="3254482" y="5221272"/>
                  <a:pt x="3321590" y="5062405"/>
                  <a:pt x="3356520" y="4936165"/>
                </a:cubicBezTo>
                <a:cubicBezTo>
                  <a:pt x="3391449" y="4809925"/>
                  <a:pt x="3412352" y="4715485"/>
                  <a:pt x="3419228" y="4652846"/>
                </a:cubicBezTo>
                <a:close/>
                <a:moveTo>
                  <a:pt x="1458783" y="3979561"/>
                </a:moveTo>
                <a:lnTo>
                  <a:pt x="1458783" y="4495251"/>
                </a:lnTo>
                <a:lnTo>
                  <a:pt x="4250932" y="4495251"/>
                </a:lnTo>
                <a:lnTo>
                  <a:pt x="4250932" y="3979561"/>
                </a:lnTo>
                <a:close/>
                <a:moveTo>
                  <a:pt x="904313" y="3517796"/>
                </a:moveTo>
                <a:lnTo>
                  <a:pt x="1491787" y="3821967"/>
                </a:lnTo>
                <a:lnTo>
                  <a:pt x="4217928" y="3821967"/>
                </a:lnTo>
                <a:lnTo>
                  <a:pt x="4382948" y="3616982"/>
                </a:lnTo>
                <a:cubicBezTo>
                  <a:pt x="4402476" y="3592874"/>
                  <a:pt x="4422828" y="3571659"/>
                  <a:pt x="4444006" y="3553338"/>
                </a:cubicBezTo>
                <a:cubicBezTo>
                  <a:pt x="4465183" y="3535015"/>
                  <a:pt x="4488836" y="3525372"/>
                  <a:pt x="4514964" y="3524408"/>
                </a:cubicBezTo>
                <a:cubicBezTo>
                  <a:pt x="4535180" y="3525235"/>
                  <a:pt x="4555807" y="3531847"/>
                  <a:pt x="4576846" y="3544245"/>
                </a:cubicBezTo>
                <a:cubicBezTo>
                  <a:pt x="4597888" y="3556644"/>
                  <a:pt x="4616864" y="3569869"/>
                  <a:pt x="4633780" y="3583920"/>
                </a:cubicBezTo>
                <a:lnTo>
                  <a:pt x="4864808" y="3755842"/>
                </a:lnTo>
                <a:cubicBezTo>
                  <a:pt x="4882272" y="3768659"/>
                  <a:pt x="4898500" y="3782701"/>
                  <a:pt x="4913489" y="3797967"/>
                </a:cubicBezTo>
                <a:cubicBezTo>
                  <a:pt x="4928478" y="3813235"/>
                  <a:pt x="4936454" y="3832178"/>
                  <a:pt x="4937417" y="3854798"/>
                </a:cubicBezTo>
                <a:cubicBezTo>
                  <a:pt x="4934529" y="3893782"/>
                  <a:pt x="4913902" y="3929108"/>
                  <a:pt x="4875534" y="3960778"/>
                </a:cubicBezTo>
                <a:cubicBezTo>
                  <a:pt x="4837167" y="3992447"/>
                  <a:pt x="4798388" y="4022951"/>
                  <a:pt x="4759195" y="4052287"/>
                </a:cubicBezTo>
                <a:cubicBezTo>
                  <a:pt x="4759602" y="4084367"/>
                  <a:pt x="4762454" y="4136273"/>
                  <a:pt x="4767752" y="4208003"/>
                </a:cubicBezTo>
                <a:cubicBezTo>
                  <a:pt x="4773048" y="4279735"/>
                  <a:pt x="4778346" y="4350703"/>
                  <a:pt x="4783642" y="4420910"/>
                </a:cubicBezTo>
                <a:cubicBezTo>
                  <a:pt x="4788939" y="4491116"/>
                  <a:pt x="4791792" y="4539973"/>
                  <a:pt x="4792198" y="4567481"/>
                </a:cubicBezTo>
                <a:cubicBezTo>
                  <a:pt x="4786836" y="4682175"/>
                  <a:pt x="4748056" y="4765995"/>
                  <a:pt x="4675860" y="4818941"/>
                </a:cubicBezTo>
                <a:cubicBezTo>
                  <a:pt x="4603662" y="4871886"/>
                  <a:pt x="4530228" y="4898021"/>
                  <a:pt x="4455557" y="4897343"/>
                </a:cubicBezTo>
                <a:cubicBezTo>
                  <a:pt x="4354344" y="4894590"/>
                  <a:pt x="4292736" y="4868709"/>
                  <a:pt x="4270734" y="4819699"/>
                </a:cubicBezTo>
                <a:cubicBezTo>
                  <a:pt x="4248732" y="4770689"/>
                  <a:pt x="4239930" y="4715072"/>
                  <a:pt x="4244330" y="4652846"/>
                </a:cubicBezTo>
                <a:lnTo>
                  <a:pt x="3709664" y="4652846"/>
                </a:lnTo>
                <a:lnTo>
                  <a:pt x="4013302" y="4778399"/>
                </a:lnTo>
                <a:cubicBezTo>
                  <a:pt x="4038880" y="4789826"/>
                  <a:pt x="4055382" y="4804969"/>
                  <a:pt x="4062808" y="4823829"/>
                </a:cubicBezTo>
                <a:cubicBezTo>
                  <a:pt x="4070234" y="4842690"/>
                  <a:pt x="4073534" y="4856181"/>
                  <a:pt x="4072709" y="4864304"/>
                </a:cubicBezTo>
                <a:cubicBezTo>
                  <a:pt x="4072159" y="4905328"/>
                  <a:pt x="4055107" y="4932310"/>
                  <a:pt x="4021552" y="4945251"/>
                </a:cubicBezTo>
                <a:cubicBezTo>
                  <a:pt x="3987998" y="4958192"/>
                  <a:pt x="3941243" y="4968654"/>
                  <a:pt x="3881286" y="4976639"/>
                </a:cubicBezTo>
                <a:cubicBezTo>
                  <a:pt x="3800838" y="5045197"/>
                  <a:pt x="3729054" y="5104669"/>
                  <a:pt x="3665934" y="5155054"/>
                </a:cubicBezTo>
                <a:cubicBezTo>
                  <a:pt x="3602813" y="5205440"/>
                  <a:pt x="3496374" y="5291344"/>
                  <a:pt x="3346618" y="5412765"/>
                </a:cubicBezTo>
                <a:lnTo>
                  <a:pt x="5049632" y="5412765"/>
                </a:lnTo>
                <a:lnTo>
                  <a:pt x="5260858" y="5075759"/>
                </a:lnTo>
                <a:cubicBezTo>
                  <a:pt x="5274059" y="5054833"/>
                  <a:pt x="5288911" y="5035560"/>
                  <a:pt x="5305412" y="5017939"/>
                </a:cubicBezTo>
                <a:cubicBezTo>
                  <a:pt x="5321915" y="5000318"/>
                  <a:pt x="5340068" y="4990956"/>
                  <a:pt x="5359870" y="4989855"/>
                </a:cubicBezTo>
                <a:cubicBezTo>
                  <a:pt x="5379122" y="4990406"/>
                  <a:pt x="5398374" y="4997564"/>
                  <a:pt x="5417627" y="5011331"/>
                </a:cubicBezTo>
                <a:cubicBezTo>
                  <a:pt x="5436880" y="5025097"/>
                  <a:pt x="5459432" y="5042168"/>
                  <a:pt x="5485286" y="5062543"/>
                </a:cubicBezTo>
                <a:lnTo>
                  <a:pt x="5881335" y="5399549"/>
                </a:lnTo>
                <a:cubicBezTo>
                  <a:pt x="5898525" y="5412311"/>
                  <a:pt x="5913651" y="5426289"/>
                  <a:pt x="5926716" y="5441483"/>
                </a:cubicBezTo>
                <a:cubicBezTo>
                  <a:pt x="5939780" y="5456676"/>
                  <a:pt x="5946656" y="5475558"/>
                  <a:pt x="5947344" y="5498129"/>
                </a:cubicBezTo>
                <a:cubicBezTo>
                  <a:pt x="5945830" y="5526994"/>
                  <a:pt x="5934004" y="5546420"/>
                  <a:pt x="5911864" y="5556407"/>
                </a:cubicBezTo>
                <a:cubicBezTo>
                  <a:pt x="5889724" y="5566393"/>
                  <a:pt x="5866346" y="5571044"/>
                  <a:pt x="5841730" y="5570360"/>
                </a:cubicBezTo>
                <a:lnTo>
                  <a:pt x="818503" y="5570360"/>
                </a:lnTo>
                <a:cubicBezTo>
                  <a:pt x="622953" y="5570360"/>
                  <a:pt x="474434" y="5573661"/>
                  <a:pt x="372947" y="5580262"/>
                </a:cubicBezTo>
                <a:cubicBezTo>
                  <a:pt x="271459" y="5586862"/>
                  <a:pt x="182348" y="5596763"/>
                  <a:pt x="105613" y="5609965"/>
                </a:cubicBezTo>
                <a:lnTo>
                  <a:pt x="0" y="5373118"/>
                </a:lnTo>
                <a:cubicBezTo>
                  <a:pt x="207789" y="5389224"/>
                  <a:pt x="404438" y="5399963"/>
                  <a:pt x="589949" y="5405332"/>
                </a:cubicBezTo>
                <a:cubicBezTo>
                  <a:pt x="775460" y="5410700"/>
                  <a:pt x="891249" y="5413179"/>
                  <a:pt x="937317" y="5412765"/>
                </a:cubicBezTo>
                <a:lnTo>
                  <a:pt x="2026453" y="5412765"/>
                </a:lnTo>
                <a:cubicBezTo>
                  <a:pt x="1984923" y="5380827"/>
                  <a:pt x="1954119" y="5345584"/>
                  <a:pt x="1934042" y="5307038"/>
                </a:cubicBezTo>
                <a:cubicBezTo>
                  <a:pt x="1913965" y="5268491"/>
                  <a:pt x="1896362" y="5220033"/>
                  <a:pt x="1881236" y="5161662"/>
                </a:cubicBezTo>
                <a:cubicBezTo>
                  <a:pt x="1838055" y="4997977"/>
                  <a:pt x="1805601" y="4885917"/>
                  <a:pt x="1783873" y="4825481"/>
                </a:cubicBezTo>
                <a:cubicBezTo>
                  <a:pt x="1762146" y="4765046"/>
                  <a:pt x="1732992" y="4707500"/>
                  <a:pt x="1696412" y="4652846"/>
                </a:cubicBezTo>
                <a:lnTo>
                  <a:pt x="1458783" y="4652846"/>
                </a:lnTo>
                <a:cubicBezTo>
                  <a:pt x="1450119" y="4743568"/>
                  <a:pt x="1414640" y="4816533"/>
                  <a:pt x="1352344" y="4871737"/>
                </a:cubicBezTo>
                <a:cubicBezTo>
                  <a:pt x="1290049" y="4926942"/>
                  <a:pt x="1213314" y="4955301"/>
                  <a:pt x="1122141" y="4956815"/>
                </a:cubicBezTo>
                <a:cubicBezTo>
                  <a:pt x="1024091" y="4953236"/>
                  <a:pt x="964408" y="4930659"/>
                  <a:pt x="943093" y="4889083"/>
                </a:cubicBezTo>
                <a:cubicBezTo>
                  <a:pt x="921778" y="4847508"/>
                  <a:pt x="913252" y="4808411"/>
                  <a:pt x="917515" y="4771792"/>
                </a:cubicBezTo>
                <a:cubicBezTo>
                  <a:pt x="917922" y="4752672"/>
                  <a:pt x="920775" y="4694087"/>
                  <a:pt x="926072" y="4596037"/>
                </a:cubicBezTo>
                <a:cubicBezTo>
                  <a:pt x="931369" y="4497986"/>
                  <a:pt x="936666" y="4395895"/>
                  <a:pt x="941962" y="4289762"/>
                </a:cubicBezTo>
                <a:cubicBezTo>
                  <a:pt x="947260" y="4183629"/>
                  <a:pt x="950112" y="4108878"/>
                  <a:pt x="950519" y="4065510"/>
                </a:cubicBezTo>
                <a:cubicBezTo>
                  <a:pt x="950657" y="3929939"/>
                  <a:pt x="947081" y="3825568"/>
                  <a:pt x="939793" y="3752397"/>
                </a:cubicBezTo>
                <a:cubicBezTo>
                  <a:pt x="932504" y="3679226"/>
                  <a:pt x="920678" y="3601025"/>
                  <a:pt x="904313" y="3517796"/>
                </a:cubicBezTo>
                <a:close/>
                <a:moveTo>
                  <a:pt x="5102438" y="2805380"/>
                </a:moveTo>
                <a:cubicBezTo>
                  <a:pt x="5122652" y="2806480"/>
                  <a:pt x="5143280" y="2814182"/>
                  <a:pt x="5164320" y="2828486"/>
                </a:cubicBezTo>
                <a:cubicBezTo>
                  <a:pt x="5185361" y="2842790"/>
                  <a:pt x="5204338" y="2857095"/>
                  <a:pt x="5221253" y="2871398"/>
                </a:cubicBezTo>
                <a:lnTo>
                  <a:pt x="5564495" y="3181684"/>
                </a:lnTo>
                <a:cubicBezTo>
                  <a:pt x="5581410" y="3197997"/>
                  <a:pt x="5595437" y="3214708"/>
                  <a:pt x="5606576" y="3231815"/>
                </a:cubicBezTo>
                <a:cubicBezTo>
                  <a:pt x="5617714" y="3248922"/>
                  <a:pt x="5623490" y="3267257"/>
                  <a:pt x="5623902" y="3286818"/>
                </a:cubicBezTo>
                <a:cubicBezTo>
                  <a:pt x="5622252" y="3315410"/>
                  <a:pt x="5610701" y="3333741"/>
                  <a:pt x="5589248" y="3341812"/>
                </a:cubicBezTo>
                <a:cubicBezTo>
                  <a:pt x="5567796" y="3349884"/>
                  <a:pt x="5546344" y="3353441"/>
                  <a:pt x="5524890" y="3352483"/>
                </a:cubicBezTo>
                <a:lnTo>
                  <a:pt x="1042931" y="3352483"/>
                </a:lnTo>
                <a:cubicBezTo>
                  <a:pt x="847381" y="3352759"/>
                  <a:pt x="698863" y="3357167"/>
                  <a:pt x="597375" y="3365709"/>
                </a:cubicBezTo>
                <a:cubicBezTo>
                  <a:pt x="495887" y="3374251"/>
                  <a:pt x="406776" y="3385272"/>
                  <a:pt x="330041" y="3398772"/>
                </a:cubicBezTo>
                <a:lnTo>
                  <a:pt x="224428" y="3155277"/>
                </a:lnTo>
                <a:cubicBezTo>
                  <a:pt x="432217" y="3174257"/>
                  <a:pt x="628866" y="3185811"/>
                  <a:pt x="814377" y="3189937"/>
                </a:cubicBezTo>
                <a:cubicBezTo>
                  <a:pt x="999888" y="3194063"/>
                  <a:pt x="1115677" y="3195714"/>
                  <a:pt x="1161746" y="3194888"/>
                </a:cubicBezTo>
                <a:lnTo>
                  <a:pt x="4739392" y="3194888"/>
                </a:lnTo>
                <a:lnTo>
                  <a:pt x="4996824" y="2884602"/>
                </a:lnTo>
                <a:cubicBezTo>
                  <a:pt x="5025153" y="2852418"/>
                  <a:pt x="5046056" y="2830962"/>
                  <a:pt x="5059532" y="2820234"/>
                </a:cubicBezTo>
                <a:cubicBezTo>
                  <a:pt x="5073009" y="2809506"/>
                  <a:pt x="5087310" y="2804555"/>
                  <a:pt x="5102438" y="2805380"/>
                </a:cubicBezTo>
                <a:close/>
                <a:moveTo>
                  <a:pt x="818503" y="1920104"/>
                </a:moveTo>
                <a:lnTo>
                  <a:pt x="818503" y="2521604"/>
                </a:lnTo>
                <a:lnTo>
                  <a:pt x="1379573" y="2521604"/>
                </a:lnTo>
                <a:lnTo>
                  <a:pt x="1379573" y="1920104"/>
                </a:lnTo>
                <a:close/>
                <a:moveTo>
                  <a:pt x="818503" y="1147807"/>
                </a:moveTo>
                <a:lnTo>
                  <a:pt x="818503" y="1762509"/>
                </a:lnTo>
                <a:lnTo>
                  <a:pt x="2316890" y="1762509"/>
                </a:lnTo>
                <a:lnTo>
                  <a:pt x="2316890" y="1147807"/>
                </a:lnTo>
                <a:close/>
                <a:moveTo>
                  <a:pt x="3670059" y="547545"/>
                </a:moveTo>
                <a:cubicBezTo>
                  <a:pt x="3648881" y="547820"/>
                  <a:pt x="3631829" y="548922"/>
                  <a:pt x="3618902" y="550850"/>
                </a:cubicBezTo>
                <a:cubicBezTo>
                  <a:pt x="3605976" y="552778"/>
                  <a:pt x="3585623" y="553880"/>
                  <a:pt x="3557845" y="554155"/>
                </a:cubicBezTo>
                <a:cubicBezTo>
                  <a:pt x="3591537" y="638879"/>
                  <a:pt x="3651219" y="753311"/>
                  <a:pt x="3736892" y="897451"/>
                </a:cubicBezTo>
                <a:cubicBezTo>
                  <a:pt x="3822566" y="1041591"/>
                  <a:pt x="3949906" y="1202235"/>
                  <a:pt x="4118915" y="1379384"/>
                </a:cubicBezTo>
                <a:cubicBezTo>
                  <a:pt x="4244193" y="1156985"/>
                  <a:pt x="4331929" y="979561"/>
                  <a:pt x="4382122" y="847110"/>
                </a:cubicBezTo>
                <a:cubicBezTo>
                  <a:pt x="4432316" y="714660"/>
                  <a:pt x="4465596" y="614805"/>
                  <a:pt x="4481960" y="547545"/>
                </a:cubicBezTo>
                <a:close/>
                <a:moveTo>
                  <a:pt x="818503" y="500926"/>
                </a:moveTo>
                <a:lnTo>
                  <a:pt x="818503" y="990213"/>
                </a:lnTo>
                <a:lnTo>
                  <a:pt x="1379573" y="990213"/>
                </a:lnTo>
                <a:lnTo>
                  <a:pt x="1379573" y="500926"/>
                </a:lnTo>
                <a:close/>
                <a:moveTo>
                  <a:pt x="4897812" y="65685"/>
                </a:moveTo>
                <a:cubicBezTo>
                  <a:pt x="4914314" y="66372"/>
                  <a:pt x="4930816" y="71598"/>
                  <a:pt x="4947318" y="81362"/>
                </a:cubicBezTo>
                <a:cubicBezTo>
                  <a:pt x="4963820" y="91125"/>
                  <a:pt x="4980322" y="101301"/>
                  <a:pt x="4996824" y="111890"/>
                </a:cubicBezTo>
                <a:lnTo>
                  <a:pt x="5313664" y="349520"/>
                </a:lnTo>
                <a:cubicBezTo>
                  <a:pt x="5330578" y="362584"/>
                  <a:pt x="5344606" y="379361"/>
                  <a:pt x="5355744" y="399851"/>
                </a:cubicBezTo>
                <a:cubicBezTo>
                  <a:pt x="5366884" y="420342"/>
                  <a:pt x="5372658" y="445369"/>
                  <a:pt x="5373072" y="474935"/>
                </a:cubicBezTo>
                <a:cubicBezTo>
                  <a:pt x="5373759" y="512070"/>
                  <a:pt x="5347630" y="546729"/>
                  <a:pt x="5294686" y="578913"/>
                </a:cubicBezTo>
                <a:cubicBezTo>
                  <a:pt x="5241743" y="611096"/>
                  <a:pt x="5157857" y="655658"/>
                  <a:pt x="5043030" y="712599"/>
                </a:cubicBezTo>
                <a:cubicBezTo>
                  <a:pt x="4909088" y="987811"/>
                  <a:pt x="4797424" y="1198249"/>
                  <a:pt x="4708038" y="1343915"/>
                </a:cubicBezTo>
                <a:cubicBezTo>
                  <a:pt x="4618652" y="1489581"/>
                  <a:pt x="4543293" y="1602673"/>
                  <a:pt x="4481960" y="1683193"/>
                </a:cubicBezTo>
                <a:cubicBezTo>
                  <a:pt x="4627866" y="1800074"/>
                  <a:pt x="4834416" y="1915460"/>
                  <a:pt x="5101612" y="2029347"/>
                </a:cubicBezTo>
                <a:cubicBezTo>
                  <a:pt x="5368808" y="2143234"/>
                  <a:pt x="5692524" y="2205968"/>
                  <a:pt x="6072759" y="2217549"/>
                </a:cubicBezTo>
                <a:lnTo>
                  <a:pt x="6072759" y="2243988"/>
                </a:lnTo>
                <a:cubicBezTo>
                  <a:pt x="5913651" y="2340255"/>
                  <a:pt x="5796212" y="2428599"/>
                  <a:pt x="5720440" y="2509019"/>
                </a:cubicBezTo>
                <a:cubicBezTo>
                  <a:pt x="5644668" y="2589440"/>
                  <a:pt x="5575084" y="2699057"/>
                  <a:pt x="5511688" y="2837872"/>
                </a:cubicBezTo>
                <a:cubicBezTo>
                  <a:pt x="5101888" y="2651625"/>
                  <a:pt x="4794399" y="2475104"/>
                  <a:pt x="4589224" y="2308309"/>
                </a:cubicBezTo>
                <a:cubicBezTo>
                  <a:pt x="4384048" y="2141514"/>
                  <a:pt x="4264683" y="2034146"/>
                  <a:pt x="4231129" y="1986203"/>
                </a:cubicBezTo>
                <a:cubicBezTo>
                  <a:pt x="4066384" y="2163529"/>
                  <a:pt x="3864508" y="2335777"/>
                  <a:pt x="3625503" y="2502948"/>
                </a:cubicBezTo>
                <a:cubicBezTo>
                  <a:pt x="3386498" y="2670118"/>
                  <a:pt x="3088911" y="2839059"/>
                  <a:pt x="2732742" y="3009769"/>
                </a:cubicBezTo>
                <a:lnTo>
                  <a:pt x="2712939" y="2983323"/>
                </a:lnTo>
                <a:cubicBezTo>
                  <a:pt x="2951256" y="2791715"/>
                  <a:pt x="3174310" y="2584041"/>
                  <a:pt x="3382098" y="2360302"/>
                </a:cubicBezTo>
                <a:cubicBezTo>
                  <a:pt x="3589887" y="2136562"/>
                  <a:pt x="3778284" y="1897639"/>
                  <a:pt x="3947294" y="1643535"/>
                </a:cubicBezTo>
                <a:cubicBezTo>
                  <a:pt x="3781723" y="1406316"/>
                  <a:pt x="3659058" y="1193586"/>
                  <a:pt x="3579298" y="1005344"/>
                </a:cubicBezTo>
                <a:cubicBezTo>
                  <a:pt x="3499538" y="817103"/>
                  <a:pt x="3446181" y="668799"/>
                  <a:pt x="3419228" y="560432"/>
                </a:cubicBezTo>
                <a:cubicBezTo>
                  <a:pt x="3387324" y="563463"/>
                  <a:pt x="3358720" y="567320"/>
                  <a:pt x="3333417" y="572003"/>
                </a:cubicBezTo>
                <a:cubicBezTo>
                  <a:pt x="3308114" y="576687"/>
                  <a:pt x="3279510" y="583850"/>
                  <a:pt x="3247606" y="593493"/>
                </a:cubicBezTo>
                <a:lnTo>
                  <a:pt x="3181598" y="349520"/>
                </a:lnTo>
                <a:cubicBezTo>
                  <a:pt x="3290512" y="365610"/>
                  <a:pt x="3396125" y="376336"/>
                  <a:pt x="3498438" y="381699"/>
                </a:cubicBezTo>
                <a:cubicBezTo>
                  <a:pt x="3600750" y="387062"/>
                  <a:pt x="3679960" y="389538"/>
                  <a:pt x="3736068" y="389125"/>
                </a:cubicBezTo>
                <a:lnTo>
                  <a:pt x="4508363" y="389125"/>
                </a:lnTo>
                <a:lnTo>
                  <a:pt x="4759195" y="158096"/>
                </a:lnTo>
                <a:cubicBezTo>
                  <a:pt x="4782298" y="134031"/>
                  <a:pt x="4805400" y="112853"/>
                  <a:pt x="4828504" y="94563"/>
                </a:cubicBezTo>
                <a:cubicBezTo>
                  <a:pt x="4851606" y="76274"/>
                  <a:pt x="4874710" y="66647"/>
                  <a:pt x="4897812" y="65685"/>
                </a:cubicBezTo>
                <a:close/>
                <a:moveTo>
                  <a:pt x="2495112" y="89"/>
                </a:moveTo>
                <a:cubicBezTo>
                  <a:pt x="2515740" y="1601"/>
                  <a:pt x="2537192" y="10127"/>
                  <a:pt x="2559470" y="25667"/>
                </a:cubicBezTo>
                <a:cubicBezTo>
                  <a:pt x="2581748" y="41207"/>
                  <a:pt x="2599900" y="54683"/>
                  <a:pt x="2613927" y="66097"/>
                </a:cubicBezTo>
                <a:lnTo>
                  <a:pt x="2897762" y="330130"/>
                </a:lnTo>
                <a:cubicBezTo>
                  <a:pt x="2911789" y="340423"/>
                  <a:pt x="2924991" y="354396"/>
                  <a:pt x="2937368" y="372051"/>
                </a:cubicBezTo>
                <a:cubicBezTo>
                  <a:pt x="2949744" y="389705"/>
                  <a:pt x="2956345" y="408587"/>
                  <a:pt x="2957170" y="428695"/>
                </a:cubicBezTo>
                <a:cubicBezTo>
                  <a:pt x="2955520" y="460433"/>
                  <a:pt x="2943968" y="480680"/>
                  <a:pt x="2922516" y="489435"/>
                </a:cubicBezTo>
                <a:cubicBezTo>
                  <a:pt x="2901063" y="498190"/>
                  <a:pt x="2879610" y="502020"/>
                  <a:pt x="2858158" y="500926"/>
                </a:cubicBezTo>
                <a:lnTo>
                  <a:pt x="1874634" y="500926"/>
                </a:lnTo>
                <a:lnTo>
                  <a:pt x="1874634" y="990213"/>
                </a:lnTo>
                <a:lnTo>
                  <a:pt x="2336692" y="990213"/>
                </a:lnTo>
                <a:lnTo>
                  <a:pt x="2495112" y="824912"/>
                </a:lnTo>
                <a:cubicBezTo>
                  <a:pt x="2508451" y="807694"/>
                  <a:pt x="2523028" y="792541"/>
                  <a:pt x="2538843" y="779455"/>
                </a:cubicBezTo>
                <a:cubicBezTo>
                  <a:pt x="2554657" y="766369"/>
                  <a:pt x="2570884" y="759481"/>
                  <a:pt x="2587524" y="758793"/>
                </a:cubicBezTo>
                <a:cubicBezTo>
                  <a:pt x="2603750" y="759068"/>
                  <a:pt x="2619152" y="763476"/>
                  <a:pt x="2633729" y="772017"/>
                </a:cubicBezTo>
                <a:cubicBezTo>
                  <a:pt x="2648306" y="780557"/>
                  <a:pt x="2663708" y="791577"/>
                  <a:pt x="2679935" y="805076"/>
                </a:cubicBezTo>
                <a:lnTo>
                  <a:pt x="2910964" y="983601"/>
                </a:lnTo>
                <a:cubicBezTo>
                  <a:pt x="2924716" y="993608"/>
                  <a:pt x="2936817" y="1006481"/>
                  <a:pt x="2947268" y="1022217"/>
                </a:cubicBezTo>
                <a:cubicBezTo>
                  <a:pt x="2957720" y="1037955"/>
                  <a:pt x="2963220" y="1055741"/>
                  <a:pt x="2963770" y="1075576"/>
                </a:cubicBezTo>
                <a:cubicBezTo>
                  <a:pt x="2963908" y="1089118"/>
                  <a:pt x="2961983" y="1103074"/>
                  <a:pt x="2957995" y="1117443"/>
                </a:cubicBezTo>
                <a:cubicBezTo>
                  <a:pt x="2954007" y="1131812"/>
                  <a:pt x="2947131" y="1144137"/>
                  <a:pt x="2937368" y="1154418"/>
                </a:cubicBezTo>
                <a:cubicBezTo>
                  <a:pt x="2924716" y="1167087"/>
                  <a:pt x="2903813" y="1188017"/>
                  <a:pt x="2874659" y="1217210"/>
                </a:cubicBezTo>
                <a:cubicBezTo>
                  <a:pt x="2845506" y="1246403"/>
                  <a:pt x="2824603" y="1267333"/>
                  <a:pt x="2811952" y="1280002"/>
                </a:cubicBezTo>
                <a:cubicBezTo>
                  <a:pt x="2815665" y="1440548"/>
                  <a:pt x="2818140" y="1578688"/>
                  <a:pt x="2819378" y="1694419"/>
                </a:cubicBezTo>
                <a:cubicBezTo>
                  <a:pt x="2820615" y="1810151"/>
                  <a:pt x="2818140" y="1891989"/>
                  <a:pt x="2811952" y="1939934"/>
                </a:cubicBezTo>
                <a:cubicBezTo>
                  <a:pt x="2802463" y="2009751"/>
                  <a:pt x="2768634" y="2063456"/>
                  <a:pt x="2710464" y="2101050"/>
                </a:cubicBezTo>
                <a:cubicBezTo>
                  <a:pt x="2652294" y="2138643"/>
                  <a:pt x="2587111" y="2157647"/>
                  <a:pt x="2514914" y="2158060"/>
                </a:cubicBezTo>
                <a:cubicBezTo>
                  <a:pt x="2422916" y="2155582"/>
                  <a:pt x="2365984" y="2130794"/>
                  <a:pt x="2344118" y="2083699"/>
                </a:cubicBezTo>
                <a:cubicBezTo>
                  <a:pt x="2322253" y="2036603"/>
                  <a:pt x="2313177" y="1982072"/>
                  <a:pt x="2316890" y="1920104"/>
                </a:cubicBezTo>
                <a:lnTo>
                  <a:pt x="1874634" y="1920104"/>
                </a:lnTo>
                <a:lnTo>
                  <a:pt x="1874634" y="2521604"/>
                </a:lnTo>
                <a:lnTo>
                  <a:pt x="2316890" y="2521604"/>
                </a:lnTo>
                <a:lnTo>
                  <a:pt x="2481910" y="2316697"/>
                </a:lnTo>
                <a:cubicBezTo>
                  <a:pt x="2506938" y="2284474"/>
                  <a:pt x="2526191" y="2262992"/>
                  <a:pt x="2539668" y="2252251"/>
                </a:cubicBezTo>
                <a:cubicBezTo>
                  <a:pt x="2553144" y="2241510"/>
                  <a:pt x="2569096" y="2236552"/>
                  <a:pt x="2587524" y="2237379"/>
                </a:cubicBezTo>
                <a:cubicBezTo>
                  <a:pt x="2607739" y="2238480"/>
                  <a:pt x="2628366" y="2246192"/>
                  <a:pt x="2649406" y="2260513"/>
                </a:cubicBezTo>
                <a:cubicBezTo>
                  <a:pt x="2670446" y="2274835"/>
                  <a:pt x="2689424" y="2289156"/>
                  <a:pt x="2706338" y="2303478"/>
                </a:cubicBezTo>
                <a:lnTo>
                  <a:pt x="2930766" y="2508384"/>
                </a:lnTo>
                <a:cubicBezTo>
                  <a:pt x="2941905" y="2521558"/>
                  <a:pt x="2954282" y="2536358"/>
                  <a:pt x="2967896" y="2552783"/>
                </a:cubicBezTo>
                <a:cubicBezTo>
                  <a:pt x="2981510" y="2569208"/>
                  <a:pt x="2988936" y="2587270"/>
                  <a:pt x="2990174" y="2606967"/>
                </a:cubicBezTo>
                <a:cubicBezTo>
                  <a:pt x="2988524" y="2641578"/>
                  <a:pt x="2976972" y="2662646"/>
                  <a:pt x="2955520" y="2670170"/>
                </a:cubicBezTo>
                <a:cubicBezTo>
                  <a:pt x="2934067" y="2677694"/>
                  <a:pt x="2912614" y="2680704"/>
                  <a:pt x="2891162" y="2679198"/>
                </a:cubicBezTo>
                <a:lnTo>
                  <a:pt x="818503" y="2679198"/>
                </a:lnTo>
                <a:cubicBezTo>
                  <a:pt x="822216" y="2741594"/>
                  <a:pt x="823041" y="2782089"/>
                  <a:pt x="820978" y="2800683"/>
                </a:cubicBezTo>
                <a:cubicBezTo>
                  <a:pt x="818915" y="2819278"/>
                  <a:pt x="811489" y="2838286"/>
                  <a:pt x="798700" y="2857707"/>
                </a:cubicBezTo>
                <a:cubicBezTo>
                  <a:pt x="769546" y="2914041"/>
                  <a:pt x="725541" y="2956740"/>
                  <a:pt x="666684" y="2985802"/>
                </a:cubicBezTo>
                <a:cubicBezTo>
                  <a:pt x="607826" y="3014865"/>
                  <a:pt x="550619" y="3029465"/>
                  <a:pt x="495062" y="3029603"/>
                </a:cubicBezTo>
                <a:cubicBezTo>
                  <a:pt x="440880" y="3030430"/>
                  <a:pt x="395775" y="3015554"/>
                  <a:pt x="359745" y="2984976"/>
                </a:cubicBezTo>
                <a:cubicBezTo>
                  <a:pt x="323716" y="2954398"/>
                  <a:pt x="305013" y="2903160"/>
                  <a:pt x="303638" y="2831261"/>
                </a:cubicBezTo>
                <a:cubicBezTo>
                  <a:pt x="304463" y="2795632"/>
                  <a:pt x="307764" y="2731627"/>
                  <a:pt x="313539" y="2639247"/>
                </a:cubicBezTo>
                <a:cubicBezTo>
                  <a:pt x="319315" y="2546867"/>
                  <a:pt x="322616" y="2481214"/>
                  <a:pt x="323441" y="2442285"/>
                </a:cubicBezTo>
                <a:cubicBezTo>
                  <a:pt x="326879" y="2268117"/>
                  <a:pt x="329904" y="2097783"/>
                  <a:pt x="332517" y="1931286"/>
                </a:cubicBezTo>
                <a:cubicBezTo>
                  <a:pt x="335130" y="1764789"/>
                  <a:pt x="336505" y="1576336"/>
                  <a:pt x="336642" y="1365928"/>
                </a:cubicBezTo>
                <a:cubicBezTo>
                  <a:pt x="337605" y="1162634"/>
                  <a:pt x="335680" y="934482"/>
                  <a:pt x="330866" y="681472"/>
                </a:cubicBezTo>
                <a:cubicBezTo>
                  <a:pt x="326053" y="428461"/>
                  <a:pt x="312577" y="203533"/>
                  <a:pt x="290436" y="6690"/>
                </a:cubicBezTo>
                <a:lnTo>
                  <a:pt x="844906" y="343332"/>
                </a:lnTo>
                <a:lnTo>
                  <a:pt x="2184873" y="343332"/>
                </a:lnTo>
                <a:lnTo>
                  <a:pt x="2396100" y="79299"/>
                </a:lnTo>
                <a:cubicBezTo>
                  <a:pt x="2421265" y="47120"/>
                  <a:pt x="2440242" y="25667"/>
                  <a:pt x="2453032" y="14941"/>
                </a:cubicBezTo>
                <a:cubicBezTo>
                  <a:pt x="2465821" y="4214"/>
                  <a:pt x="2479848" y="-736"/>
                  <a:pt x="2495112" y="89"/>
                </a:cubicBezTo>
                <a:close/>
              </a:path>
            </a:pathLst>
          </a:custGeom>
          <a:gradFill>
            <a:gsLst>
              <a:gs pos="3000">
                <a:srgbClr val="B68CC8"/>
              </a:gs>
              <a:gs pos="100000">
                <a:srgbClr val="E7D5E2"/>
              </a:gs>
            </a:gsLst>
            <a:lin ang="5400000" scaled="1"/>
          </a:gradFill>
          <a:ln>
            <a:noFill/>
          </a:ln>
          <a:effectLst/>
          <a:scene3d>
            <a:camera prst="perspectiveHeroicExtremeLeftFacing" fov="1500000">
              <a:rot lat="20821000" lon="18877919" rev="743804"/>
            </a:camera>
            <a:lightRig rig="flood" dir="t"/>
          </a:scene3d>
          <a:sp3d prstMaterial="dkEdge"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perspectiveContrastingRightFacing" fov="1800000">
                <a:rot lat="20765844" lon="20095154" rev="454103"/>
              </a:camera>
              <a:lightRig rig="threePt" dir="t"/>
            </a:scene3d>
          </a:bodyPr>
          <a:lstStyle/>
          <a:p>
            <a:endParaRPr lang="zh-CN" altLang="en-US" sz="52000">
              <a:latin typeface="A-OTF Ryumin Pro M-KL" panose="02020400000000000000" pitchFamily="18" charset="-128"/>
              <a:ea typeface="A-OTF Ryumin Pro M-KL" panose="02020400000000000000" pitchFamily="18" charset="-128"/>
            </a:endParaRPr>
          </a:p>
        </p:txBody>
      </p:sp>
      <p:sp>
        <p:nvSpPr>
          <p:cNvPr id="21" name="PA-文本框 10">
            <a:extLst>
              <a:ext uri="{FF2B5EF4-FFF2-40B4-BE49-F238E27FC236}">
                <a16:creationId xmlns:a16="http://schemas.microsoft.com/office/drawing/2014/main" id="{70CAE288-CB49-45B9-974D-F9F244F431C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-4168614" y="-5097232"/>
            <a:ext cx="8398188" cy="8202539"/>
          </a:xfrm>
          <a:custGeom>
            <a:avLst/>
            <a:gdLst/>
            <a:ahLst/>
            <a:cxnLst/>
            <a:rect l="l" t="t" r="r" b="b"/>
            <a:pathLst>
              <a:path w="8398188" h="8202539">
                <a:moveTo>
                  <a:pt x="6025267" y="6807308"/>
                </a:moveTo>
                <a:cubicBezTo>
                  <a:pt x="6579596" y="6830457"/>
                  <a:pt x="7007371" y="6900674"/>
                  <a:pt x="7308591" y="7017959"/>
                </a:cubicBezTo>
                <a:cubicBezTo>
                  <a:pt x="7609810" y="7135243"/>
                  <a:pt x="7817718" y="7267338"/>
                  <a:pt x="7932314" y="7414245"/>
                </a:cubicBezTo>
                <a:cubicBezTo>
                  <a:pt x="8046910" y="7561151"/>
                  <a:pt x="8101438" y="7690614"/>
                  <a:pt x="8095897" y="7802632"/>
                </a:cubicBezTo>
                <a:cubicBezTo>
                  <a:pt x="8091639" y="7923530"/>
                  <a:pt x="8051279" y="8017211"/>
                  <a:pt x="7974815" y="8083678"/>
                </a:cubicBezTo>
                <a:cubicBezTo>
                  <a:pt x="7898351" y="8150144"/>
                  <a:pt x="7811334" y="8183840"/>
                  <a:pt x="7713764" y="8184765"/>
                </a:cubicBezTo>
                <a:cubicBezTo>
                  <a:pt x="7601938" y="8193467"/>
                  <a:pt x="7503442" y="8162733"/>
                  <a:pt x="7418277" y="8092564"/>
                </a:cubicBezTo>
                <a:cubicBezTo>
                  <a:pt x="7333112" y="8022395"/>
                  <a:pt x="7185738" y="7860581"/>
                  <a:pt x="6976158" y="7607122"/>
                </a:cubicBezTo>
                <a:cubicBezTo>
                  <a:pt x="6804901" y="7413833"/>
                  <a:pt x="6629756" y="7251649"/>
                  <a:pt x="6450724" y="7120568"/>
                </a:cubicBezTo>
                <a:cubicBezTo>
                  <a:pt x="6271692" y="6989488"/>
                  <a:pt x="6129873" y="6902841"/>
                  <a:pt x="6025267" y="6860628"/>
                </a:cubicBezTo>
                <a:close/>
                <a:moveTo>
                  <a:pt x="5811428" y="5278218"/>
                </a:moveTo>
                <a:lnTo>
                  <a:pt x="5811428" y="6265767"/>
                </a:lnTo>
                <a:lnTo>
                  <a:pt x="6790089" y="6265767"/>
                </a:lnTo>
                <a:lnTo>
                  <a:pt x="6790089" y="5278218"/>
                </a:lnTo>
                <a:close/>
                <a:moveTo>
                  <a:pt x="4229573" y="5278218"/>
                </a:moveTo>
                <a:lnTo>
                  <a:pt x="4229573" y="6265767"/>
                </a:lnTo>
                <a:lnTo>
                  <a:pt x="5146027" y="6265767"/>
                </a:lnTo>
                <a:lnTo>
                  <a:pt x="5146027" y="5278218"/>
                </a:lnTo>
                <a:close/>
                <a:moveTo>
                  <a:pt x="5811428" y="4140705"/>
                </a:moveTo>
                <a:lnTo>
                  <a:pt x="5811428" y="5066045"/>
                </a:lnTo>
                <a:lnTo>
                  <a:pt x="6790089" y="5066045"/>
                </a:lnTo>
                <a:lnTo>
                  <a:pt x="6790089" y="4140705"/>
                </a:lnTo>
                <a:close/>
                <a:moveTo>
                  <a:pt x="4229573" y="4140705"/>
                </a:moveTo>
                <a:lnTo>
                  <a:pt x="4229573" y="5066045"/>
                </a:lnTo>
                <a:lnTo>
                  <a:pt x="5146027" y="5066045"/>
                </a:lnTo>
                <a:lnTo>
                  <a:pt x="5146027" y="4140705"/>
                </a:lnTo>
                <a:close/>
                <a:moveTo>
                  <a:pt x="7615453" y="2612409"/>
                </a:moveTo>
                <a:cubicBezTo>
                  <a:pt x="7634153" y="2613707"/>
                  <a:pt x="7658962" y="2624464"/>
                  <a:pt x="7689881" y="2644680"/>
                </a:cubicBezTo>
                <a:cubicBezTo>
                  <a:pt x="7720799" y="2664896"/>
                  <a:pt x="7752274" y="2686781"/>
                  <a:pt x="7784303" y="2710335"/>
                </a:cubicBezTo>
                <a:lnTo>
                  <a:pt x="8308625" y="3093139"/>
                </a:lnTo>
                <a:cubicBezTo>
                  <a:pt x="8327881" y="3106274"/>
                  <a:pt x="8347135" y="3122149"/>
                  <a:pt x="8366390" y="3140765"/>
                </a:cubicBezTo>
                <a:cubicBezTo>
                  <a:pt x="8385645" y="3159380"/>
                  <a:pt x="8396013" y="3181854"/>
                  <a:pt x="8397494" y="3208189"/>
                </a:cubicBezTo>
                <a:cubicBezTo>
                  <a:pt x="8400271" y="3236184"/>
                  <a:pt x="8394717" y="3261969"/>
                  <a:pt x="8380831" y="3285544"/>
                </a:cubicBezTo>
                <a:cubicBezTo>
                  <a:pt x="8366945" y="3309119"/>
                  <a:pt x="8328066" y="3321643"/>
                  <a:pt x="8264192" y="3323117"/>
                </a:cubicBezTo>
                <a:lnTo>
                  <a:pt x="5811428" y="3323117"/>
                </a:lnTo>
                <a:lnTo>
                  <a:pt x="5811428" y="3928532"/>
                </a:lnTo>
                <a:lnTo>
                  <a:pt x="6701114" y="3928532"/>
                </a:lnTo>
                <a:lnTo>
                  <a:pt x="6923170" y="3643633"/>
                </a:lnTo>
                <a:cubicBezTo>
                  <a:pt x="6961800" y="3595593"/>
                  <a:pt x="6993223" y="3562577"/>
                  <a:pt x="7017436" y="3544586"/>
                </a:cubicBezTo>
                <a:cubicBezTo>
                  <a:pt x="7041649" y="3526594"/>
                  <a:pt x="7066417" y="3518062"/>
                  <a:pt x="7091739" y="3518989"/>
                </a:cubicBezTo>
                <a:cubicBezTo>
                  <a:pt x="7114843" y="3520102"/>
                  <a:pt x="7139611" y="3529005"/>
                  <a:pt x="7166043" y="3545699"/>
                </a:cubicBezTo>
                <a:cubicBezTo>
                  <a:pt x="7192474" y="3562392"/>
                  <a:pt x="7215023" y="3580198"/>
                  <a:pt x="7233692" y="3599117"/>
                </a:cubicBezTo>
                <a:lnTo>
                  <a:pt x="7677661" y="3955053"/>
                </a:lnTo>
                <a:cubicBezTo>
                  <a:pt x="7701174" y="3973471"/>
                  <a:pt x="7723021" y="3994099"/>
                  <a:pt x="7743201" y="4016937"/>
                </a:cubicBezTo>
                <a:cubicBezTo>
                  <a:pt x="7763382" y="4039775"/>
                  <a:pt x="7774121" y="4060403"/>
                  <a:pt x="7775416" y="4078821"/>
                </a:cubicBezTo>
                <a:cubicBezTo>
                  <a:pt x="7779119" y="4111067"/>
                  <a:pt x="7760604" y="4148394"/>
                  <a:pt x="7719874" y="4190800"/>
                </a:cubicBezTo>
                <a:cubicBezTo>
                  <a:pt x="7679143" y="4233207"/>
                  <a:pt x="7593977" y="4299551"/>
                  <a:pt x="7464377" y="4389832"/>
                </a:cubicBezTo>
                <a:cubicBezTo>
                  <a:pt x="7460119" y="4481218"/>
                  <a:pt x="7457528" y="4576495"/>
                  <a:pt x="7456602" y="4675666"/>
                </a:cubicBezTo>
                <a:cubicBezTo>
                  <a:pt x="7455675" y="4774836"/>
                  <a:pt x="7455306" y="4890133"/>
                  <a:pt x="7455491" y="5021558"/>
                </a:cubicBezTo>
                <a:cubicBezTo>
                  <a:pt x="7456149" y="5098221"/>
                  <a:pt x="7460757" y="5226680"/>
                  <a:pt x="7469315" y="5406935"/>
                </a:cubicBezTo>
                <a:cubicBezTo>
                  <a:pt x="7477872" y="5587190"/>
                  <a:pt x="7486429" y="5766494"/>
                  <a:pt x="7494988" y="5944846"/>
                </a:cubicBezTo>
                <a:cubicBezTo>
                  <a:pt x="7503545" y="6123198"/>
                  <a:pt x="7508153" y="6247853"/>
                  <a:pt x="7508812" y="6318809"/>
                </a:cubicBezTo>
                <a:cubicBezTo>
                  <a:pt x="7518609" y="6389051"/>
                  <a:pt x="7499013" y="6483259"/>
                  <a:pt x="7450023" y="6601435"/>
                </a:cubicBezTo>
                <a:cubicBezTo>
                  <a:pt x="7401033" y="6719611"/>
                  <a:pt x="7263861" y="6785087"/>
                  <a:pt x="7038507" y="6797865"/>
                </a:cubicBezTo>
                <a:cubicBezTo>
                  <a:pt x="6946644" y="6793237"/>
                  <a:pt x="6881952" y="6764724"/>
                  <a:pt x="6844431" y="6712330"/>
                </a:cubicBezTo>
                <a:cubicBezTo>
                  <a:pt x="6806910" y="6659935"/>
                  <a:pt x="6788796" y="6611427"/>
                  <a:pt x="6790089" y="6566808"/>
                </a:cubicBezTo>
                <a:lnTo>
                  <a:pt x="6790089" y="6477940"/>
                </a:lnTo>
                <a:lnTo>
                  <a:pt x="4576583" y="6477940"/>
                </a:lnTo>
                <a:lnTo>
                  <a:pt x="5217003" y="6948941"/>
                </a:lnTo>
                <a:cubicBezTo>
                  <a:pt x="5235856" y="6962642"/>
                  <a:pt x="5253601" y="6981897"/>
                  <a:pt x="5270236" y="7006706"/>
                </a:cubicBezTo>
                <a:cubicBezTo>
                  <a:pt x="5286870" y="7031514"/>
                  <a:pt x="5295743" y="7059657"/>
                  <a:pt x="5296852" y="7091131"/>
                </a:cubicBezTo>
                <a:cubicBezTo>
                  <a:pt x="5297779" y="7133528"/>
                  <a:pt x="5282616" y="7173148"/>
                  <a:pt x="5251364" y="7209991"/>
                </a:cubicBezTo>
                <a:cubicBezTo>
                  <a:pt x="5220112" y="7246835"/>
                  <a:pt x="5167206" y="7266460"/>
                  <a:pt x="5092648" y="7268867"/>
                </a:cubicBezTo>
                <a:cubicBezTo>
                  <a:pt x="5078189" y="7269237"/>
                  <a:pt x="5060393" y="7268497"/>
                  <a:pt x="5039261" y="7266646"/>
                </a:cubicBezTo>
                <a:cubicBezTo>
                  <a:pt x="5018129" y="7264794"/>
                  <a:pt x="4973641" y="7259610"/>
                  <a:pt x="4905796" y="7251093"/>
                </a:cubicBezTo>
                <a:cubicBezTo>
                  <a:pt x="4550403" y="7480299"/>
                  <a:pt x="4187435" y="7668404"/>
                  <a:pt x="3816892" y="7815407"/>
                </a:cubicBezTo>
                <a:cubicBezTo>
                  <a:pt x="3446348" y="7962409"/>
                  <a:pt x="3012229" y="8079419"/>
                  <a:pt x="2514534" y="8166436"/>
                </a:cubicBezTo>
                <a:lnTo>
                  <a:pt x="2514534" y="8113115"/>
                </a:lnTo>
                <a:cubicBezTo>
                  <a:pt x="2725802" y="8001591"/>
                  <a:pt x="2972194" y="7850405"/>
                  <a:pt x="3253712" y="7659558"/>
                </a:cubicBezTo>
                <a:cubicBezTo>
                  <a:pt x="3535229" y="7468711"/>
                  <a:pt x="3794018" y="7267496"/>
                  <a:pt x="4030077" y="7055913"/>
                </a:cubicBezTo>
                <a:cubicBezTo>
                  <a:pt x="4266136" y="6844329"/>
                  <a:pt x="4421611" y="6651672"/>
                  <a:pt x="4496504" y="6477940"/>
                </a:cubicBezTo>
                <a:lnTo>
                  <a:pt x="4238471" y="6477940"/>
                </a:lnTo>
                <a:cubicBezTo>
                  <a:pt x="4238873" y="6653639"/>
                  <a:pt x="4184907" y="6764355"/>
                  <a:pt x="4076574" y="6810084"/>
                </a:cubicBezTo>
                <a:cubicBezTo>
                  <a:pt x="3968239" y="6855815"/>
                  <a:pt x="3883202" y="6875440"/>
                  <a:pt x="3821462" y="6868960"/>
                </a:cubicBezTo>
                <a:cubicBezTo>
                  <a:pt x="3676494" y="6865997"/>
                  <a:pt x="3586997" y="6836374"/>
                  <a:pt x="3552968" y="6780092"/>
                </a:cubicBezTo>
                <a:cubicBezTo>
                  <a:pt x="3518940" y="6723808"/>
                  <a:pt x="3504884" y="6658639"/>
                  <a:pt x="3510800" y="6584582"/>
                </a:cubicBezTo>
                <a:cubicBezTo>
                  <a:pt x="3511078" y="6551424"/>
                  <a:pt x="3513858" y="6453955"/>
                  <a:pt x="3519139" y="6292172"/>
                </a:cubicBezTo>
                <a:cubicBezTo>
                  <a:pt x="3524421" y="6130390"/>
                  <a:pt x="3530537" y="5943273"/>
                  <a:pt x="3537486" y="5730826"/>
                </a:cubicBezTo>
                <a:cubicBezTo>
                  <a:pt x="3544436" y="5518377"/>
                  <a:pt x="3550551" y="5319575"/>
                  <a:pt x="3555833" y="5134421"/>
                </a:cubicBezTo>
                <a:cubicBezTo>
                  <a:pt x="3561114" y="4949266"/>
                  <a:pt x="3563894" y="4816738"/>
                  <a:pt x="3564172" y="4736836"/>
                </a:cubicBezTo>
                <a:cubicBezTo>
                  <a:pt x="3565655" y="4467928"/>
                  <a:pt x="3562690" y="4225302"/>
                  <a:pt x="3555277" y="4008959"/>
                </a:cubicBezTo>
                <a:cubicBezTo>
                  <a:pt x="3547864" y="3792617"/>
                  <a:pt x="3527108" y="3614455"/>
                  <a:pt x="3493010" y="3474474"/>
                </a:cubicBezTo>
                <a:lnTo>
                  <a:pt x="4416425" y="3928532"/>
                </a:lnTo>
                <a:lnTo>
                  <a:pt x="5146027" y="3928532"/>
                </a:lnTo>
                <a:lnTo>
                  <a:pt x="5146027" y="3323117"/>
                </a:lnTo>
                <a:lnTo>
                  <a:pt x="4158600" y="3323117"/>
                </a:lnTo>
                <a:cubicBezTo>
                  <a:pt x="3892065" y="3322932"/>
                  <a:pt x="3690879" y="3327755"/>
                  <a:pt x="3555039" y="3337586"/>
                </a:cubicBezTo>
                <a:cubicBezTo>
                  <a:pt x="3419199" y="3347418"/>
                  <a:pt x="3297710" y="3363370"/>
                  <a:pt x="3190571" y="3385443"/>
                </a:cubicBezTo>
                <a:lnTo>
                  <a:pt x="3048248" y="3057529"/>
                </a:lnTo>
                <a:cubicBezTo>
                  <a:pt x="3467664" y="3093139"/>
                  <a:pt x="3891098" y="3110944"/>
                  <a:pt x="4318550" y="3110944"/>
                </a:cubicBezTo>
                <a:lnTo>
                  <a:pt x="7224820" y="3110944"/>
                </a:lnTo>
                <a:lnTo>
                  <a:pt x="7482151" y="2728140"/>
                </a:lnTo>
                <a:cubicBezTo>
                  <a:pt x="7496037" y="2703844"/>
                  <a:pt x="7514921" y="2678992"/>
                  <a:pt x="7538805" y="2653582"/>
                </a:cubicBezTo>
                <a:cubicBezTo>
                  <a:pt x="7562688" y="2628173"/>
                  <a:pt x="7588238" y="2614449"/>
                  <a:pt x="7615453" y="2612409"/>
                </a:cubicBezTo>
                <a:close/>
                <a:moveTo>
                  <a:pt x="4976622" y="1616846"/>
                </a:moveTo>
                <a:lnTo>
                  <a:pt x="4976622" y="2266695"/>
                </a:lnTo>
                <a:lnTo>
                  <a:pt x="5883078" y="2266695"/>
                </a:lnTo>
                <a:lnTo>
                  <a:pt x="5883078" y="1616846"/>
                </a:lnTo>
                <a:close/>
                <a:moveTo>
                  <a:pt x="4230129" y="124971"/>
                </a:moveTo>
                <a:lnTo>
                  <a:pt x="5056603" y="364915"/>
                </a:lnTo>
                <a:cubicBezTo>
                  <a:pt x="5122328" y="382133"/>
                  <a:pt x="5168614" y="403239"/>
                  <a:pt x="5195460" y="428234"/>
                </a:cubicBezTo>
                <a:cubicBezTo>
                  <a:pt x="5222305" y="453228"/>
                  <a:pt x="5235265" y="485442"/>
                  <a:pt x="5234339" y="524878"/>
                </a:cubicBezTo>
                <a:cubicBezTo>
                  <a:pt x="5238042" y="568386"/>
                  <a:pt x="5223972" y="608007"/>
                  <a:pt x="5192127" y="643739"/>
                </a:cubicBezTo>
                <a:cubicBezTo>
                  <a:pt x="5160283" y="679471"/>
                  <a:pt x="5088448" y="743531"/>
                  <a:pt x="4976622" y="835917"/>
                </a:cubicBezTo>
                <a:lnTo>
                  <a:pt x="4976622" y="1404673"/>
                </a:lnTo>
                <a:lnTo>
                  <a:pt x="5883078" y="1404673"/>
                </a:lnTo>
                <a:cubicBezTo>
                  <a:pt x="5883188" y="1119198"/>
                  <a:pt x="5880006" y="898234"/>
                  <a:pt x="5873532" y="741782"/>
                </a:cubicBezTo>
                <a:cubicBezTo>
                  <a:pt x="5867060" y="585330"/>
                  <a:pt x="5856636" y="464425"/>
                  <a:pt x="5842265" y="379068"/>
                </a:cubicBezTo>
                <a:cubicBezTo>
                  <a:pt x="5827892" y="293711"/>
                  <a:pt x="5808911" y="214936"/>
                  <a:pt x="5785323" y="142744"/>
                </a:cubicBezTo>
                <a:lnTo>
                  <a:pt x="6629571" y="364915"/>
                </a:lnTo>
                <a:cubicBezTo>
                  <a:pt x="6672339" y="372135"/>
                  <a:pt x="6713440" y="388798"/>
                  <a:pt x="6752876" y="414904"/>
                </a:cubicBezTo>
                <a:cubicBezTo>
                  <a:pt x="6792311" y="441008"/>
                  <a:pt x="6813418" y="486553"/>
                  <a:pt x="6816195" y="551538"/>
                </a:cubicBezTo>
                <a:cubicBezTo>
                  <a:pt x="6817861" y="597268"/>
                  <a:pt x="6798977" y="636889"/>
                  <a:pt x="6759541" y="670400"/>
                </a:cubicBezTo>
                <a:cubicBezTo>
                  <a:pt x="6720106" y="703910"/>
                  <a:pt x="6650122" y="750196"/>
                  <a:pt x="6549590" y="809256"/>
                </a:cubicBezTo>
                <a:lnTo>
                  <a:pt x="6549590" y="1404673"/>
                </a:lnTo>
                <a:lnTo>
                  <a:pt x="6931723" y="1404673"/>
                </a:lnTo>
                <a:lnTo>
                  <a:pt x="7198328" y="995880"/>
                </a:lnTo>
                <a:cubicBezTo>
                  <a:pt x="7212214" y="971625"/>
                  <a:pt x="7231098" y="946817"/>
                  <a:pt x="7254982" y="921452"/>
                </a:cubicBezTo>
                <a:cubicBezTo>
                  <a:pt x="7278865" y="896088"/>
                  <a:pt x="7304414" y="882387"/>
                  <a:pt x="7331631" y="880351"/>
                </a:cubicBezTo>
                <a:cubicBezTo>
                  <a:pt x="7363660" y="882202"/>
                  <a:pt x="7395134" y="894052"/>
                  <a:pt x="7426053" y="915898"/>
                </a:cubicBezTo>
                <a:cubicBezTo>
                  <a:pt x="7456972" y="937745"/>
                  <a:pt x="7481781" y="958481"/>
                  <a:pt x="7500480" y="978106"/>
                </a:cubicBezTo>
                <a:lnTo>
                  <a:pt x="7944821" y="1386900"/>
                </a:lnTo>
                <a:cubicBezTo>
                  <a:pt x="7975740" y="1412361"/>
                  <a:pt x="7998327" y="1434488"/>
                  <a:pt x="8012583" y="1453284"/>
                </a:cubicBezTo>
                <a:cubicBezTo>
                  <a:pt x="8026839" y="1472080"/>
                  <a:pt x="8033874" y="1494185"/>
                  <a:pt x="8033690" y="1519600"/>
                </a:cubicBezTo>
                <a:cubicBezTo>
                  <a:pt x="8031468" y="1562329"/>
                  <a:pt x="8015916" y="1589588"/>
                  <a:pt x="7987034" y="1601375"/>
                </a:cubicBezTo>
                <a:cubicBezTo>
                  <a:pt x="7958152" y="1613163"/>
                  <a:pt x="7929269" y="1618320"/>
                  <a:pt x="7900387" y="1616846"/>
                </a:cubicBezTo>
                <a:lnTo>
                  <a:pt x="6549590" y="1616846"/>
                </a:lnTo>
                <a:cubicBezTo>
                  <a:pt x="6549699" y="1737554"/>
                  <a:pt x="6549480" y="1872809"/>
                  <a:pt x="6548931" y="2022613"/>
                </a:cubicBezTo>
                <a:cubicBezTo>
                  <a:pt x="6548383" y="2172416"/>
                  <a:pt x="6546847" y="2306882"/>
                  <a:pt x="6544323" y="2426009"/>
                </a:cubicBezTo>
                <a:cubicBezTo>
                  <a:pt x="6541800" y="2545136"/>
                  <a:pt x="6537631" y="2619039"/>
                  <a:pt x="6531816" y="2647718"/>
                </a:cubicBezTo>
                <a:cubicBezTo>
                  <a:pt x="6500712" y="2739734"/>
                  <a:pt x="6440726" y="2804534"/>
                  <a:pt x="6351858" y="2842118"/>
                </a:cubicBezTo>
                <a:cubicBezTo>
                  <a:pt x="6262989" y="2879701"/>
                  <a:pt x="6171900" y="2897845"/>
                  <a:pt x="6078588" y="2896549"/>
                </a:cubicBezTo>
                <a:cubicBezTo>
                  <a:pt x="6035450" y="2898401"/>
                  <a:pt x="5992867" y="2890255"/>
                  <a:pt x="5950840" y="2872110"/>
                </a:cubicBezTo>
                <a:cubicBezTo>
                  <a:pt x="5908813" y="2853966"/>
                  <a:pt x="5886226" y="2814716"/>
                  <a:pt x="5883078" y="2754360"/>
                </a:cubicBezTo>
                <a:lnTo>
                  <a:pt x="5883078" y="2478868"/>
                </a:lnTo>
                <a:lnTo>
                  <a:pt x="4976622" y="2478868"/>
                </a:lnTo>
                <a:cubicBezTo>
                  <a:pt x="4984027" y="2566256"/>
                  <a:pt x="4969216" y="2655865"/>
                  <a:pt x="4932188" y="2747695"/>
                </a:cubicBezTo>
                <a:cubicBezTo>
                  <a:pt x="4895159" y="2839525"/>
                  <a:pt x="4791479" y="2889144"/>
                  <a:pt x="4621149" y="2896549"/>
                </a:cubicBezTo>
                <a:cubicBezTo>
                  <a:pt x="4543204" y="2897475"/>
                  <a:pt x="4476924" y="2882293"/>
                  <a:pt x="4422306" y="2851004"/>
                </a:cubicBezTo>
                <a:cubicBezTo>
                  <a:pt x="4367689" y="2819715"/>
                  <a:pt x="4339178" y="2766765"/>
                  <a:pt x="4336771" y="2692152"/>
                </a:cubicBezTo>
                <a:cubicBezTo>
                  <a:pt x="4337210" y="2628523"/>
                  <a:pt x="4340282" y="2521790"/>
                  <a:pt x="4345986" y="2371955"/>
                </a:cubicBezTo>
                <a:cubicBezTo>
                  <a:pt x="4351692" y="2222120"/>
                  <a:pt x="4357397" y="2073257"/>
                  <a:pt x="4363102" y="1925368"/>
                </a:cubicBezTo>
                <a:cubicBezTo>
                  <a:pt x="4368807" y="1777478"/>
                  <a:pt x="4371879" y="1674638"/>
                  <a:pt x="4372318" y="1616846"/>
                </a:cubicBezTo>
                <a:cubicBezTo>
                  <a:pt x="4091087" y="1617217"/>
                  <a:pt x="3884839" y="1623152"/>
                  <a:pt x="3753573" y="1634651"/>
                </a:cubicBezTo>
                <a:cubicBezTo>
                  <a:pt x="3622307" y="1646150"/>
                  <a:pt x="3520479" y="1660987"/>
                  <a:pt x="3448088" y="1679162"/>
                </a:cubicBezTo>
                <a:lnTo>
                  <a:pt x="3305899" y="1351352"/>
                </a:lnTo>
                <a:cubicBezTo>
                  <a:pt x="3498632" y="1368756"/>
                  <a:pt x="3673036" y="1380605"/>
                  <a:pt x="3829111" y="1386900"/>
                </a:cubicBezTo>
                <a:cubicBezTo>
                  <a:pt x="3985186" y="1393194"/>
                  <a:pt x="4166255" y="1396157"/>
                  <a:pt x="4372318" y="1395787"/>
                </a:cubicBezTo>
                <a:cubicBezTo>
                  <a:pt x="4369904" y="1103454"/>
                  <a:pt x="4364857" y="884355"/>
                  <a:pt x="4357178" y="738490"/>
                </a:cubicBezTo>
                <a:cubicBezTo>
                  <a:pt x="4349498" y="592626"/>
                  <a:pt x="4335893" y="478853"/>
                  <a:pt x="4316364" y="397171"/>
                </a:cubicBezTo>
                <a:cubicBezTo>
                  <a:pt x="4296835" y="315489"/>
                  <a:pt x="4268090" y="224755"/>
                  <a:pt x="4230129" y="124971"/>
                </a:cubicBezTo>
                <a:close/>
                <a:moveTo>
                  <a:pt x="1529090" y="0"/>
                </a:moveTo>
                <a:lnTo>
                  <a:pt x="2478869" y="284378"/>
                </a:lnTo>
                <a:cubicBezTo>
                  <a:pt x="2496457" y="288081"/>
                  <a:pt x="2523488" y="300671"/>
                  <a:pt x="2559961" y="322147"/>
                </a:cubicBezTo>
                <a:cubicBezTo>
                  <a:pt x="2596434" y="343624"/>
                  <a:pt x="2616800" y="378430"/>
                  <a:pt x="2621058" y="426567"/>
                </a:cubicBezTo>
                <a:cubicBezTo>
                  <a:pt x="2623650" y="476001"/>
                  <a:pt x="2609579" y="517102"/>
                  <a:pt x="2578846" y="549872"/>
                </a:cubicBezTo>
                <a:cubicBezTo>
                  <a:pt x="2548112" y="582642"/>
                  <a:pt x="2485164" y="630409"/>
                  <a:pt x="2390000" y="693172"/>
                </a:cubicBezTo>
                <a:cubicBezTo>
                  <a:pt x="2389781" y="783466"/>
                  <a:pt x="2388248" y="934653"/>
                  <a:pt x="2385401" y="1146729"/>
                </a:cubicBezTo>
                <a:cubicBezTo>
                  <a:pt x="2382554" y="1358806"/>
                  <a:pt x="2379706" y="1569895"/>
                  <a:pt x="2376859" y="1779998"/>
                </a:cubicBezTo>
                <a:cubicBezTo>
                  <a:pt x="2374011" y="1990100"/>
                  <a:pt x="2372479" y="2137336"/>
                  <a:pt x="2372259" y="2221706"/>
                </a:cubicBezTo>
                <a:lnTo>
                  <a:pt x="2514416" y="2221706"/>
                </a:lnTo>
                <a:lnTo>
                  <a:pt x="2736587" y="1830686"/>
                </a:lnTo>
                <a:cubicBezTo>
                  <a:pt x="2750473" y="1802914"/>
                  <a:pt x="2769357" y="1778476"/>
                  <a:pt x="2793240" y="1757369"/>
                </a:cubicBezTo>
                <a:cubicBezTo>
                  <a:pt x="2817124" y="1736263"/>
                  <a:pt x="2842673" y="1725154"/>
                  <a:pt x="2869889" y="1724043"/>
                </a:cubicBezTo>
                <a:cubicBezTo>
                  <a:pt x="2897475" y="1724969"/>
                  <a:pt x="2926728" y="1734226"/>
                  <a:pt x="2957646" y="1751815"/>
                </a:cubicBezTo>
                <a:cubicBezTo>
                  <a:pt x="2988565" y="1769404"/>
                  <a:pt x="3015596" y="1789769"/>
                  <a:pt x="3038739" y="1812912"/>
                </a:cubicBezTo>
                <a:lnTo>
                  <a:pt x="3420872" y="2203932"/>
                </a:lnTo>
                <a:cubicBezTo>
                  <a:pt x="3444015" y="2226149"/>
                  <a:pt x="3464381" y="2248367"/>
                  <a:pt x="3481969" y="2270583"/>
                </a:cubicBezTo>
                <a:cubicBezTo>
                  <a:pt x="3499557" y="2292801"/>
                  <a:pt x="3508815" y="2315018"/>
                  <a:pt x="3509741" y="2337234"/>
                </a:cubicBezTo>
                <a:cubicBezTo>
                  <a:pt x="3507704" y="2376300"/>
                  <a:pt x="3491781" y="2402590"/>
                  <a:pt x="3461974" y="2416105"/>
                </a:cubicBezTo>
                <a:cubicBezTo>
                  <a:pt x="3432166" y="2429620"/>
                  <a:pt x="3400692" y="2435916"/>
                  <a:pt x="3367551" y="2434990"/>
                </a:cubicBezTo>
                <a:lnTo>
                  <a:pt x="2372259" y="2434990"/>
                </a:lnTo>
                <a:cubicBezTo>
                  <a:pt x="2372150" y="2481728"/>
                  <a:pt x="2371383" y="2559076"/>
                  <a:pt x="2369959" y="2667035"/>
                </a:cubicBezTo>
                <a:cubicBezTo>
                  <a:pt x="2368536" y="2774993"/>
                  <a:pt x="2367112" y="2881965"/>
                  <a:pt x="2365688" y="2987948"/>
                </a:cubicBezTo>
                <a:cubicBezTo>
                  <a:pt x="2364264" y="3093931"/>
                  <a:pt x="2363497" y="3167330"/>
                  <a:pt x="2363388" y="3208144"/>
                </a:cubicBezTo>
                <a:cubicBezTo>
                  <a:pt x="2418394" y="3220157"/>
                  <a:pt x="2529523" y="3261300"/>
                  <a:pt x="2696775" y="3331571"/>
                </a:cubicBezTo>
                <a:cubicBezTo>
                  <a:pt x="2864027" y="3401843"/>
                  <a:pt x="3023876" y="3500257"/>
                  <a:pt x="3176322" y="3626812"/>
                </a:cubicBezTo>
                <a:cubicBezTo>
                  <a:pt x="3328768" y="3753367"/>
                  <a:pt x="3410285" y="3907076"/>
                  <a:pt x="3420872" y="4087940"/>
                </a:cubicBezTo>
                <a:cubicBezTo>
                  <a:pt x="3420687" y="4186250"/>
                  <a:pt x="3389954" y="4276229"/>
                  <a:pt x="3328671" y="4357877"/>
                </a:cubicBezTo>
                <a:cubicBezTo>
                  <a:pt x="3267389" y="4439524"/>
                  <a:pt x="3176670" y="4482847"/>
                  <a:pt x="3056512" y="4487846"/>
                </a:cubicBezTo>
                <a:cubicBezTo>
                  <a:pt x="2897105" y="4479700"/>
                  <a:pt x="2789352" y="4427120"/>
                  <a:pt x="2733254" y="4330105"/>
                </a:cubicBezTo>
                <a:cubicBezTo>
                  <a:pt x="2677156" y="4233091"/>
                  <a:pt x="2642720" y="4140520"/>
                  <a:pt x="2629945" y="4052392"/>
                </a:cubicBezTo>
                <a:cubicBezTo>
                  <a:pt x="2583843" y="3840960"/>
                  <a:pt x="2542744" y="3686181"/>
                  <a:pt x="2506646" y="3588055"/>
                </a:cubicBezTo>
                <a:cubicBezTo>
                  <a:pt x="2470548" y="3489930"/>
                  <a:pt x="2422796" y="3410689"/>
                  <a:pt x="2363388" y="3350333"/>
                </a:cubicBezTo>
                <a:cubicBezTo>
                  <a:pt x="2363527" y="3512309"/>
                  <a:pt x="2364912" y="3770444"/>
                  <a:pt x="2367546" y="4124736"/>
                </a:cubicBezTo>
                <a:cubicBezTo>
                  <a:pt x="2370180" y="4479029"/>
                  <a:pt x="2373229" y="4864079"/>
                  <a:pt x="2376694" y="5279884"/>
                </a:cubicBezTo>
                <a:cubicBezTo>
                  <a:pt x="2380160" y="5695691"/>
                  <a:pt x="2383209" y="6076852"/>
                  <a:pt x="2385842" y="6423369"/>
                </a:cubicBezTo>
                <a:cubicBezTo>
                  <a:pt x="2388476" y="6769886"/>
                  <a:pt x="2389862" y="7016356"/>
                  <a:pt x="2390000" y="7162781"/>
                </a:cubicBezTo>
                <a:cubicBezTo>
                  <a:pt x="2389946" y="7210561"/>
                  <a:pt x="2389070" y="7291749"/>
                  <a:pt x="2387372" y="7406345"/>
                </a:cubicBezTo>
                <a:cubicBezTo>
                  <a:pt x="2385675" y="7520942"/>
                  <a:pt x="2383485" y="7631094"/>
                  <a:pt x="2380802" y="7736803"/>
                </a:cubicBezTo>
                <a:cubicBezTo>
                  <a:pt x="2378119" y="7842513"/>
                  <a:pt x="2375272" y="7905927"/>
                  <a:pt x="2372259" y="7927048"/>
                </a:cubicBezTo>
                <a:cubicBezTo>
                  <a:pt x="2362094" y="7977406"/>
                  <a:pt x="2322541" y="8034430"/>
                  <a:pt x="2253602" y="8098119"/>
                </a:cubicBezTo>
                <a:cubicBezTo>
                  <a:pt x="2184661" y="8161808"/>
                  <a:pt x="2067482" y="8196614"/>
                  <a:pt x="1902063" y="8202539"/>
                </a:cubicBezTo>
                <a:cubicBezTo>
                  <a:pt x="1757413" y="8198096"/>
                  <a:pt x="1669365" y="8171435"/>
                  <a:pt x="1637919" y="8122557"/>
                </a:cubicBezTo>
                <a:cubicBezTo>
                  <a:pt x="1606473" y="8073680"/>
                  <a:pt x="1593895" y="8029246"/>
                  <a:pt x="1600184" y="7989256"/>
                </a:cubicBezTo>
                <a:cubicBezTo>
                  <a:pt x="1600678" y="7939006"/>
                  <a:pt x="1604628" y="7854856"/>
                  <a:pt x="1612033" y="7736803"/>
                </a:cubicBezTo>
                <a:cubicBezTo>
                  <a:pt x="1619439" y="7618751"/>
                  <a:pt x="1627338" y="7501686"/>
                  <a:pt x="1635731" y="7385609"/>
                </a:cubicBezTo>
                <a:cubicBezTo>
                  <a:pt x="1644125" y="7269532"/>
                  <a:pt x="1650049" y="7189331"/>
                  <a:pt x="1653505" y="7145007"/>
                </a:cubicBezTo>
                <a:cubicBezTo>
                  <a:pt x="1659210" y="6995906"/>
                  <a:pt x="1665574" y="6832981"/>
                  <a:pt x="1672595" y="6656232"/>
                </a:cubicBezTo>
                <a:cubicBezTo>
                  <a:pt x="1679617" y="6479482"/>
                  <a:pt x="1688614" y="6205966"/>
                  <a:pt x="1699585" y="5835681"/>
                </a:cubicBezTo>
                <a:cubicBezTo>
                  <a:pt x="1710556" y="5465397"/>
                  <a:pt x="1724819" y="4915401"/>
                  <a:pt x="1742373" y="4185694"/>
                </a:cubicBezTo>
                <a:cubicBezTo>
                  <a:pt x="1523717" y="4628061"/>
                  <a:pt x="1316241" y="4986496"/>
                  <a:pt x="1119946" y="5261000"/>
                </a:cubicBezTo>
                <a:cubicBezTo>
                  <a:pt x="923651" y="5535504"/>
                  <a:pt x="735224" y="5755700"/>
                  <a:pt x="554666" y="5921587"/>
                </a:cubicBezTo>
                <a:cubicBezTo>
                  <a:pt x="374107" y="6087474"/>
                  <a:pt x="198106" y="6228677"/>
                  <a:pt x="26661" y="6345192"/>
                </a:cubicBezTo>
                <a:lnTo>
                  <a:pt x="0" y="6291872"/>
                </a:lnTo>
                <a:cubicBezTo>
                  <a:pt x="243115" y="5990044"/>
                  <a:pt x="466165" y="5650029"/>
                  <a:pt x="669150" y="5271831"/>
                </a:cubicBezTo>
                <a:cubicBezTo>
                  <a:pt x="872135" y="4893632"/>
                  <a:pt x="1049363" y="4515293"/>
                  <a:pt x="1200833" y="4136817"/>
                </a:cubicBezTo>
                <a:cubicBezTo>
                  <a:pt x="1352302" y="3758340"/>
                  <a:pt x="1472320" y="3417771"/>
                  <a:pt x="1560888" y="3115109"/>
                </a:cubicBezTo>
                <a:cubicBezTo>
                  <a:pt x="1649455" y="2812448"/>
                  <a:pt x="1700878" y="2585742"/>
                  <a:pt x="1715157" y="2434990"/>
                </a:cubicBezTo>
                <a:lnTo>
                  <a:pt x="1430779" y="2434990"/>
                </a:lnTo>
                <a:cubicBezTo>
                  <a:pt x="1167495" y="2434990"/>
                  <a:pt x="967565" y="2439433"/>
                  <a:pt x="830988" y="2448320"/>
                </a:cubicBezTo>
                <a:cubicBezTo>
                  <a:pt x="694411" y="2457207"/>
                  <a:pt x="574601" y="2470537"/>
                  <a:pt x="471557" y="2488311"/>
                </a:cubicBezTo>
                <a:lnTo>
                  <a:pt x="329368" y="2168385"/>
                </a:lnTo>
                <a:cubicBezTo>
                  <a:pt x="538579" y="2186159"/>
                  <a:pt x="748900" y="2199489"/>
                  <a:pt x="960333" y="2208376"/>
                </a:cubicBezTo>
                <a:cubicBezTo>
                  <a:pt x="1171765" y="2217263"/>
                  <a:pt x="1382087" y="2221706"/>
                  <a:pt x="1591297" y="2221706"/>
                </a:cubicBezTo>
                <a:lnTo>
                  <a:pt x="1760117" y="2221706"/>
                </a:lnTo>
                <a:cubicBezTo>
                  <a:pt x="1759404" y="1716364"/>
                  <a:pt x="1747996" y="1320955"/>
                  <a:pt x="1725894" y="1035479"/>
                </a:cubicBezTo>
                <a:cubicBezTo>
                  <a:pt x="1703791" y="750004"/>
                  <a:pt x="1675271" y="531673"/>
                  <a:pt x="1640332" y="380488"/>
                </a:cubicBezTo>
                <a:cubicBezTo>
                  <a:pt x="1605392" y="229302"/>
                  <a:pt x="1568312" y="102473"/>
                  <a:pt x="152909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scene3d>
            <a:camera prst="perspectiveHeroicExtremeLeftFacing" fov="1800000">
              <a:rot lat="20322000" lon="672000" rev="21384000"/>
            </a:camera>
            <a:lightRig rig="harsh" dir="t"/>
          </a:scene3d>
          <a:sp3d prstMaterial="dkEdge"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perspectiveContrastingRightFacing" fov="1800000">
                <a:rot lat="20765844" lon="20095154" rev="454103"/>
              </a:camera>
              <a:lightRig rig="threePt" dir="t"/>
            </a:scene3d>
          </a:bodyPr>
          <a:lstStyle>
            <a:defPPr>
              <a:defRPr lang="zh-CN"/>
            </a:defPPr>
            <a:lvl1pPr>
              <a:defRPr sz="52000">
                <a:latin typeface="A-OTF Ryumin Pro M-KL" panose="02020400000000000000" pitchFamily="18" charset="-128"/>
                <a:ea typeface="A-OTF Ryumin Pro M-KL" panose="02020400000000000000" pitchFamily="18" charset="-128"/>
              </a:defRPr>
            </a:lvl1pPr>
          </a:lstStyle>
          <a:p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D44AB50-CAD0-4BBD-ACBE-B3D2F242788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596515" y="1293755"/>
            <a:ext cx="6072759" cy="5609965"/>
          </a:xfrm>
          <a:custGeom>
            <a:avLst/>
            <a:gdLst>
              <a:gd name="connsiteX0" fmla="*/ 1854832 w 6072759"/>
              <a:gd name="connsiteY0" fmla="*/ 4652846 h 5609965"/>
              <a:gd name="connsiteX1" fmla="*/ 2093440 w 6072759"/>
              <a:gd name="connsiteY1" fmla="*/ 4764693 h 5609965"/>
              <a:gd name="connsiteX2" fmla="*/ 2329113 w 6072759"/>
              <a:gd name="connsiteY2" fmla="*/ 4935278 h 5609965"/>
              <a:gd name="connsiteX3" fmla="*/ 2435705 w 6072759"/>
              <a:gd name="connsiteY3" fmla="*/ 5174878 h 5609965"/>
              <a:gd name="connsiteX4" fmla="*/ 2423328 w 6072759"/>
              <a:gd name="connsiteY4" fmla="*/ 5266564 h 5609965"/>
              <a:gd name="connsiteX5" fmla="*/ 2336692 w 6072759"/>
              <a:gd name="connsiteY5" fmla="*/ 5412765 h 5609965"/>
              <a:gd name="connsiteX6" fmla="*/ 3155194 w 6072759"/>
              <a:gd name="connsiteY6" fmla="*/ 5412765 h 5609965"/>
              <a:gd name="connsiteX7" fmla="*/ 3356520 w 6072759"/>
              <a:gd name="connsiteY7" fmla="*/ 4936165 h 5609965"/>
              <a:gd name="connsiteX8" fmla="*/ 3419228 w 6072759"/>
              <a:gd name="connsiteY8" fmla="*/ 4652846 h 5609965"/>
              <a:gd name="connsiteX9" fmla="*/ 1458783 w 6072759"/>
              <a:gd name="connsiteY9" fmla="*/ 3979561 h 5609965"/>
              <a:gd name="connsiteX10" fmla="*/ 1458783 w 6072759"/>
              <a:gd name="connsiteY10" fmla="*/ 4495251 h 5609965"/>
              <a:gd name="connsiteX11" fmla="*/ 4250932 w 6072759"/>
              <a:gd name="connsiteY11" fmla="*/ 4495251 h 5609965"/>
              <a:gd name="connsiteX12" fmla="*/ 4250932 w 6072759"/>
              <a:gd name="connsiteY12" fmla="*/ 3979561 h 5609965"/>
              <a:gd name="connsiteX13" fmla="*/ 904313 w 6072759"/>
              <a:gd name="connsiteY13" fmla="*/ 3517796 h 5609965"/>
              <a:gd name="connsiteX14" fmla="*/ 1491787 w 6072759"/>
              <a:gd name="connsiteY14" fmla="*/ 3821967 h 5609965"/>
              <a:gd name="connsiteX15" fmla="*/ 4217928 w 6072759"/>
              <a:gd name="connsiteY15" fmla="*/ 3821967 h 5609965"/>
              <a:gd name="connsiteX16" fmla="*/ 4382948 w 6072759"/>
              <a:gd name="connsiteY16" fmla="*/ 3616982 h 5609965"/>
              <a:gd name="connsiteX17" fmla="*/ 4444006 w 6072759"/>
              <a:gd name="connsiteY17" fmla="*/ 3553338 h 5609965"/>
              <a:gd name="connsiteX18" fmla="*/ 4514964 w 6072759"/>
              <a:gd name="connsiteY18" fmla="*/ 3524408 h 5609965"/>
              <a:gd name="connsiteX19" fmla="*/ 4576845 w 6072759"/>
              <a:gd name="connsiteY19" fmla="*/ 3544245 h 5609965"/>
              <a:gd name="connsiteX20" fmla="*/ 4633781 w 6072759"/>
              <a:gd name="connsiteY20" fmla="*/ 3583920 h 5609965"/>
              <a:gd name="connsiteX21" fmla="*/ 4864809 w 6072759"/>
              <a:gd name="connsiteY21" fmla="*/ 3755842 h 5609965"/>
              <a:gd name="connsiteX22" fmla="*/ 4913489 w 6072759"/>
              <a:gd name="connsiteY22" fmla="*/ 3797967 h 5609965"/>
              <a:gd name="connsiteX23" fmla="*/ 4937417 w 6072759"/>
              <a:gd name="connsiteY23" fmla="*/ 3854798 h 5609965"/>
              <a:gd name="connsiteX24" fmla="*/ 4875533 w 6072759"/>
              <a:gd name="connsiteY24" fmla="*/ 3960778 h 5609965"/>
              <a:gd name="connsiteX25" fmla="*/ 4759195 w 6072759"/>
              <a:gd name="connsiteY25" fmla="*/ 4052287 h 5609965"/>
              <a:gd name="connsiteX26" fmla="*/ 4767753 w 6072759"/>
              <a:gd name="connsiteY26" fmla="*/ 4208003 h 5609965"/>
              <a:gd name="connsiteX27" fmla="*/ 4783641 w 6072759"/>
              <a:gd name="connsiteY27" fmla="*/ 4420910 h 5609965"/>
              <a:gd name="connsiteX28" fmla="*/ 4792197 w 6072759"/>
              <a:gd name="connsiteY28" fmla="*/ 4567481 h 5609965"/>
              <a:gd name="connsiteX29" fmla="*/ 4675861 w 6072759"/>
              <a:gd name="connsiteY29" fmla="*/ 4818941 h 5609965"/>
              <a:gd name="connsiteX30" fmla="*/ 4455557 w 6072759"/>
              <a:gd name="connsiteY30" fmla="*/ 4897343 h 5609965"/>
              <a:gd name="connsiteX31" fmla="*/ 4270734 w 6072759"/>
              <a:gd name="connsiteY31" fmla="*/ 4819699 h 5609965"/>
              <a:gd name="connsiteX32" fmla="*/ 4244330 w 6072759"/>
              <a:gd name="connsiteY32" fmla="*/ 4652846 h 5609965"/>
              <a:gd name="connsiteX33" fmla="*/ 3709664 w 6072759"/>
              <a:gd name="connsiteY33" fmla="*/ 4652846 h 5609965"/>
              <a:gd name="connsiteX34" fmla="*/ 4013302 w 6072759"/>
              <a:gd name="connsiteY34" fmla="*/ 4778399 h 5609965"/>
              <a:gd name="connsiteX35" fmla="*/ 4062808 w 6072759"/>
              <a:gd name="connsiteY35" fmla="*/ 4823829 h 5609965"/>
              <a:gd name="connsiteX36" fmla="*/ 4072709 w 6072759"/>
              <a:gd name="connsiteY36" fmla="*/ 4864304 h 5609965"/>
              <a:gd name="connsiteX37" fmla="*/ 4021552 w 6072759"/>
              <a:gd name="connsiteY37" fmla="*/ 4945251 h 5609965"/>
              <a:gd name="connsiteX38" fmla="*/ 3881286 w 6072759"/>
              <a:gd name="connsiteY38" fmla="*/ 4976639 h 5609965"/>
              <a:gd name="connsiteX39" fmla="*/ 3665934 w 6072759"/>
              <a:gd name="connsiteY39" fmla="*/ 5155054 h 5609965"/>
              <a:gd name="connsiteX40" fmla="*/ 3346618 w 6072759"/>
              <a:gd name="connsiteY40" fmla="*/ 5412765 h 5609965"/>
              <a:gd name="connsiteX41" fmla="*/ 5049633 w 6072759"/>
              <a:gd name="connsiteY41" fmla="*/ 5412765 h 5609965"/>
              <a:gd name="connsiteX42" fmla="*/ 5260857 w 6072759"/>
              <a:gd name="connsiteY42" fmla="*/ 5075759 h 5609965"/>
              <a:gd name="connsiteX43" fmla="*/ 5305413 w 6072759"/>
              <a:gd name="connsiteY43" fmla="*/ 5017939 h 5609965"/>
              <a:gd name="connsiteX44" fmla="*/ 5359869 w 6072759"/>
              <a:gd name="connsiteY44" fmla="*/ 4989855 h 5609965"/>
              <a:gd name="connsiteX45" fmla="*/ 5417627 w 6072759"/>
              <a:gd name="connsiteY45" fmla="*/ 5011331 h 5609965"/>
              <a:gd name="connsiteX46" fmla="*/ 5485285 w 6072759"/>
              <a:gd name="connsiteY46" fmla="*/ 5062543 h 5609965"/>
              <a:gd name="connsiteX47" fmla="*/ 5881335 w 6072759"/>
              <a:gd name="connsiteY47" fmla="*/ 5399549 h 5609965"/>
              <a:gd name="connsiteX48" fmla="*/ 5926717 w 6072759"/>
              <a:gd name="connsiteY48" fmla="*/ 5441483 h 5609965"/>
              <a:gd name="connsiteX49" fmla="*/ 5947345 w 6072759"/>
              <a:gd name="connsiteY49" fmla="*/ 5498129 h 5609965"/>
              <a:gd name="connsiteX50" fmla="*/ 5911865 w 6072759"/>
              <a:gd name="connsiteY50" fmla="*/ 5556407 h 5609965"/>
              <a:gd name="connsiteX51" fmla="*/ 5841729 w 6072759"/>
              <a:gd name="connsiteY51" fmla="*/ 5570360 h 5609965"/>
              <a:gd name="connsiteX52" fmla="*/ 818503 w 6072759"/>
              <a:gd name="connsiteY52" fmla="*/ 5570360 h 5609965"/>
              <a:gd name="connsiteX53" fmla="*/ 372947 w 6072759"/>
              <a:gd name="connsiteY53" fmla="*/ 5580262 h 5609965"/>
              <a:gd name="connsiteX54" fmla="*/ 105613 w 6072759"/>
              <a:gd name="connsiteY54" fmla="*/ 5609965 h 5609965"/>
              <a:gd name="connsiteX55" fmla="*/ 0 w 6072759"/>
              <a:gd name="connsiteY55" fmla="*/ 5373118 h 5609965"/>
              <a:gd name="connsiteX56" fmla="*/ 589949 w 6072759"/>
              <a:gd name="connsiteY56" fmla="*/ 5405332 h 5609965"/>
              <a:gd name="connsiteX57" fmla="*/ 937317 w 6072759"/>
              <a:gd name="connsiteY57" fmla="*/ 5412765 h 5609965"/>
              <a:gd name="connsiteX58" fmla="*/ 2026453 w 6072759"/>
              <a:gd name="connsiteY58" fmla="*/ 5412765 h 5609965"/>
              <a:gd name="connsiteX59" fmla="*/ 1934042 w 6072759"/>
              <a:gd name="connsiteY59" fmla="*/ 5307038 h 5609965"/>
              <a:gd name="connsiteX60" fmla="*/ 1881236 w 6072759"/>
              <a:gd name="connsiteY60" fmla="*/ 5161662 h 5609965"/>
              <a:gd name="connsiteX61" fmla="*/ 1783873 w 6072759"/>
              <a:gd name="connsiteY61" fmla="*/ 4825481 h 5609965"/>
              <a:gd name="connsiteX62" fmla="*/ 1696412 w 6072759"/>
              <a:gd name="connsiteY62" fmla="*/ 4652846 h 5609965"/>
              <a:gd name="connsiteX63" fmla="*/ 1458783 w 6072759"/>
              <a:gd name="connsiteY63" fmla="*/ 4652846 h 5609965"/>
              <a:gd name="connsiteX64" fmla="*/ 1352344 w 6072759"/>
              <a:gd name="connsiteY64" fmla="*/ 4871737 h 5609965"/>
              <a:gd name="connsiteX65" fmla="*/ 1122141 w 6072759"/>
              <a:gd name="connsiteY65" fmla="*/ 4956815 h 5609965"/>
              <a:gd name="connsiteX66" fmla="*/ 943093 w 6072759"/>
              <a:gd name="connsiteY66" fmla="*/ 4889083 h 5609965"/>
              <a:gd name="connsiteX67" fmla="*/ 917515 w 6072759"/>
              <a:gd name="connsiteY67" fmla="*/ 4771792 h 5609965"/>
              <a:gd name="connsiteX68" fmla="*/ 926072 w 6072759"/>
              <a:gd name="connsiteY68" fmla="*/ 4596037 h 5609965"/>
              <a:gd name="connsiteX69" fmla="*/ 941962 w 6072759"/>
              <a:gd name="connsiteY69" fmla="*/ 4289762 h 5609965"/>
              <a:gd name="connsiteX70" fmla="*/ 950519 w 6072759"/>
              <a:gd name="connsiteY70" fmla="*/ 4065510 h 5609965"/>
              <a:gd name="connsiteX71" fmla="*/ 939793 w 6072759"/>
              <a:gd name="connsiteY71" fmla="*/ 3752397 h 5609965"/>
              <a:gd name="connsiteX72" fmla="*/ 904313 w 6072759"/>
              <a:gd name="connsiteY72" fmla="*/ 3517796 h 5609965"/>
              <a:gd name="connsiteX73" fmla="*/ 5102437 w 6072759"/>
              <a:gd name="connsiteY73" fmla="*/ 2805380 h 5609965"/>
              <a:gd name="connsiteX74" fmla="*/ 5164321 w 6072759"/>
              <a:gd name="connsiteY74" fmla="*/ 2828486 h 5609965"/>
              <a:gd name="connsiteX75" fmla="*/ 5221253 w 6072759"/>
              <a:gd name="connsiteY75" fmla="*/ 2871398 h 5609965"/>
              <a:gd name="connsiteX76" fmla="*/ 5564495 w 6072759"/>
              <a:gd name="connsiteY76" fmla="*/ 3181684 h 5609965"/>
              <a:gd name="connsiteX77" fmla="*/ 5606577 w 6072759"/>
              <a:gd name="connsiteY77" fmla="*/ 3231815 h 5609965"/>
              <a:gd name="connsiteX78" fmla="*/ 5623901 w 6072759"/>
              <a:gd name="connsiteY78" fmla="*/ 3286818 h 5609965"/>
              <a:gd name="connsiteX79" fmla="*/ 5589249 w 6072759"/>
              <a:gd name="connsiteY79" fmla="*/ 3341812 h 5609965"/>
              <a:gd name="connsiteX80" fmla="*/ 5524889 w 6072759"/>
              <a:gd name="connsiteY80" fmla="*/ 3352483 h 5609965"/>
              <a:gd name="connsiteX81" fmla="*/ 1042931 w 6072759"/>
              <a:gd name="connsiteY81" fmla="*/ 3352483 h 5609965"/>
              <a:gd name="connsiteX82" fmla="*/ 597375 w 6072759"/>
              <a:gd name="connsiteY82" fmla="*/ 3365709 h 5609965"/>
              <a:gd name="connsiteX83" fmla="*/ 330041 w 6072759"/>
              <a:gd name="connsiteY83" fmla="*/ 3398772 h 5609965"/>
              <a:gd name="connsiteX84" fmla="*/ 224428 w 6072759"/>
              <a:gd name="connsiteY84" fmla="*/ 3155277 h 5609965"/>
              <a:gd name="connsiteX85" fmla="*/ 814377 w 6072759"/>
              <a:gd name="connsiteY85" fmla="*/ 3189937 h 5609965"/>
              <a:gd name="connsiteX86" fmla="*/ 1161746 w 6072759"/>
              <a:gd name="connsiteY86" fmla="*/ 3194888 h 5609965"/>
              <a:gd name="connsiteX87" fmla="*/ 4739393 w 6072759"/>
              <a:gd name="connsiteY87" fmla="*/ 3194888 h 5609965"/>
              <a:gd name="connsiteX88" fmla="*/ 4996825 w 6072759"/>
              <a:gd name="connsiteY88" fmla="*/ 2884602 h 5609965"/>
              <a:gd name="connsiteX89" fmla="*/ 5059533 w 6072759"/>
              <a:gd name="connsiteY89" fmla="*/ 2820234 h 5609965"/>
              <a:gd name="connsiteX90" fmla="*/ 5102437 w 6072759"/>
              <a:gd name="connsiteY90" fmla="*/ 2805380 h 5609965"/>
              <a:gd name="connsiteX91" fmla="*/ 818503 w 6072759"/>
              <a:gd name="connsiteY91" fmla="*/ 1920104 h 5609965"/>
              <a:gd name="connsiteX92" fmla="*/ 818503 w 6072759"/>
              <a:gd name="connsiteY92" fmla="*/ 2521604 h 5609965"/>
              <a:gd name="connsiteX93" fmla="*/ 1379573 w 6072759"/>
              <a:gd name="connsiteY93" fmla="*/ 2521604 h 5609965"/>
              <a:gd name="connsiteX94" fmla="*/ 1379573 w 6072759"/>
              <a:gd name="connsiteY94" fmla="*/ 1920104 h 5609965"/>
              <a:gd name="connsiteX95" fmla="*/ 3670059 w 6072759"/>
              <a:gd name="connsiteY95" fmla="*/ 547545 h 5609965"/>
              <a:gd name="connsiteX96" fmla="*/ 3618902 w 6072759"/>
              <a:gd name="connsiteY96" fmla="*/ 550850 h 5609965"/>
              <a:gd name="connsiteX97" fmla="*/ 3557845 w 6072759"/>
              <a:gd name="connsiteY97" fmla="*/ 554155 h 5609965"/>
              <a:gd name="connsiteX98" fmla="*/ 3736892 w 6072759"/>
              <a:gd name="connsiteY98" fmla="*/ 897451 h 5609965"/>
              <a:gd name="connsiteX99" fmla="*/ 4118915 w 6072759"/>
              <a:gd name="connsiteY99" fmla="*/ 1379384 h 5609965"/>
              <a:gd name="connsiteX100" fmla="*/ 4382122 w 6072759"/>
              <a:gd name="connsiteY100" fmla="*/ 847110 h 5609965"/>
              <a:gd name="connsiteX101" fmla="*/ 4481960 w 6072759"/>
              <a:gd name="connsiteY101" fmla="*/ 547545 h 5609965"/>
              <a:gd name="connsiteX102" fmla="*/ 4897813 w 6072759"/>
              <a:gd name="connsiteY102" fmla="*/ 65685 h 5609965"/>
              <a:gd name="connsiteX103" fmla="*/ 4947317 w 6072759"/>
              <a:gd name="connsiteY103" fmla="*/ 81362 h 5609965"/>
              <a:gd name="connsiteX104" fmla="*/ 4996825 w 6072759"/>
              <a:gd name="connsiteY104" fmla="*/ 111890 h 5609965"/>
              <a:gd name="connsiteX105" fmla="*/ 5313665 w 6072759"/>
              <a:gd name="connsiteY105" fmla="*/ 349520 h 5609965"/>
              <a:gd name="connsiteX106" fmla="*/ 5355745 w 6072759"/>
              <a:gd name="connsiteY106" fmla="*/ 399851 h 5609965"/>
              <a:gd name="connsiteX107" fmla="*/ 5373073 w 6072759"/>
              <a:gd name="connsiteY107" fmla="*/ 474935 h 5609965"/>
              <a:gd name="connsiteX108" fmla="*/ 5294685 w 6072759"/>
              <a:gd name="connsiteY108" fmla="*/ 578913 h 5609965"/>
              <a:gd name="connsiteX109" fmla="*/ 5043029 w 6072759"/>
              <a:gd name="connsiteY109" fmla="*/ 712599 h 5609965"/>
              <a:gd name="connsiteX110" fmla="*/ 4708037 w 6072759"/>
              <a:gd name="connsiteY110" fmla="*/ 1343915 h 5609965"/>
              <a:gd name="connsiteX111" fmla="*/ 4481960 w 6072759"/>
              <a:gd name="connsiteY111" fmla="*/ 1683193 h 5609965"/>
              <a:gd name="connsiteX112" fmla="*/ 5101613 w 6072759"/>
              <a:gd name="connsiteY112" fmla="*/ 2029347 h 5609965"/>
              <a:gd name="connsiteX113" fmla="*/ 6072759 w 6072759"/>
              <a:gd name="connsiteY113" fmla="*/ 2217549 h 5609965"/>
              <a:gd name="connsiteX114" fmla="*/ 6072759 w 6072759"/>
              <a:gd name="connsiteY114" fmla="*/ 2243988 h 5609965"/>
              <a:gd name="connsiteX115" fmla="*/ 5720441 w 6072759"/>
              <a:gd name="connsiteY115" fmla="*/ 2509019 h 5609965"/>
              <a:gd name="connsiteX116" fmla="*/ 5511689 w 6072759"/>
              <a:gd name="connsiteY116" fmla="*/ 2837872 h 5609965"/>
              <a:gd name="connsiteX117" fmla="*/ 4589225 w 6072759"/>
              <a:gd name="connsiteY117" fmla="*/ 2308309 h 5609965"/>
              <a:gd name="connsiteX118" fmla="*/ 4231129 w 6072759"/>
              <a:gd name="connsiteY118" fmla="*/ 1986203 h 5609965"/>
              <a:gd name="connsiteX119" fmla="*/ 3625503 w 6072759"/>
              <a:gd name="connsiteY119" fmla="*/ 2502948 h 5609965"/>
              <a:gd name="connsiteX120" fmla="*/ 2732742 w 6072759"/>
              <a:gd name="connsiteY120" fmla="*/ 3009769 h 5609965"/>
              <a:gd name="connsiteX121" fmla="*/ 2712939 w 6072759"/>
              <a:gd name="connsiteY121" fmla="*/ 2983323 h 5609965"/>
              <a:gd name="connsiteX122" fmla="*/ 3382098 w 6072759"/>
              <a:gd name="connsiteY122" fmla="*/ 2360302 h 5609965"/>
              <a:gd name="connsiteX123" fmla="*/ 3947294 w 6072759"/>
              <a:gd name="connsiteY123" fmla="*/ 1643535 h 5609965"/>
              <a:gd name="connsiteX124" fmla="*/ 3579298 w 6072759"/>
              <a:gd name="connsiteY124" fmla="*/ 1005344 h 5609965"/>
              <a:gd name="connsiteX125" fmla="*/ 3419228 w 6072759"/>
              <a:gd name="connsiteY125" fmla="*/ 560432 h 5609965"/>
              <a:gd name="connsiteX126" fmla="*/ 3333417 w 6072759"/>
              <a:gd name="connsiteY126" fmla="*/ 572003 h 5609965"/>
              <a:gd name="connsiteX127" fmla="*/ 3247606 w 6072759"/>
              <a:gd name="connsiteY127" fmla="*/ 593493 h 5609965"/>
              <a:gd name="connsiteX128" fmla="*/ 3181598 w 6072759"/>
              <a:gd name="connsiteY128" fmla="*/ 349520 h 5609965"/>
              <a:gd name="connsiteX129" fmla="*/ 3498438 w 6072759"/>
              <a:gd name="connsiteY129" fmla="*/ 381699 h 5609965"/>
              <a:gd name="connsiteX130" fmla="*/ 3736068 w 6072759"/>
              <a:gd name="connsiteY130" fmla="*/ 389125 h 5609965"/>
              <a:gd name="connsiteX131" fmla="*/ 4508363 w 6072759"/>
              <a:gd name="connsiteY131" fmla="*/ 389125 h 5609965"/>
              <a:gd name="connsiteX132" fmla="*/ 4759195 w 6072759"/>
              <a:gd name="connsiteY132" fmla="*/ 158096 h 5609965"/>
              <a:gd name="connsiteX133" fmla="*/ 4828505 w 6072759"/>
              <a:gd name="connsiteY133" fmla="*/ 94563 h 5609965"/>
              <a:gd name="connsiteX134" fmla="*/ 4897813 w 6072759"/>
              <a:gd name="connsiteY134" fmla="*/ 65685 h 5609965"/>
              <a:gd name="connsiteX135" fmla="*/ 2495112 w 6072759"/>
              <a:gd name="connsiteY135" fmla="*/ 89 h 5609965"/>
              <a:gd name="connsiteX136" fmla="*/ 2559470 w 6072759"/>
              <a:gd name="connsiteY136" fmla="*/ 25667 h 5609965"/>
              <a:gd name="connsiteX137" fmla="*/ 2613927 w 6072759"/>
              <a:gd name="connsiteY137" fmla="*/ 66097 h 5609965"/>
              <a:gd name="connsiteX138" fmla="*/ 2897762 w 6072759"/>
              <a:gd name="connsiteY138" fmla="*/ 330130 h 5609965"/>
              <a:gd name="connsiteX139" fmla="*/ 2937368 w 6072759"/>
              <a:gd name="connsiteY139" fmla="*/ 372051 h 5609965"/>
              <a:gd name="connsiteX140" fmla="*/ 2957170 w 6072759"/>
              <a:gd name="connsiteY140" fmla="*/ 428695 h 5609965"/>
              <a:gd name="connsiteX141" fmla="*/ 2922516 w 6072759"/>
              <a:gd name="connsiteY141" fmla="*/ 489435 h 5609965"/>
              <a:gd name="connsiteX142" fmla="*/ 2858158 w 6072759"/>
              <a:gd name="connsiteY142" fmla="*/ 500926 h 5609965"/>
              <a:gd name="connsiteX143" fmla="*/ 1874634 w 6072759"/>
              <a:gd name="connsiteY143" fmla="*/ 500926 h 5609965"/>
              <a:gd name="connsiteX144" fmla="*/ 1874634 w 6072759"/>
              <a:gd name="connsiteY144" fmla="*/ 990213 h 5609965"/>
              <a:gd name="connsiteX145" fmla="*/ 2336692 w 6072759"/>
              <a:gd name="connsiteY145" fmla="*/ 990213 h 5609965"/>
              <a:gd name="connsiteX146" fmla="*/ 2495112 w 6072759"/>
              <a:gd name="connsiteY146" fmla="*/ 824912 h 5609965"/>
              <a:gd name="connsiteX147" fmla="*/ 2538843 w 6072759"/>
              <a:gd name="connsiteY147" fmla="*/ 779455 h 5609965"/>
              <a:gd name="connsiteX148" fmla="*/ 2587524 w 6072759"/>
              <a:gd name="connsiteY148" fmla="*/ 758793 h 5609965"/>
              <a:gd name="connsiteX149" fmla="*/ 2633729 w 6072759"/>
              <a:gd name="connsiteY149" fmla="*/ 772017 h 5609965"/>
              <a:gd name="connsiteX150" fmla="*/ 2679935 w 6072759"/>
              <a:gd name="connsiteY150" fmla="*/ 805076 h 5609965"/>
              <a:gd name="connsiteX151" fmla="*/ 2910964 w 6072759"/>
              <a:gd name="connsiteY151" fmla="*/ 983601 h 5609965"/>
              <a:gd name="connsiteX152" fmla="*/ 2947268 w 6072759"/>
              <a:gd name="connsiteY152" fmla="*/ 1022217 h 5609965"/>
              <a:gd name="connsiteX153" fmla="*/ 2963770 w 6072759"/>
              <a:gd name="connsiteY153" fmla="*/ 1075576 h 5609965"/>
              <a:gd name="connsiteX154" fmla="*/ 2957995 w 6072759"/>
              <a:gd name="connsiteY154" fmla="*/ 1117443 h 5609965"/>
              <a:gd name="connsiteX155" fmla="*/ 2937368 w 6072759"/>
              <a:gd name="connsiteY155" fmla="*/ 1154418 h 5609965"/>
              <a:gd name="connsiteX156" fmla="*/ 2874659 w 6072759"/>
              <a:gd name="connsiteY156" fmla="*/ 1217210 h 5609965"/>
              <a:gd name="connsiteX157" fmla="*/ 2811952 w 6072759"/>
              <a:gd name="connsiteY157" fmla="*/ 1280002 h 5609965"/>
              <a:gd name="connsiteX158" fmla="*/ 2819378 w 6072759"/>
              <a:gd name="connsiteY158" fmla="*/ 1694419 h 5609965"/>
              <a:gd name="connsiteX159" fmla="*/ 2811952 w 6072759"/>
              <a:gd name="connsiteY159" fmla="*/ 1939934 h 5609965"/>
              <a:gd name="connsiteX160" fmla="*/ 2710464 w 6072759"/>
              <a:gd name="connsiteY160" fmla="*/ 2101050 h 5609965"/>
              <a:gd name="connsiteX161" fmla="*/ 2514914 w 6072759"/>
              <a:gd name="connsiteY161" fmla="*/ 2158060 h 5609965"/>
              <a:gd name="connsiteX162" fmla="*/ 2344118 w 6072759"/>
              <a:gd name="connsiteY162" fmla="*/ 2083699 h 5609965"/>
              <a:gd name="connsiteX163" fmla="*/ 2316890 w 6072759"/>
              <a:gd name="connsiteY163" fmla="*/ 1920104 h 5609965"/>
              <a:gd name="connsiteX164" fmla="*/ 1874634 w 6072759"/>
              <a:gd name="connsiteY164" fmla="*/ 1920104 h 5609965"/>
              <a:gd name="connsiteX165" fmla="*/ 1874634 w 6072759"/>
              <a:gd name="connsiteY165" fmla="*/ 2521604 h 5609965"/>
              <a:gd name="connsiteX166" fmla="*/ 2316890 w 6072759"/>
              <a:gd name="connsiteY166" fmla="*/ 2521604 h 5609965"/>
              <a:gd name="connsiteX167" fmla="*/ 2481910 w 6072759"/>
              <a:gd name="connsiteY167" fmla="*/ 2316697 h 5609965"/>
              <a:gd name="connsiteX168" fmla="*/ 2539668 w 6072759"/>
              <a:gd name="connsiteY168" fmla="*/ 2252251 h 5609965"/>
              <a:gd name="connsiteX169" fmla="*/ 2587524 w 6072759"/>
              <a:gd name="connsiteY169" fmla="*/ 2237379 h 5609965"/>
              <a:gd name="connsiteX170" fmla="*/ 2649406 w 6072759"/>
              <a:gd name="connsiteY170" fmla="*/ 2260513 h 5609965"/>
              <a:gd name="connsiteX171" fmla="*/ 2706338 w 6072759"/>
              <a:gd name="connsiteY171" fmla="*/ 2303478 h 5609965"/>
              <a:gd name="connsiteX172" fmla="*/ 2930766 w 6072759"/>
              <a:gd name="connsiteY172" fmla="*/ 2508384 h 5609965"/>
              <a:gd name="connsiteX173" fmla="*/ 2967896 w 6072759"/>
              <a:gd name="connsiteY173" fmla="*/ 2552783 h 5609965"/>
              <a:gd name="connsiteX174" fmla="*/ 2990174 w 6072759"/>
              <a:gd name="connsiteY174" fmla="*/ 2606967 h 5609965"/>
              <a:gd name="connsiteX175" fmla="*/ 2955520 w 6072759"/>
              <a:gd name="connsiteY175" fmla="*/ 2670170 h 5609965"/>
              <a:gd name="connsiteX176" fmla="*/ 2891162 w 6072759"/>
              <a:gd name="connsiteY176" fmla="*/ 2679198 h 5609965"/>
              <a:gd name="connsiteX177" fmla="*/ 818503 w 6072759"/>
              <a:gd name="connsiteY177" fmla="*/ 2679198 h 5609965"/>
              <a:gd name="connsiteX178" fmla="*/ 820978 w 6072759"/>
              <a:gd name="connsiteY178" fmla="*/ 2800683 h 5609965"/>
              <a:gd name="connsiteX179" fmla="*/ 798700 w 6072759"/>
              <a:gd name="connsiteY179" fmla="*/ 2857707 h 5609965"/>
              <a:gd name="connsiteX180" fmla="*/ 666684 w 6072759"/>
              <a:gd name="connsiteY180" fmla="*/ 2985802 h 5609965"/>
              <a:gd name="connsiteX181" fmla="*/ 495062 w 6072759"/>
              <a:gd name="connsiteY181" fmla="*/ 3029603 h 5609965"/>
              <a:gd name="connsiteX182" fmla="*/ 359745 w 6072759"/>
              <a:gd name="connsiteY182" fmla="*/ 2984976 h 5609965"/>
              <a:gd name="connsiteX183" fmla="*/ 303638 w 6072759"/>
              <a:gd name="connsiteY183" fmla="*/ 2831261 h 5609965"/>
              <a:gd name="connsiteX184" fmla="*/ 313539 w 6072759"/>
              <a:gd name="connsiteY184" fmla="*/ 2639247 h 5609965"/>
              <a:gd name="connsiteX185" fmla="*/ 323441 w 6072759"/>
              <a:gd name="connsiteY185" fmla="*/ 2442285 h 5609965"/>
              <a:gd name="connsiteX186" fmla="*/ 332517 w 6072759"/>
              <a:gd name="connsiteY186" fmla="*/ 1931286 h 5609965"/>
              <a:gd name="connsiteX187" fmla="*/ 333110 w 6072759"/>
              <a:gd name="connsiteY187" fmla="*/ 1886973 h 5609965"/>
              <a:gd name="connsiteX188" fmla="*/ 335568 w 6072759"/>
              <a:gd name="connsiteY188" fmla="*/ 1888021 h 5609965"/>
              <a:gd name="connsiteX189" fmla="*/ 534088 w 6072759"/>
              <a:gd name="connsiteY189" fmla="*/ 1908816 h 5609965"/>
              <a:gd name="connsiteX190" fmla="*/ 862626 w 6072759"/>
              <a:gd name="connsiteY190" fmla="*/ 1781596 h 5609965"/>
              <a:gd name="connsiteX191" fmla="*/ 880194 w 6072759"/>
              <a:gd name="connsiteY191" fmla="*/ 1762509 h 5609965"/>
              <a:gd name="connsiteX192" fmla="*/ 2316890 w 6072759"/>
              <a:gd name="connsiteY192" fmla="*/ 1762509 h 5609965"/>
              <a:gd name="connsiteX193" fmla="*/ 2316890 w 6072759"/>
              <a:gd name="connsiteY193" fmla="*/ 1147807 h 5609965"/>
              <a:gd name="connsiteX194" fmla="*/ 941666 w 6072759"/>
              <a:gd name="connsiteY194" fmla="*/ 1147807 h 5609965"/>
              <a:gd name="connsiteX195" fmla="*/ 903129 w 6072759"/>
              <a:gd name="connsiteY195" fmla="*/ 1073650 h 5609965"/>
              <a:gd name="connsiteX196" fmla="*/ 844841 w 6072759"/>
              <a:gd name="connsiteY196" fmla="*/ 990213 h 5609965"/>
              <a:gd name="connsiteX197" fmla="*/ 1379573 w 6072759"/>
              <a:gd name="connsiteY197" fmla="*/ 990213 h 5609965"/>
              <a:gd name="connsiteX198" fmla="*/ 1379573 w 6072759"/>
              <a:gd name="connsiteY198" fmla="*/ 500926 h 5609965"/>
              <a:gd name="connsiteX199" fmla="*/ 818503 w 6072759"/>
              <a:gd name="connsiteY199" fmla="*/ 500926 h 5609965"/>
              <a:gd name="connsiteX200" fmla="*/ 818503 w 6072759"/>
              <a:gd name="connsiteY200" fmla="*/ 952510 h 5609965"/>
              <a:gd name="connsiteX201" fmla="*/ 809137 w 6072759"/>
              <a:gd name="connsiteY201" fmla="*/ 939103 h 5609965"/>
              <a:gd name="connsiteX202" fmla="*/ 401104 w 6072759"/>
              <a:gd name="connsiteY202" fmla="*/ 614289 h 5609965"/>
              <a:gd name="connsiteX203" fmla="*/ 327878 w 6072759"/>
              <a:gd name="connsiteY203" fmla="*/ 576141 h 5609965"/>
              <a:gd name="connsiteX204" fmla="*/ 325632 w 6072759"/>
              <a:gd name="connsiteY204" fmla="*/ 496979 h 5609965"/>
              <a:gd name="connsiteX205" fmla="*/ 290436 w 6072759"/>
              <a:gd name="connsiteY205" fmla="*/ 6690 h 5609965"/>
              <a:gd name="connsiteX206" fmla="*/ 844906 w 6072759"/>
              <a:gd name="connsiteY206" fmla="*/ 343332 h 5609965"/>
              <a:gd name="connsiteX207" fmla="*/ 2184873 w 6072759"/>
              <a:gd name="connsiteY207" fmla="*/ 343332 h 5609965"/>
              <a:gd name="connsiteX208" fmla="*/ 2396100 w 6072759"/>
              <a:gd name="connsiteY208" fmla="*/ 79299 h 5609965"/>
              <a:gd name="connsiteX209" fmla="*/ 2453032 w 6072759"/>
              <a:gd name="connsiteY209" fmla="*/ 14941 h 5609965"/>
              <a:gd name="connsiteX210" fmla="*/ 2495112 w 6072759"/>
              <a:gd name="connsiteY210" fmla="*/ 89 h 5609965"/>
              <a:gd name="connsiteX0" fmla="*/ 1854832 w 6072759"/>
              <a:gd name="connsiteY0" fmla="*/ 4652846 h 5609965"/>
              <a:gd name="connsiteX1" fmla="*/ 2093440 w 6072759"/>
              <a:gd name="connsiteY1" fmla="*/ 4764693 h 5609965"/>
              <a:gd name="connsiteX2" fmla="*/ 2329113 w 6072759"/>
              <a:gd name="connsiteY2" fmla="*/ 4935278 h 5609965"/>
              <a:gd name="connsiteX3" fmla="*/ 2435705 w 6072759"/>
              <a:gd name="connsiteY3" fmla="*/ 5174878 h 5609965"/>
              <a:gd name="connsiteX4" fmla="*/ 2423328 w 6072759"/>
              <a:gd name="connsiteY4" fmla="*/ 5266564 h 5609965"/>
              <a:gd name="connsiteX5" fmla="*/ 2336692 w 6072759"/>
              <a:gd name="connsiteY5" fmla="*/ 5412765 h 5609965"/>
              <a:gd name="connsiteX6" fmla="*/ 3155194 w 6072759"/>
              <a:gd name="connsiteY6" fmla="*/ 5412765 h 5609965"/>
              <a:gd name="connsiteX7" fmla="*/ 3356520 w 6072759"/>
              <a:gd name="connsiteY7" fmla="*/ 4936165 h 5609965"/>
              <a:gd name="connsiteX8" fmla="*/ 3419228 w 6072759"/>
              <a:gd name="connsiteY8" fmla="*/ 4652846 h 5609965"/>
              <a:gd name="connsiteX9" fmla="*/ 1854832 w 6072759"/>
              <a:gd name="connsiteY9" fmla="*/ 4652846 h 5609965"/>
              <a:gd name="connsiteX10" fmla="*/ 1458783 w 6072759"/>
              <a:gd name="connsiteY10" fmla="*/ 3979561 h 5609965"/>
              <a:gd name="connsiteX11" fmla="*/ 1458783 w 6072759"/>
              <a:gd name="connsiteY11" fmla="*/ 4495251 h 5609965"/>
              <a:gd name="connsiteX12" fmla="*/ 4250932 w 6072759"/>
              <a:gd name="connsiteY12" fmla="*/ 4495251 h 5609965"/>
              <a:gd name="connsiteX13" fmla="*/ 4250932 w 6072759"/>
              <a:gd name="connsiteY13" fmla="*/ 3979561 h 5609965"/>
              <a:gd name="connsiteX14" fmla="*/ 1458783 w 6072759"/>
              <a:gd name="connsiteY14" fmla="*/ 3979561 h 5609965"/>
              <a:gd name="connsiteX15" fmla="*/ 904313 w 6072759"/>
              <a:gd name="connsiteY15" fmla="*/ 3517796 h 5609965"/>
              <a:gd name="connsiteX16" fmla="*/ 1491787 w 6072759"/>
              <a:gd name="connsiteY16" fmla="*/ 3821967 h 5609965"/>
              <a:gd name="connsiteX17" fmla="*/ 4217928 w 6072759"/>
              <a:gd name="connsiteY17" fmla="*/ 3821967 h 5609965"/>
              <a:gd name="connsiteX18" fmla="*/ 4382948 w 6072759"/>
              <a:gd name="connsiteY18" fmla="*/ 3616982 h 5609965"/>
              <a:gd name="connsiteX19" fmla="*/ 4444006 w 6072759"/>
              <a:gd name="connsiteY19" fmla="*/ 3553338 h 5609965"/>
              <a:gd name="connsiteX20" fmla="*/ 4514964 w 6072759"/>
              <a:gd name="connsiteY20" fmla="*/ 3524408 h 5609965"/>
              <a:gd name="connsiteX21" fmla="*/ 4576845 w 6072759"/>
              <a:gd name="connsiteY21" fmla="*/ 3544245 h 5609965"/>
              <a:gd name="connsiteX22" fmla="*/ 4633781 w 6072759"/>
              <a:gd name="connsiteY22" fmla="*/ 3583920 h 5609965"/>
              <a:gd name="connsiteX23" fmla="*/ 4864809 w 6072759"/>
              <a:gd name="connsiteY23" fmla="*/ 3755842 h 5609965"/>
              <a:gd name="connsiteX24" fmla="*/ 4913489 w 6072759"/>
              <a:gd name="connsiteY24" fmla="*/ 3797967 h 5609965"/>
              <a:gd name="connsiteX25" fmla="*/ 4937417 w 6072759"/>
              <a:gd name="connsiteY25" fmla="*/ 3854798 h 5609965"/>
              <a:gd name="connsiteX26" fmla="*/ 4875533 w 6072759"/>
              <a:gd name="connsiteY26" fmla="*/ 3960778 h 5609965"/>
              <a:gd name="connsiteX27" fmla="*/ 4759195 w 6072759"/>
              <a:gd name="connsiteY27" fmla="*/ 4052287 h 5609965"/>
              <a:gd name="connsiteX28" fmla="*/ 4767753 w 6072759"/>
              <a:gd name="connsiteY28" fmla="*/ 4208003 h 5609965"/>
              <a:gd name="connsiteX29" fmla="*/ 4783641 w 6072759"/>
              <a:gd name="connsiteY29" fmla="*/ 4420910 h 5609965"/>
              <a:gd name="connsiteX30" fmla="*/ 4792197 w 6072759"/>
              <a:gd name="connsiteY30" fmla="*/ 4567481 h 5609965"/>
              <a:gd name="connsiteX31" fmla="*/ 4675861 w 6072759"/>
              <a:gd name="connsiteY31" fmla="*/ 4818941 h 5609965"/>
              <a:gd name="connsiteX32" fmla="*/ 4455557 w 6072759"/>
              <a:gd name="connsiteY32" fmla="*/ 4897343 h 5609965"/>
              <a:gd name="connsiteX33" fmla="*/ 4270734 w 6072759"/>
              <a:gd name="connsiteY33" fmla="*/ 4819699 h 5609965"/>
              <a:gd name="connsiteX34" fmla="*/ 4244330 w 6072759"/>
              <a:gd name="connsiteY34" fmla="*/ 4652846 h 5609965"/>
              <a:gd name="connsiteX35" fmla="*/ 3709664 w 6072759"/>
              <a:gd name="connsiteY35" fmla="*/ 4652846 h 5609965"/>
              <a:gd name="connsiteX36" fmla="*/ 4013302 w 6072759"/>
              <a:gd name="connsiteY36" fmla="*/ 4778399 h 5609965"/>
              <a:gd name="connsiteX37" fmla="*/ 4062808 w 6072759"/>
              <a:gd name="connsiteY37" fmla="*/ 4823829 h 5609965"/>
              <a:gd name="connsiteX38" fmla="*/ 4072709 w 6072759"/>
              <a:gd name="connsiteY38" fmla="*/ 4864304 h 5609965"/>
              <a:gd name="connsiteX39" fmla="*/ 4021552 w 6072759"/>
              <a:gd name="connsiteY39" fmla="*/ 4945251 h 5609965"/>
              <a:gd name="connsiteX40" fmla="*/ 3881286 w 6072759"/>
              <a:gd name="connsiteY40" fmla="*/ 4976639 h 5609965"/>
              <a:gd name="connsiteX41" fmla="*/ 3665934 w 6072759"/>
              <a:gd name="connsiteY41" fmla="*/ 5155054 h 5609965"/>
              <a:gd name="connsiteX42" fmla="*/ 3346618 w 6072759"/>
              <a:gd name="connsiteY42" fmla="*/ 5412765 h 5609965"/>
              <a:gd name="connsiteX43" fmla="*/ 5049633 w 6072759"/>
              <a:gd name="connsiteY43" fmla="*/ 5412765 h 5609965"/>
              <a:gd name="connsiteX44" fmla="*/ 5260857 w 6072759"/>
              <a:gd name="connsiteY44" fmla="*/ 5075759 h 5609965"/>
              <a:gd name="connsiteX45" fmla="*/ 5305413 w 6072759"/>
              <a:gd name="connsiteY45" fmla="*/ 5017939 h 5609965"/>
              <a:gd name="connsiteX46" fmla="*/ 5359869 w 6072759"/>
              <a:gd name="connsiteY46" fmla="*/ 4989855 h 5609965"/>
              <a:gd name="connsiteX47" fmla="*/ 5417627 w 6072759"/>
              <a:gd name="connsiteY47" fmla="*/ 5011331 h 5609965"/>
              <a:gd name="connsiteX48" fmla="*/ 5485285 w 6072759"/>
              <a:gd name="connsiteY48" fmla="*/ 5062543 h 5609965"/>
              <a:gd name="connsiteX49" fmla="*/ 5881335 w 6072759"/>
              <a:gd name="connsiteY49" fmla="*/ 5399549 h 5609965"/>
              <a:gd name="connsiteX50" fmla="*/ 5926717 w 6072759"/>
              <a:gd name="connsiteY50" fmla="*/ 5441483 h 5609965"/>
              <a:gd name="connsiteX51" fmla="*/ 5947345 w 6072759"/>
              <a:gd name="connsiteY51" fmla="*/ 5498129 h 5609965"/>
              <a:gd name="connsiteX52" fmla="*/ 5911865 w 6072759"/>
              <a:gd name="connsiteY52" fmla="*/ 5556407 h 5609965"/>
              <a:gd name="connsiteX53" fmla="*/ 5841729 w 6072759"/>
              <a:gd name="connsiteY53" fmla="*/ 5570360 h 5609965"/>
              <a:gd name="connsiteX54" fmla="*/ 818503 w 6072759"/>
              <a:gd name="connsiteY54" fmla="*/ 5570360 h 5609965"/>
              <a:gd name="connsiteX55" fmla="*/ 372947 w 6072759"/>
              <a:gd name="connsiteY55" fmla="*/ 5580262 h 5609965"/>
              <a:gd name="connsiteX56" fmla="*/ 105613 w 6072759"/>
              <a:gd name="connsiteY56" fmla="*/ 5609965 h 5609965"/>
              <a:gd name="connsiteX57" fmla="*/ 0 w 6072759"/>
              <a:gd name="connsiteY57" fmla="*/ 5373118 h 5609965"/>
              <a:gd name="connsiteX58" fmla="*/ 589949 w 6072759"/>
              <a:gd name="connsiteY58" fmla="*/ 5405332 h 5609965"/>
              <a:gd name="connsiteX59" fmla="*/ 937317 w 6072759"/>
              <a:gd name="connsiteY59" fmla="*/ 5412765 h 5609965"/>
              <a:gd name="connsiteX60" fmla="*/ 2026453 w 6072759"/>
              <a:gd name="connsiteY60" fmla="*/ 5412765 h 5609965"/>
              <a:gd name="connsiteX61" fmla="*/ 1934042 w 6072759"/>
              <a:gd name="connsiteY61" fmla="*/ 5307038 h 5609965"/>
              <a:gd name="connsiteX62" fmla="*/ 1881236 w 6072759"/>
              <a:gd name="connsiteY62" fmla="*/ 5161662 h 5609965"/>
              <a:gd name="connsiteX63" fmla="*/ 1783873 w 6072759"/>
              <a:gd name="connsiteY63" fmla="*/ 4825481 h 5609965"/>
              <a:gd name="connsiteX64" fmla="*/ 1696412 w 6072759"/>
              <a:gd name="connsiteY64" fmla="*/ 4652846 h 5609965"/>
              <a:gd name="connsiteX65" fmla="*/ 1458783 w 6072759"/>
              <a:gd name="connsiteY65" fmla="*/ 4652846 h 5609965"/>
              <a:gd name="connsiteX66" fmla="*/ 1352344 w 6072759"/>
              <a:gd name="connsiteY66" fmla="*/ 4871737 h 5609965"/>
              <a:gd name="connsiteX67" fmla="*/ 1122141 w 6072759"/>
              <a:gd name="connsiteY67" fmla="*/ 4956815 h 5609965"/>
              <a:gd name="connsiteX68" fmla="*/ 943093 w 6072759"/>
              <a:gd name="connsiteY68" fmla="*/ 4889083 h 5609965"/>
              <a:gd name="connsiteX69" fmla="*/ 917515 w 6072759"/>
              <a:gd name="connsiteY69" fmla="*/ 4771792 h 5609965"/>
              <a:gd name="connsiteX70" fmla="*/ 926072 w 6072759"/>
              <a:gd name="connsiteY70" fmla="*/ 4596037 h 5609965"/>
              <a:gd name="connsiteX71" fmla="*/ 941962 w 6072759"/>
              <a:gd name="connsiteY71" fmla="*/ 4289762 h 5609965"/>
              <a:gd name="connsiteX72" fmla="*/ 950519 w 6072759"/>
              <a:gd name="connsiteY72" fmla="*/ 4065510 h 5609965"/>
              <a:gd name="connsiteX73" fmla="*/ 939793 w 6072759"/>
              <a:gd name="connsiteY73" fmla="*/ 3752397 h 5609965"/>
              <a:gd name="connsiteX74" fmla="*/ 904313 w 6072759"/>
              <a:gd name="connsiteY74" fmla="*/ 3517796 h 5609965"/>
              <a:gd name="connsiteX75" fmla="*/ 5102437 w 6072759"/>
              <a:gd name="connsiteY75" fmla="*/ 2805380 h 5609965"/>
              <a:gd name="connsiteX76" fmla="*/ 5164321 w 6072759"/>
              <a:gd name="connsiteY76" fmla="*/ 2828486 h 5609965"/>
              <a:gd name="connsiteX77" fmla="*/ 5221253 w 6072759"/>
              <a:gd name="connsiteY77" fmla="*/ 2871398 h 5609965"/>
              <a:gd name="connsiteX78" fmla="*/ 5564495 w 6072759"/>
              <a:gd name="connsiteY78" fmla="*/ 3181684 h 5609965"/>
              <a:gd name="connsiteX79" fmla="*/ 5606577 w 6072759"/>
              <a:gd name="connsiteY79" fmla="*/ 3231815 h 5609965"/>
              <a:gd name="connsiteX80" fmla="*/ 5623901 w 6072759"/>
              <a:gd name="connsiteY80" fmla="*/ 3286818 h 5609965"/>
              <a:gd name="connsiteX81" fmla="*/ 5589249 w 6072759"/>
              <a:gd name="connsiteY81" fmla="*/ 3341812 h 5609965"/>
              <a:gd name="connsiteX82" fmla="*/ 5524889 w 6072759"/>
              <a:gd name="connsiteY82" fmla="*/ 3352483 h 5609965"/>
              <a:gd name="connsiteX83" fmla="*/ 1042931 w 6072759"/>
              <a:gd name="connsiteY83" fmla="*/ 3352483 h 5609965"/>
              <a:gd name="connsiteX84" fmla="*/ 597375 w 6072759"/>
              <a:gd name="connsiteY84" fmla="*/ 3365709 h 5609965"/>
              <a:gd name="connsiteX85" fmla="*/ 330041 w 6072759"/>
              <a:gd name="connsiteY85" fmla="*/ 3398772 h 5609965"/>
              <a:gd name="connsiteX86" fmla="*/ 224428 w 6072759"/>
              <a:gd name="connsiteY86" fmla="*/ 3155277 h 5609965"/>
              <a:gd name="connsiteX87" fmla="*/ 814377 w 6072759"/>
              <a:gd name="connsiteY87" fmla="*/ 3189937 h 5609965"/>
              <a:gd name="connsiteX88" fmla="*/ 1161746 w 6072759"/>
              <a:gd name="connsiteY88" fmla="*/ 3194888 h 5609965"/>
              <a:gd name="connsiteX89" fmla="*/ 4739393 w 6072759"/>
              <a:gd name="connsiteY89" fmla="*/ 3194888 h 5609965"/>
              <a:gd name="connsiteX90" fmla="*/ 4996825 w 6072759"/>
              <a:gd name="connsiteY90" fmla="*/ 2884602 h 5609965"/>
              <a:gd name="connsiteX91" fmla="*/ 5059533 w 6072759"/>
              <a:gd name="connsiteY91" fmla="*/ 2820234 h 5609965"/>
              <a:gd name="connsiteX92" fmla="*/ 5102437 w 6072759"/>
              <a:gd name="connsiteY92" fmla="*/ 2805380 h 5609965"/>
              <a:gd name="connsiteX93" fmla="*/ 818503 w 6072759"/>
              <a:gd name="connsiteY93" fmla="*/ 1920104 h 5609965"/>
              <a:gd name="connsiteX94" fmla="*/ 818503 w 6072759"/>
              <a:gd name="connsiteY94" fmla="*/ 2521604 h 5609965"/>
              <a:gd name="connsiteX95" fmla="*/ 1379573 w 6072759"/>
              <a:gd name="connsiteY95" fmla="*/ 2521604 h 5609965"/>
              <a:gd name="connsiteX96" fmla="*/ 1379573 w 6072759"/>
              <a:gd name="connsiteY96" fmla="*/ 1920104 h 5609965"/>
              <a:gd name="connsiteX97" fmla="*/ 818503 w 6072759"/>
              <a:gd name="connsiteY97" fmla="*/ 1920104 h 5609965"/>
              <a:gd name="connsiteX98" fmla="*/ 3670059 w 6072759"/>
              <a:gd name="connsiteY98" fmla="*/ 547545 h 5609965"/>
              <a:gd name="connsiteX99" fmla="*/ 3618902 w 6072759"/>
              <a:gd name="connsiteY99" fmla="*/ 550850 h 5609965"/>
              <a:gd name="connsiteX100" fmla="*/ 3557845 w 6072759"/>
              <a:gd name="connsiteY100" fmla="*/ 554155 h 5609965"/>
              <a:gd name="connsiteX101" fmla="*/ 3736892 w 6072759"/>
              <a:gd name="connsiteY101" fmla="*/ 897451 h 5609965"/>
              <a:gd name="connsiteX102" fmla="*/ 4118915 w 6072759"/>
              <a:gd name="connsiteY102" fmla="*/ 1379384 h 5609965"/>
              <a:gd name="connsiteX103" fmla="*/ 4382122 w 6072759"/>
              <a:gd name="connsiteY103" fmla="*/ 847110 h 5609965"/>
              <a:gd name="connsiteX104" fmla="*/ 4481960 w 6072759"/>
              <a:gd name="connsiteY104" fmla="*/ 547545 h 5609965"/>
              <a:gd name="connsiteX105" fmla="*/ 3670059 w 6072759"/>
              <a:gd name="connsiteY105" fmla="*/ 547545 h 5609965"/>
              <a:gd name="connsiteX106" fmla="*/ 4897813 w 6072759"/>
              <a:gd name="connsiteY106" fmla="*/ 65685 h 5609965"/>
              <a:gd name="connsiteX107" fmla="*/ 4947317 w 6072759"/>
              <a:gd name="connsiteY107" fmla="*/ 81362 h 5609965"/>
              <a:gd name="connsiteX108" fmla="*/ 4996825 w 6072759"/>
              <a:gd name="connsiteY108" fmla="*/ 111890 h 5609965"/>
              <a:gd name="connsiteX109" fmla="*/ 5313665 w 6072759"/>
              <a:gd name="connsiteY109" fmla="*/ 349520 h 5609965"/>
              <a:gd name="connsiteX110" fmla="*/ 5355745 w 6072759"/>
              <a:gd name="connsiteY110" fmla="*/ 399851 h 5609965"/>
              <a:gd name="connsiteX111" fmla="*/ 5373073 w 6072759"/>
              <a:gd name="connsiteY111" fmla="*/ 474935 h 5609965"/>
              <a:gd name="connsiteX112" fmla="*/ 5294685 w 6072759"/>
              <a:gd name="connsiteY112" fmla="*/ 578913 h 5609965"/>
              <a:gd name="connsiteX113" fmla="*/ 5043029 w 6072759"/>
              <a:gd name="connsiteY113" fmla="*/ 712599 h 5609965"/>
              <a:gd name="connsiteX114" fmla="*/ 4708037 w 6072759"/>
              <a:gd name="connsiteY114" fmla="*/ 1343915 h 5609965"/>
              <a:gd name="connsiteX115" fmla="*/ 4481960 w 6072759"/>
              <a:gd name="connsiteY115" fmla="*/ 1683193 h 5609965"/>
              <a:gd name="connsiteX116" fmla="*/ 5101613 w 6072759"/>
              <a:gd name="connsiteY116" fmla="*/ 2029347 h 5609965"/>
              <a:gd name="connsiteX117" fmla="*/ 6072759 w 6072759"/>
              <a:gd name="connsiteY117" fmla="*/ 2217549 h 5609965"/>
              <a:gd name="connsiteX118" fmla="*/ 6072759 w 6072759"/>
              <a:gd name="connsiteY118" fmla="*/ 2243988 h 5609965"/>
              <a:gd name="connsiteX119" fmla="*/ 5720441 w 6072759"/>
              <a:gd name="connsiteY119" fmla="*/ 2509019 h 5609965"/>
              <a:gd name="connsiteX120" fmla="*/ 5511689 w 6072759"/>
              <a:gd name="connsiteY120" fmla="*/ 2837872 h 5609965"/>
              <a:gd name="connsiteX121" fmla="*/ 4589225 w 6072759"/>
              <a:gd name="connsiteY121" fmla="*/ 2308309 h 5609965"/>
              <a:gd name="connsiteX122" fmla="*/ 4231129 w 6072759"/>
              <a:gd name="connsiteY122" fmla="*/ 1986203 h 5609965"/>
              <a:gd name="connsiteX123" fmla="*/ 3625503 w 6072759"/>
              <a:gd name="connsiteY123" fmla="*/ 2502948 h 5609965"/>
              <a:gd name="connsiteX124" fmla="*/ 2732742 w 6072759"/>
              <a:gd name="connsiteY124" fmla="*/ 3009769 h 5609965"/>
              <a:gd name="connsiteX125" fmla="*/ 2712939 w 6072759"/>
              <a:gd name="connsiteY125" fmla="*/ 2983323 h 5609965"/>
              <a:gd name="connsiteX126" fmla="*/ 3382098 w 6072759"/>
              <a:gd name="connsiteY126" fmla="*/ 2360302 h 5609965"/>
              <a:gd name="connsiteX127" fmla="*/ 3947294 w 6072759"/>
              <a:gd name="connsiteY127" fmla="*/ 1643535 h 5609965"/>
              <a:gd name="connsiteX128" fmla="*/ 3579298 w 6072759"/>
              <a:gd name="connsiteY128" fmla="*/ 1005344 h 5609965"/>
              <a:gd name="connsiteX129" fmla="*/ 3419228 w 6072759"/>
              <a:gd name="connsiteY129" fmla="*/ 560432 h 5609965"/>
              <a:gd name="connsiteX130" fmla="*/ 3333417 w 6072759"/>
              <a:gd name="connsiteY130" fmla="*/ 572003 h 5609965"/>
              <a:gd name="connsiteX131" fmla="*/ 3247606 w 6072759"/>
              <a:gd name="connsiteY131" fmla="*/ 593493 h 5609965"/>
              <a:gd name="connsiteX132" fmla="*/ 3181598 w 6072759"/>
              <a:gd name="connsiteY132" fmla="*/ 349520 h 5609965"/>
              <a:gd name="connsiteX133" fmla="*/ 3498438 w 6072759"/>
              <a:gd name="connsiteY133" fmla="*/ 381699 h 5609965"/>
              <a:gd name="connsiteX134" fmla="*/ 3736068 w 6072759"/>
              <a:gd name="connsiteY134" fmla="*/ 389125 h 5609965"/>
              <a:gd name="connsiteX135" fmla="*/ 4508363 w 6072759"/>
              <a:gd name="connsiteY135" fmla="*/ 389125 h 5609965"/>
              <a:gd name="connsiteX136" fmla="*/ 4759195 w 6072759"/>
              <a:gd name="connsiteY136" fmla="*/ 158096 h 5609965"/>
              <a:gd name="connsiteX137" fmla="*/ 4828505 w 6072759"/>
              <a:gd name="connsiteY137" fmla="*/ 94563 h 5609965"/>
              <a:gd name="connsiteX138" fmla="*/ 4897813 w 6072759"/>
              <a:gd name="connsiteY138" fmla="*/ 65685 h 5609965"/>
              <a:gd name="connsiteX139" fmla="*/ 2495112 w 6072759"/>
              <a:gd name="connsiteY139" fmla="*/ 89 h 5609965"/>
              <a:gd name="connsiteX140" fmla="*/ 2559470 w 6072759"/>
              <a:gd name="connsiteY140" fmla="*/ 25667 h 5609965"/>
              <a:gd name="connsiteX141" fmla="*/ 2613927 w 6072759"/>
              <a:gd name="connsiteY141" fmla="*/ 66097 h 5609965"/>
              <a:gd name="connsiteX142" fmla="*/ 2897762 w 6072759"/>
              <a:gd name="connsiteY142" fmla="*/ 330130 h 5609965"/>
              <a:gd name="connsiteX143" fmla="*/ 2937368 w 6072759"/>
              <a:gd name="connsiteY143" fmla="*/ 372051 h 5609965"/>
              <a:gd name="connsiteX144" fmla="*/ 2957170 w 6072759"/>
              <a:gd name="connsiteY144" fmla="*/ 428695 h 5609965"/>
              <a:gd name="connsiteX145" fmla="*/ 2922516 w 6072759"/>
              <a:gd name="connsiteY145" fmla="*/ 489435 h 5609965"/>
              <a:gd name="connsiteX146" fmla="*/ 2858158 w 6072759"/>
              <a:gd name="connsiteY146" fmla="*/ 500926 h 5609965"/>
              <a:gd name="connsiteX147" fmla="*/ 1874634 w 6072759"/>
              <a:gd name="connsiteY147" fmla="*/ 500926 h 5609965"/>
              <a:gd name="connsiteX148" fmla="*/ 1874634 w 6072759"/>
              <a:gd name="connsiteY148" fmla="*/ 990213 h 5609965"/>
              <a:gd name="connsiteX149" fmla="*/ 2336692 w 6072759"/>
              <a:gd name="connsiteY149" fmla="*/ 990213 h 5609965"/>
              <a:gd name="connsiteX150" fmla="*/ 2495112 w 6072759"/>
              <a:gd name="connsiteY150" fmla="*/ 824912 h 5609965"/>
              <a:gd name="connsiteX151" fmla="*/ 2538843 w 6072759"/>
              <a:gd name="connsiteY151" fmla="*/ 779455 h 5609965"/>
              <a:gd name="connsiteX152" fmla="*/ 2587524 w 6072759"/>
              <a:gd name="connsiteY152" fmla="*/ 758793 h 5609965"/>
              <a:gd name="connsiteX153" fmla="*/ 2633729 w 6072759"/>
              <a:gd name="connsiteY153" fmla="*/ 772017 h 5609965"/>
              <a:gd name="connsiteX154" fmla="*/ 2679935 w 6072759"/>
              <a:gd name="connsiteY154" fmla="*/ 805076 h 5609965"/>
              <a:gd name="connsiteX155" fmla="*/ 2910964 w 6072759"/>
              <a:gd name="connsiteY155" fmla="*/ 983601 h 5609965"/>
              <a:gd name="connsiteX156" fmla="*/ 2947268 w 6072759"/>
              <a:gd name="connsiteY156" fmla="*/ 1022217 h 5609965"/>
              <a:gd name="connsiteX157" fmla="*/ 2963770 w 6072759"/>
              <a:gd name="connsiteY157" fmla="*/ 1075576 h 5609965"/>
              <a:gd name="connsiteX158" fmla="*/ 2957995 w 6072759"/>
              <a:gd name="connsiteY158" fmla="*/ 1117443 h 5609965"/>
              <a:gd name="connsiteX159" fmla="*/ 2937368 w 6072759"/>
              <a:gd name="connsiteY159" fmla="*/ 1154418 h 5609965"/>
              <a:gd name="connsiteX160" fmla="*/ 2874659 w 6072759"/>
              <a:gd name="connsiteY160" fmla="*/ 1217210 h 5609965"/>
              <a:gd name="connsiteX161" fmla="*/ 2811952 w 6072759"/>
              <a:gd name="connsiteY161" fmla="*/ 1280002 h 5609965"/>
              <a:gd name="connsiteX162" fmla="*/ 2819378 w 6072759"/>
              <a:gd name="connsiteY162" fmla="*/ 1694419 h 5609965"/>
              <a:gd name="connsiteX163" fmla="*/ 2811952 w 6072759"/>
              <a:gd name="connsiteY163" fmla="*/ 1939934 h 5609965"/>
              <a:gd name="connsiteX164" fmla="*/ 2710464 w 6072759"/>
              <a:gd name="connsiteY164" fmla="*/ 2101050 h 5609965"/>
              <a:gd name="connsiteX165" fmla="*/ 2514914 w 6072759"/>
              <a:gd name="connsiteY165" fmla="*/ 2158060 h 5609965"/>
              <a:gd name="connsiteX166" fmla="*/ 2344118 w 6072759"/>
              <a:gd name="connsiteY166" fmla="*/ 2083699 h 5609965"/>
              <a:gd name="connsiteX167" fmla="*/ 2316890 w 6072759"/>
              <a:gd name="connsiteY167" fmla="*/ 1920104 h 5609965"/>
              <a:gd name="connsiteX168" fmla="*/ 1874634 w 6072759"/>
              <a:gd name="connsiteY168" fmla="*/ 1920104 h 5609965"/>
              <a:gd name="connsiteX169" fmla="*/ 1874634 w 6072759"/>
              <a:gd name="connsiteY169" fmla="*/ 2521604 h 5609965"/>
              <a:gd name="connsiteX170" fmla="*/ 2316890 w 6072759"/>
              <a:gd name="connsiteY170" fmla="*/ 2521604 h 5609965"/>
              <a:gd name="connsiteX171" fmla="*/ 2481910 w 6072759"/>
              <a:gd name="connsiteY171" fmla="*/ 2316697 h 5609965"/>
              <a:gd name="connsiteX172" fmla="*/ 2539668 w 6072759"/>
              <a:gd name="connsiteY172" fmla="*/ 2252251 h 5609965"/>
              <a:gd name="connsiteX173" fmla="*/ 2587524 w 6072759"/>
              <a:gd name="connsiteY173" fmla="*/ 2237379 h 5609965"/>
              <a:gd name="connsiteX174" fmla="*/ 2649406 w 6072759"/>
              <a:gd name="connsiteY174" fmla="*/ 2260513 h 5609965"/>
              <a:gd name="connsiteX175" fmla="*/ 2706338 w 6072759"/>
              <a:gd name="connsiteY175" fmla="*/ 2303478 h 5609965"/>
              <a:gd name="connsiteX176" fmla="*/ 2930766 w 6072759"/>
              <a:gd name="connsiteY176" fmla="*/ 2508384 h 5609965"/>
              <a:gd name="connsiteX177" fmla="*/ 2967896 w 6072759"/>
              <a:gd name="connsiteY177" fmla="*/ 2552783 h 5609965"/>
              <a:gd name="connsiteX178" fmla="*/ 2990174 w 6072759"/>
              <a:gd name="connsiteY178" fmla="*/ 2606967 h 5609965"/>
              <a:gd name="connsiteX179" fmla="*/ 2955520 w 6072759"/>
              <a:gd name="connsiteY179" fmla="*/ 2670170 h 5609965"/>
              <a:gd name="connsiteX180" fmla="*/ 2891162 w 6072759"/>
              <a:gd name="connsiteY180" fmla="*/ 2679198 h 5609965"/>
              <a:gd name="connsiteX181" fmla="*/ 818503 w 6072759"/>
              <a:gd name="connsiteY181" fmla="*/ 2679198 h 5609965"/>
              <a:gd name="connsiteX182" fmla="*/ 820978 w 6072759"/>
              <a:gd name="connsiteY182" fmla="*/ 2800683 h 5609965"/>
              <a:gd name="connsiteX183" fmla="*/ 798700 w 6072759"/>
              <a:gd name="connsiteY183" fmla="*/ 2857707 h 5609965"/>
              <a:gd name="connsiteX184" fmla="*/ 666684 w 6072759"/>
              <a:gd name="connsiteY184" fmla="*/ 2985802 h 5609965"/>
              <a:gd name="connsiteX185" fmla="*/ 495062 w 6072759"/>
              <a:gd name="connsiteY185" fmla="*/ 3029603 h 5609965"/>
              <a:gd name="connsiteX186" fmla="*/ 359745 w 6072759"/>
              <a:gd name="connsiteY186" fmla="*/ 2984976 h 5609965"/>
              <a:gd name="connsiteX187" fmla="*/ 303638 w 6072759"/>
              <a:gd name="connsiteY187" fmla="*/ 2831261 h 5609965"/>
              <a:gd name="connsiteX188" fmla="*/ 313539 w 6072759"/>
              <a:gd name="connsiteY188" fmla="*/ 2639247 h 5609965"/>
              <a:gd name="connsiteX189" fmla="*/ 323441 w 6072759"/>
              <a:gd name="connsiteY189" fmla="*/ 2442285 h 5609965"/>
              <a:gd name="connsiteX190" fmla="*/ 332517 w 6072759"/>
              <a:gd name="connsiteY190" fmla="*/ 2091306 h 5609965"/>
              <a:gd name="connsiteX191" fmla="*/ 333110 w 6072759"/>
              <a:gd name="connsiteY191" fmla="*/ 1886973 h 5609965"/>
              <a:gd name="connsiteX192" fmla="*/ 335568 w 6072759"/>
              <a:gd name="connsiteY192" fmla="*/ 1888021 h 5609965"/>
              <a:gd name="connsiteX193" fmla="*/ 534088 w 6072759"/>
              <a:gd name="connsiteY193" fmla="*/ 1908816 h 5609965"/>
              <a:gd name="connsiteX194" fmla="*/ 862626 w 6072759"/>
              <a:gd name="connsiteY194" fmla="*/ 1781596 h 5609965"/>
              <a:gd name="connsiteX195" fmla="*/ 880194 w 6072759"/>
              <a:gd name="connsiteY195" fmla="*/ 1762509 h 5609965"/>
              <a:gd name="connsiteX196" fmla="*/ 2316890 w 6072759"/>
              <a:gd name="connsiteY196" fmla="*/ 1762509 h 5609965"/>
              <a:gd name="connsiteX197" fmla="*/ 2316890 w 6072759"/>
              <a:gd name="connsiteY197" fmla="*/ 1147807 h 5609965"/>
              <a:gd name="connsiteX198" fmla="*/ 941666 w 6072759"/>
              <a:gd name="connsiteY198" fmla="*/ 1147807 h 5609965"/>
              <a:gd name="connsiteX199" fmla="*/ 903129 w 6072759"/>
              <a:gd name="connsiteY199" fmla="*/ 1073650 h 5609965"/>
              <a:gd name="connsiteX200" fmla="*/ 844841 w 6072759"/>
              <a:gd name="connsiteY200" fmla="*/ 990213 h 5609965"/>
              <a:gd name="connsiteX201" fmla="*/ 1379573 w 6072759"/>
              <a:gd name="connsiteY201" fmla="*/ 990213 h 5609965"/>
              <a:gd name="connsiteX202" fmla="*/ 1379573 w 6072759"/>
              <a:gd name="connsiteY202" fmla="*/ 500926 h 5609965"/>
              <a:gd name="connsiteX203" fmla="*/ 818503 w 6072759"/>
              <a:gd name="connsiteY203" fmla="*/ 500926 h 5609965"/>
              <a:gd name="connsiteX204" fmla="*/ 818503 w 6072759"/>
              <a:gd name="connsiteY204" fmla="*/ 952510 h 5609965"/>
              <a:gd name="connsiteX205" fmla="*/ 809137 w 6072759"/>
              <a:gd name="connsiteY205" fmla="*/ 939103 h 5609965"/>
              <a:gd name="connsiteX206" fmla="*/ 401104 w 6072759"/>
              <a:gd name="connsiteY206" fmla="*/ 614289 h 5609965"/>
              <a:gd name="connsiteX207" fmla="*/ 327878 w 6072759"/>
              <a:gd name="connsiteY207" fmla="*/ 576141 h 5609965"/>
              <a:gd name="connsiteX208" fmla="*/ 325632 w 6072759"/>
              <a:gd name="connsiteY208" fmla="*/ 496979 h 5609965"/>
              <a:gd name="connsiteX209" fmla="*/ 290436 w 6072759"/>
              <a:gd name="connsiteY209" fmla="*/ 6690 h 5609965"/>
              <a:gd name="connsiteX210" fmla="*/ 844906 w 6072759"/>
              <a:gd name="connsiteY210" fmla="*/ 343332 h 5609965"/>
              <a:gd name="connsiteX211" fmla="*/ 2184873 w 6072759"/>
              <a:gd name="connsiteY211" fmla="*/ 343332 h 5609965"/>
              <a:gd name="connsiteX212" fmla="*/ 2396100 w 6072759"/>
              <a:gd name="connsiteY212" fmla="*/ 79299 h 5609965"/>
              <a:gd name="connsiteX213" fmla="*/ 2453032 w 6072759"/>
              <a:gd name="connsiteY213" fmla="*/ 14941 h 5609965"/>
              <a:gd name="connsiteX214" fmla="*/ 2495112 w 6072759"/>
              <a:gd name="connsiteY214" fmla="*/ 89 h 5609965"/>
              <a:gd name="connsiteX0" fmla="*/ 1854832 w 6072759"/>
              <a:gd name="connsiteY0" fmla="*/ 4652846 h 5609965"/>
              <a:gd name="connsiteX1" fmla="*/ 2093440 w 6072759"/>
              <a:gd name="connsiteY1" fmla="*/ 4764693 h 5609965"/>
              <a:gd name="connsiteX2" fmla="*/ 2329113 w 6072759"/>
              <a:gd name="connsiteY2" fmla="*/ 4935278 h 5609965"/>
              <a:gd name="connsiteX3" fmla="*/ 2435705 w 6072759"/>
              <a:gd name="connsiteY3" fmla="*/ 5174878 h 5609965"/>
              <a:gd name="connsiteX4" fmla="*/ 2423328 w 6072759"/>
              <a:gd name="connsiteY4" fmla="*/ 5266564 h 5609965"/>
              <a:gd name="connsiteX5" fmla="*/ 2336692 w 6072759"/>
              <a:gd name="connsiteY5" fmla="*/ 5412765 h 5609965"/>
              <a:gd name="connsiteX6" fmla="*/ 3155194 w 6072759"/>
              <a:gd name="connsiteY6" fmla="*/ 5412765 h 5609965"/>
              <a:gd name="connsiteX7" fmla="*/ 3356520 w 6072759"/>
              <a:gd name="connsiteY7" fmla="*/ 4936165 h 5609965"/>
              <a:gd name="connsiteX8" fmla="*/ 3419228 w 6072759"/>
              <a:gd name="connsiteY8" fmla="*/ 4652846 h 5609965"/>
              <a:gd name="connsiteX9" fmla="*/ 1854832 w 6072759"/>
              <a:gd name="connsiteY9" fmla="*/ 4652846 h 5609965"/>
              <a:gd name="connsiteX10" fmla="*/ 1458783 w 6072759"/>
              <a:gd name="connsiteY10" fmla="*/ 3979561 h 5609965"/>
              <a:gd name="connsiteX11" fmla="*/ 1458783 w 6072759"/>
              <a:gd name="connsiteY11" fmla="*/ 4495251 h 5609965"/>
              <a:gd name="connsiteX12" fmla="*/ 4250932 w 6072759"/>
              <a:gd name="connsiteY12" fmla="*/ 4495251 h 5609965"/>
              <a:gd name="connsiteX13" fmla="*/ 4250932 w 6072759"/>
              <a:gd name="connsiteY13" fmla="*/ 3979561 h 5609965"/>
              <a:gd name="connsiteX14" fmla="*/ 1458783 w 6072759"/>
              <a:gd name="connsiteY14" fmla="*/ 3979561 h 5609965"/>
              <a:gd name="connsiteX15" fmla="*/ 904313 w 6072759"/>
              <a:gd name="connsiteY15" fmla="*/ 3517796 h 5609965"/>
              <a:gd name="connsiteX16" fmla="*/ 1491787 w 6072759"/>
              <a:gd name="connsiteY16" fmla="*/ 3821967 h 5609965"/>
              <a:gd name="connsiteX17" fmla="*/ 4217928 w 6072759"/>
              <a:gd name="connsiteY17" fmla="*/ 3821967 h 5609965"/>
              <a:gd name="connsiteX18" fmla="*/ 4382948 w 6072759"/>
              <a:gd name="connsiteY18" fmla="*/ 3616982 h 5609965"/>
              <a:gd name="connsiteX19" fmla="*/ 4444006 w 6072759"/>
              <a:gd name="connsiteY19" fmla="*/ 3553338 h 5609965"/>
              <a:gd name="connsiteX20" fmla="*/ 4514964 w 6072759"/>
              <a:gd name="connsiteY20" fmla="*/ 3524408 h 5609965"/>
              <a:gd name="connsiteX21" fmla="*/ 4576845 w 6072759"/>
              <a:gd name="connsiteY21" fmla="*/ 3544245 h 5609965"/>
              <a:gd name="connsiteX22" fmla="*/ 4633781 w 6072759"/>
              <a:gd name="connsiteY22" fmla="*/ 3583920 h 5609965"/>
              <a:gd name="connsiteX23" fmla="*/ 4864809 w 6072759"/>
              <a:gd name="connsiteY23" fmla="*/ 3755842 h 5609965"/>
              <a:gd name="connsiteX24" fmla="*/ 4913489 w 6072759"/>
              <a:gd name="connsiteY24" fmla="*/ 3797967 h 5609965"/>
              <a:gd name="connsiteX25" fmla="*/ 4937417 w 6072759"/>
              <a:gd name="connsiteY25" fmla="*/ 3854798 h 5609965"/>
              <a:gd name="connsiteX26" fmla="*/ 4875533 w 6072759"/>
              <a:gd name="connsiteY26" fmla="*/ 3960778 h 5609965"/>
              <a:gd name="connsiteX27" fmla="*/ 4759195 w 6072759"/>
              <a:gd name="connsiteY27" fmla="*/ 4052287 h 5609965"/>
              <a:gd name="connsiteX28" fmla="*/ 4767753 w 6072759"/>
              <a:gd name="connsiteY28" fmla="*/ 4208003 h 5609965"/>
              <a:gd name="connsiteX29" fmla="*/ 4783641 w 6072759"/>
              <a:gd name="connsiteY29" fmla="*/ 4420910 h 5609965"/>
              <a:gd name="connsiteX30" fmla="*/ 4792197 w 6072759"/>
              <a:gd name="connsiteY30" fmla="*/ 4567481 h 5609965"/>
              <a:gd name="connsiteX31" fmla="*/ 4675861 w 6072759"/>
              <a:gd name="connsiteY31" fmla="*/ 4818941 h 5609965"/>
              <a:gd name="connsiteX32" fmla="*/ 4455557 w 6072759"/>
              <a:gd name="connsiteY32" fmla="*/ 4897343 h 5609965"/>
              <a:gd name="connsiteX33" fmla="*/ 4270734 w 6072759"/>
              <a:gd name="connsiteY33" fmla="*/ 4819699 h 5609965"/>
              <a:gd name="connsiteX34" fmla="*/ 4244330 w 6072759"/>
              <a:gd name="connsiteY34" fmla="*/ 4652846 h 5609965"/>
              <a:gd name="connsiteX35" fmla="*/ 3709664 w 6072759"/>
              <a:gd name="connsiteY35" fmla="*/ 4652846 h 5609965"/>
              <a:gd name="connsiteX36" fmla="*/ 4013302 w 6072759"/>
              <a:gd name="connsiteY36" fmla="*/ 4778399 h 5609965"/>
              <a:gd name="connsiteX37" fmla="*/ 4062808 w 6072759"/>
              <a:gd name="connsiteY37" fmla="*/ 4823829 h 5609965"/>
              <a:gd name="connsiteX38" fmla="*/ 4072709 w 6072759"/>
              <a:gd name="connsiteY38" fmla="*/ 4864304 h 5609965"/>
              <a:gd name="connsiteX39" fmla="*/ 4021552 w 6072759"/>
              <a:gd name="connsiteY39" fmla="*/ 4945251 h 5609965"/>
              <a:gd name="connsiteX40" fmla="*/ 3881286 w 6072759"/>
              <a:gd name="connsiteY40" fmla="*/ 4976639 h 5609965"/>
              <a:gd name="connsiteX41" fmla="*/ 3665934 w 6072759"/>
              <a:gd name="connsiteY41" fmla="*/ 5155054 h 5609965"/>
              <a:gd name="connsiteX42" fmla="*/ 3346618 w 6072759"/>
              <a:gd name="connsiteY42" fmla="*/ 5412765 h 5609965"/>
              <a:gd name="connsiteX43" fmla="*/ 5049633 w 6072759"/>
              <a:gd name="connsiteY43" fmla="*/ 5412765 h 5609965"/>
              <a:gd name="connsiteX44" fmla="*/ 5260857 w 6072759"/>
              <a:gd name="connsiteY44" fmla="*/ 5075759 h 5609965"/>
              <a:gd name="connsiteX45" fmla="*/ 5305413 w 6072759"/>
              <a:gd name="connsiteY45" fmla="*/ 5017939 h 5609965"/>
              <a:gd name="connsiteX46" fmla="*/ 5359869 w 6072759"/>
              <a:gd name="connsiteY46" fmla="*/ 4989855 h 5609965"/>
              <a:gd name="connsiteX47" fmla="*/ 5417627 w 6072759"/>
              <a:gd name="connsiteY47" fmla="*/ 5011331 h 5609965"/>
              <a:gd name="connsiteX48" fmla="*/ 5485285 w 6072759"/>
              <a:gd name="connsiteY48" fmla="*/ 5062543 h 5609965"/>
              <a:gd name="connsiteX49" fmla="*/ 5881335 w 6072759"/>
              <a:gd name="connsiteY49" fmla="*/ 5399549 h 5609965"/>
              <a:gd name="connsiteX50" fmla="*/ 5926717 w 6072759"/>
              <a:gd name="connsiteY50" fmla="*/ 5441483 h 5609965"/>
              <a:gd name="connsiteX51" fmla="*/ 5947345 w 6072759"/>
              <a:gd name="connsiteY51" fmla="*/ 5498129 h 5609965"/>
              <a:gd name="connsiteX52" fmla="*/ 5911865 w 6072759"/>
              <a:gd name="connsiteY52" fmla="*/ 5556407 h 5609965"/>
              <a:gd name="connsiteX53" fmla="*/ 5841729 w 6072759"/>
              <a:gd name="connsiteY53" fmla="*/ 5570360 h 5609965"/>
              <a:gd name="connsiteX54" fmla="*/ 818503 w 6072759"/>
              <a:gd name="connsiteY54" fmla="*/ 5570360 h 5609965"/>
              <a:gd name="connsiteX55" fmla="*/ 372947 w 6072759"/>
              <a:gd name="connsiteY55" fmla="*/ 5580262 h 5609965"/>
              <a:gd name="connsiteX56" fmla="*/ 105613 w 6072759"/>
              <a:gd name="connsiteY56" fmla="*/ 5609965 h 5609965"/>
              <a:gd name="connsiteX57" fmla="*/ 0 w 6072759"/>
              <a:gd name="connsiteY57" fmla="*/ 5373118 h 5609965"/>
              <a:gd name="connsiteX58" fmla="*/ 589949 w 6072759"/>
              <a:gd name="connsiteY58" fmla="*/ 5405332 h 5609965"/>
              <a:gd name="connsiteX59" fmla="*/ 937317 w 6072759"/>
              <a:gd name="connsiteY59" fmla="*/ 5412765 h 5609965"/>
              <a:gd name="connsiteX60" fmla="*/ 2026453 w 6072759"/>
              <a:gd name="connsiteY60" fmla="*/ 5412765 h 5609965"/>
              <a:gd name="connsiteX61" fmla="*/ 1934042 w 6072759"/>
              <a:gd name="connsiteY61" fmla="*/ 5307038 h 5609965"/>
              <a:gd name="connsiteX62" fmla="*/ 1881236 w 6072759"/>
              <a:gd name="connsiteY62" fmla="*/ 5161662 h 5609965"/>
              <a:gd name="connsiteX63" fmla="*/ 1783873 w 6072759"/>
              <a:gd name="connsiteY63" fmla="*/ 4825481 h 5609965"/>
              <a:gd name="connsiteX64" fmla="*/ 1696412 w 6072759"/>
              <a:gd name="connsiteY64" fmla="*/ 4652846 h 5609965"/>
              <a:gd name="connsiteX65" fmla="*/ 1458783 w 6072759"/>
              <a:gd name="connsiteY65" fmla="*/ 4652846 h 5609965"/>
              <a:gd name="connsiteX66" fmla="*/ 1352344 w 6072759"/>
              <a:gd name="connsiteY66" fmla="*/ 4871737 h 5609965"/>
              <a:gd name="connsiteX67" fmla="*/ 1122141 w 6072759"/>
              <a:gd name="connsiteY67" fmla="*/ 4956815 h 5609965"/>
              <a:gd name="connsiteX68" fmla="*/ 943093 w 6072759"/>
              <a:gd name="connsiteY68" fmla="*/ 4889083 h 5609965"/>
              <a:gd name="connsiteX69" fmla="*/ 917515 w 6072759"/>
              <a:gd name="connsiteY69" fmla="*/ 4771792 h 5609965"/>
              <a:gd name="connsiteX70" fmla="*/ 926072 w 6072759"/>
              <a:gd name="connsiteY70" fmla="*/ 4596037 h 5609965"/>
              <a:gd name="connsiteX71" fmla="*/ 941962 w 6072759"/>
              <a:gd name="connsiteY71" fmla="*/ 4289762 h 5609965"/>
              <a:gd name="connsiteX72" fmla="*/ 950519 w 6072759"/>
              <a:gd name="connsiteY72" fmla="*/ 4065510 h 5609965"/>
              <a:gd name="connsiteX73" fmla="*/ 939793 w 6072759"/>
              <a:gd name="connsiteY73" fmla="*/ 3752397 h 5609965"/>
              <a:gd name="connsiteX74" fmla="*/ 904313 w 6072759"/>
              <a:gd name="connsiteY74" fmla="*/ 3517796 h 5609965"/>
              <a:gd name="connsiteX75" fmla="*/ 5102437 w 6072759"/>
              <a:gd name="connsiteY75" fmla="*/ 2805380 h 5609965"/>
              <a:gd name="connsiteX76" fmla="*/ 5164321 w 6072759"/>
              <a:gd name="connsiteY76" fmla="*/ 2828486 h 5609965"/>
              <a:gd name="connsiteX77" fmla="*/ 5221253 w 6072759"/>
              <a:gd name="connsiteY77" fmla="*/ 2871398 h 5609965"/>
              <a:gd name="connsiteX78" fmla="*/ 5564495 w 6072759"/>
              <a:gd name="connsiteY78" fmla="*/ 3181684 h 5609965"/>
              <a:gd name="connsiteX79" fmla="*/ 5606577 w 6072759"/>
              <a:gd name="connsiteY79" fmla="*/ 3231815 h 5609965"/>
              <a:gd name="connsiteX80" fmla="*/ 5623901 w 6072759"/>
              <a:gd name="connsiteY80" fmla="*/ 3286818 h 5609965"/>
              <a:gd name="connsiteX81" fmla="*/ 5589249 w 6072759"/>
              <a:gd name="connsiteY81" fmla="*/ 3341812 h 5609965"/>
              <a:gd name="connsiteX82" fmla="*/ 5524889 w 6072759"/>
              <a:gd name="connsiteY82" fmla="*/ 3352483 h 5609965"/>
              <a:gd name="connsiteX83" fmla="*/ 1042931 w 6072759"/>
              <a:gd name="connsiteY83" fmla="*/ 3352483 h 5609965"/>
              <a:gd name="connsiteX84" fmla="*/ 597375 w 6072759"/>
              <a:gd name="connsiteY84" fmla="*/ 3365709 h 5609965"/>
              <a:gd name="connsiteX85" fmla="*/ 330041 w 6072759"/>
              <a:gd name="connsiteY85" fmla="*/ 3398772 h 5609965"/>
              <a:gd name="connsiteX86" fmla="*/ 224428 w 6072759"/>
              <a:gd name="connsiteY86" fmla="*/ 3155277 h 5609965"/>
              <a:gd name="connsiteX87" fmla="*/ 814377 w 6072759"/>
              <a:gd name="connsiteY87" fmla="*/ 3189937 h 5609965"/>
              <a:gd name="connsiteX88" fmla="*/ 1161746 w 6072759"/>
              <a:gd name="connsiteY88" fmla="*/ 3194888 h 5609965"/>
              <a:gd name="connsiteX89" fmla="*/ 4739393 w 6072759"/>
              <a:gd name="connsiteY89" fmla="*/ 3194888 h 5609965"/>
              <a:gd name="connsiteX90" fmla="*/ 4996825 w 6072759"/>
              <a:gd name="connsiteY90" fmla="*/ 2884602 h 5609965"/>
              <a:gd name="connsiteX91" fmla="*/ 5059533 w 6072759"/>
              <a:gd name="connsiteY91" fmla="*/ 2820234 h 5609965"/>
              <a:gd name="connsiteX92" fmla="*/ 5102437 w 6072759"/>
              <a:gd name="connsiteY92" fmla="*/ 2805380 h 5609965"/>
              <a:gd name="connsiteX93" fmla="*/ 818503 w 6072759"/>
              <a:gd name="connsiteY93" fmla="*/ 1920104 h 5609965"/>
              <a:gd name="connsiteX94" fmla="*/ 818503 w 6072759"/>
              <a:gd name="connsiteY94" fmla="*/ 2521604 h 5609965"/>
              <a:gd name="connsiteX95" fmla="*/ 1379573 w 6072759"/>
              <a:gd name="connsiteY95" fmla="*/ 2521604 h 5609965"/>
              <a:gd name="connsiteX96" fmla="*/ 1379573 w 6072759"/>
              <a:gd name="connsiteY96" fmla="*/ 1920104 h 5609965"/>
              <a:gd name="connsiteX97" fmla="*/ 818503 w 6072759"/>
              <a:gd name="connsiteY97" fmla="*/ 1920104 h 5609965"/>
              <a:gd name="connsiteX98" fmla="*/ 3670059 w 6072759"/>
              <a:gd name="connsiteY98" fmla="*/ 547545 h 5609965"/>
              <a:gd name="connsiteX99" fmla="*/ 3618902 w 6072759"/>
              <a:gd name="connsiteY99" fmla="*/ 550850 h 5609965"/>
              <a:gd name="connsiteX100" fmla="*/ 3557845 w 6072759"/>
              <a:gd name="connsiteY100" fmla="*/ 554155 h 5609965"/>
              <a:gd name="connsiteX101" fmla="*/ 3736892 w 6072759"/>
              <a:gd name="connsiteY101" fmla="*/ 897451 h 5609965"/>
              <a:gd name="connsiteX102" fmla="*/ 4118915 w 6072759"/>
              <a:gd name="connsiteY102" fmla="*/ 1379384 h 5609965"/>
              <a:gd name="connsiteX103" fmla="*/ 4382122 w 6072759"/>
              <a:gd name="connsiteY103" fmla="*/ 847110 h 5609965"/>
              <a:gd name="connsiteX104" fmla="*/ 4481960 w 6072759"/>
              <a:gd name="connsiteY104" fmla="*/ 547545 h 5609965"/>
              <a:gd name="connsiteX105" fmla="*/ 3670059 w 6072759"/>
              <a:gd name="connsiteY105" fmla="*/ 547545 h 5609965"/>
              <a:gd name="connsiteX106" fmla="*/ 4897813 w 6072759"/>
              <a:gd name="connsiteY106" fmla="*/ 65685 h 5609965"/>
              <a:gd name="connsiteX107" fmla="*/ 4947317 w 6072759"/>
              <a:gd name="connsiteY107" fmla="*/ 81362 h 5609965"/>
              <a:gd name="connsiteX108" fmla="*/ 4996825 w 6072759"/>
              <a:gd name="connsiteY108" fmla="*/ 111890 h 5609965"/>
              <a:gd name="connsiteX109" fmla="*/ 5313665 w 6072759"/>
              <a:gd name="connsiteY109" fmla="*/ 349520 h 5609965"/>
              <a:gd name="connsiteX110" fmla="*/ 5355745 w 6072759"/>
              <a:gd name="connsiteY110" fmla="*/ 399851 h 5609965"/>
              <a:gd name="connsiteX111" fmla="*/ 5373073 w 6072759"/>
              <a:gd name="connsiteY111" fmla="*/ 474935 h 5609965"/>
              <a:gd name="connsiteX112" fmla="*/ 5294685 w 6072759"/>
              <a:gd name="connsiteY112" fmla="*/ 578913 h 5609965"/>
              <a:gd name="connsiteX113" fmla="*/ 5043029 w 6072759"/>
              <a:gd name="connsiteY113" fmla="*/ 712599 h 5609965"/>
              <a:gd name="connsiteX114" fmla="*/ 4708037 w 6072759"/>
              <a:gd name="connsiteY114" fmla="*/ 1343915 h 5609965"/>
              <a:gd name="connsiteX115" fmla="*/ 4481960 w 6072759"/>
              <a:gd name="connsiteY115" fmla="*/ 1683193 h 5609965"/>
              <a:gd name="connsiteX116" fmla="*/ 5101613 w 6072759"/>
              <a:gd name="connsiteY116" fmla="*/ 2029347 h 5609965"/>
              <a:gd name="connsiteX117" fmla="*/ 6072759 w 6072759"/>
              <a:gd name="connsiteY117" fmla="*/ 2217549 h 5609965"/>
              <a:gd name="connsiteX118" fmla="*/ 6072759 w 6072759"/>
              <a:gd name="connsiteY118" fmla="*/ 2243988 h 5609965"/>
              <a:gd name="connsiteX119" fmla="*/ 5720441 w 6072759"/>
              <a:gd name="connsiteY119" fmla="*/ 2509019 h 5609965"/>
              <a:gd name="connsiteX120" fmla="*/ 5511689 w 6072759"/>
              <a:gd name="connsiteY120" fmla="*/ 2837872 h 5609965"/>
              <a:gd name="connsiteX121" fmla="*/ 4589225 w 6072759"/>
              <a:gd name="connsiteY121" fmla="*/ 2308309 h 5609965"/>
              <a:gd name="connsiteX122" fmla="*/ 4231129 w 6072759"/>
              <a:gd name="connsiteY122" fmla="*/ 1986203 h 5609965"/>
              <a:gd name="connsiteX123" fmla="*/ 3625503 w 6072759"/>
              <a:gd name="connsiteY123" fmla="*/ 2502948 h 5609965"/>
              <a:gd name="connsiteX124" fmla="*/ 2732742 w 6072759"/>
              <a:gd name="connsiteY124" fmla="*/ 3009769 h 5609965"/>
              <a:gd name="connsiteX125" fmla="*/ 2712939 w 6072759"/>
              <a:gd name="connsiteY125" fmla="*/ 2983323 h 5609965"/>
              <a:gd name="connsiteX126" fmla="*/ 3382098 w 6072759"/>
              <a:gd name="connsiteY126" fmla="*/ 2360302 h 5609965"/>
              <a:gd name="connsiteX127" fmla="*/ 3947294 w 6072759"/>
              <a:gd name="connsiteY127" fmla="*/ 1643535 h 5609965"/>
              <a:gd name="connsiteX128" fmla="*/ 3579298 w 6072759"/>
              <a:gd name="connsiteY128" fmla="*/ 1005344 h 5609965"/>
              <a:gd name="connsiteX129" fmla="*/ 3419228 w 6072759"/>
              <a:gd name="connsiteY129" fmla="*/ 560432 h 5609965"/>
              <a:gd name="connsiteX130" fmla="*/ 3333417 w 6072759"/>
              <a:gd name="connsiteY130" fmla="*/ 572003 h 5609965"/>
              <a:gd name="connsiteX131" fmla="*/ 3247606 w 6072759"/>
              <a:gd name="connsiteY131" fmla="*/ 593493 h 5609965"/>
              <a:gd name="connsiteX132" fmla="*/ 3181598 w 6072759"/>
              <a:gd name="connsiteY132" fmla="*/ 349520 h 5609965"/>
              <a:gd name="connsiteX133" fmla="*/ 3498438 w 6072759"/>
              <a:gd name="connsiteY133" fmla="*/ 381699 h 5609965"/>
              <a:gd name="connsiteX134" fmla="*/ 3736068 w 6072759"/>
              <a:gd name="connsiteY134" fmla="*/ 389125 h 5609965"/>
              <a:gd name="connsiteX135" fmla="*/ 4508363 w 6072759"/>
              <a:gd name="connsiteY135" fmla="*/ 389125 h 5609965"/>
              <a:gd name="connsiteX136" fmla="*/ 4759195 w 6072759"/>
              <a:gd name="connsiteY136" fmla="*/ 158096 h 5609965"/>
              <a:gd name="connsiteX137" fmla="*/ 4828505 w 6072759"/>
              <a:gd name="connsiteY137" fmla="*/ 94563 h 5609965"/>
              <a:gd name="connsiteX138" fmla="*/ 4897813 w 6072759"/>
              <a:gd name="connsiteY138" fmla="*/ 65685 h 5609965"/>
              <a:gd name="connsiteX139" fmla="*/ 2495112 w 6072759"/>
              <a:gd name="connsiteY139" fmla="*/ 89 h 5609965"/>
              <a:gd name="connsiteX140" fmla="*/ 2559470 w 6072759"/>
              <a:gd name="connsiteY140" fmla="*/ 25667 h 5609965"/>
              <a:gd name="connsiteX141" fmla="*/ 2613927 w 6072759"/>
              <a:gd name="connsiteY141" fmla="*/ 66097 h 5609965"/>
              <a:gd name="connsiteX142" fmla="*/ 2897762 w 6072759"/>
              <a:gd name="connsiteY142" fmla="*/ 330130 h 5609965"/>
              <a:gd name="connsiteX143" fmla="*/ 2937368 w 6072759"/>
              <a:gd name="connsiteY143" fmla="*/ 372051 h 5609965"/>
              <a:gd name="connsiteX144" fmla="*/ 2957170 w 6072759"/>
              <a:gd name="connsiteY144" fmla="*/ 428695 h 5609965"/>
              <a:gd name="connsiteX145" fmla="*/ 2922516 w 6072759"/>
              <a:gd name="connsiteY145" fmla="*/ 489435 h 5609965"/>
              <a:gd name="connsiteX146" fmla="*/ 2858158 w 6072759"/>
              <a:gd name="connsiteY146" fmla="*/ 500926 h 5609965"/>
              <a:gd name="connsiteX147" fmla="*/ 1874634 w 6072759"/>
              <a:gd name="connsiteY147" fmla="*/ 500926 h 5609965"/>
              <a:gd name="connsiteX148" fmla="*/ 1874634 w 6072759"/>
              <a:gd name="connsiteY148" fmla="*/ 990213 h 5609965"/>
              <a:gd name="connsiteX149" fmla="*/ 2336692 w 6072759"/>
              <a:gd name="connsiteY149" fmla="*/ 990213 h 5609965"/>
              <a:gd name="connsiteX150" fmla="*/ 2495112 w 6072759"/>
              <a:gd name="connsiteY150" fmla="*/ 824912 h 5609965"/>
              <a:gd name="connsiteX151" fmla="*/ 2538843 w 6072759"/>
              <a:gd name="connsiteY151" fmla="*/ 779455 h 5609965"/>
              <a:gd name="connsiteX152" fmla="*/ 2587524 w 6072759"/>
              <a:gd name="connsiteY152" fmla="*/ 758793 h 5609965"/>
              <a:gd name="connsiteX153" fmla="*/ 2633729 w 6072759"/>
              <a:gd name="connsiteY153" fmla="*/ 772017 h 5609965"/>
              <a:gd name="connsiteX154" fmla="*/ 2679935 w 6072759"/>
              <a:gd name="connsiteY154" fmla="*/ 805076 h 5609965"/>
              <a:gd name="connsiteX155" fmla="*/ 2910964 w 6072759"/>
              <a:gd name="connsiteY155" fmla="*/ 983601 h 5609965"/>
              <a:gd name="connsiteX156" fmla="*/ 2947268 w 6072759"/>
              <a:gd name="connsiteY156" fmla="*/ 1022217 h 5609965"/>
              <a:gd name="connsiteX157" fmla="*/ 2963770 w 6072759"/>
              <a:gd name="connsiteY157" fmla="*/ 1075576 h 5609965"/>
              <a:gd name="connsiteX158" fmla="*/ 2957995 w 6072759"/>
              <a:gd name="connsiteY158" fmla="*/ 1117443 h 5609965"/>
              <a:gd name="connsiteX159" fmla="*/ 2937368 w 6072759"/>
              <a:gd name="connsiteY159" fmla="*/ 1154418 h 5609965"/>
              <a:gd name="connsiteX160" fmla="*/ 2874659 w 6072759"/>
              <a:gd name="connsiteY160" fmla="*/ 1217210 h 5609965"/>
              <a:gd name="connsiteX161" fmla="*/ 2811952 w 6072759"/>
              <a:gd name="connsiteY161" fmla="*/ 1280002 h 5609965"/>
              <a:gd name="connsiteX162" fmla="*/ 2819378 w 6072759"/>
              <a:gd name="connsiteY162" fmla="*/ 1694419 h 5609965"/>
              <a:gd name="connsiteX163" fmla="*/ 2811952 w 6072759"/>
              <a:gd name="connsiteY163" fmla="*/ 1939934 h 5609965"/>
              <a:gd name="connsiteX164" fmla="*/ 2710464 w 6072759"/>
              <a:gd name="connsiteY164" fmla="*/ 2101050 h 5609965"/>
              <a:gd name="connsiteX165" fmla="*/ 2514914 w 6072759"/>
              <a:gd name="connsiteY165" fmla="*/ 2158060 h 5609965"/>
              <a:gd name="connsiteX166" fmla="*/ 2344118 w 6072759"/>
              <a:gd name="connsiteY166" fmla="*/ 2083699 h 5609965"/>
              <a:gd name="connsiteX167" fmla="*/ 2316890 w 6072759"/>
              <a:gd name="connsiteY167" fmla="*/ 1920104 h 5609965"/>
              <a:gd name="connsiteX168" fmla="*/ 1874634 w 6072759"/>
              <a:gd name="connsiteY168" fmla="*/ 1920104 h 5609965"/>
              <a:gd name="connsiteX169" fmla="*/ 1874634 w 6072759"/>
              <a:gd name="connsiteY169" fmla="*/ 2521604 h 5609965"/>
              <a:gd name="connsiteX170" fmla="*/ 2316890 w 6072759"/>
              <a:gd name="connsiteY170" fmla="*/ 2521604 h 5609965"/>
              <a:gd name="connsiteX171" fmla="*/ 2481910 w 6072759"/>
              <a:gd name="connsiteY171" fmla="*/ 2316697 h 5609965"/>
              <a:gd name="connsiteX172" fmla="*/ 2539668 w 6072759"/>
              <a:gd name="connsiteY172" fmla="*/ 2252251 h 5609965"/>
              <a:gd name="connsiteX173" fmla="*/ 2587524 w 6072759"/>
              <a:gd name="connsiteY173" fmla="*/ 2237379 h 5609965"/>
              <a:gd name="connsiteX174" fmla="*/ 2649406 w 6072759"/>
              <a:gd name="connsiteY174" fmla="*/ 2260513 h 5609965"/>
              <a:gd name="connsiteX175" fmla="*/ 2706338 w 6072759"/>
              <a:gd name="connsiteY175" fmla="*/ 2303478 h 5609965"/>
              <a:gd name="connsiteX176" fmla="*/ 2930766 w 6072759"/>
              <a:gd name="connsiteY176" fmla="*/ 2508384 h 5609965"/>
              <a:gd name="connsiteX177" fmla="*/ 2967896 w 6072759"/>
              <a:gd name="connsiteY177" fmla="*/ 2552783 h 5609965"/>
              <a:gd name="connsiteX178" fmla="*/ 2990174 w 6072759"/>
              <a:gd name="connsiteY178" fmla="*/ 2606967 h 5609965"/>
              <a:gd name="connsiteX179" fmla="*/ 2955520 w 6072759"/>
              <a:gd name="connsiteY179" fmla="*/ 2670170 h 5609965"/>
              <a:gd name="connsiteX180" fmla="*/ 2891162 w 6072759"/>
              <a:gd name="connsiteY180" fmla="*/ 2679198 h 5609965"/>
              <a:gd name="connsiteX181" fmla="*/ 818503 w 6072759"/>
              <a:gd name="connsiteY181" fmla="*/ 2679198 h 5609965"/>
              <a:gd name="connsiteX182" fmla="*/ 820978 w 6072759"/>
              <a:gd name="connsiteY182" fmla="*/ 2800683 h 5609965"/>
              <a:gd name="connsiteX183" fmla="*/ 798700 w 6072759"/>
              <a:gd name="connsiteY183" fmla="*/ 2857707 h 5609965"/>
              <a:gd name="connsiteX184" fmla="*/ 666684 w 6072759"/>
              <a:gd name="connsiteY184" fmla="*/ 2985802 h 5609965"/>
              <a:gd name="connsiteX185" fmla="*/ 495062 w 6072759"/>
              <a:gd name="connsiteY185" fmla="*/ 3029603 h 5609965"/>
              <a:gd name="connsiteX186" fmla="*/ 359745 w 6072759"/>
              <a:gd name="connsiteY186" fmla="*/ 2984976 h 5609965"/>
              <a:gd name="connsiteX187" fmla="*/ 303638 w 6072759"/>
              <a:gd name="connsiteY187" fmla="*/ 2831261 h 5609965"/>
              <a:gd name="connsiteX188" fmla="*/ 313539 w 6072759"/>
              <a:gd name="connsiteY188" fmla="*/ 2639247 h 5609965"/>
              <a:gd name="connsiteX189" fmla="*/ 323441 w 6072759"/>
              <a:gd name="connsiteY189" fmla="*/ 2442285 h 5609965"/>
              <a:gd name="connsiteX190" fmla="*/ 332517 w 6072759"/>
              <a:gd name="connsiteY190" fmla="*/ 2091306 h 5609965"/>
              <a:gd name="connsiteX191" fmla="*/ 333110 w 6072759"/>
              <a:gd name="connsiteY191" fmla="*/ 1886973 h 5609965"/>
              <a:gd name="connsiteX192" fmla="*/ 320328 w 6072759"/>
              <a:gd name="connsiteY192" fmla="*/ 1888021 h 5609965"/>
              <a:gd name="connsiteX193" fmla="*/ 534088 w 6072759"/>
              <a:gd name="connsiteY193" fmla="*/ 1908816 h 5609965"/>
              <a:gd name="connsiteX194" fmla="*/ 862626 w 6072759"/>
              <a:gd name="connsiteY194" fmla="*/ 1781596 h 5609965"/>
              <a:gd name="connsiteX195" fmla="*/ 880194 w 6072759"/>
              <a:gd name="connsiteY195" fmla="*/ 1762509 h 5609965"/>
              <a:gd name="connsiteX196" fmla="*/ 2316890 w 6072759"/>
              <a:gd name="connsiteY196" fmla="*/ 1762509 h 5609965"/>
              <a:gd name="connsiteX197" fmla="*/ 2316890 w 6072759"/>
              <a:gd name="connsiteY197" fmla="*/ 1147807 h 5609965"/>
              <a:gd name="connsiteX198" fmla="*/ 941666 w 6072759"/>
              <a:gd name="connsiteY198" fmla="*/ 1147807 h 5609965"/>
              <a:gd name="connsiteX199" fmla="*/ 903129 w 6072759"/>
              <a:gd name="connsiteY199" fmla="*/ 1073650 h 5609965"/>
              <a:gd name="connsiteX200" fmla="*/ 844841 w 6072759"/>
              <a:gd name="connsiteY200" fmla="*/ 990213 h 5609965"/>
              <a:gd name="connsiteX201" fmla="*/ 1379573 w 6072759"/>
              <a:gd name="connsiteY201" fmla="*/ 990213 h 5609965"/>
              <a:gd name="connsiteX202" fmla="*/ 1379573 w 6072759"/>
              <a:gd name="connsiteY202" fmla="*/ 500926 h 5609965"/>
              <a:gd name="connsiteX203" fmla="*/ 818503 w 6072759"/>
              <a:gd name="connsiteY203" fmla="*/ 500926 h 5609965"/>
              <a:gd name="connsiteX204" fmla="*/ 818503 w 6072759"/>
              <a:gd name="connsiteY204" fmla="*/ 952510 h 5609965"/>
              <a:gd name="connsiteX205" fmla="*/ 809137 w 6072759"/>
              <a:gd name="connsiteY205" fmla="*/ 939103 h 5609965"/>
              <a:gd name="connsiteX206" fmla="*/ 401104 w 6072759"/>
              <a:gd name="connsiteY206" fmla="*/ 614289 h 5609965"/>
              <a:gd name="connsiteX207" fmla="*/ 327878 w 6072759"/>
              <a:gd name="connsiteY207" fmla="*/ 576141 h 5609965"/>
              <a:gd name="connsiteX208" fmla="*/ 325632 w 6072759"/>
              <a:gd name="connsiteY208" fmla="*/ 496979 h 5609965"/>
              <a:gd name="connsiteX209" fmla="*/ 290436 w 6072759"/>
              <a:gd name="connsiteY209" fmla="*/ 6690 h 5609965"/>
              <a:gd name="connsiteX210" fmla="*/ 844906 w 6072759"/>
              <a:gd name="connsiteY210" fmla="*/ 343332 h 5609965"/>
              <a:gd name="connsiteX211" fmla="*/ 2184873 w 6072759"/>
              <a:gd name="connsiteY211" fmla="*/ 343332 h 5609965"/>
              <a:gd name="connsiteX212" fmla="*/ 2396100 w 6072759"/>
              <a:gd name="connsiteY212" fmla="*/ 79299 h 5609965"/>
              <a:gd name="connsiteX213" fmla="*/ 2453032 w 6072759"/>
              <a:gd name="connsiteY213" fmla="*/ 14941 h 5609965"/>
              <a:gd name="connsiteX214" fmla="*/ 2495112 w 6072759"/>
              <a:gd name="connsiteY214" fmla="*/ 89 h 5609965"/>
              <a:gd name="connsiteX0" fmla="*/ 1854832 w 6072759"/>
              <a:gd name="connsiteY0" fmla="*/ 4652846 h 5609965"/>
              <a:gd name="connsiteX1" fmla="*/ 2093440 w 6072759"/>
              <a:gd name="connsiteY1" fmla="*/ 4764693 h 5609965"/>
              <a:gd name="connsiteX2" fmla="*/ 2329113 w 6072759"/>
              <a:gd name="connsiteY2" fmla="*/ 4935278 h 5609965"/>
              <a:gd name="connsiteX3" fmla="*/ 2435705 w 6072759"/>
              <a:gd name="connsiteY3" fmla="*/ 5174878 h 5609965"/>
              <a:gd name="connsiteX4" fmla="*/ 2423328 w 6072759"/>
              <a:gd name="connsiteY4" fmla="*/ 5266564 h 5609965"/>
              <a:gd name="connsiteX5" fmla="*/ 2336692 w 6072759"/>
              <a:gd name="connsiteY5" fmla="*/ 5412765 h 5609965"/>
              <a:gd name="connsiteX6" fmla="*/ 3155194 w 6072759"/>
              <a:gd name="connsiteY6" fmla="*/ 5412765 h 5609965"/>
              <a:gd name="connsiteX7" fmla="*/ 3356520 w 6072759"/>
              <a:gd name="connsiteY7" fmla="*/ 4936165 h 5609965"/>
              <a:gd name="connsiteX8" fmla="*/ 3419228 w 6072759"/>
              <a:gd name="connsiteY8" fmla="*/ 4652846 h 5609965"/>
              <a:gd name="connsiteX9" fmla="*/ 1854832 w 6072759"/>
              <a:gd name="connsiteY9" fmla="*/ 4652846 h 5609965"/>
              <a:gd name="connsiteX10" fmla="*/ 1458783 w 6072759"/>
              <a:gd name="connsiteY10" fmla="*/ 3979561 h 5609965"/>
              <a:gd name="connsiteX11" fmla="*/ 1458783 w 6072759"/>
              <a:gd name="connsiteY11" fmla="*/ 4495251 h 5609965"/>
              <a:gd name="connsiteX12" fmla="*/ 4250932 w 6072759"/>
              <a:gd name="connsiteY12" fmla="*/ 4495251 h 5609965"/>
              <a:gd name="connsiteX13" fmla="*/ 4250932 w 6072759"/>
              <a:gd name="connsiteY13" fmla="*/ 3979561 h 5609965"/>
              <a:gd name="connsiteX14" fmla="*/ 1458783 w 6072759"/>
              <a:gd name="connsiteY14" fmla="*/ 3979561 h 5609965"/>
              <a:gd name="connsiteX15" fmla="*/ 904313 w 6072759"/>
              <a:gd name="connsiteY15" fmla="*/ 3517796 h 5609965"/>
              <a:gd name="connsiteX16" fmla="*/ 1491787 w 6072759"/>
              <a:gd name="connsiteY16" fmla="*/ 3821967 h 5609965"/>
              <a:gd name="connsiteX17" fmla="*/ 4217928 w 6072759"/>
              <a:gd name="connsiteY17" fmla="*/ 3821967 h 5609965"/>
              <a:gd name="connsiteX18" fmla="*/ 4382948 w 6072759"/>
              <a:gd name="connsiteY18" fmla="*/ 3616982 h 5609965"/>
              <a:gd name="connsiteX19" fmla="*/ 4444006 w 6072759"/>
              <a:gd name="connsiteY19" fmla="*/ 3553338 h 5609965"/>
              <a:gd name="connsiteX20" fmla="*/ 4514964 w 6072759"/>
              <a:gd name="connsiteY20" fmla="*/ 3524408 h 5609965"/>
              <a:gd name="connsiteX21" fmla="*/ 4576845 w 6072759"/>
              <a:gd name="connsiteY21" fmla="*/ 3544245 h 5609965"/>
              <a:gd name="connsiteX22" fmla="*/ 4633781 w 6072759"/>
              <a:gd name="connsiteY22" fmla="*/ 3583920 h 5609965"/>
              <a:gd name="connsiteX23" fmla="*/ 4864809 w 6072759"/>
              <a:gd name="connsiteY23" fmla="*/ 3755842 h 5609965"/>
              <a:gd name="connsiteX24" fmla="*/ 4913489 w 6072759"/>
              <a:gd name="connsiteY24" fmla="*/ 3797967 h 5609965"/>
              <a:gd name="connsiteX25" fmla="*/ 4937417 w 6072759"/>
              <a:gd name="connsiteY25" fmla="*/ 3854798 h 5609965"/>
              <a:gd name="connsiteX26" fmla="*/ 4875533 w 6072759"/>
              <a:gd name="connsiteY26" fmla="*/ 3960778 h 5609965"/>
              <a:gd name="connsiteX27" fmla="*/ 4759195 w 6072759"/>
              <a:gd name="connsiteY27" fmla="*/ 4052287 h 5609965"/>
              <a:gd name="connsiteX28" fmla="*/ 4767753 w 6072759"/>
              <a:gd name="connsiteY28" fmla="*/ 4208003 h 5609965"/>
              <a:gd name="connsiteX29" fmla="*/ 4783641 w 6072759"/>
              <a:gd name="connsiteY29" fmla="*/ 4420910 h 5609965"/>
              <a:gd name="connsiteX30" fmla="*/ 4792197 w 6072759"/>
              <a:gd name="connsiteY30" fmla="*/ 4567481 h 5609965"/>
              <a:gd name="connsiteX31" fmla="*/ 4675861 w 6072759"/>
              <a:gd name="connsiteY31" fmla="*/ 4818941 h 5609965"/>
              <a:gd name="connsiteX32" fmla="*/ 4455557 w 6072759"/>
              <a:gd name="connsiteY32" fmla="*/ 4897343 h 5609965"/>
              <a:gd name="connsiteX33" fmla="*/ 4270734 w 6072759"/>
              <a:gd name="connsiteY33" fmla="*/ 4819699 h 5609965"/>
              <a:gd name="connsiteX34" fmla="*/ 4244330 w 6072759"/>
              <a:gd name="connsiteY34" fmla="*/ 4652846 h 5609965"/>
              <a:gd name="connsiteX35" fmla="*/ 3709664 w 6072759"/>
              <a:gd name="connsiteY35" fmla="*/ 4652846 h 5609965"/>
              <a:gd name="connsiteX36" fmla="*/ 4013302 w 6072759"/>
              <a:gd name="connsiteY36" fmla="*/ 4778399 h 5609965"/>
              <a:gd name="connsiteX37" fmla="*/ 4062808 w 6072759"/>
              <a:gd name="connsiteY37" fmla="*/ 4823829 h 5609965"/>
              <a:gd name="connsiteX38" fmla="*/ 4072709 w 6072759"/>
              <a:gd name="connsiteY38" fmla="*/ 4864304 h 5609965"/>
              <a:gd name="connsiteX39" fmla="*/ 4021552 w 6072759"/>
              <a:gd name="connsiteY39" fmla="*/ 4945251 h 5609965"/>
              <a:gd name="connsiteX40" fmla="*/ 3881286 w 6072759"/>
              <a:gd name="connsiteY40" fmla="*/ 4976639 h 5609965"/>
              <a:gd name="connsiteX41" fmla="*/ 3665934 w 6072759"/>
              <a:gd name="connsiteY41" fmla="*/ 5155054 h 5609965"/>
              <a:gd name="connsiteX42" fmla="*/ 3346618 w 6072759"/>
              <a:gd name="connsiteY42" fmla="*/ 5412765 h 5609965"/>
              <a:gd name="connsiteX43" fmla="*/ 5049633 w 6072759"/>
              <a:gd name="connsiteY43" fmla="*/ 5412765 h 5609965"/>
              <a:gd name="connsiteX44" fmla="*/ 5260857 w 6072759"/>
              <a:gd name="connsiteY44" fmla="*/ 5075759 h 5609965"/>
              <a:gd name="connsiteX45" fmla="*/ 5305413 w 6072759"/>
              <a:gd name="connsiteY45" fmla="*/ 5017939 h 5609965"/>
              <a:gd name="connsiteX46" fmla="*/ 5359869 w 6072759"/>
              <a:gd name="connsiteY46" fmla="*/ 4989855 h 5609965"/>
              <a:gd name="connsiteX47" fmla="*/ 5417627 w 6072759"/>
              <a:gd name="connsiteY47" fmla="*/ 5011331 h 5609965"/>
              <a:gd name="connsiteX48" fmla="*/ 5485285 w 6072759"/>
              <a:gd name="connsiteY48" fmla="*/ 5062543 h 5609965"/>
              <a:gd name="connsiteX49" fmla="*/ 5881335 w 6072759"/>
              <a:gd name="connsiteY49" fmla="*/ 5399549 h 5609965"/>
              <a:gd name="connsiteX50" fmla="*/ 5926717 w 6072759"/>
              <a:gd name="connsiteY50" fmla="*/ 5441483 h 5609965"/>
              <a:gd name="connsiteX51" fmla="*/ 5947345 w 6072759"/>
              <a:gd name="connsiteY51" fmla="*/ 5498129 h 5609965"/>
              <a:gd name="connsiteX52" fmla="*/ 5911865 w 6072759"/>
              <a:gd name="connsiteY52" fmla="*/ 5556407 h 5609965"/>
              <a:gd name="connsiteX53" fmla="*/ 5841729 w 6072759"/>
              <a:gd name="connsiteY53" fmla="*/ 5570360 h 5609965"/>
              <a:gd name="connsiteX54" fmla="*/ 818503 w 6072759"/>
              <a:gd name="connsiteY54" fmla="*/ 5570360 h 5609965"/>
              <a:gd name="connsiteX55" fmla="*/ 372947 w 6072759"/>
              <a:gd name="connsiteY55" fmla="*/ 5580262 h 5609965"/>
              <a:gd name="connsiteX56" fmla="*/ 105613 w 6072759"/>
              <a:gd name="connsiteY56" fmla="*/ 5609965 h 5609965"/>
              <a:gd name="connsiteX57" fmla="*/ 0 w 6072759"/>
              <a:gd name="connsiteY57" fmla="*/ 5373118 h 5609965"/>
              <a:gd name="connsiteX58" fmla="*/ 589949 w 6072759"/>
              <a:gd name="connsiteY58" fmla="*/ 5405332 h 5609965"/>
              <a:gd name="connsiteX59" fmla="*/ 937317 w 6072759"/>
              <a:gd name="connsiteY59" fmla="*/ 5412765 h 5609965"/>
              <a:gd name="connsiteX60" fmla="*/ 2026453 w 6072759"/>
              <a:gd name="connsiteY60" fmla="*/ 5412765 h 5609965"/>
              <a:gd name="connsiteX61" fmla="*/ 1934042 w 6072759"/>
              <a:gd name="connsiteY61" fmla="*/ 5307038 h 5609965"/>
              <a:gd name="connsiteX62" fmla="*/ 1881236 w 6072759"/>
              <a:gd name="connsiteY62" fmla="*/ 5161662 h 5609965"/>
              <a:gd name="connsiteX63" fmla="*/ 1783873 w 6072759"/>
              <a:gd name="connsiteY63" fmla="*/ 4825481 h 5609965"/>
              <a:gd name="connsiteX64" fmla="*/ 1696412 w 6072759"/>
              <a:gd name="connsiteY64" fmla="*/ 4652846 h 5609965"/>
              <a:gd name="connsiteX65" fmla="*/ 1458783 w 6072759"/>
              <a:gd name="connsiteY65" fmla="*/ 4652846 h 5609965"/>
              <a:gd name="connsiteX66" fmla="*/ 1352344 w 6072759"/>
              <a:gd name="connsiteY66" fmla="*/ 4871737 h 5609965"/>
              <a:gd name="connsiteX67" fmla="*/ 1122141 w 6072759"/>
              <a:gd name="connsiteY67" fmla="*/ 4956815 h 5609965"/>
              <a:gd name="connsiteX68" fmla="*/ 943093 w 6072759"/>
              <a:gd name="connsiteY68" fmla="*/ 4889083 h 5609965"/>
              <a:gd name="connsiteX69" fmla="*/ 917515 w 6072759"/>
              <a:gd name="connsiteY69" fmla="*/ 4771792 h 5609965"/>
              <a:gd name="connsiteX70" fmla="*/ 926072 w 6072759"/>
              <a:gd name="connsiteY70" fmla="*/ 4596037 h 5609965"/>
              <a:gd name="connsiteX71" fmla="*/ 941962 w 6072759"/>
              <a:gd name="connsiteY71" fmla="*/ 4289762 h 5609965"/>
              <a:gd name="connsiteX72" fmla="*/ 950519 w 6072759"/>
              <a:gd name="connsiteY72" fmla="*/ 4065510 h 5609965"/>
              <a:gd name="connsiteX73" fmla="*/ 939793 w 6072759"/>
              <a:gd name="connsiteY73" fmla="*/ 3752397 h 5609965"/>
              <a:gd name="connsiteX74" fmla="*/ 904313 w 6072759"/>
              <a:gd name="connsiteY74" fmla="*/ 3517796 h 5609965"/>
              <a:gd name="connsiteX75" fmla="*/ 5102437 w 6072759"/>
              <a:gd name="connsiteY75" fmla="*/ 2805380 h 5609965"/>
              <a:gd name="connsiteX76" fmla="*/ 5164321 w 6072759"/>
              <a:gd name="connsiteY76" fmla="*/ 2828486 h 5609965"/>
              <a:gd name="connsiteX77" fmla="*/ 5221253 w 6072759"/>
              <a:gd name="connsiteY77" fmla="*/ 2871398 h 5609965"/>
              <a:gd name="connsiteX78" fmla="*/ 5564495 w 6072759"/>
              <a:gd name="connsiteY78" fmla="*/ 3181684 h 5609965"/>
              <a:gd name="connsiteX79" fmla="*/ 5606577 w 6072759"/>
              <a:gd name="connsiteY79" fmla="*/ 3231815 h 5609965"/>
              <a:gd name="connsiteX80" fmla="*/ 5623901 w 6072759"/>
              <a:gd name="connsiteY80" fmla="*/ 3286818 h 5609965"/>
              <a:gd name="connsiteX81" fmla="*/ 5589249 w 6072759"/>
              <a:gd name="connsiteY81" fmla="*/ 3341812 h 5609965"/>
              <a:gd name="connsiteX82" fmla="*/ 5524889 w 6072759"/>
              <a:gd name="connsiteY82" fmla="*/ 3352483 h 5609965"/>
              <a:gd name="connsiteX83" fmla="*/ 1042931 w 6072759"/>
              <a:gd name="connsiteY83" fmla="*/ 3352483 h 5609965"/>
              <a:gd name="connsiteX84" fmla="*/ 597375 w 6072759"/>
              <a:gd name="connsiteY84" fmla="*/ 3365709 h 5609965"/>
              <a:gd name="connsiteX85" fmla="*/ 330041 w 6072759"/>
              <a:gd name="connsiteY85" fmla="*/ 3398772 h 5609965"/>
              <a:gd name="connsiteX86" fmla="*/ 224428 w 6072759"/>
              <a:gd name="connsiteY86" fmla="*/ 3155277 h 5609965"/>
              <a:gd name="connsiteX87" fmla="*/ 814377 w 6072759"/>
              <a:gd name="connsiteY87" fmla="*/ 3189937 h 5609965"/>
              <a:gd name="connsiteX88" fmla="*/ 1161746 w 6072759"/>
              <a:gd name="connsiteY88" fmla="*/ 3194888 h 5609965"/>
              <a:gd name="connsiteX89" fmla="*/ 4739393 w 6072759"/>
              <a:gd name="connsiteY89" fmla="*/ 3194888 h 5609965"/>
              <a:gd name="connsiteX90" fmla="*/ 4996825 w 6072759"/>
              <a:gd name="connsiteY90" fmla="*/ 2884602 h 5609965"/>
              <a:gd name="connsiteX91" fmla="*/ 5059533 w 6072759"/>
              <a:gd name="connsiteY91" fmla="*/ 2820234 h 5609965"/>
              <a:gd name="connsiteX92" fmla="*/ 5102437 w 6072759"/>
              <a:gd name="connsiteY92" fmla="*/ 2805380 h 5609965"/>
              <a:gd name="connsiteX93" fmla="*/ 818503 w 6072759"/>
              <a:gd name="connsiteY93" fmla="*/ 1920104 h 5609965"/>
              <a:gd name="connsiteX94" fmla="*/ 818503 w 6072759"/>
              <a:gd name="connsiteY94" fmla="*/ 2521604 h 5609965"/>
              <a:gd name="connsiteX95" fmla="*/ 1379573 w 6072759"/>
              <a:gd name="connsiteY95" fmla="*/ 2521604 h 5609965"/>
              <a:gd name="connsiteX96" fmla="*/ 1379573 w 6072759"/>
              <a:gd name="connsiteY96" fmla="*/ 1920104 h 5609965"/>
              <a:gd name="connsiteX97" fmla="*/ 818503 w 6072759"/>
              <a:gd name="connsiteY97" fmla="*/ 1920104 h 5609965"/>
              <a:gd name="connsiteX98" fmla="*/ 3670059 w 6072759"/>
              <a:gd name="connsiteY98" fmla="*/ 547545 h 5609965"/>
              <a:gd name="connsiteX99" fmla="*/ 3618902 w 6072759"/>
              <a:gd name="connsiteY99" fmla="*/ 550850 h 5609965"/>
              <a:gd name="connsiteX100" fmla="*/ 3557845 w 6072759"/>
              <a:gd name="connsiteY100" fmla="*/ 554155 h 5609965"/>
              <a:gd name="connsiteX101" fmla="*/ 3736892 w 6072759"/>
              <a:gd name="connsiteY101" fmla="*/ 897451 h 5609965"/>
              <a:gd name="connsiteX102" fmla="*/ 4118915 w 6072759"/>
              <a:gd name="connsiteY102" fmla="*/ 1379384 h 5609965"/>
              <a:gd name="connsiteX103" fmla="*/ 4382122 w 6072759"/>
              <a:gd name="connsiteY103" fmla="*/ 847110 h 5609965"/>
              <a:gd name="connsiteX104" fmla="*/ 4481960 w 6072759"/>
              <a:gd name="connsiteY104" fmla="*/ 547545 h 5609965"/>
              <a:gd name="connsiteX105" fmla="*/ 3670059 w 6072759"/>
              <a:gd name="connsiteY105" fmla="*/ 547545 h 5609965"/>
              <a:gd name="connsiteX106" fmla="*/ 4897813 w 6072759"/>
              <a:gd name="connsiteY106" fmla="*/ 65685 h 5609965"/>
              <a:gd name="connsiteX107" fmla="*/ 4947317 w 6072759"/>
              <a:gd name="connsiteY107" fmla="*/ 81362 h 5609965"/>
              <a:gd name="connsiteX108" fmla="*/ 4996825 w 6072759"/>
              <a:gd name="connsiteY108" fmla="*/ 111890 h 5609965"/>
              <a:gd name="connsiteX109" fmla="*/ 5313665 w 6072759"/>
              <a:gd name="connsiteY109" fmla="*/ 349520 h 5609965"/>
              <a:gd name="connsiteX110" fmla="*/ 5355745 w 6072759"/>
              <a:gd name="connsiteY110" fmla="*/ 399851 h 5609965"/>
              <a:gd name="connsiteX111" fmla="*/ 5373073 w 6072759"/>
              <a:gd name="connsiteY111" fmla="*/ 474935 h 5609965"/>
              <a:gd name="connsiteX112" fmla="*/ 5294685 w 6072759"/>
              <a:gd name="connsiteY112" fmla="*/ 578913 h 5609965"/>
              <a:gd name="connsiteX113" fmla="*/ 5043029 w 6072759"/>
              <a:gd name="connsiteY113" fmla="*/ 712599 h 5609965"/>
              <a:gd name="connsiteX114" fmla="*/ 4708037 w 6072759"/>
              <a:gd name="connsiteY114" fmla="*/ 1343915 h 5609965"/>
              <a:gd name="connsiteX115" fmla="*/ 4481960 w 6072759"/>
              <a:gd name="connsiteY115" fmla="*/ 1683193 h 5609965"/>
              <a:gd name="connsiteX116" fmla="*/ 5101613 w 6072759"/>
              <a:gd name="connsiteY116" fmla="*/ 2029347 h 5609965"/>
              <a:gd name="connsiteX117" fmla="*/ 6072759 w 6072759"/>
              <a:gd name="connsiteY117" fmla="*/ 2217549 h 5609965"/>
              <a:gd name="connsiteX118" fmla="*/ 6072759 w 6072759"/>
              <a:gd name="connsiteY118" fmla="*/ 2243988 h 5609965"/>
              <a:gd name="connsiteX119" fmla="*/ 5720441 w 6072759"/>
              <a:gd name="connsiteY119" fmla="*/ 2509019 h 5609965"/>
              <a:gd name="connsiteX120" fmla="*/ 5511689 w 6072759"/>
              <a:gd name="connsiteY120" fmla="*/ 2837872 h 5609965"/>
              <a:gd name="connsiteX121" fmla="*/ 4589225 w 6072759"/>
              <a:gd name="connsiteY121" fmla="*/ 2308309 h 5609965"/>
              <a:gd name="connsiteX122" fmla="*/ 4231129 w 6072759"/>
              <a:gd name="connsiteY122" fmla="*/ 1986203 h 5609965"/>
              <a:gd name="connsiteX123" fmla="*/ 3625503 w 6072759"/>
              <a:gd name="connsiteY123" fmla="*/ 2502948 h 5609965"/>
              <a:gd name="connsiteX124" fmla="*/ 2732742 w 6072759"/>
              <a:gd name="connsiteY124" fmla="*/ 3009769 h 5609965"/>
              <a:gd name="connsiteX125" fmla="*/ 2712939 w 6072759"/>
              <a:gd name="connsiteY125" fmla="*/ 2983323 h 5609965"/>
              <a:gd name="connsiteX126" fmla="*/ 3382098 w 6072759"/>
              <a:gd name="connsiteY126" fmla="*/ 2360302 h 5609965"/>
              <a:gd name="connsiteX127" fmla="*/ 3947294 w 6072759"/>
              <a:gd name="connsiteY127" fmla="*/ 1643535 h 5609965"/>
              <a:gd name="connsiteX128" fmla="*/ 3579298 w 6072759"/>
              <a:gd name="connsiteY128" fmla="*/ 1005344 h 5609965"/>
              <a:gd name="connsiteX129" fmla="*/ 3419228 w 6072759"/>
              <a:gd name="connsiteY129" fmla="*/ 560432 h 5609965"/>
              <a:gd name="connsiteX130" fmla="*/ 3333417 w 6072759"/>
              <a:gd name="connsiteY130" fmla="*/ 572003 h 5609965"/>
              <a:gd name="connsiteX131" fmla="*/ 3247606 w 6072759"/>
              <a:gd name="connsiteY131" fmla="*/ 593493 h 5609965"/>
              <a:gd name="connsiteX132" fmla="*/ 3181598 w 6072759"/>
              <a:gd name="connsiteY132" fmla="*/ 349520 h 5609965"/>
              <a:gd name="connsiteX133" fmla="*/ 3498438 w 6072759"/>
              <a:gd name="connsiteY133" fmla="*/ 381699 h 5609965"/>
              <a:gd name="connsiteX134" fmla="*/ 3736068 w 6072759"/>
              <a:gd name="connsiteY134" fmla="*/ 389125 h 5609965"/>
              <a:gd name="connsiteX135" fmla="*/ 4508363 w 6072759"/>
              <a:gd name="connsiteY135" fmla="*/ 389125 h 5609965"/>
              <a:gd name="connsiteX136" fmla="*/ 4759195 w 6072759"/>
              <a:gd name="connsiteY136" fmla="*/ 158096 h 5609965"/>
              <a:gd name="connsiteX137" fmla="*/ 4828505 w 6072759"/>
              <a:gd name="connsiteY137" fmla="*/ 94563 h 5609965"/>
              <a:gd name="connsiteX138" fmla="*/ 4897813 w 6072759"/>
              <a:gd name="connsiteY138" fmla="*/ 65685 h 5609965"/>
              <a:gd name="connsiteX139" fmla="*/ 2495112 w 6072759"/>
              <a:gd name="connsiteY139" fmla="*/ 89 h 5609965"/>
              <a:gd name="connsiteX140" fmla="*/ 2559470 w 6072759"/>
              <a:gd name="connsiteY140" fmla="*/ 25667 h 5609965"/>
              <a:gd name="connsiteX141" fmla="*/ 2613927 w 6072759"/>
              <a:gd name="connsiteY141" fmla="*/ 66097 h 5609965"/>
              <a:gd name="connsiteX142" fmla="*/ 2897762 w 6072759"/>
              <a:gd name="connsiteY142" fmla="*/ 330130 h 5609965"/>
              <a:gd name="connsiteX143" fmla="*/ 2937368 w 6072759"/>
              <a:gd name="connsiteY143" fmla="*/ 372051 h 5609965"/>
              <a:gd name="connsiteX144" fmla="*/ 2957170 w 6072759"/>
              <a:gd name="connsiteY144" fmla="*/ 428695 h 5609965"/>
              <a:gd name="connsiteX145" fmla="*/ 2922516 w 6072759"/>
              <a:gd name="connsiteY145" fmla="*/ 489435 h 5609965"/>
              <a:gd name="connsiteX146" fmla="*/ 2858158 w 6072759"/>
              <a:gd name="connsiteY146" fmla="*/ 500926 h 5609965"/>
              <a:gd name="connsiteX147" fmla="*/ 1874634 w 6072759"/>
              <a:gd name="connsiteY147" fmla="*/ 500926 h 5609965"/>
              <a:gd name="connsiteX148" fmla="*/ 1874634 w 6072759"/>
              <a:gd name="connsiteY148" fmla="*/ 990213 h 5609965"/>
              <a:gd name="connsiteX149" fmla="*/ 2336692 w 6072759"/>
              <a:gd name="connsiteY149" fmla="*/ 990213 h 5609965"/>
              <a:gd name="connsiteX150" fmla="*/ 2495112 w 6072759"/>
              <a:gd name="connsiteY150" fmla="*/ 824912 h 5609965"/>
              <a:gd name="connsiteX151" fmla="*/ 2538843 w 6072759"/>
              <a:gd name="connsiteY151" fmla="*/ 779455 h 5609965"/>
              <a:gd name="connsiteX152" fmla="*/ 2587524 w 6072759"/>
              <a:gd name="connsiteY152" fmla="*/ 758793 h 5609965"/>
              <a:gd name="connsiteX153" fmla="*/ 2633729 w 6072759"/>
              <a:gd name="connsiteY153" fmla="*/ 772017 h 5609965"/>
              <a:gd name="connsiteX154" fmla="*/ 2679935 w 6072759"/>
              <a:gd name="connsiteY154" fmla="*/ 805076 h 5609965"/>
              <a:gd name="connsiteX155" fmla="*/ 2910964 w 6072759"/>
              <a:gd name="connsiteY155" fmla="*/ 983601 h 5609965"/>
              <a:gd name="connsiteX156" fmla="*/ 2947268 w 6072759"/>
              <a:gd name="connsiteY156" fmla="*/ 1022217 h 5609965"/>
              <a:gd name="connsiteX157" fmla="*/ 2963770 w 6072759"/>
              <a:gd name="connsiteY157" fmla="*/ 1075576 h 5609965"/>
              <a:gd name="connsiteX158" fmla="*/ 2957995 w 6072759"/>
              <a:gd name="connsiteY158" fmla="*/ 1117443 h 5609965"/>
              <a:gd name="connsiteX159" fmla="*/ 2937368 w 6072759"/>
              <a:gd name="connsiteY159" fmla="*/ 1154418 h 5609965"/>
              <a:gd name="connsiteX160" fmla="*/ 2874659 w 6072759"/>
              <a:gd name="connsiteY160" fmla="*/ 1217210 h 5609965"/>
              <a:gd name="connsiteX161" fmla="*/ 2811952 w 6072759"/>
              <a:gd name="connsiteY161" fmla="*/ 1280002 h 5609965"/>
              <a:gd name="connsiteX162" fmla="*/ 2819378 w 6072759"/>
              <a:gd name="connsiteY162" fmla="*/ 1694419 h 5609965"/>
              <a:gd name="connsiteX163" fmla="*/ 2811952 w 6072759"/>
              <a:gd name="connsiteY163" fmla="*/ 1939934 h 5609965"/>
              <a:gd name="connsiteX164" fmla="*/ 2710464 w 6072759"/>
              <a:gd name="connsiteY164" fmla="*/ 2101050 h 5609965"/>
              <a:gd name="connsiteX165" fmla="*/ 2514914 w 6072759"/>
              <a:gd name="connsiteY165" fmla="*/ 2158060 h 5609965"/>
              <a:gd name="connsiteX166" fmla="*/ 2344118 w 6072759"/>
              <a:gd name="connsiteY166" fmla="*/ 2083699 h 5609965"/>
              <a:gd name="connsiteX167" fmla="*/ 2316890 w 6072759"/>
              <a:gd name="connsiteY167" fmla="*/ 1920104 h 5609965"/>
              <a:gd name="connsiteX168" fmla="*/ 1874634 w 6072759"/>
              <a:gd name="connsiteY168" fmla="*/ 1920104 h 5609965"/>
              <a:gd name="connsiteX169" fmla="*/ 1874634 w 6072759"/>
              <a:gd name="connsiteY169" fmla="*/ 2521604 h 5609965"/>
              <a:gd name="connsiteX170" fmla="*/ 2316890 w 6072759"/>
              <a:gd name="connsiteY170" fmla="*/ 2521604 h 5609965"/>
              <a:gd name="connsiteX171" fmla="*/ 2481910 w 6072759"/>
              <a:gd name="connsiteY171" fmla="*/ 2316697 h 5609965"/>
              <a:gd name="connsiteX172" fmla="*/ 2539668 w 6072759"/>
              <a:gd name="connsiteY172" fmla="*/ 2252251 h 5609965"/>
              <a:gd name="connsiteX173" fmla="*/ 2587524 w 6072759"/>
              <a:gd name="connsiteY173" fmla="*/ 2237379 h 5609965"/>
              <a:gd name="connsiteX174" fmla="*/ 2649406 w 6072759"/>
              <a:gd name="connsiteY174" fmla="*/ 2260513 h 5609965"/>
              <a:gd name="connsiteX175" fmla="*/ 2706338 w 6072759"/>
              <a:gd name="connsiteY175" fmla="*/ 2303478 h 5609965"/>
              <a:gd name="connsiteX176" fmla="*/ 2930766 w 6072759"/>
              <a:gd name="connsiteY176" fmla="*/ 2508384 h 5609965"/>
              <a:gd name="connsiteX177" fmla="*/ 2967896 w 6072759"/>
              <a:gd name="connsiteY177" fmla="*/ 2552783 h 5609965"/>
              <a:gd name="connsiteX178" fmla="*/ 2990174 w 6072759"/>
              <a:gd name="connsiteY178" fmla="*/ 2606967 h 5609965"/>
              <a:gd name="connsiteX179" fmla="*/ 2955520 w 6072759"/>
              <a:gd name="connsiteY179" fmla="*/ 2670170 h 5609965"/>
              <a:gd name="connsiteX180" fmla="*/ 2891162 w 6072759"/>
              <a:gd name="connsiteY180" fmla="*/ 2679198 h 5609965"/>
              <a:gd name="connsiteX181" fmla="*/ 818503 w 6072759"/>
              <a:gd name="connsiteY181" fmla="*/ 2679198 h 5609965"/>
              <a:gd name="connsiteX182" fmla="*/ 820978 w 6072759"/>
              <a:gd name="connsiteY182" fmla="*/ 2800683 h 5609965"/>
              <a:gd name="connsiteX183" fmla="*/ 798700 w 6072759"/>
              <a:gd name="connsiteY183" fmla="*/ 2857707 h 5609965"/>
              <a:gd name="connsiteX184" fmla="*/ 666684 w 6072759"/>
              <a:gd name="connsiteY184" fmla="*/ 2985802 h 5609965"/>
              <a:gd name="connsiteX185" fmla="*/ 495062 w 6072759"/>
              <a:gd name="connsiteY185" fmla="*/ 3029603 h 5609965"/>
              <a:gd name="connsiteX186" fmla="*/ 359745 w 6072759"/>
              <a:gd name="connsiteY186" fmla="*/ 2984976 h 5609965"/>
              <a:gd name="connsiteX187" fmla="*/ 303638 w 6072759"/>
              <a:gd name="connsiteY187" fmla="*/ 2831261 h 5609965"/>
              <a:gd name="connsiteX188" fmla="*/ 313539 w 6072759"/>
              <a:gd name="connsiteY188" fmla="*/ 2639247 h 5609965"/>
              <a:gd name="connsiteX189" fmla="*/ 323441 w 6072759"/>
              <a:gd name="connsiteY189" fmla="*/ 2442285 h 5609965"/>
              <a:gd name="connsiteX190" fmla="*/ 332517 w 6072759"/>
              <a:gd name="connsiteY190" fmla="*/ 2091306 h 5609965"/>
              <a:gd name="connsiteX191" fmla="*/ 333110 w 6072759"/>
              <a:gd name="connsiteY191" fmla="*/ 1886973 h 5609965"/>
              <a:gd name="connsiteX192" fmla="*/ 534088 w 6072759"/>
              <a:gd name="connsiteY192" fmla="*/ 1908816 h 5609965"/>
              <a:gd name="connsiteX193" fmla="*/ 862626 w 6072759"/>
              <a:gd name="connsiteY193" fmla="*/ 1781596 h 5609965"/>
              <a:gd name="connsiteX194" fmla="*/ 880194 w 6072759"/>
              <a:gd name="connsiteY194" fmla="*/ 1762509 h 5609965"/>
              <a:gd name="connsiteX195" fmla="*/ 2316890 w 6072759"/>
              <a:gd name="connsiteY195" fmla="*/ 1762509 h 5609965"/>
              <a:gd name="connsiteX196" fmla="*/ 2316890 w 6072759"/>
              <a:gd name="connsiteY196" fmla="*/ 1147807 h 5609965"/>
              <a:gd name="connsiteX197" fmla="*/ 941666 w 6072759"/>
              <a:gd name="connsiteY197" fmla="*/ 1147807 h 5609965"/>
              <a:gd name="connsiteX198" fmla="*/ 903129 w 6072759"/>
              <a:gd name="connsiteY198" fmla="*/ 1073650 h 5609965"/>
              <a:gd name="connsiteX199" fmla="*/ 844841 w 6072759"/>
              <a:gd name="connsiteY199" fmla="*/ 990213 h 5609965"/>
              <a:gd name="connsiteX200" fmla="*/ 1379573 w 6072759"/>
              <a:gd name="connsiteY200" fmla="*/ 990213 h 5609965"/>
              <a:gd name="connsiteX201" fmla="*/ 1379573 w 6072759"/>
              <a:gd name="connsiteY201" fmla="*/ 500926 h 5609965"/>
              <a:gd name="connsiteX202" fmla="*/ 818503 w 6072759"/>
              <a:gd name="connsiteY202" fmla="*/ 500926 h 5609965"/>
              <a:gd name="connsiteX203" fmla="*/ 818503 w 6072759"/>
              <a:gd name="connsiteY203" fmla="*/ 952510 h 5609965"/>
              <a:gd name="connsiteX204" fmla="*/ 809137 w 6072759"/>
              <a:gd name="connsiteY204" fmla="*/ 939103 h 5609965"/>
              <a:gd name="connsiteX205" fmla="*/ 401104 w 6072759"/>
              <a:gd name="connsiteY205" fmla="*/ 614289 h 5609965"/>
              <a:gd name="connsiteX206" fmla="*/ 327878 w 6072759"/>
              <a:gd name="connsiteY206" fmla="*/ 576141 h 5609965"/>
              <a:gd name="connsiteX207" fmla="*/ 325632 w 6072759"/>
              <a:gd name="connsiteY207" fmla="*/ 496979 h 5609965"/>
              <a:gd name="connsiteX208" fmla="*/ 290436 w 6072759"/>
              <a:gd name="connsiteY208" fmla="*/ 6690 h 5609965"/>
              <a:gd name="connsiteX209" fmla="*/ 844906 w 6072759"/>
              <a:gd name="connsiteY209" fmla="*/ 343332 h 5609965"/>
              <a:gd name="connsiteX210" fmla="*/ 2184873 w 6072759"/>
              <a:gd name="connsiteY210" fmla="*/ 343332 h 5609965"/>
              <a:gd name="connsiteX211" fmla="*/ 2396100 w 6072759"/>
              <a:gd name="connsiteY211" fmla="*/ 79299 h 5609965"/>
              <a:gd name="connsiteX212" fmla="*/ 2453032 w 6072759"/>
              <a:gd name="connsiteY212" fmla="*/ 14941 h 5609965"/>
              <a:gd name="connsiteX213" fmla="*/ 2495112 w 6072759"/>
              <a:gd name="connsiteY213" fmla="*/ 89 h 5609965"/>
              <a:gd name="connsiteX0" fmla="*/ 1854832 w 6072759"/>
              <a:gd name="connsiteY0" fmla="*/ 4652846 h 5609965"/>
              <a:gd name="connsiteX1" fmla="*/ 2093440 w 6072759"/>
              <a:gd name="connsiteY1" fmla="*/ 4764693 h 5609965"/>
              <a:gd name="connsiteX2" fmla="*/ 2329113 w 6072759"/>
              <a:gd name="connsiteY2" fmla="*/ 4935278 h 5609965"/>
              <a:gd name="connsiteX3" fmla="*/ 2435705 w 6072759"/>
              <a:gd name="connsiteY3" fmla="*/ 5174878 h 5609965"/>
              <a:gd name="connsiteX4" fmla="*/ 2423328 w 6072759"/>
              <a:gd name="connsiteY4" fmla="*/ 5266564 h 5609965"/>
              <a:gd name="connsiteX5" fmla="*/ 2336692 w 6072759"/>
              <a:gd name="connsiteY5" fmla="*/ 5412765 h 5609965"/>
              <a:gd name="connsiteX6" fmla="*/ 3155194 w 6072759"/>
              <a:gd name="connsiteY6" fmla="*/ 5412765 h 5609965"/>
              <a:gd name="connsiteX7" fmla="*/ 3356520 w 6072759"/>
              <a:gd name="connsiteY7" fmla="*/ 4936165 h 5609965"/>
              <a:gd name="connsiteX8" fmla="*/ 3419228 w 6072759"/>
              <a:gd name="connsiteY8" fmla="*/ 4652846 h 5609965"/>
              <a:gd name="connsiteX9" fmla="*/ 1854832 w 6072759"/>
              <a:gd name="connsiteY9" fmla="*/ 4652846 h 5609965"/>
              <a:gd name="connsiteX10" fmla="*/ 1458783 w 6072759"/>
              <a:gd name="connsiteY10" fmla="*/ 3979561 h 5609965"/>
              <a:gd name="connsiteX11" fmla="*/ 1458783 w 6072759"/>
              <a:gd name="connsiteY11" fmla="*/ 4495251 h 5609965"/>
              <a:gd name="connsiteX12" fmla="*/ 4250932 w 6072759"/>
              <a:gd name="connsiteY12" fmla="*/ 4495251 h 5609965"/>
              <a:gd name="connsiteX13" fmla="*/ 4250932 w 6072759"/>
              <a:gd name="connsiteY13" fmla="*/ 3979561 h 5609965"/>
              <a:gd name="connsiteX14" fmla="*/ 1458783 w 6072759"/>
              <a:gd name="connsiteY14" fmla="*/ 3979561 h 5609965"/>
              <a:gd name="connsiteX15" fmla="*/ 904313 w 6072759"/>
              <a:gd name="connsiteY15" fmla="*/ 3517796 h 5609965"/>
              <a:gd name="connsiteX16" fmla="*/ 1491787 w 6072759"/>
              <a:gd name="connsiteY16" fmla="*/ 3821967 h 5609965"/>
              <a:gd name="connsiteX17" fmla="*/ 4217928 w 6072759"/>
              <a:gd name="connsiteY17" fmla="*/ 3821967 h 5609965"/>
              <a:gd name="connsiteX18" fmla="*/ 4382948 w 6072759"/>
              <a:gd name="connsiteY18" fmla="*/ 3616982 h 5609965"/>
              <a:gd name="connsiteX19" fmla="*/ 4444006 w 6072759"/>
              <a:gd name="connsiteY19" fmla="*/ 3553338 h 5609965"/>
              <a:gd name="connsiteX20" fmla="*/ 4514964 w 6072759"/>
              <a:gd name="connsiteY20" fmla="*/ 3524408 h 5609965"/>
              <a:gd name="connsiteX21" fmla="*/ 4576845 w 6072759"/>
              <a:gd name="connsiteY21" fmla="*/ 3544245 h 5609965"/>
              <a:gd name="connsiteX22" fmla="*/ 4633781 w 6072759"/>
              <a:gd name="connsiteY22" fmla="*/ 3583920 h 5609965"/>
              <a:gd name="connsiteX23" fmla="*/ 4864809 w 6072759"/>
              <a:gd name="connsiteY23" fmla="*/ 3755842 h 5609965"/>
              <a:gd name="connsiteX24" fmla="*/ 4913489 w 6072759"/>
              <a:gd name="connsiteY24" fmla="*/ 3797967 h 5609965"/>
              <a:gd name="connsiteX25" fmla="*/ 4937417 w 6072759"/>
              <a:gd name="connsiteY25" fmla="*/ 3854798 h 5609965"/>
              <a:gd name="connsiteX26" fmla="*/ 4875533 w 6072759"/>
              <a:gd name="connsiteY26" fmla="*/ 3960778 h 5609965"/>
              <a:gd name="connsiteX27" fmla="*/ 4759195 w 6072759"/>
              <a:gd name="connsiteY27" fmla="*/ 4052287 h 5609965"/>
              <a:gd name="connsiteX28" fmla="*/ 4767753 w 6072759"/>
              <a:gd name="connsiteY28" fmla="*/ 4208003 h 5609965"/>
              <a:gd name="connsiteX29" fmla="*/ 4783641 w 6072759"/>
              <a:gd name="connsiteY29" fmla="*/ 4420910 h 5609965"/>
              <a:gd name="connsiteX30" fmla="*/ 4792197 w 6072759"/>
              <a:gd name="connsiteY30" fmla="*/ 4567481 h 5609965"/>
              <a:gd name="connsiteX31" fmla="*/ 4675861 w 6072759"/>
              <a:gd name="connsiteY31" fmla="*/ 4818941 h 5609965"/>
              <a:gd name="connsiteX32" fmla="*/ 4455557 w 6072759"/>
              <a:gd name="connsiteY32" fmla="*/ 4897343 h 5609965"/>
              <a:gd name="connsiteX33" fmla="*/ 4270734 w 6072759"/>
              <a:gd name="connsiteY33" fmla="*/ 4819699 h 5609965"/>
              <a:gd name="connsiteX34" fmla="*/ 4244330 w 6072759"/>
              <a:gd name="connsiteY34" fmla="*/ 4652846 h 5609965"/>
              <a:gd name="connsiteX35" fmla="*/ 3709664 w 6072759"/>
              <a:gd name="connsiteY35" fmla="*/ 4652846 h 5609965"/>
              <a:gd name="connsiteX36" fmla="*/ 4013302 w 6072759"/>
              <a:gd name="connsiteY36" fmla="*/ 4778399 h 5609965"/>
              <a:gd name="connsiteX37" fmla="*/ 4062808 w 6072759"/>
              <a:gd name="connsiteY37" fmla="*/ 4823829 h 5609965"/>
              <a:gd name="connsiteX38" fmla="*/ 4072709 w 6072759"/>
              <a:gd name="connsiteY38" fmla="*/ 4864304 h 5609965"/>
              <a:gd name="connsiteX39" fmla="*/ 4021552 w 6072759"/>
              <a:gd name="connsiteY39" fmla="*/ 4945251 h 5609965"/>
              <a:gd name="connsiteX40" fmla="*/ 3881286 w 6072759"/>
              <a:gd name="connsiteY40" fmla="*/ 4976639 h 5609965"/>
              <a:gd name="connsiteX41" fmla="*/ 3665934 w 6072759"/>
              <a:gd name="connsiteY41" fmla="*/ 5155054 h 5609965"/>
              <a:gd name="connsiteX42" fmla="*/ 3346618 w 6072759"/>
              <a:gd name="connsiteY42" fmla="*/ 5412765 h 5609965"/>
              <a:gd name="connsiteX43" fmla="*/ 5049633 w 6072759"/>
              <a:gd name="connsiteY43" fmla="*/ 5412765 h 5609965"/>
              <a:gd name="connsiteX44" fmla="*/ 5260857 w 6072759"/>
              <a:gd name="connsiteY44" fmla="*/ 5075759 h 5609965"/>
              <a:gd name="connsiteX45" fmla="*/ 5305413 w 6072759"/>
              <a:gd name="connsiteY45" fmla="*/ 5017939 h 5609965"/>
              <a:gd name="connsiteX46" fmla="*/ 5359869 w 6072759"/>
              <a:gd name="connsiteY46" fmla="*/ 4989855 h 5609965"/>
              <a:gd name="connsiteX47" fmla="*/ 5417627 w 6072759"/>
              <a:gd name="connsiteY47" fmla="*/ 5011331 h 5609965"/>
              <a:gd name="connsiteX48" fmla="*/ 5485285 w 6072759"/>
              <a:gd name="connsiteY48" fmla="*/ 5062543 h 5609965"/>
              <a:gd name="connsiteX49" fmla="*/ 5881335 w 6072759"/>
              <a:gd name="connsiteY49" fmla="*/ 5399549 h 5609965"/>
              <a:gd name="connsiteX50" fmla="*/ 5926717 w 6072759"/>
              <a:gd name="connsiteY50" fmla="*/ 5441483 h 5609965"/>
              <a:gd name="connsiteX51" fmla="*/ 5947345 w 6072759"/>
              <a:gd name="connsiteY51" fmla="*/ 5498129 h 5609965"/>
              <a:gd name="connsiteX52" fmla="*/ 5911865 w 6072759"/>
              <a:gd name="connsiteY52" fmla="*/ 5556407 h 5609965"/>
              <a:gd name="connsiteX53" fmla="*/ 5841729 w 6072759"/>
              <a:gd name="connsiteY53" fmla="*/ 5570360 h 5609965"/>
              <a:gd name="connsiteX54" fmla="*/ 818503 w 6072759"/>
              <a:gd name="connsiteY54" fmla="*/ 5570360 h 5609965"/>
              <a:gd name="connsiteX55" fmla="*/ 372947 w 6072759"/>
              <a:gd name="connsiteY55" fmla="*/ 5580262 h 5609965"/>
              <a:gd name="connsiteX56" fmla="*/ 105613 w 6072759"/>
              <a:gd name="connsiteY56" fmla="*/ 5609965 h 5609965"/>
              <a:gd name="connsiteX57" fmla="*/ 0 w 6072759"/>
              <a:gd name="connsiteY57" fmla="*/ 5373118 h 5609965"/>
              <a:gd name="connsiteX58" fmla="*/ 589949 w 6072759"/>
              <a:gd name="connsiteY58" fmla="*/ 5405332 h 5609965"/>
              <a:gd name="connsiteX59" fmla="*/ 937317 w 6072759"/>
              <a:gd name="connsiteY59" fmla="*/ 5412765 h 5609965"/>
              <a:gd name="connsiteX60" fmla="*/ 2026453 w 6072759"/>
              <a:gd name="connsiteY60" fmla="*/ 5412765 h 5609965"/>
              <a:gd name="connsiteX61" fmla="*/ 1934042 w 6072759"/>
              <a:gd name="connsiteY61" fmla="*/ 5307038 h 5609965"/>
              <a:gd name="connsiteX62" fmla="*/ 1881236 w 6072759"/>
              <a:gd name="connsiteY62" fmla="*/ 5161662 h 5609965"/>
              <a:gd name="connsiteX63" fmla="*/ 1783873 w 6072759"/>
              <a:gd name="connsiteY63" fmla="*/ 4825481 h 5609965"/>
              <a:gd name="connsiteX64" fmla="*/ 1696412 w 6072759"/>
              <a:gd name="connsiteY64" fmla="*/ 4652846 h 5609965"/>
              <a:gd name="connsiteX65" fmla="*/ 1458783 w 6072759"/>
              <a:gd name="connsiteY65" fmla="*/ 4652846 h 5609965"/>
              <a:gd name="connsiteX66" fmla="*/ 1352344 w 6072759"/>
              <a:gd name="connsiteY66" fmla="*/ 4871737 h 5609965"/>
              <a:gd name="connsiteX67" fmla="*/ 1122141 w 6072759"/>
              <a:gd name="connsiteY67" fmla="*/ 4956815 h 5609965"/>
              <a:gd name="connsiteX68" fmla="*/ 943093 w 6072759"/>
              <a:gd name="connsiteY68" fmla="*/ 4889083 h 5609965"/>
              <a:gd name="connsiteX69" fmla="*/ 917515 w 6072759"/>
              <a:gd name="connsiteY69" fmla="*/ 4771792 h 5609965"/>
              <a:gd name="connsiteX70" fmla="*/ 926072 w 6072759"/>
              <a:gd name="connsiteY70" fmla="*/ 4596037 h 5609965"/>
              <a:gd name="connsiteX71" fmla="*/ 941962 w 6072759"/>
              <a:gd name="connsiteY71" fmla="*/ 4289762 h 5609965"/>
              <a:gd name="connsiteX72" fmla="*/ 950519 w 6072759"/>
              <a:gd name="connsiteY72" fmla="*/ 4065510 h 5609965"/>
              <a:gd name="connsiteX73" fmla="*/ 939793 w 6072759"/>
              <a:gd name="connsiteY73" fmla="*/ 3752397 h 5609965"/>
              <a:gd name="connsiteX74" fmla="*/ 904313 w 6072759"/>
              <a:gd name="connsiteY74" fmla="*/ 3517796 h 5609965"/>
              <a:gd name="connsiteX75" fmla="*/ 5102437 w 6072759"/>
              <a:gd name="connsiteY75" fmla="*/ 2805380 h 5609965"/>
              <a:gd name="connsiteX76" fmla="*/ 5164321 w 6072759"/>
              <a:gd name="connsiteY76" fmla="*/ 2828486 h 5609965"/>
              <a:gd name="connsiteX77" fmla="*/ 5221253 w 6072759"/>
              <a:gd name="connsiteY77" fmla="*/ 2871398 h 5609965"/>
              <a:gd name="connsiteX78" fmla="*/ 5564495 w 6072759"/>
              <a:gd name="connsiteY78" fmla="*/ 3181684 h 5609965"/>
              <a:gd name="connsiteX79" fmla="*/ 5606577 w 6072759"/>
              <a:gd name="connsiteY79" fmla="*/ 3231815 h 5609965"/>
              <a:gd name="connsiteX80" fmla="*/ 5623901 w 6072759"/>
              <a:gd name="connsiteY80" fmla="*/ 3286818 h 5609965"/>
              <a:gd name="connsiteX81" fmla="*/ 5589249 w 6072759"/>
              <a:gd name="connsiteY81" fmla="*/ 3341812 h 5609965"/>
              <a:gd name="connsiteX82" fmla="*/ 5524889 w 6072759"/>
              <a:gd name="connsiteY82" fmla="*/ 3352483 h 5609965"/>
              <a:gd name="connsiteX83" fmla="*/ 1042931 w 6072759"/>
              <a:gd name="connsiteY83" fmla="*/ 3352483 h 5609965"/>
              <a:gd name="connsiteX84" fmla="*/ 597375 w 6072759"/>
              <a:gd name="connsiteY84" fmla="*/ 3365709 h 5609965"/>
              <a:gd name="connsiteX85" fmla="*/ 330041 w 6072759"/>
              <a:gd name="connsiteY85" fmla="*/ 3398772 h 5609965"/>
              <a:gd name="connsiteX86" fmla="*/ 224428 w 6072759"/>
              <a:gd name="connsiteY86" fmla="*/ 3155277 h 5609965"/>
              <a:gd name="connsiteX87" fmla="*/ 814377 w 6072759"/>
              <a:gd name="connsiteY87" fmla="*/ 3189937 h 5609965"/>
              <a:gd name="connsiteX88" fmla="*/ 1161746 w 6072759"/>
              <a:gd name="connsiteY88" fmla="*/ 3194888 h 5609965"/>
              <a:gd name="connsiteX89" fmla="*/ 4739393 w 6072759"/>
              <a:gd name="connsiteY89" fmla="*/ 3194888 h 5609965"/>
              <a:gd name="connsiteX90" fmla="*/ 4996825 w 6072759"/>
              <a:gd name="connsiteY90" fmla="*/ 2884602 h 5609965"/>
              <a:gd name="connsiteX91" fmla="*/ 5059533 w 6072759"/>
              <a:gd name="connsiteY91" fmla="*/ 2820234 h 5609965"/>
              <a:gd name="connsiteX92" fmla="*/ 5102437 w 6072759"/>
              <a:gd name="connsiteY92" fmla="*/ 2805380 h 5609965"/>
              <a:gd name="connsiteX93" fmla="*/ 818503 w 6072759"/>
              <a:gd name="connsiteY93" fmla="*/ 1920104 h 5609965"/>
              <a:gd name="connsiteX94" fmla="*/ 818503 w 6072759"/>
              <a:gd name="connsiteY94" fmla="*/ 2521604 h 5609965"/>
              <a:gd name="connsiteX95" fmla="*/ 1379573 w 6072759"/>
              <a:gd name="connsiteY95" fmla="*/ 2521604 h 5609965"/>
              <a:gd name="connsiteX96" fmla="*/ 1379573 w 6072759"/>
              <a:gd name="connsiteY96" fmla="*/ 1920104 h 5609965"/>
              <a:gd name="connsiteX97" fmla="*/ 818503 w 6072759"/>
              <a:gd name="connsiteY97" fmla="*/ 1920104 h 5609965"/>
              <a:gd name="connsiteX98" fmla="*/ 3670059 w 6072759"/>
              <a:gd name="connsiteY98" fmla="*/ 547545 h 5609965"/>
              <a:gd name="connsiteX99" fmla="*/ 3618902 w 6072759"/>
              <a:gd name="connsiteY99" fmla="*/ 550850 h 5609965"/>
              <a:gd name="connsiteX100" fmla="*/ 3557845 w 6072759"/>
              <a:gd name="connsiteY100" fmla="*/ 554155 h 5609965"/>
              <a:gd name="connsiteX101" fmla="*/ 3736892 w 6072759"/>
              <a:gd name="connsiteY101" fmla="*/ 897451 h 5609965"/>
              <a:gd name="connsiteX102" fmla="*/ 4118915 w 6072759"/>
              <a:gd name="connsiteY102" fmla="*/ 1379384 h 5609965"/>
              <a:gd name="connsiteX103" fmla="*/ 4382122 w 6072759"/>
              <a:gd name="connsiteY103" fmla="*/ 847110 h 5609965"/>
              <a:gd name="connsiteX104" fmla="*/ 4481960 w 6072759"/>
              <a:gd name="connsiteY104" fmla="*/ 547545 h 5609965"/>
              <a:gd name="connsiteX105" fmla="*/ 3670059 w 6072759"/>
              <a:gd name="connsiteY105" fmla="*/ 547545 h 5609965"/>
              <a:gd name="connsiteX106" fmla="*/ 4897813 w 6072759"/>
              <a:gd name="connsiteY106" fmla="*/ 65685 h 5609965"/>
              <a:gd name="connsiteX107" fmla="*/ 4947317 w 6072759"/>
              <a:gd name="connsiteY107" fmla="*/ 81362 h 5609965"/>
              <a:gd name="connsiteX108" fmla="*/ 4996825 w 6072759"/>
              <a:gd name="connsiteY108" fmla="*/ 111890 h 5609965"/>
              <a:gd name="connsiteX109" fmla="*/ 5313665 w 6072759"/>
              <a:gd name="connsiteY109" fmla="*/ 349520 h 5609965"/>
              <a:gd name="connsiteX110" fmla="*/ 5355745 w 6072759"/>
              <a:gd name="connsiteY110" fmla="*/ 399851 h 5609965"/>
              <a:gd name="connsiteX111" fmla="*/ 5373073 w 6072759"/>
              <a:gd name="connsiteY111" fmla="*/ 474935 h 5609965"/>
              <a:gd name="connsiteX112" fmla="*/ 5294685 w 6072759"/>
              <a:gd name="connsiteY112" fmla="*/ 578913 h 5609965"/>
              <a:gd name="connsiteX113" fmla="*/ 5043029 w 6072759"/>
              <a:gd name="connsiteY113" fmla="*/ 712599 h 5609965"/>
              <a:gd name="connsiteX114" fmla="*/ 4708037 w 6072759"/>
              <a:gd name="connsiteY114" fmla="*/ 1343915 h 5609965"/>
              <a:gd name="connsiteX115" fmla="*/ 4481960 w 6072759"/>
              <a:gd name="connsiteY115" fmla="*/ 1683193 h 5609965"/>
              <a:gd name="connsiteX116" fmla="*/ 5101613 w 6072759"/>
              <a:gd name="connsiteY116" fmla="*/ 2029347 h 5609965"/>
              <a:gd name="connsiteX117" fmla="*/ 6072759 w 6072759"/>
              <a:gd name="connsiteY117" fmla="*/ 2217549 h 5609965"/>
              <a:gd name="connsiteX118" fmla="*/ 6072759 w 6072759"/>
              <a:gd name="connsiteY118" fmla="*/ 2243988 h 5609965"/>
              <a:gd name="connsiteX119" fmla="*/ 5720441 w 6072759"/>
              <a:gd name="connsiteY119" fmla="*/ 2509019 h 5609965"/>
              <a:gd name="connsiteX120" fmla="*/ 5511689 w 6072759"/>
              <a:gd name="connsiteY120" fmla="*/ 2837872 h 5609965"/>
              <a:gd name="connsiteX121" fmla="*/ 4589225 w 6072759"/>
              <a:gd name="connsiteY121" fmla="*/ 2308309 h 5609965"/>
              <a:gd name="connsiteX122" fmla="*/ 4231129 w 6072759"/>
              <a:gd name="connsiteY122" fmla="*/ 1986203 h 5609965"/>
              <a:gd name="connsiteX123" fmla="*/ 3625503 w 6072759"/>
              <a:gd name="connsiteY123" fmla="*/ 2502948 h 5609965"/>
              <a:gd name="connsiteX124" fmla="*/ 2732742 w 6072759"/>
              <a:gd name="connsiteY124" fmla="*/ 3009769 h 5609965"/>
              <a:gd name="connsiteX125" fmla="*/ 2712939 w 6072759"/>
              <a:gd name="connsiteY125" fmla="*/ 2983323 h 5609965"/>
              <a:gd name="connsiteX126" fmla="*/ 3382098 w 6072759"/>
              <a:gd name="connsiteY126" fmla="*/ 2360302 h 5609965"/>
              <a:gd name="connsiteX127" fmla="*/ 3947294 w 6072759"/>
              <a:gd name="connsiteY127" fmla="*/ 1643535 h 5609965"/>
              <a:gd name="connsiteX128" fmla="*/ 3579298 w 6072759"/>
              <a:gd name="connsiteY128" fmla="*/ 1005344 h 5609965"/>
              <a:gd name="connsiteX129" fmla="*/ 3419228 w 6072759"/>
              <a:gd name="connsiteY129" fmla="*/ 560432 h 5609965"/>
              <a:gd name="connsiteX130" fmla="*/ 3333417 w 6072759"/>
              <a:gd name="connsiteY130" fmla="*/ 572003 h 5609965"/>
              <a:gd name="connsiteX131" fmla="*/ 3247606 w 6072759"/>
              <a:gd name="connsiteY131" fmla="*/ 593493 h 5609965"/>
              <a:gd name="connsiteX132" fmla="*/ 3181598 w 6072759"/>
              <a:gd name="connsiteY132" fmla="*/ 349520 h 5609965"/>
              <a:gd name="connsiteX133" fmla="*/ 3498438 w 6072759"/>
              <a:gd name="connsiteY133" fmla="*/ 381699 h 5609965"/>
              <a:gd name="connsiteX134" fmla="*/ 3736068 w 6072759"/>
              <a:gd name="connsiteY134" fmla="*/ 389125 h 5609965"/>
              <a:gd name="connsiteX135" fmla="*/ 4508363 w 6072759"/>
              <a:gd name="connsiteY135" fmla="*/ 389125 h 5609965"/>
              <a:gd name="connsiteX136" fmla="*/ 4759195 w 6072759"/>
              <a:gd name="connsiteY136" fmla="*/ 158096 h 5609965"/>
              <a:gd name="connsiteX137" fmla="*/ 4828505 w 6072759"/>
              <a:gd name="connsiteY137" fmla="*/ 94563 h 5609965"/>
              <a:gd name="connsiteX138" fmla="*/ 4897813 w 6072759"/>
              <a:gd name="connsiteY138" fmla="*/ 65685 h 5609965"/>
              <a:gd name="connsiteX139" fmla="*/ 2495112 w 6072759"/>
              <a:gd name="connsiteY139" fmla="*/ 89 h 5609965"/>
              <a:gd name="connsiteX140" fmla="*/ 2559470 w 6072759"/>
              <a:gd name="connsiteY140" fmla="*/ 25667 h 5609965"/>
              <a:gd name="connsiteX141" fmla="*/ 2613927 w 6072759"/>
              <a:gd name="connsiteY141" fmla="*/ 66097 h 5609965"/>
              <a:gd name="connsiteX142" fmla="*/ 2897762 w 6072759"/>
              <a:gd name="connsiteY142" fmla="*/ 330130 h 5609965"/>
              <a:gd name="connsiteX143" fmla="*/ 2937368 w 6072759"/>
              <a:gd name="connsiteY143" fmla="*/ 372051 h 5609965"/>
              <a:gd name="connsiteX144" fmla="*/ 2957170 w 6072759"/>
              <a:gd name="connsiteY144" fmla="*/ 428695 h 5609965"/>
              <a:gd name="connsiteX145" fmla="*/ 2922516 w 6072759"/>
              <a:gd name="connsiteY145" fmla="*/ 489435 h 5609965"/>
              <a:gd name="connsiteX146" fmla="*/ 2858158 w 6072759"/>
              <a:gd name="connsiteY146" fmla="*/ 500926 h 5609965"/>
              <a:gd name="connsiteX147" fmla="*/ 1874634 w 6072759"/>
              <a:gd name="connsiteY147" fmla="*/ 500926 h 5609965"/>
              <a:gd name="connsiteX148" fmla="*/ 1874634 w 6072759"/>
              <a:gd name="connsiteY148" fmla="*/ 990213 h 5609965"/>
              <a:gd name="connsiteX149" fmla="*/ 2336692 w 6072759"/>
              <a:gd name="connsiteY149" fmla="*/ 990213 h 5609965"/>
              <a:gd name="connsiteX150" fmla="*/ 2495112 w 6072759"/>
              <a:gd name="connsiteY150" fmla="*/ 824912 h 5609965"/>
              <a:gd name="connsiteX151" fmla="*/ 2538843 w 6072759"/>
              <a:gd name="connsiteY151" fmla="*/ 779455 h 5609965"/>
              <a:gd name="connsiteX152" fmla="*/ 2587524 w 6072759"/>
              <a:gd name="connsiteY152" fmla="*/ 758793 h 5609965"/>
              <a:gd name="connsiteX153" fmla="*/ 2633729 w 6072759"/>
              <a:gd name="connsiteY153" fmla="*/ 772017 h 5609965"/>
              <a:gd name="connsiteX154" fmla="*/ 2679935 w 6072759"/>
              <a:gd name="connsiteY154" fmla="*/ 805076 h 5609965"/>
              <a:gd name="connsiteX155" fmla="*/ 2910964 w 6072759"/>
              <a:gd name="connsiteY155" fmla="*/ 983601 h 5609965"/>
              <a:gd name="connsiteX156" fmla="*/ 2947268 w 6072759"/>
              <a:gd name="connsiteY156" fmla="*/ 1022217 h 5609965"/>
              <a:gd name="connsiteX157" fmla="*/ 2963770 w 6072759"/>
              <a:gd name="connsiteY157" fmla="*/ 1075576 h 5609965"/>
              <a:gd name="connsiteX158" fmla="*/ 2957995 w 6072759"/>
              <a:gd name="connsiteY158" fmla="*/ 1117443 h 5609965"/>
              <a:gd name="connsiteX159" fmla="*/ 2937368 w 6072759"/>
              <a:gd name="connsiteY159" fmla="*/ 1154418 h 5609965"/>
              <a:gd name="connsiteX160" fmla="*/ 2874659 w 6072759"/>
              <a:gd name="connsiteY160" fmla="*/ 1217210 h 5609965"/>
              <a:gd name="connsiteX161" fmla="*/ 2811952 w 6072759"/>
              <a:gd name="connsiteY161" fmla="*/ 1280002 h 5609965"/>
              <a:gd name="connsiteX162" fmla="*/ 2819378 w 6072759"/>
              <a:gd name="connsiteY162" fmla="*/ 1694419 h 5609965"/>
              <a:gd name="connsiteX163" fmla="*/ 2811952 w 6072759"/>
              <a:gd name="connsiteY163" fmla="*/ 1939934 h 5609965"/>
              <a:gd name="connsiteX164" fmla="*/ 2710464 w 6072759"/>
              <a:gd name="connsiteY164" fmla="*/ 2101050 h 5609965"/>
              <a:gd name="connsiteX165" fmla="*/ 2514914 w 6072759"/>
              <a:gd name="connsiteY165" fmla="*/ 2158060 h 5609965"/>
              <a:gd name="connsiteX166" fmla="*/ 2344118 w 6072759"/>
              <a:gd name="connsiteY166" fmla="*/ 2083699 h 5609965"/>
              <a:gd name="connsiteX167" fmla="*/ 2316890 w 6072759"/>
              <a:gd name="connsiteY167" fmla="*/ 1920104 h 5609965"/>
              <a:gd name="connsiteX168" fmla="*/ 1874634 w 6072759"/>
              <a:gd name="connsiteY168" fmla="*/ 1920104 h 5609965"/>
              <a:gd name="connsiteX169" fmla="*/ 1874634 w 6072759"/>
              <a:gd name="connsiteY169" fmla="*/ 2521604 h 5609965"/>
              <a:gd name="connsiteX170" fmla="*/ 2316890 w 6072759"/>
              <a:gd name="connsiteY170" fmla="*/ 2521604 h 5609965"/>
              <a:gd name="connsiteX171" fmla="*/ 2481910 w 6072759"/>
              <a:gd name="connsiteY171" fmla="*/ 2316697 h 5609965"/>
              <a:gd name="connsiteX172" fmla="*/ 2539668 w 6072759"/>
              <a:gd name="connsiteY172" fmla="*/ 2252251 h 5609965"/>
              <a:gd name="connsiteX173" fmla="*/ 2587524 w 6072759"/>
              <a:gd name="connsiteY173" fmla="*/ 2237379 h 5609965"/>
              <a:gd name="connsiteX174" fmla="*/ 2649406 w 6072759"/>
              <a:gd name="connsiteY174" fmla="*/ 2260513 h 5609965"/>
              <a:gd name="connsiteX175" fmla="*/ 2706338 w 6072759"/>
              <a:gd name="connsiteY175" fmla="*/ 2303478 h 5609965"/>
              <a:gd name="connsiteX176" fmla="*/ 2930766 w 6072759"/>
              <a:gd name="connsiteY176" fmla="*/ 2508384 h 5609965"/>
              <a:gd name="connsiteX177" fmla="*/ 2967896 w 6072759"/>
              <a:gd name="connsiteY177" fmla="*/ 2552783 h 5609965"/>
              <a:gd name="connsiteX178" fmla="*/ 2990174 w 6072759"/>
              <a:gd name="connsiteY178" fmla="*/ 2606967 h 5609965"/>
              <a:gd name="connsiteX179" fmla="*/ 2955520 w 6072759"/>
              <a:gd name="connsiteY179" fmla="*/ 2670170 h 5609965"/>
              <a:gd name="connsiteX180" fmla="*/ 2891162 w 6072759"/>
              <a:gd name="connsiteY180" fmla="*/ 2679198 h 5609965"/>
              <a:gd name="connsiteX181" fmla="*/ 818503 w 6072759"/>
              <a:gd name="connsiteY181" fmla="*/ 2679198 h 5609965"/>
              <a:gd name="connsiteX182" fmla="*/ 820978 w 6072759"/>
              <a:gd name="connsiteY182" fmla="*/ 2800683 h 5609965"/>
              <a:gd name="connsiteX183" fmla="*/ 798700 w 6072759"/>
              <a:gd name="connsiteY183" fmla="*/ 2857707 h 5609965"/>
              <a:gd name="connsiteX184" fmla="*/ 666684 w 6072759"/>
              <a:gd name="connsiteY184" fmla="*/ 2985802 h 5609965"/>
              <a:gd name="connsiteX185" fmla="*/ 495062 w 6072759"/>
              <a:gd name="connsiteY185" fmla="*/ 3029603 h 5609965"/>
              <a:gd name="connsiteX186" fmla="*/ 359745 w 6072759"/>
              <a:gd name="connsiteY186" fmla="*/ 2984976 h 5609965"/>
              <a:gd name="connsiteX187" fmla="*/ 303638 w 6072759"/>
              <a:gd name="connsiteY187" fmla="*/ 2831261 h 5609965"/>
              <a:gd name="connsiteX188" fmla="*/ 313539 w 6072759"/>
              <a:gd name="connsiteY188" fmla="*/ 2639247 h 5609965"/>
              <a:gd name="connsiteX189" fmla="*/ 323441 w 6072759"/>
              <a:gd name="connsiteY189" fmla="*/ 2442285 h 5609965"/>
              <a:gd name="connsiteX190" fmla="*/ 332517 w 6072759"/>
              <a:gd name="connsiteY190" fmla="*/ 2091306 h 5609965"/>
              <a:gd name="connsiteX191" fmla="*/ 325490 w 6072759"/>
              <a:gd name="connsiteY191" fmla="*/ 1886973 h 5609965"/>
              <a:gd name="connsiteX192" fmla="*/ 534088 w 6072759"/>
              <a:gd name="connsiteY192" fmla="*/ 1908816 h 5609965"/>
              <a:gd name="connsiteX193" fmla="*/ 862626 w 6072759"/>
              <a:gd name="connsiteY193" fmla="*/ 1781596 h 5609965"/>
              <a:gd name="connsiteX194" fmla="*/ 880194 w 6072759"/>
              <a:gd name="connsiteY194" fmla="*/ 1762509 h 5609965"/>
              <a:gd name="connsiteX195" fmla="*/ 2316890 w 6072759"/>
              <a:gd name="connsiteY195" fmla="*/ 1762509 h 5609965"/>
              <a:gd name="connsiteX196" fmla="*/ 2316890 w 6072759"/>
              <a:gd name="connsiteY196" fmla="*/ 1147807 h 5609965"/>
              <a:gd name="connsiteX197" fmla="*/ 941666 w 6072759"/>
              <a:gd name="connsiteY197" fmla="*/ 1147807 h 5609965"/>
              <a:gd name="connsiteX198" fmla="*/ 903129 w 6072759"/>
              <a:gd name="connsiteY198" fmla="*/ 1073650 h 5609965"/>
              <a:gd name="connsiteX199" fmla="*/ 844841 w 6072759"/>
              <a:gd name="connsiteY199" fmla="*/ 990213 h 5609965"/>
              <a:gd name="connsiteX200" fmla="*/ 1379573 w 6072759"/>
              <a:gd name="connsiteY200" fmla="*/ 990213 h 5609965"/>
              <a:gd name="connsiteX201" fmla="*/ 1379573 w 6072759"/>
              <a:gd name="connsiteY201" fmla="*/ 500926 h 5609965"/>
              <a:gd name="connsiteX202" fmla="*/ 818503 w 6072759"/>
              <a:gd name="connsiteY202" fmla="*/ 500926 h 5609965"/>
              <a:gd name="connsiteX203" fmla="*/ 818503 w 6072759"/>
              <a:gd name="connsiteY203" fmla="*/ 952510 h 5609965"/>
              <a:gd name="connsiteX204" fmla="*/ 809137 w 6072759"/>
              <a:gd name="connsiteY204" fmla="*/ 939103 h 5609965"/>
              <a:gd name="connsiteX205" fmla="*/ 401104 w 6072759"/>
              <a:gd name="connsiteY205" fmla="*/ 614289 h 5609965"/>
              <a:gd name="connsiteX206" fmla="*/ 327878 w 6072759"/>
              <a:gd name="connsiteY206" fmla="*/ 576141 h 5609965"/>
              <a:gd name="connsiteX207" fmla="*/ 325632 w 6072759"/>
              <a:gd name="connsiteY207" fmla="*/ 496979 h 5609965"/>
              <a:gd name="connsiteX208" fmla="*/ 290436 w 6072759"/>
              <a:gd name="connsiteY208" fmla="*/ 6690 h 5609965"/>
              <a:gd name="connsiteX209" fmla="*/ 844906 w 6072759"/>
              <a:gd name="connsiteY209" fmla="*/ 343332 h 5609965"/>
              <a:gd name="connsiteX210" fmla="*/ 2184873 w 6072759"/>
              <a:gd name="connsiteY210" fmla="*/ 343332 h 5609965"/>
              <a:gd name="connsiteX211" fmla="*/ 2396100 w 6072759"/>
              <a:gd name="connsiteY211" fmla="*/ 79299 h 5609965"/>
              <a:gd name="connsiteX212" fmla="*/ 2453032 w 6072759"/>
              <a:gd name="connsiteY212" fmla="*/ 14941 h 5609965"/>
              <a:gd name="connsiteX213" fmla="*/ 2495112 w 6072759"/>
              <a:gd name="connsiteY213" fmla="*/ 89 h 5609965"/>
              <a:gd name="connsiteX0" fmla="*/ 1854832 w 6072759"/>
              <a:gd name="connsiteY0" fmla="*/ 4652846 h 5609965"/>
              <a:gd name="connsiteX1" fmla="*/ 2093440 w 6072759"/>
              <a:gd name="connsiteY1" fmla="*/ 4764693 h 5609965"/>
              <a:gd name="connsiteX2" fmla="*/ 2329113 w 6072759"/>
              <a:gd name="connsiteY2" fmla="*/ 4935278 h 5609965"/>
              <a:gd name="connsiteX3" fmla="*/ 2435705 w 6072759"/>
              <a:gd name="connsiteY3" fmla="*/ 5174878 h 5609965"/>
              <a:gd name="connsiteX4" fmla="*/ 2423328 w 6072759"/>
              <a:gd name="connsiteY4" fmla="*/ 5266564 h 5609965"/>
              <a:gd name="connsiteX5" fmla="*/ 2336692 w 6072759"/>
              <a:gd name="connsiteY5" fmla="*/ 5412765 h 5609965"/>
              <a:gd name="connsiteX6" fmla="*/ 3155194 w 6072759"/>
              <a:gd name="connsiteY6" fmla="*/ 5412765 h 5609965"/>
              <a:gd name="connsiteX7" fmla="*/ 3356520 w 6072759"/>
              <a:gd name="connsiteY7" fmla="*/ 4936165 h 5609965"/>
              <a:gd name="connsiteX8" fmla="*/ 3419228 w 6072759"/>
              <a:gd name="connsiteY8" fmla="*/ 4652846 h 5609965"/>
              <a:gd name="connsiteX9" fmla="*/ 1854832 w 6072759"/>
              <a:gd name="connsiteY9" fmla="*/ 4652846 h 5609965"/>
              <a:gd name="connsiteX10" fmla="*/ 1458783 w 6072759"/>
              <a:gd name="connsiteY10" fmla="*/ 3979561 h 5609965"/>
              <a:gd name="connsiteX11" fmla="*/ 1458783 w 6072759"/>
              <a:gd name="connsiteY11" fmla="*/ 4495251 h 5609965"/>
              <a:gd name="connsiteX12" fmla="*/ 4250932 w 6072759"/>
              <a:gd name="connsiteY12" fmla="*/ 4495251 h 5609965"/>
              <a:gd name="connsiteX13" fmla="*/ 4250932 w 6072759"/>
              <a:gd name="connsiteY13" fmla="*/ 3979561 h 5609965"/>
              <a:gd name="connsiteX14" fmla="*/ 1458783 w 6072759"/>
              <a:gd name="connsiteY14" fmla="*/ 3979561 h 5609965"/>
              <a:gd name="connsiteX15" fmla="*/ 904313 w 6072759"/>
              <a:gd name="connsiteY15" fmla="*/ 3517796 h 5609965"/>
              <a:gd name="connsiteX16" fmla="*/ 1491787 w 6072759"/>
              <a:gd name="connsiteY16" fmla="*/ 3821967 h 5609965"/>
              <a:gd name="connsiteX17" fmla="*/ 4217928 w 6072759"/>
              <a:gd name="connsiteY17" fmla="*/ 3821967 h 5609965"/>
              <a:gd name="connsiteX18" fmla="*/ 4382948 w 6072759"/>
              <a:gd name="connsiteY18" fmla="*/ 3616982 h 5609965"/>
              <a:gd name="connsiteX19" fmla="*/ 4444006 w 6072759"/>
              <a:gd name="connsiteY19" fmla="*/ 3553338 h 5609965"/>
              <a:gd name="connsiteX20" fmla="*/ 4514964 w 6072759"/>
              <a:gd name="connsiteY20" fmla="*/ 3524408 h 5609965"/>
              <a:gd name="connsiteX21" fmla="*/ 4576845 w 6072759"/>
              <a:gd name="connsiteY21" fmla="*/ 3544245 h 5609965"/>
              <a:gd name="connsiteX22" fmla="*/ 4633781 w 6072759"/>
              <a:gd name="connsiteY22" fmla="*/ 3583920 h 5609965"/>
              <a:gd name="connsiteX23" fmla="*/ 4864809 w 6072759"/>
              <a:gd name="connsiteY23" fmla="*/ 3755842 h 5609965"/>
              <a:gd name="connsiteX24" fmla="*/ 4913489 w 6072759"/>
              <a:gd name="connsiteY24" fmla="*/ 3797967 h 5609965"/>
              <a:gd name="connsiteX25" fmla="*/ 4937417 w 6072759"/>
              <a:gd name="connsiteY25" fmla="*/ 3854798 h 5609965"/>
              <a:gd name="connsiteX26" fmla="*/ 4875533 w 6072759"/>
              <a:gd name="connsiteY26" fmla="*/ 3960778 h 5609965"/>
              <a:gd name="connsiteX27" fmla="*/ 4759195 w 6072759"/>
              <a:gd name="connsiteY27" fmla="*/ 4052287 h 5609965"/>
              <a:gd name="connsiteX28" fmla="*/ 4767753 w 6072759"/>
              <a:gd name="connsiteY28" fmla="*/ 4208003 h 5609965"/>
              <a:gd name="connsiteX29" fmla="*/ 4783641 w 6072759"/>
              <a:gd name="connsiteY29" fmla="*/ 4420910 h 5609965"/>
              <a:gd name="connsiteX30" fmla="*/ 4792197 w 6072759"/>
              <a:gd name="connsiteY30" fmla="*/ 4567481 h 5609965"/>
              <a:gd name="connsiteX31" fmla="*/ 4675861 w 6072759"/>
              <a:gd name="connsiteY31" fmla="*/ 4818941 h 5609965"/>
              <a:gd name="connsiteX32" fmla="*/ 4455557 w 6072759"/>
              <a:gd name="connsiteY32" fmla="*/ 4897343 h 5609965"/>
              <a:gd name="connsiteX33" fmla="*/ 4270734 w 6072759"/>
              <a:gd name="connsiteY33" fmla="*/ 4819699 h 5609965"/>
              <a:gd name="connsiteX34" fmla="*/ 4244330 w 6072759"/>
              <a:gd name="connsiteY34" fmla="*/ 4652846 h 5609965"/>
              <a:gd name="connsiteX35" fmla="*/ 3709664 w 6072759"/>
              <a:gd name="connsiteY35" fmla="*/ 4652846 h 5609965"/>
              <a:gd name="connsiteX36" fmla="*/ 4013302 w 6072759"/>
              <a:gd name="connsiteY36" fmla="*/ 4778399 h 5609965"/>
              <a:gd name="connsiteX37" fmla="*/ 4062808 w 6072759"/>
              <a:gd name="connsiteY37" fmla="*/ 4823829 h 5609965"/>
              <a:gd name="connsiteX38" fmla="*/ 4072709 w 6072759"/>
              <a:gd name="connsiteY38" fmla="*/ 4864304 h 5609965"/>
              <a:gd name="connsiteX39" fmla="*/ 4021552 w 6072759"/>
              <a:gd name="connsiteY39" fmla="*/ 4945251 h 5609965"/>
              <a:gd name="connsiteX40" fmla="*/ 3881286 w 6072759"/>
              <a:gd name="connsiteY40" fmla="*/ 4976639 h 5609965"/>
              <a:gd name="connsiteX41" fmla="*/ 3665934 w 6072759"/>
              <a:gd name="connsiteY41" fmla="*/ 5155054 h 5609965"/>
              <a:gd name="connsiteX42" fmla="*/ 3346618 w 6072759"/>
              <a:gd name="connsiteY42" fmla="*/ 5412765 h 5609965"/>
              <a:gd name="connsiteX43" fmla="*/ 5049633 w 6072759"/>
              <a:gd name="connsiteY43" fmla="*/ 5412765 h 5609965"/>
              <a:gd name="connsiteX44" fmla="*/ 5260857 w 6072759"/>
              <a:gd name="connsiteY44" fmla="*/ 5075759 h 5609965"/>
              <a:gd name="connsiteX45" fmla="*/ 5305413 w 6072759"/>
              <a:gd name="connsiteY45" fmla="*/ 5017939 h 5609965"/>
              <a:gd name="connsiteX46" fmla="*/ 5359869 w 6072759"/>
              <a:gd name="connsiteY46" fmla="*/ 4989855 h 5609965"/>
              <a:gd name="connsiteX47" fmla="*/ 5417627 w 6072759"/>
              <a:gd name="connsiteY47" fmla="*/ 5011331 h 5609965"/>
              <a:gd name="connsiteX48" fmla="*/ 5485285 w 6072759"/>
              <a:gd name="connsiteY48" fmla="*/ 5062543 h 5609965"/>
              <a:gd name="connsiteX49" fmla="*/ 5881335 w 6072759"/>
              <a:gd name="connsiteY49" fmla="*/ 5399549 h 5609965"/>
              <a:gd name="connsiteX50" fmla="*/ 5926717 w 6072759"/>
              <a:gd name="connsiteY50" fmla="*/ 5441483 h 5609965"/>
              <a:gd name="connsiteX51" fmla="*/ 5947345 w 6072759"/>
              <a:gd name="connsiteY51" fmla="*/ 5498129 h 5609965"/>
              <a:gd name="connsiteX52" fmla="*/ 5911865 w 6072759"/>
              <a:gd name="connsiteY52" fmla="*/ 5556407 h 5609965"/>
              <a:gd name="connsiteX53" fmla="*/ 5841729 w 6072759"/>
              <a:gd name="connsiteY53" fmla="*/ 5570360 h 5609965"/>
              <a:gd name="connsiteX54" fmla="*/ 818503 w 6072759"/>
              <a:gd name="connsiteY54" fmla="*/ 5570360 h 5609965"/>
              <a:gd name="connsiteX55" fmla="*/ 372947 w 6072759"/>
              <a:gd name="connsiteY55" fmla="*/ 5580262 h 5609965"/>
              <a:gd name="connsiteX56" fmla="*/ 105613 w 6072759"/>
              <a:gd name="connsiteY56" fmla="*/ 5609965 h 5609965"/>
              <a:gd name="connsiteX57" fmla="*/ 0 w 6072759"/>
              <a:gd name="connsiteY57" fmla="*/ 5373118 h 5609965"/>
              <a:gd name="connsiteX58" fmla="*/ 589949 w 6072759"/>
              <a:gd name="connsiteY58" fmla="*/ 5405332 h 5609965"/>
              <a:gd name="connsiteX59" fmla="*/ 937317 w 6072759"/>
              <a:gd name="connsiteY59" fmla="*/ 5412765 h 5609965"/>
              <a:gd name="connsiteX60" fmla="*/ 2026453 w 6072759"/>
              <a:gd name="connsiteY60" fmla="*/ 5412765 h 5609965"/>
              <a:gd name="connsiteX61" fmla="*/ 1934042 w 6072759"/>
              <a:gd name="connsiteY61" fmla="*/ 5307038 h 5609965"/>
              <a:gd name="connsiteX62" fmla="*/ 1881236 w 6072759"/>
              <a:gd name="connsiteY62" fmla="*/ 5161662 h 5609965"/>
              <a:gd name="connsiteX63" fmla="*/ 1783873 w 6072759"/>
              <a:gd name="connsiteY63" fmla="*/ 4825481 h 5609965"/>
              <a:gd name="connsiteX64" fmla="*/ 1696412 w 6072759"/>
              <a:gd name="connsiteY64" fmla="*/ 4652846 h 5609965"/>
              <a:gd name="connsiteX65" fmla="*/ 1458783 w 6072759"/>
              <a:gd name="connsiteY65" fmla="*/ 4652846 h 5609965"/>
              <a:gd name="connsiteX66" fmla="*/ 1352344 w 6072759"/>
              <a:gd name="connsiteY66" fmla="*/ 4871737 h 5609965"/>
              <a:gd name="connsiteX67" fmla="*/ 1122141 w 6072759"/>
              <a:gd name="connsiteY67" fmla="*/ 4956815 h 5609965"/>
              <a:gd name="connsiteX68" fmla="*/ 943093 w 6072759"/>
              <a:gd name="connsiteY68" fmla="*/ 4889083 h 5609965"/>
              <a:gd name="connsiteX69" fmla="*/ 917515 w 6072759"/>
              <a:gd name="connsiteY69" fmla="*/ 4771792 h 5609965"/>
              <a:gd name="connsiteX70" fmla="*/ 926072 w 6072759"/>
              <a:gd name="connsiteY70" fmla="*/ 4596037 h 5609965"/>
              <a:gd name="connsiteX71" fmla="*/ 941962 w 6072759"/>
              <a:gd name="connsiteY71" fmla="*/ 4289762 h 5609965"/>
              <a:gd name="connsiteX72" fmla="*/ 950519 w 6072759"/>
              <a:gd name="connsiteY72" fmla="*/ 4065510 h 5609965"/>
              <a:gd name="connsiteX73" fmla="*/ 939793 w 6072759"/>
              <a:gd name="connsiteY73" fmla="*/ 3752397 h 5609965"/>
              <a:gd name="connsiteX74" fmla="*/ 904313 w 6072759"/>
              <a:gd name="connsiteY74" fmla="*/ 3517796 h 5609965"/>
              <a:gd name="connsiteX75" fmla="*/ 5102437 w 6072759"/>
              <a:gd name="connsiteY75" fmla="*/ 2805380 h 5609965"/>
              <a:gd name="connsiteX76" fmla="*/ 5164321 w 6072759"/>
              <a:gd name="connsiteY76" fmla="*/ 2828486 h 5609965"/>
              <a:gd name="connsiteX77" fmla="*/ 5221253 w 6072759"/>
              <a:gd name="connsiteY77" fmla="*/ 2871398 h 5609965"/>
              <a:gd name="connsiteX78" fmla="*/ 5564495 w 6072759"/>
              <a:gd name="connsiteY78" fmla="*/ 3181684 h 5609965"/>
              <a:gd name="connsiteX79" fmla="*/ 5606577 w 6072759"/>
              <a:gd name="connsiteY79" fmla="*/ 3231815 h 5609965"/>
              <a:gd name="connsiteX80" fmla="*/ 5623901 w 6072759"/>
              <a:gd name="connsiteY80" fmla="*/ 3286818 h 5609965"/>
              <a:gd name="connsiteX81" fmla="*/ 5589249 w 6072759"/>
              <a:gd name="connsiteY81" fmla="*/ 3341812 h 5609965"/>
              <a:gd name="connsiteX82" fmla="*/ 5524889 w 6072759"/>
              <a:gd name="connsiteY82" fmla="*/ 3352483 h 5609965"/>
              <a:gd name="connsiteX83" fmla="*/ 1042931 w 6072759"/>
              <a:gd name="connsiteY83" fmla="*/ 3352483 h 5609965"/>
              <a:gd name="connsiteX84" fmla="*/ 597375 w 6072759"/>
              <a:gd name="connsiteY84" fmla="*/ 3365709 h 5609965"/>
              <a:gd name="connsiteX85" fmla="*/ 330041 w 6072759"/>
              <a:gd name="connsiteY85" fmla="*/ 3398772 h 5609965"/>
              <a:gd name="connsiteX86" fmla="*/ 224428 w 6072759"/>
              <a:gd name="connsiteY86" fmla="*/ 3155277 h 5609965"/>
              <a:gd name="connsiteX87" fmla="*/ 814377 w 6072759"/>
              <a:gd name="connsiteY87" fmla="*/ 3189937 h 5609965"/>
              <a:gd name="connsiteX88" fmla="*/ 1161746 w 6072759"/>
              <a:gd name="connsiteY88" fmla="*/ 3194888 h 5609965"/>
              <a:gd name="connsiteX89" fmla="*/ 4739393 w 6072759"/>
              <a:gd name="connsiteY89" fmla="*/ 3194888 h 5609965"/>
              <a:gd name="connsiteX90" fmla="*/ 4996825 w 6072759"/>
              <a:gd name="connsiteY90" fmla="*/ 2884602 h 5609965"/>
              <a:gd name="connsiteX91" fmla="*/ 5059533 w 6072759"/>
              <a:gd name="connsiteY91" fmla="*/ 2820234 h 5609965"/>
              <a:gd name="connsiteX92" fmla="*/ 5102437 w 6072759"/>
              <a:gd name="connsiteY92" fmla="*/ 2805380 h 5609965"/>
              <a:gd name="connsiteX93" fmla="*/ 818503 w 6072759"/>
              <a:gd name="connsiteY93" fmla="*/ 1920104 h 5609965"/>
              <a:gd name="connsiteX94" fmla="*/ 818503 w 6072759"/>
              <a:gd name="connsiteY94" fmla="*/ 2521604 h 5609965"/>
              <a:gd name="connsiteX95" fmla="*/ 1379573 w 6072759"/>
              <a:gd name="connsiteY95" fmla="*/ 2521604 h 5609965"/>
              <a:gd name="connsiteX96" fmla="*/ 1379573 w 6072759"/>
              <a:gd name="connsiteY96" fmla="*/ 1920104 h 5609965"/>
              <a:gd name="connsiteX97" fmla="*/ 818503 w 6072759"/>
              <a:gd name="connsiteY97" fmla="*/ 1920104 h 5609965"/>
              <a:gd name="connsiteX98" fmla="*/ 3670059 w 6072759"/>
              <a:gd name="connsiteY98" fmla="*/ 547545 h 5609965"/>
              <a:gd name="connsiteX99" fmla="*/ 3618902 w 6072759"/>
              <a:gd name="connsiteY99" fmla="*/ 550850 h 5609965"/>
              <a:gd name="connsiteX100" fmla="*/ 3557845 w 6072759"/>
              <a:gd name="connsiteY100" fmla="*/ 554155 h 5609965"/>
              <a:gd name="connsiteX101" fmla="*/ 3736892 w 6072759"/>
              <a:gd name="connsiteY101" fmla="*/ 897451 h 5609965"/>
              <a:gd name="connsiteX102" fmla="*/ 4118915 w 6072759"/>
              <a:gd name="connsiteY102" fmla="*/ 1379384 h 5609965"/>
              <a:gd name="connsiteX103" fmla="*/ 4382122 w 6072759"/>
              <a:gd name="connsiteY103" fmla="*/ 847110 h 5609965"/>
              <a:gd name="connsiteX104" fmla="*/ 4481960 w 6072759"/>
              <a:gd name="connsiteY104" fmla="*/ 547545 h 5609965"/>
              <a:gd name="connsiteX105" fmla="*/ 3670059 w 6072759"/>
              <a:gd name="connsiteY105" fmla="*/ 547545 h 5609965"/>
              <a:gd name="connsiteX106" fmla="*/ 4897813 w 6072759"/>
              <a:gd name="connsiteY106" fmla="*/ 65685 h 5609965"/>
              <a:gd name="connsiteX107" fmla="*/ 4947317 w 6072759"/>
              <a:gd name="connsiteY107" fmla="*/ 81362 h 5609965"/>
              <a:gd name="connsiteX108" fmla="*/ 4996825 w 6072759"/>
              <a:gd name="connsiteY108" fmla="*/ 111890 h 5609965"/>
              <a:gd name="connsiteX109" fmla="*/ 5313665 w 6072759"/>
              <a:gd name="connsiteY109" fmla="*/ 349520 h 5609965"/>
              <a:gd name="connsiteX110" fmla="*/ 5355745 w 6072759"/>
              <a:gd name="connsiteY110" fmla="*/ 399851 h 5609965"/>
              <a:gd name="connsiteX111" fmla="*/ 5373073 w 6072759"/>
              <a:gd name="connsiteY111" fmla="*/ 474935 h 5609965"/>
              <a:gd name="connsiteX112" fmla="*/ 5294685 w 6072759"/>
              <a:gd name="connsiteY112" fmla="*/ 578913 h 5609965"/>
              <a:gd name="connsiteX113" fmla="*/ 5043029 w 6072759"/>
              <a:gd name="connsiteY113" fmla="*/ 712599 h 5609965"/>
              <a:gd name="connsiteX114" fmla="*/ 4708037 w 6072759"/>
              <a:gd name="connsiteY114" fmla="*/ 1343915 h 5609965"/>
              <a:gd name="connsiteX115" fmla="*/ 4481960 w 6072759"/>
              <a:gd name="connsiteY115" fmla="*/ 1683193 h 5609965"/>
              <a:gd name="connsiteX116" fmla="*/ 5101613 w 6072759"/>
              <a:gd name="connsiteY116" fmla="*/ 2029347 h 5609965"/>
              <a:gd name="connsiteX117" fmla="*/ 6072759 w 6072759"/>
              <a:gd name="connsiteY117" fmla="*/ 2217549 h 5609965"/>
              <a:gd name="connsiteX118" fmla="*/ 6072759 w 6072759"/>
              <a:gd name="connsiteY118" fmla="*/ 2243988 h 5609965"/>
              <a:gd name="connsiteX119" fmla="*/ 5720441 w 6072759"/>
              <a:gd name="connsiteY119" fmla="*/ 2509019 h 5609965"/>
              <a:gd name="connsiteX120" fmla="*/ 5511689 w 6072759"/>
              <a:gd name="connsiteY120" fmla="*/ 2837872 h 5609965"/>
              <a:gd name="connsiteX121" fmla="*/ 4589225 w 6072759"/>
              <a:gd name="connsiteY121" fmla="*/ 2308309 h 5609965"/>
              <a:gd name="connsiteX122" fmla="*/ 4231129 w 6072759"/>
              <a:gd name="connsiteY122" fmla="*/ 1986203 h 5609965"/>
              <a:gd name="connsiteX123" fmla="*/ 3625503 w 6072759"/>
              <a:gd name="connsiteY123" fmla="*/ 2502948 h 5609965"/>
              <a:gd name="connsiteX124" fmla="*/ 2732742 w 6072759"/>
              <a:gd name="connsiteY124" fmla="*/ 3009769 h 5609965"/>
              <a:gd name="connsiteX125" fmla="*/ 2712939 w 6072759"/>
              <a:gd name="connsiteY125" fmla="*/ 2983323 h 5609965"/>
              <a:gd name="connsiteX126" fmla="*/ 3382098 w 6072759"/>
              <a:gd name="connsiteY126" fmla="*/ 2360302 h 5609965"/>
              <a:gd name="connsiteX127" fmla="*/ 3947294 w 6072759"/>
              <a:gd name="connsiteY127" fmla="*/ 1643535 h 5609965"/>
              <a:gd name="connsiteX128" fmla="*/ 3579298 w 6072759"/>
              <a:gd name="connsiteY128" fmla="*/ 1005344 h 5609965"/>
              <a:gd name="connsiteX129" fmla="*/ 3419228 w 6072759"/>
              <a:gd name="connsiteY129" fmla="*/ 560432 h 5609965"/>
              <a:gd name="connsiteX130" fmla="*/ 3333417 w 6072759"/>
              <a:gd name="connsiteY130" fmla="*/ 572003 h 5609965"/>
              <a:gd name="connsiteX131" fmla="*/ 3247606 w 6072759"/>
              <a:gd name="connsiteY131" fmla="*/ 593493 h 5609965"/>
              <a:gd name="connsiteX132" fmla="*/ 3181598 w 6072759"/>
              <a:gd name="connsiteY132" fmla="*/ 349520 h 5609965"/>
              <a:gd name="connsiteX133" fmla="*/ 3498438 w 6072759"/>
              <a:gd name="connsiteY133" fmla="*/ 381699 h 5609965"/>
              <a:gd name="connsiteX134" fmla="*/ 3736068 w 6072759"/>
              <a:gd name="connsiteY134" fmla="*/ 389125 h 5609965"/>
              <a:gd name="connsiteX135" fmla="*/ 4508363 w 6072759"/>
              <a:gd name="connsiteY135" fmla="*/ 389125 h 5609965"/>
              <a:gd name="connsiteX136" fmla="*/ 4759195 w 6072759"/>
              <a:gd name="connsiteY136" fmla="*/ 158096 h 5609965"/>
              <a:gd name="connsiteX137" fmla="*/ 4828505 w 6072759"/>
              <a:gd name="connsiteY137" fmla="*/ 94563 h 5609965"/>
              <a:gd name="connsiteX138" fmla="*/ 4897813 w 6072759"/>
              <a:gd name="connsiteY138" fmla="*/ 65685 h 5609965"/>
              <a:gd name="connsiteX139" fmla="*/ 2495112 w 6072759"/>
              <a:gd name="connsiteY139" fmla="*/ 89 h 5609965"/>
              <a:gd name="connsiteX140" fmla="*/ 2559470 w 6072759"/>
              <a:gd name="connsiteY140" fmla="*/ 25667 h 5609965"/>
              <a:gd name="connsiteX141" fmla="*/ 2613927 w 6072759"/>
              <a:gd name="connsiteY141" fmla="*/ 66097 h 5609965"/>
              <a:gd name="connsiteX142" fmla="*/ 2897762 w 6072759"/>
              <a:gd name="connsiteY142" fmla="*/ 330130 h 5609965"/>
              <a:gd name="connsiteX143" fmla="*/ 2937368 w 6072759"/>
              <a:gd name="connsiteY143" fmla="*/ 372051 h 5609965"/>
              <a:gd name="connsiteX144" fmla="*/ 2957170 w 6072759"/>
              <a:gd name="connsiteY144" fmla="*/ 428695 h 5609965"/>
              <a:gd name="connsiteX145" fmla="*/ 2922516 w 6072759"/>
              <a:gd name="connsiteY145" fmla="*/ 489435 h 5609965"/>
              <a:gd name="connsiteX146" fmla="*/ 2858158 w 6072759"/>
              <a:gd name="connsiteY146" fmla="*/ 500926 h 5609965"/>
              <a:gd name="connsiteX147" fmla="*/ 1874634 w 6072759"/>
              <a:gd name="connsiteY147" fmla="*/ 500926 h 5609965"/>
              <a:gd name="connsiteX148" fmla="*/ 1874634 w 6072759"/>
              <a:gd name="connsiteY148" fmla="*/ 990213 h 5609965"/>
              <a:gd name="connsiteX149" fmla="*/ 2336692 w 6072759"/>
              <a:gd name="connsiteY149" fmla="*/ 990213 h 5609965"/>
              <a:gd name="connsiteX150" fmla="*/ 2495112 w 6072759"/>
              <a:gd name="connsiteY150" fmla="*/ 824912 h 5609965"/>
              <a:gd name="connsiteX151" fmla="*/ 2538843 w 6072759"/>
              <a:gd name="connsiteY151" fmla="*/ 779455 h 5609965"/>
              <a:gd name="connsiteX152" fmla="*/ 2587524 w 6072759"/>
              <a:gd name="connsiteY152" fmla="*/ 758793 h 5609965"/>
              <a:gd name="connsiteX153" fmla="*/ 2633729 w 6072759"/>
              <a:gd name="connsiteY153" fmla="*/ 772017 h 5609965"/>
              <a:gd name="connsiteX154" fmla="*/ 2679935 w 6072759"/>
              <a:gd name="connsiteY154" fmla="*/ 805076 h 5609965"/>
              <a:gd name="connsiteX155" fmla="*/ 2910964 w 6072759"/>
              <a:gd name="connsiteY155" fmla="*/ 983601 h 5609965"/>
              <a:gd name="connsiteX156" fmla="*/ 2947268 w 6072759"/>
              <a:gd name="connsiteY156" fmla="*/ 1022217 h 5609965"/>
              <a:gd name="connsiteX157" fmla="*/ 2963770 w 6072759"/>
              <a:gd name="connsiteY157" fmla="*/ 1075576 h 5609965"/>
              <a:gd name="connsiteX158" fmla="*/ 2957995 w 6072759"/>
              <a:gd name="connsiteY158" fmla="*/ 1117443 h 5609965"/>
              <a:gd name="connsiteX159" fmla="*/ 2937368 w 6072759"/>
              <a:gd name="connsiteY159" fmla="*/ 1154418 h 5609965"/>
              <a:gd name="connsiteX160" fmla="*/ 2874659 w 6072759"/>
              <a:gd name="connsiteY160" fmla="*/ 1217210 h 5609965"/>
              <a:gd name="connsiteX161" fmla="*/ 2811952 w 6072759"/>
              <a:gd name="connsiteY161" fmla="*/ 1280002 h 5609965"/>
              <a:gd name="connsiteX162" fmla="*/ 2819378 w 6072759"/>
              <a:gd name="connsiteY162" fmla="*/ 1694419 h 5609965"/>
              <a:gd name="connsiteX163" fmla="*/ 2811952 w 6072759"/>
              <a:gd name="connsiteY163" fmla="*/ 1939934 h 5609965"/>
              <a:gd name="connsiteX164" fmla="*/ 2710464 w 6072759"/>
              <a:gd name="connsiteY164" fmla="*/ 2101050 h 5609965"/>
              <a:gd name="connsiteX165" fmla="*/ 2514914 w 6072759"/>
              <a:gd name="connsiteY165" fmla="*/ 2158060 h 5609965"/>
              <a:gd name="connsiteX166" fmla="*/ 2344118 w 6072759"/>
              <a:gd name="connsiteY166" fmla="*/ 2083699 h 5609965"/>
              <a:gd name="connsiteX167" fmla="*/ 2316890 w 6072759"/>
              <a:gd name="connsiteY167" fmla="*/ 1920104 h 5609965"/>
              <a:gd name="connsiteX168" fmla="*/ 1874634 w 6072759"/>
              <a:gd name="connsiteY168" fmla="*/ 1920104 h 5609965"/>
              <a:gd name="connsiteX169" fmla="*/ 1874634 w 6072759"/>
              <a:gd name="connsiteY169" fmla="*/ 2521604 h 5609965"/>
              <a:gd name="connsiteX170" fmla="*/ 2316890 w 6072759"/>
              <a:gd name="connsiteY170" fmla="*/ 2521604 h 5609965"/>
              <a:gd name="connsiteX171" fmla="*/ 2481910 w 6072759"/>
              <a:gd name="connsiteY171" fmla="*/ 2316697 h 5609965"/>
              <a:gd name="connsiteX172" fmla="*/ 2539668 w 6072759"/>
              <a:gd name="connsiteY172" fmla="*/ 2252251 h 5609965"/>
              <a:gd name="connsiteX173" fmla="*/ 2587524 w 6072759"/>
              <a:gd name="connsiteY173" fmla="*/ 2237379 h 5609965"/>
              <a:gd name="connsiteX174" fmla="*/ 2649406 w 6072759"/>
              <a:gd name="connsiteY174" fmla="*/ 2260513 h 5609965"/>
              <a:gd name="connsiteX175" fmla="*/ 2706338 w 6072759"/>
              <a:gd name="connsiteY175" fmla="*/ 2303478 h 5609965"/>
              <a:gd name="connsiteX176" fmla="*/ 2930766 w 6072759"/>
              <a:gd name="connsiteY176" fmla="*/ 2508384 h 5609965"/>
              <a:gd name="connsiteX177" fmla="*/ 2967896 w 6072759"/>
              <a:gd name="connsiteY177" fmla="*/ 2552783 h 5609965"/>
              <a:gd name="connsiteX178" fmla="*/ 2990174 w 6072759"/>
              <a:gd name="connsiteY178" fmla="*/ 2606967 h 5609965"/>
              <a:gd name="connsiteX179" fmla="*/ 2955520 w 6072759"/>
              <a:gd name="connsiteY179" fmla="*/ 2670170 h 5609965"/>
              <a:gd name="connsiteX180" fmla="*/ 2891162 w 6072759"/>
              <a:gd name="connsiteY180" fmla="*/ 2679198 h 5609965"/>
              <a:gd name="connsiteX181" fmla="*/ 818503 w 6072759"/>
              <a:gd name="connsiteY181" fmla="*/ 2679198 h 5609965"/>
              <a:gd name="connsiteX182" fmla="*/ 820978 w 6072759"/>
              <a:gd name="connsiteY182" fmla="*/ 2800683 h 5609965"/>
              <a:gd name="connsiteX183" fmla="*/ 798700 w 6072759"/>
              <a:gd name="connsiteY183" fmla="*/ 2857707 h 5609965"/>
              <a:gd name="connsiteX184" fmla="*/ 666684 w 6072759"/>
              <a:gd name="connsiteY184" fmla="*/ 2985802 h 5609965"/>
              <a:gd name="connsiteX185" fmla="*/ 495062 w 6072759"/>
              <a:gd name="connsiteY185" fmla="*/ 3029603 h 5609965"/>
              <a:gd name="connsiteX186" fmla="*/ 359745 w 6072759"/>
              <a:gd name="connsiteY186" fmla="*/ 2984976 h 5609965"/>
              <a:gd name="connsiteX187" fmla="*/ 303638 w 6072759"/>
              <a:gd name="connsiteY187" fmla="*/ 2831261 h 5609965"/>
              <a:gd name="connsiteX188" fmla="*/ 313539 w 6072759"/>
              <a:gd name="connsiteY188" fmla="*/ 2639247 h 5609965"/>
              <a:gd name="connsiteX189" fmla="*/ 323441 w 6072759"/>
              <a:gd name="connsiteY189" fmla="*/ 2442285 h 5609965"/>
              <a:gd name="connsiteX190" fmla="*/ 332517 w 6072759"/>
              <a:gd name="connsiteY190" fmla="*/ 2091306 h 5609965"/>
              <a:gd name="connsiteX191" fmla="*/ 340730 w 6072759"/>
              <a:gd name="connsiteY191" fmla="*/ 1909833 h 5609965"/>
              <a:gd name="connsiteX192" fmla="*/ 534088 w 6072759"/>
              <a:gd name="connsiteY192" fmla="*/ 1908816 h 5609965"/>
              <a:gd name="connsiteX193" fmla="*/ 862626 w 6072759"/>
              <a:gd name="connsiteY193" fmla="*/ 1781596 h 5609965"/>
              <a:gd name="connsiteX194" fmla="*/ 880194 w 6072759"/>
              <a:gd name="connsiteY194" fmla="*/ 1762509 h 5609965"/>
              <a:gd name="connsiteX195" fmla="*/ 2316890 w 6072759"/>
              <a:gd name="connsiteY195" fmla="*/ 1762509 h 5609965"/>
              <a:gd name="connsiteX196" fmla="*/ 2316890 w 6072759"/>
              <a:gd name="connsiteY196" fmla="*/ 1147807 h 5609965"/>
              <a:gd name="connsiteX197" fmla="*/ 941666 w 6072759"/>
              <a:gd name="connsiteY197" fmla="*/ 1147807 h 5609965"/>
              <a:gd name="connsiteX198" fmla="*/ 903129 w 6072759"/>
              <a:gd name="connsiteY198" fmla="*/ 1073650 h 5609965"/>
              <a:gd name="connsiteX199" fmla="*/ 844841 w 6072759"/>
              <a:gd name="connsiteY199" fmla="*/ 990213 h 5609965"/>
              <a:gd name="connsiteX200" fmla="*/ 1379573 w 6072759"/>
              <a:gd name="connsiteY200" fmla="*/ 990213 h 5609965"/>
              <a:gd name="connsiteX201" fmla="*/ 1379573 w 6072759"/>
              <a:gd name="connsiteY201" fmla="*/ 500926 h 5609965"/>
              <a:gd name="connsiteX202" fmla="*/ 818503 w 6072759"/>
              <a:gd name="connsiteY202" fmla="*/ 500926 h 5609965"/>
              <a:gd name="connsiteX203" fmla="*/ 818503 w 6072759"/>
              <a:gd name="connsiteY203" fmla="*/ 952510 h 5609965"/>
              <a:gd name="connsiteX204" fmla="*/ 809137 w 6072759"/>
              <a:gd name="connsiteY204" fmla="*/ 939103 h 5609965"/>
              <a:gd name="connsiteX205" fmla="*/ 401104 w 6072759"/>
              <a:gd name="connsiteY205" fmla="*/ 614289 h 5609965"/>
              <a:gd name="connsiteX206" fmla="*/ 327878 w 6072759"/>
              <a:gd name="connsiteY206" fmla="*/ 576141 h 5609965"/>
              <a:gd name="connsiteX207" fmla="*/ 325632 w 6072759"/>
              <a:gd name="connsiteY207" fmla="*/ 496979 h 5609965"/>
              <a:gd name="connsiteX208" fmla="*/ 290436 w 6072759"/>
              <a:gd name="connsiteY208" fmla="*/ 6690 h 5609965"/>
              <a:gd name="connsiteX209" fmla="*/ 844906 w 6072759"/>
              <a:gd name="connsiteY209" fmla="*/ 343332 h 5609965"/>
              <a:gd name="connsiteX210" fmla="*/ 2184873 w 6072759"/>
              <a:gd name="connsiteY210" fmla="*/ 343332 h 5609965"/>
              <a:gd name="connsiteX211" fmla="*/ 2396100 w 6072759"/>
              <a:gd name="connsiteY211" fmla="*/ 79299 h 5609965"/>
              <a:gd name="connsiteX212" fmla="*/ 2453032 w 6072759"/>
              <a:gd name="connsiteY212" fmla="*/ 14941 h 5609965"/>
              <a:gd name="connsiteX213" fmla="*/ 2495112 w 6072759"/>
              <a:gd name="connsiteY213" fmla="*/ 89 h 5609965"/>
              <a:gd name="connsiteX0" fmla="*/ 1854832 w 6072759"/>
              <a:gd name="connsiteY0" fmla="*/ 4652846 h 5609965"/>
              <a:gd name="connsiteX1" fmla="*/ 2093440 w 6072759"/>
              <a:gd name="connsiteY1" fmla="*/ 4764693 h 5609965"/>
              <a:gd name="connsiteX2" fmla="*/ 2329113 w 6072759"/>
              <a:gd name="connsiteY2" fmla="*/ 4935278 h 5609965"/>
              <a:gd name="connsiteX3" fmla="*/ 2435705 w 6072759"/>
              <a:gd name="connsiteY3" fmla="*/ 5174878 h 5609965"/>
              <a:gd name="connsiteX4" fmla="*/ 2423328 w 6072759"/>
              <a:gd name="connsiteY4" fmla="*/ 5266564 h 5609965"/>
              <a:gd name="connsiteX5" fmla="*/ 2336692 w 6072759"/>
              <a:gd name="connsiteY5" fmla="*/ 5412765 h 5609965"/>
              <a:gd name="connsiteX6" fmla="*/ 3155194 w 6072759"/>
              <a:gd name="connsiteY6" fmla="*/ 5412765 h 5609965"/>
              <a:gd name="connsiteX7" fmla="*/ 3356520 w 6072759"/>
              <a:gd name="connsiteY7" fmla="*/ 4936165 h 5609965"/>
              <a:gd name="connsiteX8" fmla="*/ 3419228 w 6072759"/>
              <a:gd name="connsiteY8" fmla="*/ 4652846 h 5609965"/>
              <a:gd name="connsiteX9" fmla="*/ 1854832 w 6072759"/>
              <a:gd name="connsiteY9" fmla="*/ 4652846 h 5609965"/>
              <a:gd name="connsiteX10" fmla="*/ 1458783 w 6072759"/>
              <a:gd name="connsiteY10" fmla="*/ 3979561 h 5609965"/>
              <a:gd name="connsiteX11" fmla="*/ 1458783 w 6072759"/>
              <a:gd name="connsiteY11" fmla="*/ 4495251 h 5609965"/>
              <a:gd name="connsiteX12" fmla="*/ 4250932 w 6072759"/>
              <a:gd name="connsiteY12" fmla="*/ 4495251 h 5609965"/>
              <a:gd name="connsiteX13" fmla="*/ 4250932 w 6072759"/>
              <a:gd name="connsiteY13" fmla="*/ 3979561 h 5609965"/>
              <a:gd name="connsiteX14" fmla="*/ 1458783 w 6072759"/>
              <a:gd name="connsiteY14" fmla="*/ 3979561 h 5609965"/>
              <a:gd name="connsiteX15" fmla="*/ 904313 w 6072759"/>
              <a:gd name="connsiteY15" fmla="*/ 3517796 h 5609965"/>
              <a:gd name="connsiteX16" fmla="*/ 1491787 w 6072759"/>
              <a:gd name="connsiteY16" fmla="*/ 3821967 h 5609965"/>
              <a:gd name="connsiteX17" fmla="*/ 4217928 w 6072759"/>
              <a:gd name="connsiteY17" fmla="*/ 3821967 h 5609965"/>
              <a:gd name="connsiteX18" fmla="*/ 4382948 w 6072759"/>
              <a:gd name="connsiteY18" fmla="*/ 3616982 h 5609965"/>
              <a:gd name="connsiteX19" fmla="*/ 4444006 w 6072759"/>
              <a:gd name="connsiteY19" fmla="*/ 3553338 h 5609965"/>
              <a:gd name="connsiteX20" fmla="*/ 4514964 w 6072759"/>
              <a:gd name="connsiteY20" fmla="*/ 3524408 h 5609965"/>
              <a:gd name="connsiteX21" fmla="*/ 4576845 w 6072759"/>
              <a:gd name="connsiteY21" fmla="*/ 3544245 h 5609965"/>
              <a:gd name="connsiteX22" fmla="*/ 4633781 w 6072759"/>
              <a:gd name="connsiteY22" fmla="*/ 3583920 h 5609965"/>
              <a:gd name="connsiteX23" fmla="*/ 4864809 w 6072759"/>
              <a:gd name="connsiteY23" fmla="*/ 3755842 h 5609965"/>
              <a:gd name="connsiteX24" fmla="*/ 4913489 w 6072759"/>
              <a:gd name="connsiteY24" fmla="*/ 3797967 h 5609965"/>
              <a:gd name="connsiteX25" fmla="*/ 4937417 w 6072759"/>
              <a:gd name="connsiteY25" fmla="*/ 3854798 h 5609965"/>
              <a:gd name="connsiteX26" fmla="*/ 4875533 w 6072759"/>
              <a:gd name="connsiteY26" fmla="*/ 3960778 h 5609965"/>
              <a:gd name="connsiteX27" fmla="*/ 4759195 w 6072759"/>
              <a:gd name="connsiteY27" fmla="*/ 4052287 h 5609965"/>
              <a:gd name="connsiteX28" fmla="*/ 4767753 w 6072759"/>
              <a:gd name="connsiteY28" fmla="*/ 4208003 h 5609965"/>
              <a:gd name="connsiteX29" fmla="*/ 4783641 w 6072759"/>
              <a:gd name="connsiteY29" fmla="*/ 4420910 h 5609965"/>
              <a:gd name="connsiteX30" fmla="*/ 4792197 w 6072759"/>
              <a:gd name="connsiteY30" fmla="*/ 4567481 h 5609965"/>
              <a:gd name="connsiteX31" fmla="*/ 4675861 w 6072759"/>
              <a:gd name="connsiteY31" fmla="*/ 4818941 h 5609965"/>
              <a:gd name="connsiteX32" fmla="*/ 4455557 w 6072759"/>
              <a:gd name="connsiteY32" fmla="*/ 4897343 h 5609965"/>
              <a:gd name="connsiteX33" fmla="*/ 4270734 w 6072759"/>
              <a:gd name="connsiteY33" fmla="*/ 4819699 h 5609965"/>
              <a:gd name="connsiteX34" fmla="*/ 4244330 w 6072759"/>
              <a:gd name="connsiteY34" fmla="*/ 4652846 h 5609965"/>
              <a:gd name="connsiteX35" fmla="*/ 3709664 w 6072759"/>
              <a:gd name="connsiteY35" fmla="*/ 4652846 h 5609965"/>
              <a:gd name="connsiteX36" fmla="*/ 4013302 w 6072759"/>
              <a:gd name="connsiteY36" fmla="*/ 4778399 h 5609965"/>
              <a:gd name="connsiteX37" fmla="*/ 4062808 w 6072759"/>
              <a:gd name="connsiteY37" fmla="*/ 4823829 h 5609965"/>
              <a:gd name="connsiteX38" fmla="*/ 4072709 w 6072759"/>
              <a:gd name="connsiteY38" fmla="*/ 4864304 h 5609965"/>
              <a:gd name="connsiteX39" fmla="*/ 4021552 w 6072759"/>
              <a:gd name="connsiteY39" fmla="*/ 4945251 h 5609965"/>
              <a:gd name="connsiteX40" fmla="*/ 3881286 w 6072759"/>
              <a:gd name="connsiteY40" fmla="*/ 4976639 h 5609965"/>
              <a:gd name="connsiteX41" fmla="*/ 3665934 w 6072759"/>
              <a:gd name="connsiteY41" fmla="*/ 5155054 h 5609965"/>
              <a:gd name="connsiteX42" fmla="*/ 3346618 w 6072759"/>
              <a:gd name="connsiteY42" fmla="*/ 5412765 h 5609965"/>
              <a:gd name="connsiteX43" fmla="*/ 5049633 w 6072759"/>
              <a:gd name="connsiteY43" fmla="*/ 5412765 h 5609965"/>
              <a:gd name="connsiteX44" fmla="*/ 5260857 w 6072759"/>
              <a:gd name="connsiteY44" fmla="*/ 5075759 h 5609965"/>
              <a:gd name="connsiteX45" fmla="*/ 5305413 w 6072759"/>
              <a:gd name="connsiteY45" fmla="*/ 5017939 h 5609965"/>
              <a:gd name="connsiteX46" fmla="*/ 5359869 w 6072759"/>
              <a:gd name="connsiteY46" fmla="*/ 4989855 h 5609965"/>
              <a:gd name="connsiteX47" fmla="*/ 5417627 w 6072759"/>
              <a:gd name="connsiteY47" fmla="*/ 5011331 h 5609965"/>
              <a:gd name="connsiteX48" fmla="*/ 5485285 w 6072759"/>
              <a:gd name="connsiteY48" fmla="*/ 5062543 h 5609965"/>
              <a:gd name="connsiteX49" fmla="*/ 5881335 w 6072759"/>
              <a:gd name="connsiteY49" fmla="*/ 5399549 h 5609965"/>
              <a:gd name="connsiteX50" fmla="*/ 5926717 w 6072759"/>
              <a:gd name="connsiteY50" fmla="*/ 5441483 h 5609965"/>
              <a:gd name="connsiteX51" fmla="*/ 5947345 w 6072759"/>
              <a:gd name="connsiteY51" fmla="*/ 5498129 h 5609965"/>
              <a:gd name="connsiteX52" fmla="*/ 5911865 w 6072759"/>
              <a:gd name="connsiteY52" fmla="*/ 5556407 h 5609965"/>
              <a:gd name="connsiteX53" fmla="*/ 5841729 w 6072759"/>
              <a:gd name="connsiteY53" fmla="*/ 5570360 h 5609965"/>
              <a:gd name="connsiteX54" fmla="*/ 818503 w 6072759"/>
              <a:gd name="connsiteY54" fmla="*/ 5570360 h 5609965"/>
              <a:gd name="connsiteX55" fmla="*/ 372947 w 6072759"/>
              <a:gd name="connsiteY55" fmla="*/ 5580262 h 5609965"/>
              <a:gd name="connsiteX56" fmla="*/ 105613 w 6072759"/>
              <a:gd name="connsiteY56" fmla="*/ 5609965 h 5609965"/>
              <a:gd name="connsiteX57" fmla="*/ 0 w 6072759"/>
              <a:gd name="connsiteY57" fmla="*/ 5373118 h 5609965"/>
              <a:gd name="connsiteX58" fmla="*/ 589949 w 6072759"/>
              <a:gd name="connsiteY58" fmla="*/ 5405332 h 5609965"/>
              <a:gd name="connsiteX59" fmla="*/ 937317 w 6072759"/>
              <a:gd name="connsiteY59" fmla="*/ 5412765 h 5609965"/>
              <a:gd name="connsiteX60" fmla="*/ 2026453 w 6072759"/>
              <a:gd name="connsiteY60" fmla="*/ 5412765 h 5609965"/>
              <a:gd name="connsiteX61" fmla="*/ 1934042 w 6072759"/>
              <a:gd name="connsiteY61" fmla="*/ 5307038 h 5609965"/>
              <a:gd name="connsiteX62" fmla="*/ 1881236 w 6072759"/>
              <a:gd name="connsiteY62" fmla="*/ 5161662 h 5609965"/>
              <a:gd name="connsiteX63" fmla="*/ 1783873 w 6072759"/>
              <a:gd name="connsiteY63" fmla="*/ 4825481 h 5609965"/>
              <a:gd name="connsiteX64" fmla="*/ 1696412 w 6072759"/>
              <a:gd name="connsiteY64" fmla="*/ 4652846 h 5609965"/>
              <a:gd name="connsiteX65" fmla="*/ 1458783 w 6072759"/>
              <a:gd name="connsiteY65" fmla="*/ 4652846 h 5609965"/>
              <a:gd name="connsiteX66" fmla="*/ 1352344 w 6072759"/>
              <a:gd name="connsiteY66" fmla="*/ 4871737 h 5609965"/>
              <a:gd name="connsiteX67" fmla="*/ 1122141 w 6072759"/>
              <a:gd name="connsiteY67" fmla="*/ 4956815 h 5609965"/>
              <a:gd name="connsiteX68" fmla="*/ 943093 w 6072759"/>
              <a:gd name="connsiteY68" fmla="*/ 4889083 h 5609965"/>
              <a:gd name="connsiteX69" fmla="*/ 917515 w 6072759"/>
              <a:gd name="connsiteY69" fmla="*/ 4771792 h 5609965"/>
              <a:gd name="connsiteX70" fmla="*/ 926072 w 6072759"/>
              <a:gd name="connsiteY70" fmla="*/ 4596037 h 5609965"/>
              <a:gd name="connsiteX71" fmla="*/ 941962 w 6072759"/>
              <a:gd name="connsiteY71" fmla="*/ 4289762 h 5609965"/>
              <a:gd name="connsiteX72" fmla="*/ 950519 w 6072759"/>
              <a:gd name="connsiteY72" fmla="*/ 4065510 h 5609965"/>
              <a:gd name="connsiteX73" fmla="*/ 939793 w 6072759"/>
              <a:gd name="connsiteY73" fmla="*/ 3752397 h 5609965"/>
              <a:gd name="connsiteX74" fmla="*/ 904313 w 6072759"/>
              <a:gd name="connsiteY74" fmla="*/ 3517796 h 5609965"/>
              <a:gd name="connsiteX75" fmla="*/ 5102437 w 6072759"/>
              <a:gd name="connsiteY75" fmla="*/ 2805380 h 5609965"/>
              <a:gd name="connsiteX76" fmla="*/ 5164321 w 6072759"/>
              <a:gd name="connsiteY76" fmla="*/ 2828486 h 5609965"/>
              <a:gd name="connsiteX77" fmla="*/ 5221253 w 6072759"/>
              <a:gd name="connsiteY77" fmla="*/ 2871398 h 5609965"/>
              <a:gd name="connsiteX78" fmla="*/ 5564495 w 6072759"/>
              <a:gd name="connsiteY78" fmla="*/ 3181684 h 5609965"/>
              <a:gd name="connsiteX79" fmla="*/ 5606577 w 6072759"/>
              <a:gd name="connsiteY79" fmla="*/ 3231815 h 5609965"/>
              <a:gd name="connsiteX80" fmla="*/ 5623901 w 6072759"/>
              <a:gd name="connsiteY80" fmla="*/ 3286818 h 5609965"/>
              <a:gd name="connsiteX81" fmla="*/ 5589249 w 6072759"/>
              <a:gd name="connsiteY81" fmla="*/ 3341812 h 5609965"/>
              <a:gd name="connsiteX82" fmla="*/ 5524889 w 6072759"/>
              <a:gd name="connsiteY82" fmla="*/ 3352483 h 5609965"/>
              <a:gd name="connsiteX83" fmla="*/ 1042931 w 6072759"/>
              <a:gd name="connsiteY83" fmla="*/ 3352483 h 5609965"/>
              <a:gd name="connsiteX84" fmla="*/ 597375 w 6072759"/>
              <a:gd name="connsiteY84" fmla="*/ 3365709 h 5609965"/>
              <a:gd name="connsiteX85" fmla="*/ 330041 w 6072759"/>
              <a:gd name="connsiteY85" fmla="*/ 3398772 h 5609965"/>
              <a:gd name="connsiteX86" fmla="*/ 224428 w 6072759"/>
              <a:gd name="connsiteY86" fmla="*/ 3155277 h 5609965"/>
              <a:gd name="connsiteX87" fmla="*/ 814377 w 6072759"/>
              <a:gd name="connsiteY87" fmla="*/ 3189937 h 5609965"/>
              <a:gd name="connsiteX88" fmla="*/ 1161746 w 6072759"/>
              <a:gd name="connsiteY88" fmla="*/ 3194888 h 5609965"/>
              <a:gd name="connsiteX89" fmla="*/ 4739393 w 6072759"/>
              <a:gd name="connsiteY89" fmla="*/ 3194888 h 5609965"/>
              <a:gd name="connsiteX90" fmla="*/ 4996825 w 6072759"/>
              <a:gd name="connsiteY90" fmla="*/ 2884602 h 5609965"/>
              <a:gd name="connsiteX91" fmla="*/ 5059533 w 6072759"/>
              <a:gd name="connsiteY91" fmla="*/ 2820234 h 5609965"/>
              <a:gd name="connsiteX92" fmla="*/ 5102437 w 6072759"/>
              <a:gd name="connsiteY92" fmla="*/ 2805380 h 5609965"/>
              <a:gd name="connsiteX93" fmla="*/ 818503 w 6072759"/>
              <a:gd name="connsiteY93" fmla="*/ 1920104 h 5609965"/>
              <a:gd name="connsiteX94" fmla="*/ 818503 w 6072759"/>
              <a:gd name="connsiteY94" fmla="*/ 2521604 h 5609965"/>
              <a:gd name="connsiteX95" fmla="*/ 1379573 w 6072759"/>
              <a:gd name="connsiteY95" fmla="*/ 2521604 h 5609965"/>
              <a:gd name="connsiteX96" fmla="*/ 1379573 w 6072759"/>
              <a:gd name="connsiteY96" fmla="*/ 1920104 h 5609965"/>
              <a:gd name="connsiteX97" fmla="*/ 818503 w 6072759"/>
              <a:gd name="connsiteY97" fmla="*/ 1920104 h 5609965"/>
              <a:gd name="connsiteX98" fmla="*/ 3670059 w 6072759"/>
              <a:gd name="connsiteY98" fmla="*/ 547545 h 5609965"/>
              <a:gd name="connsiteX99" fmla="*/ 3618902 w 6072759"/>
              <a:gd name="connsiteY99" fmla="*/ 550850 h 5609965"/>
              <a:gd name="connsiteX100" fmla="*/ 3557845 w 6072759"/>
              <a:gd name="connsiteY100" fmla="*/ 554155 h 5609965"/>
              <a:gd name="connsiteX101" fmla="*/ 3736892 w 6072759"/>
              <a:gd name="connsiteY101" fmla="*/ 897451 h 5609965"/>
              <a:gd name="connsiteX102" fmla="*/ 4118915 w 6072759"/>
              <a:gd name="connsiteY102" fmla="*/ 1379384 h 5609965"/>
              <a:gd name="connsiteX103" fmla="*/ 4382122 w 6072759"/>
              <a:gd name="connsiteY103" fmla="*/ 847110 h 5609965"/>
              <a:gd name="connsiteX104" fmla="*/ 4481960 w 6072759"/>
              <a:gd name="connsiteY104" fmla="*/ 547545 h 5609965"/>
              <a:gd name="connsiteX105" fmla="*/ 3670059 w 6072759"/>
              <a:gd name="connsiteY105" fmla="*/ 547545 h 5609965"/>
              <a:gd name="connsiteX106" fmla="*/ 4897813 w 6072759"/>
              <a:gd name="connsiteY106" fmla="*/ 65685 h 5609965"/>
              <a:gd name="connsiteX107" fmla="*/ 4947317 w 6072759"/>
              <a:gd name="connsiteY107" fmla="*/ 81362 h 5609965"/>
              <a:gd name="connsiteX108" fmla="*/ 4996825 w 6072759"/>
              <a:gd name="connsiteY108" fmla="*/ 111890 h 5609965"/>
              <a:gd name="connsiteX109" fmla="*/ 5313665 w 6072759"/>
              <a:gd name="connsiteY109" fmla="*/ 349520 h 5609965"/>
              <a:gd name="connsiteX110" fmla="*/ 5355745 w 6072759"/>
              <a:gd name="connsiteY110" fmla="*/ 399851 h 5609965"/>
              <a:gd name="connsiteX111" fmla="*/ 5373073 w 6072759"/>
              <a:gd name="connsiteY111" fmla="*/ 474935 h 5609965"/>
              <a:gd name="connsiteX112" fmla="*/ 5294685 w 6072759"/>
              <a:gd name="connsiteY112" fmla="*/ 578913 h 5609965"/>
              <a:gd name="connsiteX113" fmla="*/ 5043029 w 6072759"/>
              <a:gd name="connsiteY113" fmla="*/ 712599 h 5609965"/>
              <a:gd name="connsiteX114" fmla="*/ 4708037 w 6072759"/>
              <a:gd name="connsiteY114" fmla="*/ 1343915 h 5609965"/>
              <a:gd name="connsiteX115" fmla="*/ 4481960 w 6072759"/>
              <a:gd name="connsiteY115" fmla="*/ 1683193 h 5609965"/>
              <a:gd name="connsiteX116" fmla="*/ 5101613 w 6072759"/>
              <a:gd name="connsiteY116" fmla="*/ 2029347 h 5609965"/>
              <a:gd name="connsiteX117" fmla="*/ 6072759 w 6072759"/>
              <a:gd name="connsiteY117" fmla="*/ 2217549 h 5609965"/>
              <a:gd name="connsiteX118" fmla="*/ 6072759 w 6072759"/>
              <a:gd name="connsiteY118" fmla="*/ 2243988 h 5609965"/>
              <a:gd name="connsiteX119" fmla="*/ 5720441 w 6072759"/>
              <a:gd name="connsiteY119" fmla="*/ 2509019 h 5609965"/>
              <a:gd name="connsiteX120" fmla="*/ 5511689 w 6072759"/>
              <a:gd name="connsiteY120" fmla="*/ 2837872 h 5609965"/>
              <a:gd name="connsiteX121" fmla="*/ 4589225 w 6072759"/>
              <a:gd name="connsiteY121" fmla="*/ 2308309 h 5609965"/>
              <a:gd name="connsiteX122" fmla="*/ 4231129 w 6072759"/>
              <a:gd name="connsiteY122" fmla="*/ 1986203 h 5609965"/>
              <a:gd name="connsiteX123" fmla="*/ 3625503 w 6072759"/>
              <a:gd name="connsiteY123" fmla="*/ 2502948 h 5609965"/>
              <a:gd name="connsiteX124" fmla="*/ 2732742 w 6072759"/>
              <a:gd name="connsiteY124" fmla="*/ 3009769 h 5609965"/>
              <a:gd name="connsiteX125" fmla="*/ 2712939 w 6072759"/>
              <a:gd name="connsiteY125" fmla="*/ 2983323 h 5609965"/>
              <a:gd name="connsiteX126" fmla="*/ 3382098 w 6072759"/>
              <a:gd name="connsiteY126" fmla="*/ 2360302 h 5609965"/>
              <a:gd name="connsiteX127" fmla="*/ 3947294 w 6072759"/>
              <a:gd name="connsiteY127" fmla="*/ 1643535 h 5609965"/>
              <a:gd name="connsiteX128" fmla="*/ 3579298 w 6072759"/>
              <a:gd name="connsiteY128" fmla="*/ 1005344 h 5609965"/>
              <a:gd name="connsiteX129" fmla="*/ 3419228 w 6072759"/>
              <a:gd name="connsiteY129" fmla="*/ 560432 h 5609965"/>
              <a:gd name="connsiteX130" fmla="*/ 3333417 w 6072759"/>
              <a:gd name="connsiteY130" fmla="*/ 572003 h 5609965"/>
              <a:gd name="connsiteX131" fmla="*/ 3247606 w 6072759"/>
              <a:gd name="connsiteY131" fmla="*/ 593493 h 5609965"/>
              <a:gd name="connsiteX132" fmla="*/ 3181598 w 6072759"/>
              <a:gd name="connsiteY132" fmla="*/ 349520 h 5609965"/>
              <a:gd name="connsiteX133" fmla="*/ 3498438 w 6072759"/>
              <a:gd name="connsiteY133" fmla="*/ 381699 h 5609965"/>
              <a:gd name="connsiteX134" fmla="*/ 3736068 w 6072759"/>
              <a:gd name="connsiteY134" fmla="*/ 389125 h 5609965"/>
              <a:gd name="connsiteX135" fmla="*/ 4508363 w 6072759"/>
              <a:gd name="connsiteY135" fmla="*/ 389125 h 5609965"/>
              <a:gd name="connsiteX136" fmla="*/ 4759195 w 6072759"/>
              <a:gd name="connsiteY136" fmla="*/ 158096 h 5609965"/>
              <a:gd name="connsiteX137" fmla="*/ 4828505 w 6072759"/>
              <a:gd name="connsiteY137" fmla="*/ 94563 h 5609965"/>
              <a:gd name="connsiteX138" fmla="*/ 4897813 w 6072759"/>
              <a:gd name="connsiteY138" fmla="*/ 65685 h 5609965"/>
              <a:gd name="connsiteX139" fmla="*/ 2495112 w 6072759"/>
              <a:gd name="connsiteY139" fmla="*/ 89 h 5609965"/>
              <a:gd name="connsiteX140" fmla="*/ 2559470 w 6072759"/>
              <a:gd name="connsiteY140" fmla="*/ 25667 h 5609965"/>
              <a:gd name="connsiteX141" fmla="*/ 2613927 w 6072759"/>
              <a:gd name="connsiteY141" fmla="*/ 66097 h 5609965"/>
              <a:gd name="connsiteX142" fmla="*/ 2897762 w 6072759"/>
              <a:gd name="connsiteY142" fmla="*/ 330130 h 5609965"/>
              <a:gd name="connsiteX143" fmla="*/ 2937368 w 6072759"/>
              <a:gd name="connsiteY143" fmla="*/ 372051 h 5609965"/>
              <a:gd name="connsiteX144" fmla="*/ 2957170 w 6072759"/>
              <a:gd name="connsiteY144" fmla="*/ 428695 h 5609965"/>
              <a:gd name="connsiteX145" fmla="*/ 2922516 w 6072759"/>
              <a:gd name="connsiteY145" fmla="*/ 489435 h 5609965"/>
              <a:gd name="connsiteX146" fmla="*/ 2858158 w 6072759"/>
              <a:gd name="connsiteY146" fmla="*/ 500926 h 5609965"/>
              <a:gd name="connsiteX147" fmla="*/ 1874634 w 6072759"/>
              <a:gd name="connsiteY147" fmla="*/ 500926 h 5609965"/>
              <a:gd name="connsiteX148" fmla="*/ 1874634 w 6072759"/>
              <a:gd name="connsiteY148" fmla="*/ 990213 h 5609965"/>
              <a:gd name="connsiteX149" fmla="*/ 2336692 w 6072759"/>
              <a:gd name="connsiteY149" fmla="*/ 990213 h 5609965"/>
              <a:gd name="connsiteX150" fmla="*/ 2495112 w 6072759"/>
              <a:gd name="connsiteY150" fmla="*/ 824912 h 5609965"/>
              <a:gd name="connsiteX151" fmla="*/ 2538843 w 6072759"/>
              <a:gd name="connsiteY151" fmla="*/ 779455 h 5609965"/>
              <a:gd name="connsiteX152" fmla="*/ 2587524 w 6072759"/>
              <a:gd name="connsiteY152" fmla="*/ 758793 h 5609965"/>
              <a:gd name="connsiteX153" fmla="*/ 2633729 w 6072759"/>
              <a:gd name="connsiteY153" fmla="*/ 772017 h 5609965"/>
              <a:gd name="connsiteX154" fmla="*/ 2679935 w 6072759"/>
              <a:gd name="connsiteY154" fmla="*/ 805076 h 5609965"/>
              <a:gd name="connsiteX155" fmla="*/ 2910964 w 6072759"/>
              <a:gd name="connsiteY155" fmla="*/ 983601 h 5609965"/>
              <a:gd name="connsiteX156" fmla="*/ 2947268 w 6072759"/>
              <a:gd name="connsiteY156" fmla="*/ 1022217 h 5609965"/>
              <a:gd name="connsiteX157" fmla="*/ 2963770 w 6072759"/>
              <a:gd name="connsiteY157" fmla="*/ 1075576 h 5609965"/>
              <a:gd name="connsiteX158" fmla="*/ 2957995 w 6072759"/>
              <a:gd name="connsiteY158" fmla="*/ 1117443 h 5609965"/>
              <a:gd name="connsiteX159" fmla="*/ 2937368 w 6072759"/>
              <a:gd name="connsiteY159" fmla="*/ 1154418 h 5609965"/>
              <a:gd name="connsiteX160" fmla="*/ 2874659 w 6072759"/>
              <a:gd name="connsiteY160" fmla="*/ 1217210 h 5609965"/>
              <a:gd name="connsiteX161" fmla="*/ 2811952 w 6072759"/>
              <a:gd name="connsiteY161" fmla="*/ 1280002 h 5609965"/>
              <a:gd name="connsiteX162" fmla="*/ 2819378 w 6072759"/>
              <a:gd name="connsiteY162" fmla="*/ 1694419 h 5609965"/>
              <a:gd name="connsiteX163" fmla="*/ 2811952 w 6072759"/>
              <a:gd name="connsiteY163" fmla="*/ 1939934 h 5609965"/>
              <a:gd name="connsiteX164" fmla="*/ 2710464 w 6072759"/>
              <a:gd name="connsiteY164" fmla="*/ 2101050 h 5609965"/>
              <a:gd name="connsiteX165" fmla="*/ 2514914 w 6072759"/>
              <a:gd name="connsiteY165" fmla="*/ 2158060 h 5609965"/>
              <a:gd name="connsiteX166" fmla="*/ 2344118 w 6072759"/>
              <a:gd name="connsiteY166" fmla="*/ 2083699 h 5609965"/>
              <a:gd name="connsiteX167" fmla="*/ 2316890 w 6072759"/>
              <a:gd name="connsiteY167" fmla="*/ 1920104 h 5609965"/>
              <a:gd name="connsiteX168" fmla="*/ 1874634 w 6072759"/>
              <a:gd name="connsiteY168" fmla="*/ 1920104 h 5609965"/>
              <a:gd name="connsiteX169" fmla="*/ 1874634 w 6072759"/>
              <a:gd name="connsiteY169" fmla="*/ 2521604 h 5609965"/>
              <a:gd name="connsiteX170" fmla="*/ 2316890 w 6072759"/>
              <a:gd name="connsiteY170" fmla="*/ 2521604 h 5609965"/>
              <a:gd name="connsiteX171" fmla="*/ 2481910 w 6072759"/>
              <a:gd name="connsiteY171" fmla="*/ 2316697 h 5609965"/>
              <a:gd name="connsiteX172" fmla="*/ 2539668 w 6072759"/>
              <a:gd name="connsiteY172" fmla="*/ 2252251 h 5609965"/>
              <a:gd name="connsiteX173" fmla="*/ 2587524 w 6072759"/>
              <a:gd name="connsiteY173" fmla="*/ 2237379 h 5609965"/>
              <a:gd name="connsiteX174" fmla="*/ 2649406 w 6072759"/>
              <a:gd name="connsiteY174" fmla="*/ 2260513 h 5609965"/>
              <a:gd name="connsiteX175" fmla="*/ 2706338 w 6072759"/>
              <a:gd name="connsiteY175" fmla="*/ 2303478 h 5609965"/>
              <a:gd name="connsiteX176" fmla="*/ 2930766 w 6072759"/>
              <a:gd name="connsiteY176" fmla="*/ 2508384 h 5609965"/>
              <a:gd name="connsiteX177" fmla="*/ 2967896 w 6072759"/>
              <a:gd name="connsiteY177" fmla="*/ 2552783 h 5609965"/>
              <a:gd name="connsiteX178" fmla="*/ 2990174 w 6072759"/>
              <a:gd name="connsiteY178" fmla="*/ 2606967 h 5609965"/>
              <a:gd name="connsiteX179" fmla="*/ 2955520 w 6072759"/>
              <a:gd name="connsiteY179" fmla="*/ 2670170 h 5609965"/>
              <a:gd name="connsiteX180" fmla="*/ 2891162 w 6072759"/>
              <a:gd name="connsiteY180" fmla="*/ 2679198 h 5609965"/>
              <a:gd name="connsiteX181" fmla="*/ 818503 w 6072759"/>
              <a:gd name="connsiteY181" fmla="*/ 2679198 h 5609965"/>
              <a:gd name="connsiteX182" fmla="*/ 820978 w 6072759"/>
              <a:gd name="connsiteY182" fmla="*/ 2800683 h 5609965"/>
              <a:gd name="connsiteX183" fmla="*/ 798700 w 6072759"/>
              <a:gd name="connsiteY183" fmla="*/ 2857707 h 5609965"/>
              <a:gd name="connsiteX184" fmla="*/ 666684 w 6072759"/>
              <a:gd name="connsiteY184" fmla="*/ 2985802 h 5609965"/>
              <a:gd name="connsiteX185" fmla="*/ 495062 w 6072759"/>
              <a:gd name="connsiteY185" fmla="*/ 3029603 h 5609965"/>
              <a:gd name="connsiteX186" fmla="*/ 359745 w 6072759"/>
              <a:gd name="connsiteY186" fmla="*/ 2984976 h 5609965"/>
              <a:gd name="connsiteX187" fmla="*/ 303638 w 6072759"/>
              <a:gd name="connsiteY187" fmla="*/ 2831261 h 5609965"/>
              <a:gd name="connsiteX188" fmla="*/ 313539 w 6072759"/>
              <a:gd name="connsiteY188" fmla="*/ 2639247 h 5609965"/>
              <a:gd name="connsiteX189" fmla="*/ 323441 w 6072759"/>
              <a:gd name="connsiteY189" fmla="*/ 2442285 h 5609965"/>
              <a:gd name="connsiteX190" fmla="*/ 332517 w 6072759"/>
              <a:gd name="connsiteY190" fmla="*/ 2091306 h 5609965"/>
              <a:gd name="connsiteX191" fmla="*/ 340730 w 6072759"/>
              <a:gd name="connsiteY191" fmla="*/ 1909833 h 5609965"/>
              <a:gd name="connsiteX192" fmla="*/ 534088 w 6072759"/>
              <a:gd name="connsiteY192" fmla="*/ 1939296 h 5609965"/>
              <a:gd name="connsiteX193" fmla="*/ 862626 w 6072759"/>
              <a:gd name="connsiteY193" fmla="*/ 1781596 h 5609965"/>
              <a:gd name="connsiteX194" fmla="*/ 880194 w 6072759"/>
              <a:gd name="connsiteY194" fmla="*/ 1762509 h 5609965"/>
              <a:gd name="connsiteX195" fmla="*/ 2316890 w 6072759"/>
              <a:gd name="connsiteY195" fmla="*/ 1762509 h 5609965"/>
              <a:gd name="connsiteX196" fmla="*/ 2316890 w 6072759"/>
              <a:gd name="connsiteY196" fmla="*/ 1147807 h 5609965"/>
              <a:gd name="connsiteX197" fmla="*/ 941666 w 6072759"/>
              <a:gd name="connsiteY197" fmla="*/ 1147807 h 5609965"/>
              <a:gd name="connsiteX198" fmla="*/ 903129 w 6072759"/>
              <a:gd name="connsiteY198" fmla="*/ 1073650 h 5609965"/>
              <a:gd name="connsiteX199" fmla="*/ 844841 w 6072759"/>
              <a:gd name="connsiteY199" fmla="*/ 990213 h 5609965"/>
              <a:gd name="connsiteX200" fmla="*/ 1379573 w 6072759"/>
              <a:gd name="connsiteY200" fmla="*/ 990213 h 5609965"/>
              <a:gd name="connsiteX201" fmla="*/ 1379573 w 6072759"/>
              <a:gd name="connsiteY201" fmla="*/ 500926 h 5609965"/>
              <a:gd name="connsiteX202" fmla="*/ 818503 w 6072759"/>
              <a:gd name="connsiteY202" fmla="*/ 500926 h 5609965"/>
              <a:gd name="connsiteX203" fmla="*/ 818503 w 6072759"/>
              <a:gd name="connsiteY203" fmla="*/ 952510 h 5609965"/>
              <a:gd name="connsiteX204" fmla="*/ 809137 w 6072759"/>
              <a:gd name="connsiteY204" fmla="*/ 939103 h 5609965"/>
              <a:gd name="connsiteX205" fmla="*/ 401104 w 6072759"/>
              <a:gd name="connsiteY205" fmla="*/ 614289 h 5609965"/>
              <a:gd name="connsiteX206" fmla="*/ 327878 w 6072759"/>
              <a:gd name="connsiteY206" fmla="*/ 576141 h 5609965"/>
              <a:gd name="connsiteX207" fmla="*/ 325632 w 6072759"/>
              <a:gd name="connsiteY207" fmla="*/ 496979 h 5609965"/>
              <a:gd name="connsiteX208" fmla="*/ 290436 w 6072759"/>
              <a:gd name="connsiteY208" fmla="*/ 6690 h 5609965"/>
              <a:gd name="connsiteX209" fmla="*/ 844906 w 6072759"/>
              <a:gd name="connsiteY209" fmla="*/ 343332 h 5609965"/>
              <a:gd name="connsiteX210" fmla="*/ 2184873 w 6072759"/>
              <a:gd name="connsiteY210" fmla="*/ 343332 h 5609965"/>
              <a:gd name="connsiteX211" fmla="*/ 2396100 w 6072759"/>
              <a:gd name="connsiteY211" fmla="*/ 79299 h 5609965"/>
              <a:gd name="connsiteX212" fmla="*/ 2453032 w 6072759"/>
              <a:gd name="connsiteY212" fmla="*/ 14941 h 5609965"/>
              <a:gd name="connsiteX213" fmla="*/ 2495112 w 6072759"/>
              <a:gd name="connsiteY213" fmla="*/ 89 h 5609965"/>
              <a:gd name="connsiteX0" fmla="*/ 1854832 w 6072759"/>
              <a:gd name="connsiteY0" fmla="*/ 4652846 h 5609965"/>
              <a:gd name="connsiteX1" fmla="*/ 2093440 w 6072759"/>
              <a:gd name="connsiteY1" fmla="*/ 4764693 h 5609965"/>
              <a:gd name="connsiteX2" fmla="*/ 2329113 w 6072759"/>
              <a:gd name="connsiteY2" fmla="*/ 4935278 h 5609965"/>
              <a:gd name="connsiteX3" fmla="*/ 2435705 w 6072759"/>
              <a:gd name="connsiteY3" fmla="*/ 5174878 h 5609965"/>
              <a:gd name="connsiteX4" fmla="*/ 2423328 w 6072759"/>
              <a:gd name="connsiteY4" fmla="*/ 5266564 h 5609965"/>
              <a:gd name="connsiteX5" fmla="*/ 2336692 w 6072759"/>
              <a:gd name="connsiteY5" fmla="*/ 5412765 h 5609965"/>
              <a:gd name="connsiteX6" fmla="*/ 3155194 w 6072759"/>
              <a:gd name="connsiteY6" fmla="*/ 5412765 h 5609965"/>
              <a:gd name="connsiteX7" fmla="*/ 3356520 w 6072759"/>
              <a:gd name="connsiteY7" fmla="*/ 4936165 h 5609965"/>
              <a:gd name="connsiteX8" fmla="*/ 3419228 w 6072759"/>
              <a:gd name="connsiteY8" fmla="*/ 4652846 h 5609965"/>
              <a:gd name="connsiteX9" fmla="*/ 1854832 w 6072759"/>
              <a:gd name="connsiteY9" fmla="*/ 4652846 h 5609965"/>
              <a:gd name="connsiteX10" fmla="*/ 1458783 w 6072759"/>
              <a:gd name="connsiteY10" fmla="*/ 3979561 h 5609965"/>
              <a:gd name="connsiteX11" fmla="*/ 1458783 w 6072759"/>
              <a:gd name="connsiteY11" fmla="*/ 4495251 h 5609965"/>
              <a:gd name="connsiteX12" fmla="*/ 4250932 w 6072759"/>
              <a:gd name="connsiteY12" fmla="*/ 4495251 h 5609965"/>
              <a:gd name="connsiteX13" fmla="*/ 4250932 w 6072759"/>
              <a:gd name="connsiteY13" fmla="*/ 3979561 h 5609965"/>
              <a:gd name="connsiteX14" fmla="*/ 1458783 w 6072759"/>
              <a:gd name="connsiteY14" fmla="*/ 3979561 h 5609965"/>
              <a:gd name="connsiteX15" fmla="*/ 904313 w 6072759"/>
              <a:gd name="connsiteY15" fmla="*/ 3517796 h 5609965"/>
              <a:gd name="connsiteX16" fmla="*/ 1491787 w 6072759"/>
              <a:gd name="connsiteY16" fmla="*/ 3821967 h 5609965"/>
              <a:gd name="connsiteX17" fmla="*/ 4217928 w 6072759"/>
              <a:gd name="connsiteY17" fmla="*/ 3821967 h 5609965"/>
              <a:gd name="connsiteX18" fmla="*/ 4382948 w 6072759"/>
              <a:gd name="connsiteY18" fmla="*/ 3616982 h 5609965"/>
              <a:gd name="connsiteX19" fmla="*/ 4444006 w 6072759"/>
              <a:gd name="connsiteY19" fmla="*/ 3553338 h 5609965"/>
              <a:gd name="connsiteX20" fmla="*/ 4514964 w 6072759"/>
              <a:gd name="connsiteY20" fmla="*/ 3524408 h 5609965"/>
              <a:gd name="connsiteX21" fmla="*/ 4576845 w 6072759"/>
              <a:gd name="connsiteY21" fmla="*/ 3544245 h 5609965"/>
              <a:gd name="connsiteX22" fmla="*/ 4633781 w 6072759"/>
              <a:gd name="connsiteY22" fmla="*/ 3583920 h 5609965"/>
              <a:gd name="connsiteX23" fmla="*/ 4864809 w 6072759"/>
              <a:gd name="connsiteY23" fmla="*/ 3755842 h 5609965"/>
              <a:gd name="connsiteX24" fmla="*/ 4913489 w 6072759"/>
              <a:gd name="connsiteY24" fmla="*/ 3797967 h 5609965"/>
              <a:gd name="connsiteX25" fmla="*/ 4937417 w 6072759"/>
              <a:gd name="connsiteY25" fmla="*/ 3854798 h 5609965"/>
              <a:gd name="connsiteX26" fmla="*/ 4875533 w 6072759"/>
              <a:gd name="connsiteY26" fmla="*/ 3960778 h 5609965"/>
              <a:gd name="connsiteX27" fmla="*/ 4759195 w 6072759"/>
              <a:gd name="connsiteY27" fmla="*/ 4052287 h 5609965"/>
              <a:gd name="connsiteX28" fmla="*/ 4767753 w 6072759"/>
              <a:gd name="connsiteY28" fmla="*/ 4208003 h 5609965"/>
              <a:gd name="connsiteX29" fmla="*/ 4783641 w 6072759"/>
              <a:gd name="connsiteY29" fmla="*/ 4420910 h 5609965"/>
              <a:gd name="connsiteX30" fmla="*/ 4792197 w 6072759"/>
              <a:gd name="connsiteY30" fmla="*/ 4567481 h 5609965"/>
              <a:gd name="connsiteX31" fmla="*/ 4675861 w 6072759"/>
              <a:gd name="connsiteY31" fmla="*/ 4818941 h 5609965"/>
              <a:gd name="connsiteX32" fmla="*/ 4455557 w 6072759"/>
              <a:gd name="connsiteY32" fmla="*/ 4897343 h 5609965"/>
              <a:gd name="connsiteX33" fmla="*/ 4270734 w 6072759"/>
              <a:gd name="connsiteY33" fmla="*/ 4819699 h 5609965"/>
              <a:gd name="connsiteX34" fmla="*/ 4244330 w 6072759"/>
              <a:gd name="connsiteY34" fmla="*/ 4652846 h 5609965"/>
              <a:gd name="connsiteX35" fmla="*/ 3709664 w 6072759"/>
              <a:gd name="connsiteY35" fmla="*/ 4652846 h 5609965"/>
              <a:gd name="connsiteX36" fmla="*/ 4013302 w 6072759"/>
              <a:gd name="connsiteY36" fmla="*/ 4778399 h 5609965"/>
              <a:gd name="connsiteX37" fmla="*/ 4062808 w 6072759"/>
              <a:gd name="connsiteY37" fmla="*/ 4823829 h 5609965"/>
              <a:gd name="connsiteX38" fmla="*/ 4072709 w 6072759"/>
              <a:gd name="connsiteY38" fmla="*/ 4864304 h 5609965"/>
              <a:gd name="connsiteX39" fmla="*/ 4021552 w 6072759"/>
              <a:gd name="connsiteY39" fmla="*/ 4945251 h 5609965"/>
              <a:gd name="connsiteX40" fmla="*/ 3881286 w 6072759"/>
              <a:gd name="connsiteY40" fmla="*/ 4976639 h 5609965"/>
              <a:gd name="connsiteX41" fmla="*/ 3665934 w 6072759"/>
              <a:gd name="connsiteY41" fmla="*/ 5155054 h 5609965"/>
              <a:gd name="connsiteX42" fmla="*/ 3346618 w 6072759"/>
              <a:gd name="connsiteY42" fmla="*/ 5412765 h 5609965"/>
              <a:gd name="connsiteX43" fmla="*/ 5049633 w 6072759"/>
              <a:gd name="connsiteY43" fmla="*/ 5412765 h 5609965"/>
              <a:gd name="connsiteX44" fmla="*/ 5260857 w 6072759"/>
              <a:gd name="connsiteY44" fmla="*/ 5075759 h 5609965"/>
              <a:gd name="connsiteX45" fmla="*/ 5305413 w 6072759"/>
              <a:gd name="connsiteY45" fmla="*/ 5017939 h 5609965"/>
              <a:gd name="connsiteX46" fmla="*/ 5359869 w 6072759"/>
              <a:gd name="connsiteY46" fmla="*/ 4989855 h 5609965"/>
              <a:gd name="connsiteX47" fmla="*/ 5417627 w 6072759"/>
              <a:gd name="connsiteY47" fmla="*/ 5011331 h 5609965"/>
              <a:gd name="connsiteX48" fmla="*/ 5485285 w 6072759"/>
              <a:gd name="connsiteY48" fmla="*/ 5062543 h 5609965"/>
              <a:gd name="connsiteX49" fmla="*/ 5881335 w 6072759"/>
              <a:gd name="connsiteY49" fmla="*/ 5399549 h 5609965"/>
              <a:gd name="connsiteX50" fmla="*/ 5926717 w 6072759"/>
              <a:gd name="connsiteY50" fmla="*/ 5441483 h 5609965"/>
              <a:gd name="connsiteX51" fmla="*/ 5947345 w 6072759"/>
              <a:gd name="connsiteY51" fmla="*/ 5498129 h 5609965"/>
              <a:gd name="connsiteX52" fmla="*/ 5911865 w 6072759"/>
              <a:gd name="connsiteY52" fmla="*/ 5556407 h 5609965"/>
              <a:gd name="connsiteX53" fmla="*/ 5841729 w 6072759"/>
              <a:gd name="connsiteY53" fmla="*/ 5570360 h 5609965"/>
              <a:gd name="connsiteX54" fmla="*/ 818503 w 6072759"/>
              <a:gd name="connsiteY54" fmla="*/ 5570360 h 5609965"/>
              <a:gd name="connsiteX55" fmla="*/ 372947 w 6072759"/>
              <a:gd name="connsiteY55" fmla="*/ 5580262 h 5609965"/>
              <a:gd name="connsiteX56" fmla="*/ 105613 w 6072759"/>
              <a:gd name="connsiteY56" fmla="*/ 5609965 h 5609965"/>
              <a:gd name="connsiteX57" fmla="*/ 0 w 6072759"/>
              <a:gd name="connsiteY57" fmla="*/ 5373118 h 5609965"/>
              <a:gd name="connsiteX58" fmla="*/ 589949 w 6072759"/>
              <a:gd name="connsiteY58" fmla="*/ 5405332 h 5609965"/>
              <a:gd name="connsiteX59" fmla="*/ 937317 w 6072759"/>
              <a:gd name="connsiteY59" fmla="*/ 5412765 h 5609965"/>
              <a:gd name="connsiteX60" fmla="*/ 2026453 w 6072759"/>
              <a:gd name="connsiteY60" fmla="*/ 5412765 h 5609965"/>
              <a:gd name="connsiteX61" fmla="*/ 1934042 w 6072759"/>
              <a:gd name="connsiteY61" fmla="*/ 5307038 h 5609965"/>
              <a:gd name="connsiteX62" fmla="*/ 1881236 w 6072759"/>
              <a:gd name="connsiteY62" fmla="*/ 5161662 h 5609965"/>
              <a:gd name="connsiteX63" fmla="*/ 1783873 w 6072759"/>
              <a:gd name="connsiteY63" fmla="*/ 4825481 h 5609965"/>
              <a:gd name="connsiteX64" fmla="*/ 1696412 w 6072759"/>
              <a:gd name="connsiteY64" fmla="*/ 4652846 h 5609965"/>
              <a:gd name="connsiteX65" fmla="*/ 1458783 w 6072759"/>
              <a:gd name="connsiteY65" fmla="*/ 4652846 h 5609965"/>
              <a:gd name="connsiteX66" fmla="*/ 1352344 w 6072759"/>
              <a:gd name="connsiteY66" fmla="*/ 4871737 h 5609965"/>
              <a:gd name="connsiteX67" fmla="*/ 1122141 w 6072759"/>
              <a:gd name="connsiteY67" fmla="*/ 4956815 h 5609965"/>
              <a:gd name="connsiteX68" fmla="*/ 943093 w 6072759"/>
              <a:gd name="connsiteY68" fmla="*/ 4889083 h 5609965"/>
              <a:gd name="connsiteX69" fmla="*/ 917515 w 6072759"/>
              <a:gd name="connsiteY69" fmla="*/ 4771792 h 5609965"/>
              <a:gd name="connsiteX70" fmla="*/ 926072 w 6072759"/>
              <a:gd name="connsiteY70" fmla="*/ 4596037 h 5609965"/>
              <a:gd name="connsiteX71" fmla="*/ 941962 w 6072759"/>
              <a:gd name="connsiteY71" fmla="*/ 4289762 h 5609965"/>
              <a:gd name="connsiteX72" fmla="*/ 950519 w 6072759"/>
              <a:gd name="connsiteY72" fmla="*/ 4065510 h 5609965"/>
              <a:gd name="connsiteX73" fmla="*/ 939793 w 6072759"/>
              <a:gd name="connsiteY73" fmla="*/ 3752397 h 5609965"/>
              <a:gd name="connsiteX74" fmla="*/ 904313 w 6072759"/>
              <a:gd name="connsiteY74" fmla="*/ 3517796 h 5609965"/>
              <a:gd name="connsiteX75" fmla="*/ 5102437 w 6072759"/>
              <a:gd name="connsiteY75" fmla="*/ 2805380 h 5609965"/>
              <a:gd name="connsiteX76" fmla="*/ 5164321 w 6072759"/>
              <a:gd name="connsiteY76" fmla="*/ 2828486 h 5609965"/>
              <a:gd name="connsiteX77" fmla="*/ 5221253 w 6072759"/>
              <a:gd name="connsiteY77" fmla="*/ 2871398 h 5609965"/>
              <a:gd name="connsiteX78" fmla="*/ 5564495 w 6072759"/>
              <a:gd name="connsiteY78" fmla="*/ 3181684 h 5609965"/>
              <a:gd name="connsiteX79" fmla="*/ 5606577 w 6072759"/>
              <a:gd name="connsiteY79" fmla="*/ 3231815 h 5609965"/>
              <a:gd name="connsiteX80" fmla="*/ 5623901 w 6072759"/>
              <a:gd name="connsiteY80" fmla="*/ 3286818 h 5609965"/>
              <a:gd name="connsiteX81" fmla="*/ 5589249 w 6072759"/>
              <a:gd name="connsiteY81" fmla="*/ 3341812 h 5609965"/>
              <a:gd name="connsiteX82" fmla="*/ 5524889 w 6072759"/>
              <a:gd name="connsiteY82" fmla="*/ 3352483 h 5609965"/>
              <a:gd name="connsiteX83" fmla="*/ 1042931 w 6072759"/>
              <a:gd name="connsiteY83" fmla="*/ 3352483 h 5609965"/>
              <a:gd name="connsiteX84" fmla="*/ 597375 w 6072759"/>
              <a:gd name="connsiteY84" fmla="*/ 3365709 h 5609965"/>
              <a:gd name="connsiteX85" fmla="*/ 330041 w 6072759"/>
              <a:gd name="connsiteY85" fmla="*/ 3398772 h 5609965"/>
              <a:gd name="connsiteX86" fmla="*/ 224428 w 6072759"/>
              <a:gd name="connsiteY86" fmla="*/ 3155277 h 5609965"/>
              <a:gd name="connsiteX87" fmla="*/ 814377 w 6072759"/>
              <a:gd name="connsiteY87" fmla="*/ 3189937 h 5609965"/>
              <a:gd name="connsiteX88" fmla="*/ 1161746 w 6072759"/>
              <a:gd name="connsiteY88" fmla="*/ 3194888 h 5609965"/>
              <a:gd name="connsiteX89" fmla="*/ 4739393 w 6072759"/>
              <a:gd name="connsiteY89" fmla="*/ 3194888 h 5609965"/>
              <a:gd name="connsiteX90" fmla="*/ 4996825 w 6072759"/>
              <a:gd name="connsiteY90" fmla="*/ 2884602 h 5609965"/>
              <a:gd name="connsiteX91" fmla="*/ 5059533 w 6072759"/>
              <a:gd name="connsiteY91" fmla="*/ 2820234 h 5609965"/>
              <a:gd name="connsiteX92" fmla="*/ 5102437 w 6072759"/>
              <a:gd name="connsiteY92" fmla="*/ 2805380 h 5609965"/>
              <a:gd name="connsiteX93" fmla="*/ 818503 w 6072759"/>
              <a:gd name="connsiteY93" fmla="*/ 1920104 h 5609965"/>
              <a:gd name="connsiteX94" fmla="*/ 818503 w 6072759"/>
              <a:gd name="connsiteY94" fmla="*/ 2521604 h 5609965"/>
              <a:gd name="connsiteX95" fmla="*/ 1379573 w 6072759"/>
              <a:gd name="connsiteY95" fmla="*/ 2521604 h 5609965"/>
              <a:gd name="connsiteX96" fmla="*/ 1379573 w 6072759"/>
              <a:gd name="connsiteY96" fmla="*/ 1920104 h 5609965"/>
              <a:gd name="connsiteX97" fmla="*/ 818503 w 6072759"/>
              <a:gd name="connsiteY97" fmla="*/ 1920104 h 5609965"/>
              <a:gd name="connsiteX98" fmla="*/ 3670059 w 6072759"/>
              <a:gd name="connsiteY98" fmla="*/ 547545 h 5609965"/>
              <a:gd name="connsiteX99" fmla="*/ 3618902 w 6072759"/>
              <a:gd name="connsiteY99" fmla="*/ 550850 h 5609965"/>
              <a:gd name="connsiteX100" fmla="*/ 3557845 w 6072759"/>
              <a:gd name="connsiteY100" fmla="*/ 554155 h 5609965"/>
              <a:gd name="connsiteX101" fmla="*/ 3736892 w 6072759"/>
              <a:gd name="connsiteY101" fmla="*/ 897451 h 5609965"/>
              <a:gd name="connsiteX102" fmla="*/ 4118915 w 6072759"/>
              <a:gd name="connsiteY102" fmla="*/ 1379384 h 5609965"/>
              <a:gd name="connsiteX103" fmla="*/ 4382122 w 6072759"/>
              <a:gd name="connsiteY103" fmla="*/ 847110 h 5609965"/>
              <a:gd name="connsiteX104" fmla="*/ 4481960 w 6072759"/>
              <a:gd name="connsiteY104" fmla="*/ 547545 h 5609965"/>
              <a:gd name="connsiteX105" fmla="*/ 3670059 w 6072759"/>
              <a:gd name="connsiteY105" fmla="*/ 547545 h 5609965"/>
              <a:gd name="connsiteX106" fmla="*/ 4897813 w 6072759"/>
              <a:gd name="connsiteY106" fmla="*/ 65685 h 5609965"/>
              <a:gd name="connsiteX107" fmla="*/ 4947317 w 6072759"/>
              <a:gd name="connsiteY107" fmla="*/ 81362 h 5609965"/>
              <a:gd name="connsiteX108" fmla="*/ 4996825 w 6072759"/>
              <a:gd name="connsiteY108" fmla="*/ 111890 h 5609965"/>
              <a:gd name="connsiteX109" fmla="*/ 5313665 w 6072759"/>
              <a:gd name="connsiteY109" fmla="*/ 349520 h 5609965"/>
              <a:gd name="connsiteX110" fmla="*/ 5355745 w 6072759"/>
              <a:gd name="connsiteY110" fmla="*/ 399851 h 5609965"/>
              <a:gd name="connsiteX111" fmla="*/ 5373073 w 6072759"/>
              <a:gd name="connsiteY111" fmla="*/ 474935 h 5609965"/>
              <a:gd name="connsiteX112" fmla="*/ 5294685 w 6072759"/>
              <a:gd name="connsiteY112" fmla="*/ 578913 h 5609965"/>
              <a:gd name="connsiteX113" fmla="*/ 5043029 w 6072759"/>
              <a:gd name="connsiteY113" fmla="*/ 712599 h 5609965"/>
              <a:gd name="connsiteX114" fmla="*/ 4708037 w 6072759"/>
              <a:gd name="connsiteY114" fmla="*/ 1343915 h 5609965"/>
              <a:gd name="connsiteX115" fmla="*/ 4481960 w 6072759"/>
              <a:gd name="connsiteY115" fmla="*/ 1683193 h 5609965"/>
              <a:gd name="connsiteX116" fmla="*/ 5101613 w 6072759"/>
              <a:gd name="connsiteY116" fmla="*/ 2029347 h 5609965"/>
              <a:gd name="connsiteX117" fmla="*/ 6072759 w 6072759"/>
              <a:gd name="connsiteY117" fmla="*/ 2217549 h 5609965"/>
              <a:gd name="connsiteX118" fmla="*/ 6072759 w 6072759"/>
              <a:gd name="connsiteY118" fmla="*/ 2243988 h 5609965"/>
              <a:gd name="connsiteX119" fmla="*/ 5720441 w 6072759"/>
              <a:gd name="connsiteY119" fmla="*/ 2509019 h 5609965"/>
              <a:gd name="connsiteX120" fmla="*/ 5511689 w 6072759"/>
              <a:gd name="connsiteY120" fmla="*/ 2837872 h 5609965"/>
              <a:gd name="connsiteX121" fmla="*/ 4589225 w 6072759"/>
              <a:gd name="connsiteY121" fmla="*/ 2308309 h 5609965"/>
              <a:gd name="connsiteX122" fmla="*/ 4231129 w 6072759"/>
              <a:gd name="connsiteY122" fmla="*/ 1986203 h 5609965"/>
              <a:gd name="connsiteX123" fmla="*/ 3625503 w 6072759"/>
              <a:gd name="connsiteY123" fmla="*/ 2502948 h 5609965"/>
              <a:gd name="connsiteX124" fmla="*/ 2732742 w 6072759"/>
              <a:gd name="connsiteY124" fmla="*/ 3009769 h 5609965"/>
              <a:gd name="connsiteX125" fmla="*/ 2712939 w 6072759"/>
              <a:gd name="connsiteY125" fmla="*/ 2983323 h 5609965"/>
              <a:gd name="connsiteX126" fmla="*/ 3382098 w 6072759"/>
              <a:gd name="connsiteY126" fmla="*/ 2360302 h 5609965"/>
              <a:gd name="connsiteX127" fmla="*/ 3947294 w 6072759"/>
              <a:gd name="connsiteY127" fmla="*/ 1643535 h 5609965"/>
              <a:gd name="connsiteX128" fmla="*/ 3579298 w 6072759"/>
              <a:gd name="connsiteY128" fmla="*/ 1005344 h 5609965"/>
              <a:gd name="connsiteX129" fmla="*/ 3419228 w 6072759"/>
              <a:gd name="connsiteY129" fmla="*/ 560432 h 5609965"/>
              <a:gd name="connsiteX130" fmla="*/ 3333417 w 6072759"/>
              <a:gd name="connsiteY130" fmla="*/ 572003 h 5609965"/>
              <a:gd name="connsiteX131" fmla="*/ 3247606 w 6072759"/>
              <a:gd name="connsiteY131" fmla="*/ 593493 h 5609965"/>
              <a:gd name="connsiteX132" fmla="*/ 3181598 w 6072759"/>
              <a:gd name="connsiteY132" fmla="*/ 349520 h 5609965"/>
              <a:gd name="connsiteX133" fmla="*/ 3498438 w 6072759"/>
              <a:gd name="connsiteY133" fmla="*/ 381699 h 5609965"/>
              <a:gd name="connsiteX134" fmla="*/ 3736068 w 6072759"/>
              <a:gd name="connsiteY134" fmla="*/ 389125 h 5609965"/>
              <a:gd name="connsiteX135" fmla="*/ 4508363 w 6072759"/>
              <a:gd name="connsiteY135" fmla="*/ 389125 h 5609965"/>
              <a:gd name="connsiteX136" fmla="*/ 4759195 w 6072759"/>
              <a:gd name="connsiteY136" fmla="*/ 158096 h 5609965"/>
              <a:gd name="connsiteX137" fmla="*/ 4828505 w 6072759"/>
              <a:gd name="connsiteY137" fmla="*/ 94563 h 5609965"/>
              <a:gd name="connsiteX138" fmla="*/ 4897813 w 6072759"/>
              <a:gd name="connsiteY138" fmla="*/ 65685 h 5609965"/>
              <a:gd name="connsiteX139" fmla="*/ 2495112 w 6072759"/>
              <a:gd name="connsiteY139" fmla="*/ 89 h 5609965"/>
              <a:gd name="connsiteX140" fmla="*/ 2559470 w 6072759"/>
              <a:gd name="connsiteY140" fmla="*/ 25667 h 5609965"/>
              <a:gd name="connsiteX141" fmla="*/ 2613927 w 6072759"/>
              <a:gd name="connsiteY141" fmla="*/ 66097 h 5609965"/>
              <a:gd name="connsiteX142" fmla="*/ 2897762 w 6072759"/>
              <a:gd name="connsiteY142" fmla="*/ 330130 h 5609965"/>
              <a:gd name="connsiteX143" fmla="*/ 2937368 w 6072759"/>
              <a:gd name="connsiteY143" fmla="*/ 372051 h 5609965"/>
              <a:gd name="connsiteX144" fmla="*/ 2957170 w 6072759"/>
              <a:gd name="connsiteY144" fmla="*/ 428695 h 5609965"/>
              <a:gd name="connsiteX145" fmla="*/ 2922516 w 6072759"/>
              <a:gd name="connsiteY145" fmla="*/ 489435 h 5609965"/>
              <a:gd name="connsiteX146" fmla="*/ 2858158 w 6072759"/>
              <a:gd name="connsiteY146" fmla="*/ 500926 h 5609965"/>
              <a:gd name="connsiteX147" fmla="*/ 1874634 w 6072759"/>
              <a:gd name="connsiteY147" fmla="*/ 500926 h 5609965"/>
              <a:gd name="connsiteX148" fmla="*/ 1874634 w 6072759"/>
              <a:gd name="connsiteY148" fmla="*/ 990213 h 5609965"/>
              <a:gd name="connsiteX149" fmla="*/ 2336692 w 6072759"/>
              <a:gd name="connsiteY149" fmla="*/ 990213 h 5609965"/>
              <a:gd name="connsiteX150" fmla="*/ 2495112 w 6072759"/>
              <a:gd name="connsiteY150" fmla="*/ 824912 h 5609965"/>
              <a:gd name="connsiteX151" fmla="*/ 2538843 w 6072759"/>
              <a:gd name="connsiteY151" fmla="*/ 779455 h 5609965"/>
              <a:gd name="connsiteX152" fmla="*/ 2587524 w 6072759"/>
              <a:gd name="connsiteY152" fmla="*/ 758793 h 5609965"/>
              <a:gd name="connsiteX153" fmla="*/ 2633729 w 6072759"/>
              <a:gd name="connsiteY153" fmla="*/ 772017 h 5609965"/>
              <a:gd name="connsiteX154" fmla="*/ 2679935 w 6072759"/>
              <a:gd name="connsiteY154" fmla="*/ 805076 h 5609965"/>
              <a:gd name="connsiteX155" fmla="*/ 2910964 w 6072759"/>
              <a:gd name="connsiteY155" fmla="*/ 983601 h 5609965"/>
              <a:gd name="connsiteX156" fmla="*/ 2947268 w 6072759"/>
              <a:gd name="connsiteY156" fmla="*/ 1022217 h 5609965"/>
              <a:gd name="connsiteX157" fmla="*/ 2963770 w 6072759"/>
              <a:gd name="connsiteY157" fmla="*/ 1075576 h 5609965"/>
              <a:gd name="connsiteX158" fmla="*/ 2957995 w 6072759"/>
              <a:gd name="connsiteY158" fmla="*/ 1117443 h 5609965"/>
              <a:gd name="connsiteX159" fmla="*/ 2937368 w 6072759"/>
              <a:gd name="connsiteY159" fmla="*/ 1154418 h 5609965"/>
              <a:gd name="connsiteX160" fmla="*/ 2874659 w 6072759"/>
              <a:gd name="connsiteY160" fmla="*/ 1217210 h 5609965"/>
              <a:gd name="connsiteX161" fmla="*/ 2811952 w 6072759"/>
              <a:gd name="connsiteY161" fmla="*/ 1280002 h 5609965"/>
              <a:gd name="connsiteX162" fmla="*/ 2819378 w 6072759"/>
              <a:gd name="connsiteY162" fmla="*/ 1694419 h 5609965"/>
              <a:gd name="connsiteX163" fmla="*/ 2811952 w 6072759"/>
              <a:gd name="connsiteY163" fmla="*/ 1939934 h 5609965"/>
              <a:gd name="connsiteX164" fmla="*/ 2710464 w 6072759"/>
              <a:gd name="connsiteY164" fmla="*/ 2101050 h 5609965"/>
              <a:gd name="connsiteX165" fmla="*/ 2514914 w 6072759"/>
              <a:gd name="connsiteY165" fmla="*/ 2158060 h 5609965"/>
              <a:gd name="connsiteX166" fmla="*/ 2344118 w 6072759"/>
              <a:gd name="connsiteY166" fmla="*/ 2083699 h 5609965"/>
              <a:gd name="connsiteX167" fmla="*/ 2316890 w 6072759"/>
              <a:gd name="connsiteY167" fmla="*/ 1920104 h 5609965"/>
              <a:gd name="connsiteX168" fmla="*/ 1874634 w 6072759"/>
              <a:gd name="connsiteY168" fmla="*/ 1920104 h 5609965"/>
              <a:gd name="connsiteX169" fmla="*/ 1874634 w 6072759"/>
              <a:gd name="connsiteY169" fmla="*/ 2521604 h 5609965"/>
              <a:gd name="connsiteX170" fmla="*/ 2316890 w 6072759"/>
              <a:gd name="connsiteY170" fmla="*/ 2521604 h 5609965"/>
              <a:gd name="connsiteX171" fmla="*/ 2481910 w 6072759"/>
              <a:gd name="connsiteY171" fmla="*/ 2316697 h 5609965"/>
              <a:gd name="connsiteX172" fmla="*/ 2539668 w 6072759"/>
              <a:gd name="connsiteY172" fmla="*/ 2252251 h 5609965"/>
              <a:gd name="connsiteX173" fmla="*/ 2587524 w 6072759"/>
              <a:gd name="connsiteY173" fmla="*/ 2237379 h 5609965"/>
              <a:gd name="connsiteX174" fmla="*/ 2649406 w 6072759"/>
              <a:gd name="connsiteY174" fmla="*/ 2260513 h 5609965"/>
              <a:gd name="connsiteX175" fmla="*/ 2706338 w 6072759"/>
              <a:gd name="connsiteY175" fmla="*/ 2303478 h 5609965"/>
              <a:gd name="connsiteX176" fmla="*/ 2930766 w 6072759"/>
              <a:gd name="connsiteY176" fmla="*/ 2508384 h 5609965"/>
              <a:gd name="connsiteX177" fmla="*/ 2967896 w 6072759"/>
              <a:gd name="connsiteY177" fmla="*/ 2552783 h 5609965"/>
              <a:gd name="connsiteX178" fmla="*/ 2990174 w 6072759"/>
              <a:gd name="connsiteY178" fmla="*/ 2606967 h 5609965"/>
              <a:gd name="connsiteX179" fmla="*/ 2955520 w 6072759"/>
              <a:gd name="connsiteY179" fmla="*/ 2670170 h 5609965"/>
              <a:gd name="connsiteX180" fmla="*/ 2891162 w 6072759"/>
              <a:gd name="connsiteY180" fmla="*/ 2679198 h 5609965"/>
              <a:gd name="connsiteX181" fmla="*/ 818503 w 6072759"/>
              <a:gd name="connsiteY181" fmla="*/ 2679198 h 5609965"/>
              <a:gd name="connsiteX182" fmla="*/ 820978 w 6072759"/>
              <a:gd name="connsiteY182" fmla="*/ 2800683 h 5609965"/>
              <a:gd name="connsiteX183" fmla="*/ 798700 w 6072759"/>
              <a:gd name="connsiteY183" fmla="*/ 2857707 h 5609965"/>
              <a:gd name="connsiteX184" fmla="*/ 666684 w 6072759"/>
              <a:gd name="connsiteY184" fmla="*/ 2985802 h 5609965"/>
              <a:gd name="connsiteX185" fmla="*/ 495062 w 6072759"/>
              <a:gd name="connsiteY185" fmla="*/ 3029603 h 5609965"/>
              <a:gd name="connsiteX186" fmla="*/ 359745 w 6072759"/>
              <a:gd name="connsiteY186" fmla="*/ 2984976 h 5609965"/>
              <a:gd name="connsiteX187" fmla="*/ 303638 w 6072759"/>
              <a:gd name="connsiteY187" fmla="*/ 2831261 h 5609965"/>
              <a:gd name="connsiteX188" fmla="*/ 313539 w 6072759"/>
              <a:gd name="connsiteY188" fmla="*/ 2639247 h 5609965"/>
              <a:gd name="connsiteX189" fmla="*/ 323441 w 6072759"/>
              <a:gd name="connsiteY189" fmla="*/ 2442285 h 5609965"/>
              <a:gd name="connsiteX190" fmla="*/ 332517 w 6072759"/>
              <a:gd name="connsiteY190" fmla="*/ 2091306 h 5609965"/>
              <a:gd name="connsiteX191" fmla="*/ 340730 w 6072759"/>
              <a:gd name="connsiteY191" fmla="*/ 1909833 h 5609965"/>
              <a:gd name="connsiteX192" fmla="*/ 534088 w 6072759"/>
              <a:gd name="connsiteY192" fmla="*/ 1939296 h 5609965"/>
              <a:gd name="connsiteX193" fmla="*/ 862626 w 6072759"/>
              <a:gd name="connsiteY193" fmla="*/ 1781596 h 5609965"/>
              <a:gd name="connsiteX194" fmla="*/ 880194 w 6072759"/>
              <a:gd name="connsiteY194" fmla="*/ 1762509 h 5609965"/>
              <a:gd name="connsiteX195" fmla="*/ 2316890 w 6072759"/>
              <a:gd name="connsiteY195" fmla="*/ 1762509 h 5609965"/>
              <a:gd name="connsiteX196" fmla="*/ 2316890 w 6072759"/>
              <a:gd name="connsiteY196" fmla="*/ 1147807 h 5609965"/>
              <a:gd name="connsiteX197" fmla="*/ 941666 w 6072759"/>
              <a:gd name="connsiteY197" fmla="*/ 1147807 h 5609965"/>
              <a:gd name="connsiteX198" fmla="*/ 903129 w 6072759"/>
              <a:gd name="connsiteY198" fmla="*/ 1073650 h 5609965"/>
              <a:gd name="connsiteX199" fmla="*/ 844841 w 6072759"/>
              <a:gd name="connsiteY199" fmla="*/ 990213 h 5609965"/>
              <a:gd name="connsiteX200" fmla="*/ 1379573 w 6072759"/>
              <a:gd name="connsiteY200" fmla="*/ 990213 h 5609965"/>
              <a:gd name="connsiteX201" fmla="*/ 1379573 w 6072759"/>
              <a:gd name="connsiteY201" fmla="*/ 500926 h 5609965"/>
              <a:gd name="connsiteX202" fmla="*/ 818503 w 6072759"/>
              <a:gd name="connsiteY202" fmla="*/ 500926 h 5609965"/>
              <a:gd name="connsiteX203" fmla="*/ 818503 w 6072759"/>
              <a:gd name="connsiteY203" fmla="*/ 952510 h 5609965"/>
              <a:gd name="connsiteX204" fmla="*/ 809137 w 6072759"/>
              <a:gd name="connsiteY204" fmla="*/ 939103 h 5609965"/>
              <a:gd name="connsiteX205" fmla="*/ 401104 w 6072759"/>
              <a:gd name="connsiteY205" fmla="*/ 614289 h 5609965"/>
              <a:gd name="connsiteX206" fmla="*/ 327878 w 6072759"/>
              <a:gd name="connsiteY206" fmla="*/ 576141 h 5609965"/>
              <a:gd name="connsiteX207" fmla="*/ 325632 w 6072759"/>
              <a:gd name="connsiteY207" fmla="*/ 496979 h 5609965"/>
              <a:gd name="connsiteX208" fmla="*/ 290436 w 6072759"/>
              <a:gd name="connsiteY208" fmla="*/ 6690 h 5609965"/>
              <a:gd name="connsiteX209" fmla="*/ 844906 w 6072759"/>
              <a:gd name="connsiteY209" fmla="*/ 343332 h 5609965"/>
              <a:gd name="connsiteX210" fmla="*/ 2184873 w 6072759"/>
              <a:gd name="connsiteY210" fmla="*/ 343332 h 5609965"/>
              <a:gd name="connsiteX211" fmla="*/ 2396100 w 6072759"/>
              <a:gd name="connsiteY211" fmla="*/ 79299 h 5609965"/>
              <a:gd name="connsiteX212" fmla="*/ 2453032 w 6072759"/>
              <a:gd name="connsiteY212" fmla="*/ 14941 h 5609965"/>
              <a:gd name="connsiteX213" fmla="*/ 2495112 w 6072759"/>
              <a:gd name="connsiteY213" fmla="*/ 89 h 5609965"/>
              <a:gd name="connsiteX0" fmla="*/ 1854832 w 6072759"/>
              <a:gd name="connsiteY0" fmla="*/ 4652846 h 5609965"/>
              <a:gd name="connsiteX1" fmla="*/ 2093440 w 6072759"/>
              <a:gd name="connsiteY1" fmla="*/ 4764693 h 5609965"/>
              <a:gd name="connsiteX2" fmla="*/ 2329113 w 6072759"/>
              <a:gd name="connsiteY2" fmla="*/ 4935278 h 5609965"/>
              <a:gd name="connsiteX3" fmla="*/ 2435705 w 6072759"/>
              <a:gd name="connsiteY3" fmla="*/ 5174878 h 5609965"/>
              <a:gd name="connsiteX4" fmla="*/ 2423328 w 6072759"/>
              <a:gd name="connsiteY4" fmla="*/ 5266564 h 5609965"/>
              <a:gd name="connsiteX5" fmla="*/ 2336692 w 6072759"/>
              <a:gd name="connsiteY5" fmla="*/ 5412765 h 5609965"/>
              <a:gd name="connsiteX6" fmla="*/ 3155194 w 6072759"/>
              <a:gd name="connsiteY6" fmla="*/ 5412765 h 5609965"/>
              <a:gd name="connsiteX7" fmla="*/ 3356520 w 6072759"/>
              <a:gd name="connsiteY7" fmla="*/ 4936165 h 5609965"/>
              <a:gd name="connsiteX8" fmla="*/ 3419228 w 6072759"/>
              <a:gd name="connsiteY8" fmla="*/ 4652846 h 5609965"/>
              <a:gd name="connsiteX9" fmla="*/ 1854832 w 6072759"/>
              <a:gd name="connsiteY9" fmla="*/ 4652846 h 5609965"/>
              <a:gd name="connsiteX10" fmla="*/ 1458783 w 6072759"/>
              <a:gd name="connsiteY10" fmla="*/ 3979561 h 5609965"/>
              <a:gd name="connsiteX11" fmla="*/ 1458783 w 6072759"/>
              <a:gd name="connsiteY11" fmla="*/ 4495251 h 5609965"/>
              <a:gd name="connsiteX12" fmla="*/ 4250932 w 6072759"/>
              <a:gd name="connsiteY12" fmla="*/ 4495251 h 5609965"/>
              <a:gd name="connsiteX13" fmla="*/ 4250932 w 6072759"/>
              <a:gd name="connsiteY13" fmla="*/ 3979561 h 5609965"/>
              <a:gd name="connsiteX14" fmla="*/ 1458783 w 6072759"/>
              <a:gd name="connsiteY14" fmla="*/ 3979561 h 5609965"/>
              <a:gd name="connsiteX15" fmla="*/ 904313 w 6072759"/>
              <a:gd name="connsiteY15" fmla="*/ 3517796 h 5609965"/>
              <a:gd name="connsiteX16" fmla="*/ 1491787 w 6072759"/>
              <a:gd name="connsiteY16" fmla="*/ 3821967 h 5609965"/>
              <a:gd name="connsiteX17" fmla="*/ 4217928 w 6072759"/>
              <a:gd name="connsiteY17" fmla="*/ 3821967 h 5609965"/>
              <a:gd name="connsiteX18" fmla="*/ 4382948 w 6072759"/>
              <a:gd name="connsiteY18" fmla="*/ 3616982 h 5609965"/>
              <a:gd name="connsiteX19" fmla="*/ 4444006 w 6072759"/>
              <a:gd name="connsiteY19" fmla="*/ 3553338 h 5609965"/>
              <a:gd name="connsiteX20" fmla="*/ 4514964 w 6072759"/>
              <a:gd name="connsiteY20" fmla="*/ 3524408 h 5609965"/>
              <a:gd name="connsiteX21" fmla="*/ 4576845 w 6072759"/>
              <a:gd name="connsiteY21" fmla="*/ 3544245 h 5609965"/>
              <a:gd name="connsiteX22" fmla="*/ 4633781 w 6072759"/>
              <a:gd name="connsiteY22" fmla="*/ 3583920 h 5609965"/>
              <a:gd name="connsiteX23" fmla="*/ 4864809 w 6072759"/>
              <a:gd name="connsiteY23" fmla="*/ 3755842 h 5609965"/>
              <a:gd name="connsiteX24" fmla="*/ 4913489 w 6072759"/>
              <a:gd name="connsiteY24" fmla="*/ 3797967 h 5609965"/>
              <a:gd name="connsiteX25" fmla="*/ 4937417 w 6072759"/>
              <a:gd name="connsiteY25" fmla="*/ 3854798 h 5609965"/>
              <a:gd name="connsiteX26" fmla="*/ 4875533 w 6072759"/>
              <a:gd name="connsiteY26" fmla="*/ 3960778 h 5609965"/>
              <a:gd name="connsiteX27" fmla="*/ 4759195 w 6072759"/>
              <a:gd name="connsiteY27" fmla="*/ 4052287 h 5609965"/>
              <a:gd name="connsiteX28" fmla="*/ 4767753 w 6072759"/>
              <a:gd name="connsiteY28" fmla="*/ 4208003 h 5609965"/>
              <a:gd name="connsiteX29" fmla="*/ 4783641 w 6072759"/>
              <a:gd name="connsiteY29" fmla="*/ 4420910 h 5609965"/>
              <a:gd name="connsiteX30" fmla="*/ 4792197 w 6072759"/>
              <a:gd name="connsiteY30" fmla="*/ 4567481 h 5609965"/>
              <a:gd name="connsiteX31" fmla="*/ 4675861 w 6072759"/>
              <a:gd name="connsiteY31" fmla="*/ 4818941 h 5609965"/>
              <a:gd name="connsiteX32" fmla="*/ 4455557 w 6072759"/>
              <a:gd name="connsiteY32" fmla="*/ 4897343 h 5609965"/>
              <a:gd name="connsiteX33" fmla="*/ 4270734 w 6072759"/>
              <a:gd name="connsiteY33" fmla="*/ 4819699 h 5609965"/>
              <a:gd name="connsiteX34" fmla="*/ 4244330 w 6072759"/>
              <a:gd name="connsiteY34" fmla="*/ 4652846 h 5609965"/>
              <a:gd name="connsiteX35" fmla="*/ 3709664 w 6072759"/>
              <a:gd name="connsiteY35" fmla="*/ 4652846 h 5609965"/>
              <a:gd name="connsiteX36" fmla="*/ 4013302 w 6072759"/>
              <a:gd name="connsiteY36" fmla="*/ 4778399 h 5609965"/>
              <a:gd name="connsiteX37" fmla="*/ 4062808 w 6072759"/>
              <a:gd name="connsiteY37" fmla="*/ 4823829 h 5609965"/>
              <a:gd name="connsiteX38" fmla="*/ 4072709 w 6072759"/>
              <a:gd name="connsiteY38" fmla="*/ 4864304 h 5609965"/>
              <a:gd name="connsiteX39" fmla="*/ 4021552 w 6072759"/>
              <a:gd name="connsiteY39" fmla="*/ 4945251 h 5609965"/>
              <a:gd name="connsiteX40" fmla="*/ 3881286 w 6072759"/>
              <a:gd name="connsiteY40" fmla="*/ 4976639 h 5609965"/>
              <a:gd name="connsiteX41" fmla="*/ 3665934 w 6072759"/>
              <a:gd name="connsiteY41" fmla="*/ 5155054 h 5609965"/>
              <a:gd name="connsiteX42" fmla="*/ 3346618 w 6072759"/>
              <a:gd name="connsiteY42" fmla="*/ 5412765 h 5609965"/>
              <a:gd name="connsiteX43" fmla="*/ 5049633 w 6072759"/>
              <a:gd name="connsiteY43" fmla="*/ 5412765 h 5609965"/>
              <a:gd name="connsiteX44" fmla="*/ 5260857 w 6072759"/>
              <a:gd name="connsiteY44" fmla="*/ 5075759 h 5609965"/>
              <a:gd name="connsiteX45" fmla="*/ 5305413 w 6072759"/>
              <a:gd name="connsiteY45" fmla="*/ 5017939 h 5609965"/>
              <a:gd name="connsiteX46" fmla="*/ 5359869 w 6072759"/>
              <a:gd name="connsiteY46" fmla="*/ 4989855 h 5609965"/>
              <a:gd name="connsiteX47" fmla="*/ 5417627 w 6072759"/>
              <a:gd name="connsiteY47" fmla="*/ 5011331 h 5609965"/>
              <a:gd name="connsiteX48" fmla="*/ 5485285 w 6072759"/>
              <a:gd name="connsiteY48" fmla="*/ 5062543 h 5609965"/>
              <a:gd name="connsiteX49" fmla="*/ 5881335 w 6072759"/>
              <a:gd name="connsiteY49" fmla="*/ 5399549 h 5609965"/>
              <a:gd name="connsiteX50" fmla="*/ 5926717 w 6072759"/>
              <a:gd name="connsiteY50" fmla="*/ 5441483 h 5609965"/>
              <a:gd name="connsiteX51" fmla="*/ 5947345 w 6072759"/>
              <a:gd name="connsiteY51" fmla="*/ 5498129 h 5609965"/>
              <a:gd name="connsiteX52" fmla="*/ 5911865 w 6072759"/>
              <a:gd name="connsiteY52" fmla="*/ 5556407 h 5609965"/>
              <a:gd name="connsiteX53" fmla="*/ 5841729 w 6072759"/>
              <a:gd name="connsiteY53" fmla="*/ 5570360 h 5609965"/>
              <a:gd name="connsiteX54" fmla="*/ 818503 w 6072759"/>
              <a:gd name="connsiteY54" fmla="*/ 5570360 h 5609965"/>
              <a:gd name="connsiteX55" fmla="*/ 372947 w 6072759"/>
              <a:gd name="connsiteY55" fmla="*/ 5580262 h 5609965"/>
              <a:gd name="connsiteX56" fmla="*/ 105613 w 6072759"/>
              <a:gd name="connsiteY56" fmla="*/ 5609965 h 5609965"/>
              <a:gd name="connsiteX57" fmla="*/ 0 w 6072759"/>
              <a:gd name="connsiteY57" fmla="*/ 5373118 h 5609965"/>
              <a:gd name="connsiteX58" fmla="*/ 589949 w 6072759"/>
              <a:gd name="connsiteY58" fmla="*/ 5405332 h 5609965"/>
              <a:gd name="connsiteX59" fmla="*/ 937317 w 6072759"/>
              <a:gd name="connsiteY59" fmla="*/ 5412765 h 5609965"/>
              <a:gd name="connsiteX60" fmla="*/ 2026453 w 6072759"/>
              <a:gd name="connsiteY60" fmla="*/ 5412765 h 5609965"/>
              <a:gd name="connsiteX61" fmla="*/ 1934042 w 6072759"/>
              <a:gd name="connsiteY61" fmla="*/ 5307038 h 5609965"/>
              <a:gd name="connsiteX62" fmla="*/ 1881236 w 6072759"/>
              <a:gd name="connsiteY62" fmla="*/ 5161662 h 5609965"/>
              <a:gd name="connsiteX63" fmla="*/ 1783873 w 6072759"/>
              <a:gd name="connsiteY63" fmla="*/ 4825481 h 5609965"/>
              <a:gd name="connsiteX64" fmla="*/ 1696412 w 6072759"/>
              <a:gd name="connsiteY64" fmla="*/ 4652846 h 5609965"/>
              <a:gd name="connsiteX65" fmla="*/ 1458783 w 6072759"/>
              <a:gd name="connsiteY65" fmla="*/ 4652846 h 5609965"/>
              <a:gd name="connsiteX66" fmla="*/ 1352344 w 6072759"/>
              <a:gd name="connsiteY66" fmla="*/ 4871737 h 5609965"/>
              <a:gd name="connsiteX67" fmla="*/ 1122141 w 6072759"/>
              <a:gd name="connsiteY67" fmla="*/ 4956815 h 5609965"/>
              <a:gd name="connsiteX68" fmla="*/ 943093 w 6072759"/>
              <a:gd name="connsiteY68" fmla="*/ 4889083 h 5609965"/>
              <a:gd name="connsiteX69" fmla="*/ 917515 w 6072759"/>
              <a:gd name="connsiteY69" fmla="*/ 4771792 h 5609965"/>
              <a:gd name="connsiteX70" fmla="*/ 926072 w 6072759"/>
              <a:gd name="connsiteY70" fmla="*/ 4596037 h 5609965"/>
              <a:gd name="connsiteX71" fmla="*/ 941962 w 6072759"/>
              <a:gd name="connsiteY71" fmla="*/ 4289762 h 5609965"/>
              <a:gd name="connsiteX72" fmla="*/ 950519 w 6072759"/>
              <a:gd name="connsiteY72" fmla="*/ 4065510 h 5609965"/>
              <a:gd name="connsiteX73" fmla="*/ 939793 w 6072759"/>
              <a:gd name="connsiteY73" fmla="*/ 3752397 h 5609965"/>
              <a:gd name="connsiteX74" fmla="*/ 904313 w 6072759"/>
              <a:gd name="connsiteY74" fmla="*/ 3517796 h 5609965"/>
              <a:gd name="connsiteX75" fmla="*/ 5102437 w 6072759"/>
              <a:gd name="connsiteY75" fmla="*/ 2805380 h 5609965"/>
              <a:gd name="connsiteX76" fmla="*/ 5164321 w 6072759"/>
              <a:gd name="connsiteY76" fmla="*/ 2828486 h 5609965"/>
              <a:gd name="connsiteX77" fmla="*/ 5221253 w 6072759"/>
              <a:gd name="connsiteY77" fmla="*/ 2871398 h 5609965"/>
              <a:gd name="connsiteX78" fmla="*/ 5564495 w 6072759"/>
              <a:gd name="connsiteY78" fmla="*/ 3181684 h 5609965"/>
              <a:gd name="connsiteX79" fmla="*/ 5606577 w 6072759"/>
              <a:gd name="connsiteY79" fmla="*/ 3231815 h 5609965"/>
              <a:gd name="connsiteX80" fmla="*/ 5623901 w 6072759"/>
              <a:gd name="connsiteY80" fmla="*/ 3286818 h 5609965"/>
              <a:gd name="connsiteX81" fmla="*/ 5589249 w 6072759"/>
              <a:gd name="connsiteY81" fmla="*/ 3341812 h 5609965"/>
              <a:gd name="connsiteX82" fmla="*/ 5524889 w 6072759"/>
              <a:gd name="connsiteY82" fmla="*/ 3352483 h 5609965"/>
              <a:gd name="connsiteX83" fmla="*/ 1042931 w 6072759"/>
              <a:gd name="connsiteY83" fmla="*/ 3352483 h 5609965"/>
              <a:gd name="connsiteX84" fmla="*/ 597375 w 6072759"/>
              <a:gd name="connsiteY84" fmla="*/ 3365709 h 5609965"/>
              <a:gd name="connsiteX85" fmla="*/ 330041 w 6072759"/>
              <a:gd name="connsiteY85" fmla="*/ 3398772 h 5609965"/>
              <a:gd name="connsiteX86" fmla="*/ 224428 w 6072759"/>
              <a:gd name="connsiteY86" fmla="*/ 3155277 h 5609965"/>
              <a:gd name="connsiteX87" fmla="*/ 814377 w 6072759"/>
              <a:gd name="connsiteY87" fmla="*/ 3189937 h 5609965"/>
              <a:gd name="connsiteX88" fmla="*/ 1161746 w 6072759"/>
              <a:gd name="connsiteY88" fmla="*/ 3194888 h 5609965"/>
              <a:gd name="connsiteX89" fmla="*/ 4739393 w 6072759"/>
              <a:gd name="connsiteY89" fmla="*/ 3194888 h 5609965"/>
              <a:gd name="connsiteX90" fmla="*/ 4996825 w 6072759"/>
              <a:gd name="connsiteY90" fmla="*/ 2884602 h 5609965"/>
              <a:gd name="connsiteX91" fmla="*/ 5059533 w 6072759"/>
              <a:gd name="connsiteY91" fmla="*/ 2820234 h 5609965"/>
              <a:gd name="connsiteX92" fmla="*/ 5102437 w 6072759"/>
              <a:gd name="connsiteY92" fmla="*/ 2805380 h 5609965"/>
              <a:gd name="connsiteX93" fmla="*/ 818503 w 6072759"/>
              <a:gd name="connsiteY93" fmla="*/ 1920104 h 5609965"/>
              <a:gd name="connsiteX94" fmla="*/ 818503 w 6072759"/>
              <a:gd name="connsiteY94" fmla="*/ 2521604 h 5609965"/>
              <a:gd name="connsiteX95" fmla="*/ 1379573 w 6072759"/>
              <a:gd name="connsiteY95" fmla="*/ 2521604 h 5609965"/>
              <a:gd name="connsiteX96" fmla="*/ 1379573 w 6072759"/>
              <a:gd name="connsiteY96" fmla="*/ 1920104 h 5609965"/>
              <a:gd name="connsiteX97" fmla="*/ 818503 w 6072759"/>
              <a:gd name="connsiteY97" fmla="*/ 1920104 h 5609965"/>
              <a:gd name="connsiteX98" fmla="*/ 3670059 w 6072759"/>
              <a:gd name="connsiteY98" fmla="*/ 547545 h 5609965"/>
              <a:gd name="connsiteX99" fmla="*/ 3618902 w 6072759"/>
              <a:gd name="connsiteY99" fmla="*/ 550850 h 5609965"/>
              <a:gd name="connsiteX100" fmla="*/ 3557845 w 6072759"/>
              <a:gd name="connsiteY100" fmla="*/ 554155 h 5609965"/>
              <a:gd name="connsiteX101" fmla="*/ 3736892 w 6072759"/>
              <a:gd name="connsiteY101" fmla="*/ 897451 h 5609965"/>
              <a:gd name="connsiteX102" fmla="*/ 4118915 w 6072759"/>
              <a:gd name="connsiteY102" fmla="*/ 1379384 h 5609965"/>
              <a:gd name="connsiteX103" fmla="*/ 4382122 w 6072759"/>
              <a:gd name="connsiteY103" fmla="*/ 847110 h 5609965"/>
              <a:gd name="connsiteX104" fmla="*/ 4481960 w 6072759"/>
              <a:gd name="connsiteY104" fmla="*/ 547545 h 5609965"/>
              <a:gd name="connsiteX105" fmla="*/ 3670059 w 6072759"/>
              <a:gd name="connsiteY105" fmla="*/ 547545 h 5609965"/>
              <a:gd name="connsiteX106" fmla="*/ 4897813 w 6072759"/>
              <a:gd name="connsiteY106" fmla="*/ 65685 h 5609965"/>
              <a:gd name="connsiteX107" fmla="*/ 4947317 w 6072759"/>
              <a:gd name="connsiteY107" fmla="*/ 81362 h 5609965"/>
              <a:gd name="connsiteX108" fmla="*/ 4996825 w 6072759"/>
              <a:gd name="connsiteY108" fmla="*/ 111890 h 5609965"/>
              <a:gd name="connsiteX109" fmla="*/ 5313665 w 6072759"/>
              <a:gd name="connsiteY109" fmla="*/ 349520 h 5609965"/>
              <a:gd name="connsiteX110" fmla="*/ 5355745 w 6072759"/>
              <a:gd name="connsiteY110" fmla="*/ 399851 h 5609965"/>
              <a:gd name="connsiteX111" fmla="*/ 5373073 w 6072759"/>
              <a:gd name="connsiteY111" fmla="*/ 474935 h 5609965"/>
              <a:gd name="connsiteX112" fmla="*/ 5294685 w 6072759"/>
              <a:gd name="connsiteY112" fmla="*/ 578913 h 5609965"/>
              <a:gd name="connsiteX113" fmla="*/ 5043029 w 6072759"/>
              <a:gd name="connsiteY113" fmla="*/ 712599 h 5609965"/>
              <a:gd name="connsiteX114" fmla="*/ 4708037 w 6072759"/>
              <a:gd name="connsiteY114" fmla="*/ 1343915 h 5609965"/>
              <a:gd name="connsiteX115" fmla="*/ 4481960 w 6072759"/>
              <a:gd name="connsiteY115" fmla="*/ 1683193 h 5609965"/>
              <a:gd name="connsiteX116" fmla="*/ 5101613 w 6072759"/>
              <a:gd name="connsiteY116" fmla="*/ 2029347 h 5609965"/>
              <a:gd name="connsiteX117" fmla="*/ 6072759 w 6072759"/>
              <a:gd name="connsiteY117" fmla="*/ 2217549 h 5609965"/>
              <a:gd name="connsiteX118" fmla="*/ 6072759 w 6072759"/>
              <a:gd name="connsiteY118" fmla="*/ 2243988 h 5609965"/>
              <a:gd name="connsiteX119" fmla="*/ 5720441 w 6072759"/>
              <a:gd name="connsiteY119" fmla="*/ 2509019 h 5609965"/>
              <a:gd name="connsiteX120" fmla="*/ 5511689 w 6072759"/>
              <a:gd name="connsiteY120" fmla="*/ 2837872 h 5609965"/>
              <a:gd name="connsiteX121" fmla="*/ 4589225 w 6072759"/>
              <a:gd name="connsiteY121" fmla="*/ 2308309 h 5609965"/>
              <a:gd name="connsiteX122" fmla="*/ 4231129 w 6072759"/>
              <a:gd name="connsiteY122" fmla="*/ 1986203 h 5609965"/>
              <a:gd name="connsiteX123" fmla="*/ 3625503 w 6072759"/>
              <a:gd name="connsiteY123" fmla="*/ 2502948 h 5609965"/>
              <a:gd name="connsiteX124" fmla="*/ 2732742 w 6072759"/>
              <a:gd name="connsiteY124" fmla="*/ 3009769 h 5609965"/>
              <a:gd name="connsiteX125" fmla="*/ 2712939 w 6072759"/>
              <a:gd name="connsiteY125" fmla="*/ 2983323 h 5609965"/>
              <a:gd name="connsiteX126" fmla="*/ 3382098 w 6072759"/>
              <a:gd name="connsiteY126" fmla="*/ 2360302 h 5609965"/>
              <a:gd name="connsiteX127" fmla="*/ 3947294 w 6072759"/>
              <a:gd name="connsiteY127" fmla="*/ 1643535 h 5609965"/>
              <a:gd name="connsiteX128" fmla="*/ 3579298 w 6072759"/>
              <a:gd name="connsiteY128" fmla="*/ 1005344 h 5609965"/>
              <a:gd name="connsiteX129" fmla="*/ 3419228 w 6072759"/>
              <a:gd name="connsiteY129" fmla="*/ 560432 h 5609965"/>
              <a:gd name="connsiteX130" fmla="*/ 3333417 w 6072759"/>
              <a:gd name="connsiteY130" fmla="*/ 572003 h 5609965"/>
              <a:gd name="connsiteX131" fmla="*/ 3247606 w 6072759"/>
              <a:gd name="connsiteY131" fmla="*/ 593493 h 5609965"/>
              <a:gd name="connsiteX132" fmla="*/ 3181598 w 6072759"/>
              <a:gd name="connsiteY132" fmla="*/ 349520 h 5609965"/>
              <a:gd name="connsiteX133" fmla="*/ 3498438 w 6072759"/>
              <a:gd name="connsiteY133" fmla="*/ 381699 h 5609965"/>
              <a:gd name="connsiteX134" fmla="*/ 3736068 w 6072759"/>
              <a:gd name="connsiteY134" fmla="*/ 389125 h 5609965"/>
              <a:gd name="connsiteX135" fmla="*/ 4508363 w 6072759"/>
              <a:gd name="connsiteY135" fmla="*/ 389125 h 5609965"/>
              <a:gd name="connsiteX136" fmla="*/ 4759195 w 6072759"/>
              <a:gd name="connsiteY136" fmla="*/ 158096 h 5609965"/>
              <a:gd name="connsiteX137" fmla="*/ 4828505 w 6072759"/>
              <a:gd name="connsiteY137" fmla="*/ 94563 h 5609965"/>
              <a:gd name="connsiteX138" fmla="*/ 4897813 w 6072759"/>
              <a:gd name="connsiteY138" fmla="*/ 65685 h 5609965"/>
              <a:gd name="connsiteX139" fmla="*/ 2495112 w 6072759"/>
              <a:gd name="connsiteY139" fmla="*/ 89 h 5609965"/>
              <a:gd name="connsiteX140" fmla="*/ 2559470 w 6072759"/>
              <a:gd name="connsiteY140" fmla="*/ 25667 h 5609965"/>
              <a:gd name="connsiteX141" fmla="*/ 2613927 w 6072759"/>
              <a:gd name="connsiteY141" fmla="*/ 66097 h 5609965"/>
              <a:gd name="connsiteX142" fmla="*/ 2897762 w 6072759"/>
              <a:gd name="connsiteY142" fmla="*/ 330130 h 5609965"/>
              <a:gd name="connsiteX143" fmla="*/ 2937368 w 6072759"/>
              <a:gd name="connsiteY143" fmla="*/ 372051 h 5609965"/>
              <a:gd name="connsiteX144" fmla="*/ 2957170 w 6072759"/>
              <a:gd name="connsiteY144" fmla="*/ 428695 h 5609965"/>
              <a:gd name="connsiteX145" fmla="*/ 2922516 w 6072759"/>
              <a:gd name="connsiteY145" fmla="*/ 489435 h 5609965"/>
              <a:gd name="connsiteX146" fmla="*/ 2858158 w 6072759"/>
              <a:gd name="connsiteY146" fmla="*/ 500926 h 5609965"/>
              <a:gd name="connsiteX147" fmla="*/ 1874634 w 6072759"/>
              <a:gd name="connsiteY147" fmla="*/ 500926 h 5609965"/>
              <a:gd name="connsiteX148" fmla="*/ 1874634 w 6072759"/>
              <a:gd name="connsiteY148" fmla="*/ 990213 h 5609965"/>
              <a:gd name="connsiteX149" fmla="*/ 2336692 w 6072759"/>
              <a:gd name="connsiteY149" fmla="*/ 990213 h 5609965"/>
              <a:gd name="connsiteX150" fmla="*/ 2495112 w 6072759"/>
              <a:gd name="connsiteY150" fmla="*/ 824912 h 5609965"/>
              <a:gd name="connsiteX151" fmla="*/ 2538843 w 6072759"/>
              <a:gd name="connsiteY151" fmla="*/ 779455 h 5609965"/>
              <a:gd name="connsiteX152" fmla="*/ 2587524 w 6072759"/>
              <a:gd name="connsiteY152" fmla="*/ 758793 h 5609965"/>
              <a:gd name="connsiteX153" fmla="*/ 2633729 w 6072759"/>
              <a:gd name="connsiteY153" fmla="*/ 772017 h 5609965"/>
              <a:gd name="connsiteX154" fmla="*/ 2679935 w 6072759"/>
              <a:gd name="connsiteY154" fmla="*/ 805076 h 5609965"/>
              <a:gd name="connsiteX155" fmla="*/ 2910964 w 6072759"/>
              <a:gd name="connsiteY155" fmla="*/ 983601 h 5609965"/>
              <a:gd name="connsiteX156" fmla="*/ 2947268 w 6072759"/>
              <a:gd name="connsiteY156" fmla="*/ 1022217 h 5609965"/>
              <a:gd name="connsiteX157" fmla="*/ 2963770 w 6072759"/>
              <a:gd name="connsiteY157" fmla="*/ 1075576 h 5609965"/>
              <a:gd name="connsiteX158" fmla="*/ 2957995 w 6072759"/>
              <a:gd name="connsiteY158" fmla="*/ 1117443 h 5609965"/>
              <a:gd name="connsiteX159" fmla="*/ 2937368 w 6072759"/>
              <a:gd name="connsiteY159" fmla="*/ 1154418 h 5609965"/>
              <a:gd name="connsiteX160" fmla="*/ 2874659 w 6072759"/>
              <a:gd name="connsiteY160" fmla="*/ 1217210 h 5609965"/>
              <a:gd name="connsiteX161" fmla="*/ 2811952 w 6072759"/>
              <a:gd name="connsiteY161" fmla="*/ 1280002 h 5609965"/>
              <a:gd name="connsiteX162" fmla="*/ 2819378 w 6072759"/>
              <a:gd name="connsiteY162" fmla="*/ 1694419 h 5609965"/>
              <a:gd name="connsiteX163" fmla="*/ 2811952 w 6072759"/>
              <a:gd name="connsiteY163" fmla="*/ 1939934 h 5609965"/>
              <a:gd name="connsiteX164" fmla="*/ 2710464 w 6072759"/>
              <a:gd name="connsiteY164" fmla="*/ 2101050 h 5609965"/>
              <a:gd name="connsiteX165" fmla="*/ 2514914 w 6072759"/>
              <a:gd name="connsiteY165" fmla="*/ 2158060 h 5609965"/>
              <a:gd name="connsiteX166" fmla="*/ 2344118 w 6072759"/>
              <a:gd name="connsiteY166" fmla="*/ 2083699 h 5609965"/>
              <a:gd name="connsiteX167" fmla="*/ 2316890 w 6072759"/>
              <a:gd name="connsiteY167" fmla="*/ 1920104 h 5609965"/>
              <a:gd name="connsiteX168" fmla="*/ 1874634 w 6072759"/>
              <a:gd name="connsiteY168" fmla="*/ 1920104 h 5609965"/>
              <a:gd name="connsiteX169" fmla="*/ 1874634 w 6072759"/>
              <a:gd name="connsiteY169" fmla="*/ 2521604 h 5609965"/>
              <a:gd name="connsiteX170" fmla="*/ 2316890 w 6072759"/>
              <a:gd name="connsiteY170" fmla="*/ 2521604 h 5609965"/>
              <a:gd name="connsiteX171" fmla="*/ 2481910 w 6072759"/>
              <a:gd name="connsiteY171" fmla="*/ 2316697 h 5609965"/>
              <a:gd name="connsiteX172" fmla="*/ 2539668 w 6072759"/>
              <a:gd name="connsiteY172" fmla="*/ 2252251 h 5609965"/>
              <a:gd name="connsiteX173" fmla="*/ 2587524 w 6072759"/>
              <a:gd name="connsiteY173" fmla="*/ 2237379 h 5609965"/>
              <a:gd name="connsiteX174" fmla="*/ 2649406 w 6072759"/>
              <a:gd name="connsiteY174" fmla="*/ 2260513 h 5609965"/>
              <a:gd name="connsiteX175" fmla="*/ 2706338 w 6072759"/>
              <a:gd name="connsiteY175" fmla="*/ 2303478 h 5609965"/>
              <a:gd name="connsiteX176" fmla="*/ 2930766 w 6072759"/>
              <a:gd name="connsiteY176" fmla="*/ 2508384 h 5609965"/>
              <a:gd name="connsiteX177" fmla="*/ 2967896 w 6072759"/>
              <a:gd name="connsiteY177" fmla="*/ 2552783 h 5609965"/>
              <a:gd name="connsiteX178" fmla="*/ 2990174 w 6072759"/>
              <a:gd name="connsiteY178" fmla="*/ 2606967 h 5609965"/>
              <a:gd name="connsiteX179" fmla="*/ 2955520 w 6072759"/>
              <a:gd name="connsiteY179" fmla="*/ 2670170 h 5609965"/>
              <a:gd name="connsiteX180" fmla="*/ 2891162 w 6072759"/>
              <a:gd name="connsiteY180" fmla="*/ 2679198 h 5609965"/>
              <a:gd name="connsiteX181" fmla="*/ 818503 w 6072759"/>
              <a:gd name="connsiteY181" fmla="*/ 2679198 h 5609965"/>
              <a:gd name="connsiteX182" fmla="*/ 820978 w 6072759"/>
              <a:gd name="connsiteY182" fmla="*/ 2800683 h 5609965"/>
              <a:gd name="connsiteX183" fmla="*/ 798700 w 6072759"/>
              <a:gd name="connsiteY183" fmla="*/ 2857707 h 5609965"/>
              <a:gd name="connsiteX184" fmla="*/ 666684 w 6072759"/>
              <a:gd name="connsiteY184" fmla="*/ 2985802 h 5609965"/>
              <a:gd name="connsiteX185" fmla="*/ 495062 w 6072759"/>
              <a:gd name="connsiteY185" fmla="*/ 3029603 h 5609965"/>
              <a:gd name="connsiteX186" fmla="*/ 359745 w 6072759"/>
              <a:gd name="connsiteY186" fmla="*/ 2984976 h 5609965"/>
              <a:gd name="connsiteX187" fmla="*/ 303638 w 6072759"/>
              <a:gd name="connsiteY187" fmla="*/ 2831261 h 5609965"/>
              <a:gd name="connsiteX188" fmla="*/ 313539 w 6072759"/>
              <a:gd name="connsiteY188" fmla="*/ 2639247 h 5609965"/>
              <a:gd name="connsiteX189" fmla="*/ 323441 w 6072759"/>
              <a:gd name="connsiteY189" fmla="*/ 2442285 h 5609965"/>
              <a:gd name="connsiteX190" fmla="*/ 332517 w 6072759"/>
              <a:gd name="connsiteY190" fmla="*/ 2091306 h 5609965"/>
              <a:gd name="connsiteX191" fmla="*/ 340730 w 6072759"/>
              <a:gd name="connsiteY191" fmla="*/ 1909833 h 5609965"/>
              <a:gd name="connsiteX192" fmla="*/ 534088 w 6072759"/>
              <a:gd name="connsiteY192" fmla="*/ 1939296 h 5609965"/>
              <a:gd name="connsiteX193" fmla="*/ 862626 w 6072759"/>
              <a:gd name="connsiteY193" fmla="*/ 1781596 h 5609965"/>
              <a:gd name="connsiteX194" fmla="*/ 880194 w 6072759"/>
              <a:gd name="connsiteY194" fmla="*/ 1762509 h 5609965"/>
              <a:gd name="connsiteX195" fmla="*/ 2316890 w 6072759"/>
              <a:gd name="connsiteY195" fmla="*/ 1762509 h 5609965"/>
              <a:gd name="connsiteX196" fmla="*/ 2316890 w 6072759"/>
              <a:gd name="connsiteY196" fmla="*/ 1147807 h 5609965"/>
              <a:gd name="connsiteX197" fmla="*/ 941666 w 6072759"/>
              <a:gd name="connsiteY197" fmla="*/ 1147807 h 5609965"/>
              <a:gd name="connsiteX198" fmla="*/ 903129 w 6072759"/>
              <a:gd name="connsiteY198" fmla="*/ 1073650 h 5609965"/>
              <a:gd name="connsiteX199" fmla="*/ 844841 w 6072759"/>
              <a:gd name="connsiteY199" fmla="*/ 990213 h 5609965"/>
              <a:gd name="connsiteX200" fmla="*/ 1379573 w 6072759"/>
              <a:gd name="connsiteY200" fmla="*/ 990213 h 5609965"/>
              <a:gd name="connsiteX201" fmla="*/ 1379573 w 6072759"/>
              <a:gd name="connsiteY201" fmla="*/ 500926 h 5609965"/>
              <a:gd name="connsiteX202" fmla="*/ 818503 w 6072759"/>
              <a:gd name="connsiteY202" fmla="*/ 500926 h 5609965"/>
              <a:gd name="connsiteX203" fmla="*/ 818503 w 6072759"/>
              <a:gd name="connsiteY203" fmla="*/ 952510 h 5609965"/>
              <a:gd name="connsiteX204" fmla="*/ 809137 w 6072759"/>
              <a:gd name="connsiteY204" fmla="*/ 939103 h 5609965"/>
              <a:gd name="connsiteX205" fmla="*/ 401104 w 6072759"/>
              <a:gd name="connsiteY205" fmla="*/ 614289 h 5609965"/>
              <a:gd name="connsiteX206" fmla="*/ 327878 w 6072759"/>
              <a:gd name="connsiteY206" fmla="*/ 576141 h 5609965"/>
              <a:gd name="connsiteX207" fmla="*/ 325632 w 6072759"/>
              <a:gd name="connsiteY207" fmla="*/ 496979 h 5609965"/>
              <a:gd name="connsiteX208" fmla="*/ 290436 w 6072759"/>
              <a:gd name="connsiteY208" fmla="*/ 6690 h 5609965"/>
              <a:gd name="connsiteX209" fmla="*/ 844906 w 6072759"/>
              <a:gd name="connsiteY209" fmla="*/ 343332 h 5609965"/>
              <a:gd name="connsiteX210" fmla="*/ 2184873 w 6072759"/>
              <a:gd name="connsiteY210" fmla="*/ 343332 h 5609965"/>
              <a:gd name="connsiteX211" fmla="*/ 2396100 w 6072759"/>
              <a:gd name="connsiteY211" fmla="*/ 79299 h 5609965"/>
              <a:gd name="connsiteX212" fmla="*/ 2453032 w 6072759"/>
              <a:gd name="connsiteY212" fmla="*/ 14941 h 5609965"/>
              <a:gd name="connsiteX213" fmla="*/ 2495112 w 6072759"/>
              <a:gd name="connsiteY213" fmla="*/ 89 h 560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</a:cxnLst>
            <a:rect l="l" t="t" r="r" b="b"/>
            <a:pathLst>
              <a:path w="6072759" h="5609965">
                <a:moveTo>
                  <a:pt x="1854832" y="4652846"/>
                </a:moveTo>
                <a:cubicBezTo>
                  <a:pt x="1924344" y="4681196"/>
                  <a:pt x="2003880" y="4718478"/>
                  <a:pt x="2093440" y="4764693"/>
                </a:cubicBezTo>
                <a:cubicBezTo>
                  <a:pt x="2182999" y="4810909"/>
                  <a:pt x="2261557" y="4867770"/>
                  <a:pt x="2329113" y="4935278"/>
                </a:cubicBezTo>
                <a:cubicBezTo>
                  <a:pt x="2396670" y="5002785"/>
                  <a:pt x="2432200" y="5082652"/>
                  <a:pt x="2435705" y="5174878"/>
                </a:cubicBezTo>
                <a:cubicBezTo>
                  <a:pt x="2437768" y="5190159"/>
                  <a:pt x="2433642" y="5220721"/>
                  <a:pt x="2423328" y="5266564"/>
                </a:cubicBezTo>
                <a:cubicBezTo>
                  <a:pt x="2413014" y="5312407"/>
                  <a:pt x="2384136" y="5361141"/>
                  <a:pt x="2336692" y="5412765"/>
                </a:cubicBezTo>
                <a:lnTo>
                  <a:pt x="3155194" y="5412765"/>
                </a:lnTo>
                <a:cubicBezTo>
                  <a:pt x="3254482" y="5221272"/>
                  <a:pt x="3321590" y="5062405"/>
                  <a:pt x="3356520" y="4936165"/>
                </a:cubicBezTo>
                <a:cubicBezTo>
                  <a:pt x="3391449" y="4809925"/>
                  <a:pt x="3412352" y="4715485"/>
                  <a:pt x="3419228" y="4652846"/>
                </a:cubicBezTo>
                <a:lnTo>
                  <a:pt x="1854832" y="4652846"/>
                </a:lnTo>
                <a:close/>
                <a:moveTo>
                  <a:pt x="1458783" y="3979561"/>
                </a:moveTo>
                <a:lnTo>
                  <a:pt x="1458783" y="4495251"/>
                </a:lnTo>
                <a:lnTo>
                  <a:pt x="4250932" y="4495251"/>
                </a:lnTo>
                <a:lnTo>
                  <a:pt x="4250932" y="3979561"/>
                </a:lnTo>
                <a:lnTo>
                  <a:pt x="1458783" y="3979561"/>
                </a:lnTo>
                <a:close/>
                <a:moveTo>
                  <a:pt x="904313" y="3517796"/>
                </a:moveTo>
                <a:lnTo>
                  <a:pt x="1491787" y="3821967"/>
                </a:lnTo>
                <a:lnTo>
                  <a:pt x="4217928" y="3821967"/>
                </a:lnTo>
                <a:lnTo>
                  <a:pt x="4382948" y="3616982"/>
                </a:lnTo>
                <a:cubicBezTo>
                  <a:pt x="4402476" y="3592874"/>
                  <a:pt x="4422828" y="3571659"/>
                  <a:pt x="4444006" y="3553338"/>
                </a:cubicBezTo>
                <a:cubicBezTo>
                  <a:pt x="4465183" y="3535015"/>
                  <a:pt x="4488836" y="3525372"/>
                  <a:pt x="4514964" y="3524408"/>
                </a:cubicBezTo>
                <a:cubicBezTo>
                  <a:pt x="4535181" y="3525235"/>
                  <a:pt x="4555807" y="3531847"/>
                  <a:pt x="4576845" y="3544245"/>
                </a:cubicBezTo>
                <a:cubicBezTo>
                  <a:pt x="4597889" y="3556644"/>
                  <a:pt x="4616865" y="3569869"/>
                  <a:pt x="4633781" y="3583920"/>
                </a:cubicBezTo>
                <a:lnTo>
                  <a:pt x="4864809" y="3755842"/>
                </a:lnTo>
                <a:cubicBezTo>
                  <a:pt x="4882273" y="3768659"/>
                  <a:pt x="4898501" y="3782701"/>
                  <a:pt x="4913489" y="3797967"/>
                </a:cubicBezTo>
                <a:cubicBezTo>
                  <a:pt x="4928477" y="3813235"/>
                  <a:pt x="4936453" y="3832178"/>
                  <a:pt x="4937417" y="3854798"/>
                </a:cubicBezTo>
                <a:cubicBezTo>
                  <a:pt x="4934529" y="3893782"/>
                  <a:pt x="4913901" y="3929108"/>
                  <a:pt x="4875533" y="3960778"/>
                </a:cubicBezTo>
                <a:cubicBezTo>
                  <a:pt x="4837167" y="3992447"/>
                  <a:pt x="4798389" y="4022951"/>
                  <a:pt x="4759195" y="4052287"/>
                </a:cubicBezTo>
                <a:cubicBezTo>
                  <a:pt x="4759601" y="4084367"/>
                  <a:pt x="4762453" y="4136273"/>
                  <a:pt x="4767753" y="4208003"/>
                </a:cubicBezTo>
                <a:cubicBezTo>
                  <a:pt x="4773049" y="4279735"/>
                  <a:pt x="4778345" y="4350703"/>
                  <a:pt x="4783641" y="4420910"/>
                </a:cubicBezTo>
                <a:cubicBezTo>
                  <a:pt x="4788939" y="4491116"/>
                  <a:pt x="4791793" y="4539973"/>
                  <a:pt x="4792197" y="4567481"/>
                </a:cubicBezTo>
                <a:cubicBezTo>
                  <a:pt x="4786837" y="4682175"/>
                  <a:pt x="4748057" y="4765995"/>
                  <a:pt x="4675861" y="4818941"/>
                </a:cubicBezTo>
                <a:cubicBezTo>
                  <a:pt x="4603661" y="4871886"/>
                  <a:pt x="4530229" y="4898021"/>
                  <a:pt x="4455557" y="4897343"/>
                </a:cubicBezTo>
                <a:cubicBezTo>
                  <a:pt x="4354344" y="4894590"/>
                  <a:pt x="4292736" y="4868709"/>
                  <a:pt x="4270734" y="4819699"/>
                </a:cubicBezTo>
                <a:cubicBezTo>
                  <a:pt x="4248732" y="4770689"/>
                  <a:pt x="4239930" y="4715072"/>
                  <a:pt x="4244330" y="4652846"/>
                </a:cubicBezTo>
                <a:lnTo>
                  <a:pt x="3709664" y="4652846"/>
                </a:lnTo>
                <a:lnTo>
                  <a:pt x="4013302" y="4778399"/>
                </a:lnTo>
                <a:cubicBezTo>
                  <a:pt x="4038880" y="4789826"/>
                  <a:pt x="4055382" y="4804969"/>
                  <a:pt x="4062808" y="4823829"/>
                </a:cubicBezTo>
                <a:cubicBezTo>
                  <a:pt x="4070234" y="4842690"/>
                  <a:pt x="4073534" y="4856181"/>
                  <a:pt x="4072709" y="4864304"/>
                </a:cubicBezTo>
                <a:cubicBezTo>
                  <a:pt x="4072159" y="4905328"/>
                  <a:pt x="4055107" y="4932310"/>
                  <a:pt x="4021552" y="4945251"/>
                </a:cubicBezTo>
                <a:cubicBezTo>
                  <a:pt x="3987998" y="4958192"/>
                  <a:pt x="3941243" y="4968654"/>
                  <a:pt x="3881286" y="4976639"/>
                </a:cubicBezTo>
                <a:cubicBezTo>
                  <a:pt x="3800838" y="5045197"/>
                  <a:pt x="3729054" y="5104669"/>
                  <a:pt x="3665934" y="5155054"/>
                </a:cubicBezTo>
                <a:lnTo>
                  <a:pt x="3346618" y="5412765"/>
                </a:lnTo>
                <a:lnTo>
                  <a:pt x="5049633" y="5412765"/>
                </a:lnTo>
                <a:lnTo>
                  <a:pt x="5260857" y="5075759"/>
                </a:lnTo>
                <a:cubicBezTo>
                  <a:pt x="5274059" y="5054833"/>
                  <a:pt x="5288911" y="5035560"/>
                  <a:pt x="5305413" y="5017939"/>
                </a:cubicBezTo>
                <a:cubicBezTo>
                  <a:pt x="5321915" y="5000318"/>
                  <a:pt x="5340069" y="4990956"/>
                  <a:pt x="5359869" y="4989855"/>
                </a:cubicBezTo>
                <a:cubicBezTo>
                  <a:pt x="5379121" y="4990406"/>
                  <a:pt x="5398373" y="4997564"/>
                  <a:pt x="5417627" y="5011331"/>
                </a:cubicBezTo>
                <a:cubicBezTo>
                  <a:pt x="5436881" y="5025097"/>
                  <a:pt x="5459433" y="5042168"/>
                  <a:pt x="5485285" y="5062543"/>
                </a:cubicBezTo>
                <a:lnTo>
                  <a:pt x="5881335" y="5399549"/>
                </a:lnTo>
                <a:cubicBezTo>
                  <a:pt x="5898525" y="5412311"/>
                  <a:pt x="5913651" y="5426289"/>
                  <a:pt x="5926717" y="5441483"/>
                </a:cubicBezTo>
                <a:cubicBezTo>
                  <a:pt x="5939781" y="5456676"/>
                  <a:pt x="5946657" y="5475558"/>
                  <a:pt x="5947345" y="5498129"/>
                </a:cubicBezTo>
                <a:cubicBezTo>
                  <a:pt x="5945829" y="5526994"/>
                  <a:pt x="5934005" y="5546420"/>
                  <a:pt x="5911865" y="5556407"/>
                </a:cubicBezTo>
                <a:cubicBezTo>
                  <a:pt x="5889725" y="5566393"/>
                  <a:pt x="5866345" y="5571044"/>
                  <a:pt x="5841729" y="5570360"/>
                </a:cubicBezTo>
                <a:lnTo>
                  <a:pt x="818503" y="5570360"/>
                </a:lnTo>
                <a:cubicBezTo>
                  <a:pt x="622953" y="5570360"/>
                  <a:pt x="474434" y="5573661"/>
                  <a:pt x="372947" y="5580262"/>
                </a:cubicBezTo>
                <a:cubicBezTo>
                  <a:pt x="271459" y="5586862"/>
                  <a:pt x="182348" y="5596763"/>
                  <a:pt x="105613" y="5609965"/>
                </a:cubicBezTo>
                <a:lnTo>
                  <a:pt x="0" y="5373118"/>
                </a:lnTo>
                <a:cubicBezTo>
                  <a:pt x="207789" y="5389224"/>
                  <a:pt x="404438" y="5399963"/>
                  <a:pt x="589949" y="5405332"/>
                </a:cubicBezTo>
                <a:lnTo>
                  <a:pt x="937317" y="5412765"/>
                </a:lnTo>
                <a:lnTo>
                  <a:pt x="2026453" y="5412765"/>
                </a:lnTo>
                <a:cubicBezTo>
                  <a:pt x="1984923" y="5380827"/>
                  <a:pt x="1954119" y="5345584"/>
                  <a:pt x="1934042" y="5307038"/>
                </a:cubicBezTo>
                <a:cubicBezTo>
                  <a:pt x="1913965" y="5268491"/>
                  <a:pt x="1896362" y="5220033"/>
                  <a:pt x="1881236" y="5161662"/>
                </a:cubicBezTo>
                <a:cubicBezTo>
                  <a:pt x="1838055" y="4997977"/>
                  <a:pt x="1805601" y="4885917"/>
                  <a:pt x="1783873" y="4825481"/>
                </a:cubicBezTo>
                <a:cubicBezTo>
                  <a:pt x="1762146" y="4765046"/>
                  <a:pt x="1732992" y="4707500"/>
                  <a:pt x="1696412" y="4652846"/>
                </a:cubicBezTo>
                <a:lnTo>
                  <a:pt x="1458783" y="4652846"/>
                </a:lnTo>
                <a:cubicBezTo>
                  <a:pt x="1450119" y="4743568"/>
                  <a:pt x="1414640" y="4816533"/>
                  <a:pt x="1352344" y="4871737"/>
                </a:cubicBezTo>
                <a:cubicBezTo>
                  <a:pt x="1290049" y="4926942"/>
                  <a:pt x="1213314" y="4955301"/>
                  <a:pt x="1122141" y="4956815"/>
                </a:cubicBezTo>
                <a:cubicBezTo>
                  <a:pt x="1024091" y="4953236"/>
                  <a:pt x="964408" y="4930659"/>
                  <a:pt x="943093" y="4889083"/>
                </a:cubicBezTo>
                <a:cubicBezTo>
                  <a:pt x="921778" y="4847508"/>
                  <a:pt x="913252" y="4808411"/>
                  <a:pt x="917515" y="4771792"/>
                </a:cubicBezTo>
                <a:cubicBezTo>
                  <a:pt x="917922" y="4752672"/>
                  <a:pt x="920775" y="4694087"/>
                  <a:pt x="926072" y="4596037"/>
                </a:cubicBezTo>
                <a:cubicBezTo>
                  <a:pt x="931369" y="4497986"/>
                  <a:pt x="936666" y="4395895"/>
                  <a:pt x="941962" y="4289762"/>
                </a:cubicBezTo>
                <a:cubicBezTo>
                  <a:pt x="947260" y="4183629"/>
                  <a:pt x="950112" y="4108878"/>
                  <a:pt x="950519" y="4065510"/>
                </a:cubicBezTo>
                <a:cubicBezTo>
                  <a:pt x="950657" y="3929939"/>
                  <a:pt x="947081" y="3825568"/>
                  <a:pt x="939793" y="3752397"/>
                </a:cubicBezTo>
                <a:cubicBezTo>
                  <a:pt x="932504" y="3679226"/>
                  <a:pt x="920678" y="3601025"/>
                  <a:pt x="904313" y="3517796"/>
                </a:cubicBezTo>
                <a:close/>
                <a:moveTo>
                  <a:pt x="5102437" y="2805380"/>
                </a:moveTo>
                <a:cubicBezTo>
                  <a:pt x="5122653" y="2806480"/>
                  <a:pt x="5143281" y="2814182"/>
                  <a:pt x="5164321" y="2828486"/>
                </a:cubicBezTo>
                <a:cubicBezTo>
                  <a:pt x="5185361" y="2842790"/>
                  <a:pt x="5204337" y="2857095"/>
                  <a:pt x="5221253" y="2871398"/>
                </a:cubicBezTo>
                <a:lnTo>
                  <a:pt x="5564495" y="3181684"/>
                </a:lnTo>
                <a:cubicBezTo>
                  <a:pt x="5581409" y="3197997"/>
                  <a:pt x="5595437" y="3214708"/>
                  <a:pt x="5606577" y="3231815"/>
                </a:cubicBezTo>
                <a:cubicBezTo>
                  <a:pt x="5617713" y="3248922"/>
                  <a:pt x="5623489" y="3267257"/>
                  <a:pt x="5623901" y="3286818"/>
                </a:cubicBezTo>
                <a:cubicBezTo>
                  <a:pt x="5622253" y="3315410"/>
                  <a:pt x="5610701" y="3333741"/>
                  <a:pt x="5589249" y="3341812"/>
                </a:cubicBezTo>
                <a:cubicBezTo>
                  <a:pt x="5567797" y="3349884"/>
                  <a:pt x="5546345" y="3353441"/>
                  <a:pt x="5524889" y="3352483"/>
                </a:cubicBezTo>
                <a:lnTo>
                  <a:pt x="1042931" y="3352483"/>
                </a:lnTo>
                <a:cubicBezTo>
                  <a:pt x="847381" y="3352759"/>
                  <a:pt x="698863" y="3357167"/>
                  <a:pt x="597375" y="3365709"/>
                </a:cubicBezTo>
                <a:cubicBezTo>
                  <a:pt x="495887" y="3374251"/>
                  <a:pt x="406776" y="3385272"/>
                  <a:pt x="330041" y="3398772"/>
                </a:cubicBezTo>
                <a:lnTo>
                  <a:pt x="224428" y="3155277"/>
                </a:lnTo>
                <a:cubicBezTo>
                  <a:pt x="432217" y="3174257"/>
                  <a:pt x="628866" y="3185811"/>
                  <a:pt x="814377" y="3189937"/>
                </a:cubicBezTo>
                <a:lnTo>
                  <a:pt x="1161746" y="3194888"/>
                </a:lnTo>
                <a:lnTo>
                  <a:pt x="4739393" y="3194888"/>
                </a:lnTo>
                <a:lnTo>
                  <a:pt x="4996825" y="2884602"/>
                </a:lnTo>
                <a:cubicBezTo>
                  <a:pt x="5025153" y="2852418"/>
                  <a:pt x="5046057" y="2830962"/>
                  <a:pt x="5059533" y="2820234"/>
                </a:cubicBezTo>
                <a:cubicBezTo>
                  <a:pt x="5073009" y="2809506"/>
                  <a:pt x="5087309" y="2804555"/>
                  <a:pt x="5102437" y="2805380"/>
                </a:cubicBezTo>
                <a:close/>
                <a:moveTo>
                  <a:pt x="818503" y="1920104"/>
                </a:moveTo>
                <a:lnTo>
                  <a:pt x="818503" y="2521604"/>
                </a:lnTo>
                <a:lnTo>
                  <a:pt x="1379573" y="2521604"/>
                </a:lnTo>
                <a:lnTo>
                  <a:pt x="1379573" y="1920104"/>
                </a:lnTo>
                <a:lnTo>
                  <a:pt x="818503" y="1920104"/>
                </a:lnTo>
                <a:close/>
                <a:moveTo>
                  <a:pt x="3670059" y="547545"/>
                </a:moveTo>
                <a:cubicBezTo>
                  <a:pt x="3648881" y="547820"/>
                  <a:pt x="3631829" y="548922"/>
                  <a:pt x="3618902" y="550850"/>
                </a:cubicBezTo>
                <a:cubicBezTo>
                  <a:pt x="3605976" y="552778"/>
                  <a:pt x="3585623" y="553880"/>
                  <a:pt x="3557845" y="554155"/>
                </a:cubicBezTo>
                <a:cubicBezTo>
                  <a:pt x="3591537" y="638879"/>
                  <a:pt x="3651219" y="753311"/>
                  <a:pt x="3736892" y="897451"/>
                </a:cubicBezTo>
                <a:cubicBezTo>
                  <a:pt x="3822566" y="1041591"/>
                  <a:pt x="3949906" y="1202235"/>
                  <a:pt x="4118915" y="1379384"/>
                </a:cubicBezTo>
                <a:cubicBezTo>
                  <a:pt x="4244193" y="1156985"/>
                  <a:pt x="4331929" y="979561"/>
                  <a:pt x="4382122" y="847110"/>
                </a:cubicBezTo>
                <a:cubicBezTo>
                  <a:pt x="4432316" y="714660"/>
                  <a:pt x="4465596" y="614805"/>
                  <a:pt x="4481960" y="547545"/>
                </a:cubicBezTo>
                <a:lnTo>
                  <a:pt x="3670059" y="547545"/>
                </a:lnTo>
                <a:close/>
                <a:moveTo>
                  <a:pt x="4897813" y="65685"/>
                </a:moveTo>
                <a:cubicBezTo>
                  <a:pt x="4914313" y="66372"/>
                  <a:pt x="4930817" y="71598"/>
                  <a:pt x="4947317" y="81362"/>
                </a:cubicBezTo>
                <a:cubicBezTo>
                  <a:pt x="4963821" y="91125"/>
                  <a:pt x="4980321" y="101301"/>
                  <a:pt x="4996825" y="111890"/>
                </a:cubicBezTo>
                <a:lnTo>
                  <a:pt x="5313665" y="349520"/>
                </a:lnTo>
                <a:cubicBezTo>
                  <a:pt x="5330577" y="362584"/>
                  <a:pt x="5344605" y="379361"/>
                  <a:pt x="5355745" y="399851"/>
                </a:cubicBezTo>
                <a:cubicBezTo>
                  <a:pt x="5366885" y="420342"/>
                  <a:pt x="5372657" y="445369"/>
                  <a:pt x="5373073" y="474935"/>
                </a:cubicBezTo>
                <a:cubicBezTo>
                  <a:pt x="5373759" y="512070"/>
                  <a:pt x="5347629" y="546729"/>
                  <a:pt x="5294685" y="578913"/>
                </a:cubicBezTo>
                <a:cubicBezTo>
                  <a:pt x="5241743" y="611096"/>
                  <a:pt x="5157857" y="655658"/>
                  <a:pt x="5043029" y="712599"/>
                </a:cubicBezTo>
                <a:cubicBezTo>
                  <a:pt x="4909089" y="987811"/>
                  <a:pt x="4797425" y="1198249"/>
                  <a:pt x="4708037" y="1343915"/>
                </a:cubicBezTo>
                <a:cubicBezTo>
                  <a:pt x="4618653" y="1489581"/>
                  <a:pt x="4543293" y="1602673"/>
                  <a:pt x="4481960" y="1683193"/>
                </a:cubicBezTo>
                <a:cubicBezTo>
                  <a:pt x="4627865" y="1800074"/>
                  <a:pt x="4834417" y="1915460"/>
                  <a:pt x="5101613" y="2029347"/>
                </a:cubicBezTo>
                <a:cubicBezTo>
                  <a:pt x="5368809" y="2143234"/>
                  <a:pt x="5692525" y="2205968"/>
                  <a:pt x="6072759" y="2217549"/>
                </a:cubicBezTo>
                <a:lnTo>
                  <a:pt x="6072759" y="2243988"/>
                </a:lnTo>
                <a:cubicBezTo>
                  <a:pt x="5913651" y="2340255"/>
                  <a:pt x="5796213" y="2428599"/>
                  <a:pt x="5720441" y="2509019"/>
                </a:cubicBezTo>
                <a:cubicBezTo>
                  <a:pt x="5644669" y="2589440"/>
                  <a:pt x="5575085" y="2699057"/>
                  <a:pt x="5511689" y="2837872"/>
                </a:cubicBezTo>
                <a:cubicBezTo>
                  <a:pt x="5101889" y="2651625"/>
                  <a:pt x="4794399" y="2475104"/>
                  <a:pt x="4589225" y="2308309"/>
                </a:cubicBezTo>
                <a:cubicBezTo>
                  <a:pt x="4384048" y="2141514"/>
                  <a:pt x="4264683" y="2034146"/>
                  <a:pt x="4231129" y="1986203"/>
                </a:cubicBezTo>
                <a:cubicBezTo>
                  <a:pt x="4066384" y="2163529"/>
                  <a:pt x="3864508" y="2335777"/>
                  <a:pt x="3625503" y="2502948"/>
                </a:cubicBezTo>
                <a:cubicBezTo>
                  <a:pt x="3386498" y="2670118"/>
                  <a:pt x="3088911" y="2839059"/>
                  <a:pt x="2732742" y="3009769"/>
                </a:cubicBezTo>
                <a:lnTo>
                  <a:pt x="2712939" y="2983323"/>
                </a:lnTo>
                <a:cubicBezTo>
                  <a:pt x="2951256" y="2791715"/>
                  <a:pt x="3174310" y="2584041"/>
                  <a:pt x="3382098" y="2360302"/>
                </a:cubicBezTo>
                <a:cubicBezTo>
                  <a:pt x="3589887" y="2136562"/>
                  <a:pt x="3778284" y="1897639"/>
                  <a:pt x="3947294" y="1643535"/>
                </a:cubicBezTo>
                <a:cubicBezTo>
                  <a:pt x="3781723" y="1406316"/>
                  <a:pt x="3659058" y="1193586"/>
                  <a:pt x="3579298" y="1005344"/>
                </a:cubicBezTo>
                <a:cubicBezTo>
                  <a:pt x="3499538" y="817103"/>
                  <a:pt x="3446181" y="668799"/>
                  <a:pt x="3419228" y="560432"/>
                </a:cubicBezTo>
                <a:cubicBezTo>
                  <a:pt x="3387324" y="563463"/>
                  <a:pt x="3358720" y="567320"/>
                  <a:pt x="3333417" y="572003"/>
                </a:cubicBezTo>
                <a:cubicBezTo>
                  <a:pt x="3308114" y="576687"/>
                  <a:pt x="3279510" y="583850"/>
                  <a:pt x="3247606" y="593493"/>
                </a:cubicBezTo>
                <a:lnTo>
                  <a:pt x="3181598" y="349520"/>
                </a:lnTo>
                <a:cubicBezTo>
                  <a:pt x="3290512" y="365610"/>
                  <a:pt x="3396125" y="376336"/>
                  <a:pt x="3498438" y="381699"/>
                </a:cubicBezTo>
                <a:cubicBezTo>
                  <a:pt x="3600750" y="387062"/>
                  <a:pt x="3679960" y="389538"/>
                  <a:pt x="3736068" y="389125"/>
                </a:cubicBezTo>
                <a:lnTo>
                  <a:pt x="4508363" y="389125"/>
                </a:lnTo>
                <a:lnTo>
                  <a:pt x="4759195" y="158096"/>
                </a:lnTo>
                <a:cubicBezTo>
                  <a:pt x="4782297" y="134031"/>
                  <a:pt x="4805401" y="112853"/>
                  <a:pt x="4828505" y="94563"/>
                </a:cubicBezTo>
                <a:cubicBezTo>
                  <a:pt x="4851605" y="76274"/>
                  <a:pt x="4874709" y="66647"/>
                  <a:pt x="4897813" y="65685"/>
                </a:cubicBezTo>
                <a:close/>
                <a:moveTo>
                  <a:pt x="2495112" y="89"/>
                </a:moveTo>
                <a:cubicBezTo>
                  <a:pt x="2515740" y="1601"/>
                  <a:pt x="2537192" y="10127"/>
                  <a:pt x="2559470" y="25667"/>
                </a:cubicBezTo>
                <a:cubicBezTo>
                  <a:pt x="2581748" y="41207"/>
                  <a:pt x="2599900" y="54683"/>
                  <a:pt x="2613927" y="66097"/>
                </a:cubicBezTo>
                <a:lnTo>
                  <a:pt x="2897762" y="330130"/>
                </a:lnTo>
                <a:cubicBezTo>
                  <a:pt x="2911789" y="340423"/>
                  <a:pt x="2924991" y="354396"/>
                  <a:pt x="2937368" y="372051"/>
                </a:cubicBezTo>
                <a:cubicBezTo>
                  <a:pt x="2949744" y="389705"/>
                  <a:pt x="2956345" y="408587"/>
                  <a:pt x="2957170" y="428695"/>
                </a:cubicBezTo>
                <a:cubicBezTo>
                  <a:pt x="2955520" y="460433"/>
                  <a:pt x="2943968" y="480680"/>
                  <a:pt x="2922516" y="489435"/>
                </a:cubicBezTo>
                <a:cubicBezTo>
                  <a:pt x="2901063" y="498190"/>
                  <a:pt x="2879610" y="502020"/>
                  <a:pt x="2858158" y="500926"/>
                </a:cubicBezTo>
                <a:lnTo>
                  <a:pt x="1874634" y="500926"/>
                </a:lnTo>
                <a:lnTo>
                  <a:pt x="1874634" y="990213"/>
                </a:lnTo>
                <a:lnTo>
                  <a:pt x="2336692" y="990213"/>
                </a:lnTo>
                <a:lnTo>
                  <a:pt x="2495112" y="824912"/>
                </a:lnTo>
                <a:cubicBezTo>
                  <a:pt x="2508451" y="807694"/>
                  <a:pt x="2523028" y="792541"/>
                  <a:pt x="2538843" y="779455"/>
                </a:cubicBezTo>
                <a:cubicBezTo>
                  <a:pt x="2554657" y="766369"/>
                  <a:pt x="2570884" y="759481"/>
                  <a:pt x="2587524" y="758793"/>
                </a:cubicBezTo>
                <a:cubicBezTo>
                  <a:pt x="2603750" y="759068"/>
                  <a:pt x="2619152" y="763476"/>
                  <a:pt x="2633729" y="772017"/>
                </a:cubicBezTo>
                <a:cubicBezTo>
                  <a:pt x="2648306" y="780557"/>
                  <a:pt x="2663708" y="791577"/>
                  <a:pt x="2679935" y="805076"/>
                </a:cubicBezTo>
                <a:lnTo>
                  <a:pt x="2910964" y="983601"/>
                </a:lnTo>
                <a:cubicBezTo>
                  <a:pt x="2924716" y="993608"/>
                  <a:pt x="2936817" y="1006481"/>
                  <a:pt x="2947268" y="1022217"/>
                </a:cubicBezTo>
                <a:cubicBezTo>
                  <a:pt x="2957720" y="1037955"/>
                  <a:pt x="2963220" y="1055741"/>
                  <a:pt x="2963770" y="1075576"/>
                </a:cubicBezTo>
                <a:cubicBezTo>
                  <a:pt x="2963908" y="1089118"/>
                  <a:pt x="2961983" y="1103074"/>
                  <a:pt x="2957995" y="1117443"/>
                </a:cubicBezTo>
                <a:cubicBezTo>
                  <a:pt x="2954007" y="1131812"/>
                  <a:pt x="2947131" y="1144137"/>
                  <a:pt x="2937368" y="1154418"/>
                </a:cubicBezTo>
                <a:lnTo>
                  <a:pt x="2874659" y="1217210"/>
                </a:lnTo>
                <a:lnTo>
                  <a:pt x="2811952" y="1280002"/>
                </a:lnTo>
                <a:cubicBezTo>
                  <a:pt x="2815665" y="1440548"/>
                  <a:pt x="2818140" y="1578688"/>
                  <a:pt x="2819378" y="1694419"/>
                </a:cubicBezTo>
                <a:cubicBezTo>
                  <a:pt x="2820615" y="1810151"/>
                  <a:pt x="2818140" y="1891989"/>
                  <a:pt x="2811952" y="1939934"/>
                </a:cubicBezTo>
                <a:cubicBezTo>
                  <a:pt x="2802463" y="2009751"/>
                  <a:pt x="2768634" y="2063456"/>
                  <a:pt x="2710464" y="2101050"/>
                </a:cubicBezTo>
                <a:cubicBezTo>
                  <a:pt x="2652294" y="2138643"/>
                  <a:pt x="2587111" y="2157647"/>
                  <a:pt x="2514914" y="2158060"/>
                </a:cubicBezTo>
                <a:cubicBezTo>
                  <a:pt x="2422916" y="2155582"/>
                  <a:pt x="2365984" y="2130794"/>
                  <a:pt x="2344118" y="2083699"/>
                </a:cubicBezTo>
                <a:cubicBezTo>
                  <a:pt x="2322253" y="2036603"/>
                  <a:pt x="2313177" y="1982072"/>
                  <a:pt x="2316890" y="1920104"/>
                </a:cubicBezTo>
                <a:lnTo>
                  <a:pt x="1874634" y="1920104"/>
                </a:lnTo>
                <a:lnTo>
                  <a:pt x="1874634" y="2521604"/>
                </a:lnTo>
                <a:lnTo>
                  <a:pt x="2316890" y="2521604"/>
                </a:lnTo>
                <a:lnTo>
                  <a:pt x="2481910" y="2316697"/>
                </a:lnTo>
                <a:cubicBezTo>
                  <a:pt x="2506938" y="2284474"/>
                  <a:pt x="2526191" y="2262992"/>
                  <a:pt x="2539668" y="2252251"/>
                </a:cubicBezTo>
                <a:cubicBezTo>
                  <a:pt x="2553144" y="2241510"/>
                  <a:pt x="2569096" y="2236552"/>
                  <a:pt x="2587524" y="2237379"/>
                </a:cubicBezTo>
                <a:cubicBezTo>
                  <a:pt x="2607739" y="2238480"/>
                  <a:pt x="2628366" y="2246192"/>
                  <a:pt x="2649406" y="2260513"/>
                </a:cubicBezTo>
                <a:cubicBezTo>
                  <a:pt x="2670446" y="2274835"/>
                  <a:pt x="2689424" y="2289156"/>
                  <a:pt x="2706338" y="2303478"/>
                </a:cubicBezTo>
                <a:lnTo>
                  <a:pt x="2930766" y="2508384"/>
                </a:lnTo>
                <a:cubicBezTo>
                  <a:pt x="2941905" y="2521558"/>
                  <a:pt x="2954282" y="2536358"/>
                  <a:pt x="2967896" y="2552783"/>
                </a:cubicBezTo>
                <a:cubicBezTo>
                  <a:pt x="2981510" y="2569208"/>
                  <a:pt x="2988936" y="2587270"/>
                  <a:pt x="2990174" y="2606967"/>
                </a:cubicBezTo>
                <a:cubicBezTo>
                  <a:pt x="2988524" y="2641578"/>
                  <a:pt x="2976972" y="2662646"/>
                  <a:pt x="2955520" y="2670170"/>
                </a:cubicBezTo>
                <a:cubicBezTo>
                  <a:pt x="2934067" y="2677694"/>
                  <a:pt x="2912614" y="2680704"/>
                  <a:pt x="2891162" y="2679198"/>
                </a:cubicBezTo>
                <a:lnTo>
                  <a:pt x="818503" y="2679198"/>
                </a:lnTo>
                <a:cubicBezTo>
                  <a:pt x="822216" y="2741594"/>
                  <a:pt x="823041" y="2782089"/>
                  <a:pt x="820978" y="2800683"/>
                </a:cubicBezTo>
                <a:cubicBezTo>
                  <a:pt x="818915" y="2819278"/>
                  <a:pt x="811489" y="2838286"/>
                  <a:pt x="798700" y="2857707"/>
                </a:cubicBezTo>
                <a:cubicBezTo>
                  <a:pt x="769546" y="2914041"/>
                  <a:pt x="725541" y="2956740"/>
                  <a:pt x="666684" y="2985802"/>
                </a:cubicBezTo>
                <a:cubicBezTo>
                  <a:pt x="607826" y="3014865"/>
                  <a:pt x="550619" y="3029465"/>
                  <a:pt x="495062" y="3029603"/>
                </a:cubicBezTo>
                <a:cubicBezTo>
                  <a:pt x="440880" y="3030430"/>
                  <a:pt x="395775" y="3015554"/>
                  <a:pt x="359745" y="2984976"/>
                </a:cubicBezTo>
                <a:cubicBezTo>
                  <a:pt x="323716" y="2954398"/>
                  <a:pt x="305013" y="2903160"/>
                  <a:pt x="303638" y="2831261"/>
                </a:cubicBezTo>
                <a:cubicBezTo>
                  <a:pt x="304463" y="2795632"/>
                  <a:pt x="307764" y="2731627"/>
                  <a:pt x="313539" y="2639247"/>
                </a:cubicBezTo>
                <a:cubicBezTo>
                  <a:pt x="319315" y="2546867"/>
                  <a:pt x="322616" y="2481214"/>
                  <a:pt x="323441" y="2442285"/>
                </a:cubicBezTo>
                <a:cubicBezTo>
                  <a:pt x="326879" y="2268117"/>
                  <a:pt x="329904" y="2257803"/>
                  <a:pt x="332517" y="2091306"/>
                </a:cubicBezTo>
                <a:cubicBezTo>
                  <a:pt x="332715" y="2023195"/>
                  <a:pt x="340532" y="1977944"/>
                  <a:pt x="340730" y="1909833"/>
                </a:cubicBezTo>
                <a:cubicBezTo>
                  <a:pt x="405183" y="1944038"/>
                  <a:pt x="469635" y="1929475"/>
                  <a:pt x="534088" y="1939296"/>
                </a:cubicBezTo>
                <a:cubicBezTo>
                  <a:pt x="656882" y="1938132"/>
                  <a:pt x="766394" y="1865245"/>
                  <a:pt x="862626" y="1781596"/>
                </a:cubicBezTo>
                <a:lnTo>
                  <a:pt x="880194" y="1762509"/>
                </a:lnTo>
                <a:lnTo>
                  <a:pt x="2316890" y="1762509"/>
                </a:lnTo>
                <a:lnTo>
                  <a:pt x="2316890" y="1147807"/>
                </a:lnTo>
                <a:lnTo>
                  <a:pt x="941666" y="1147807"/>
                </a:lnTo>
                <a:lnTo>
                  <a:pt x="903129" y="1073650"/>
                </a:lnTo>
                <a:lnTo>
                  <a:pt x="844841" y="990213"/>
                </a:lnTo>
                <a:lnTo>
                  <a:pt x="1379573" y="990213"/>
                </a:lnTo>
                <a:lnTo>
                  <a:pt x="1379573" y="500926"/>
                </a:lnTo>
                <a:lnTo>
                  <a:pt x="818503" y="500926"/>
                </a:lnTo>
                <a:lnTo>
                  <a:pt x="818503" y="952510"/>
                </a:lnTo>
                <a:lnTo>
                  <a:pt x="809137" y="939103"/>
                </a:lnTo>
                <a:cubicBezTo>
                  <a:pt x="718999" y="823550"/>
                  <a:pt x="582988" y="715279"/>
                  <a:pt x="401104" y="614289"/>
                </a:cubicBezTo>
                <a:lnTo>
                  <a:pt x="327878" y="576141"/>
                </a:lnTo>
                <a:cubicBezTo>
                  <a:pt x="327129" y="549754"/>
                  <a:pt x="326381" y="523366"/>
                  <a:pt x="325632" y="496979"/>
                </a:cubicBezTo>
                <a:cubicBezTo>
                  <a:pt x="318773" y="317752"/>
                  <a:pt x="307042" y="154322"/>
                  <a:pt x="290436" y="6690"/>
                </a:cubicBezTo>
                <a:lnTo>
                  <a:pt x="844906" y="343332"/>
                </a:lnTo>
                <a:lnTo>
                  <a:pt x="2184873" y="343332"/>
                </a:lnTo>
                <a:lnTo>
                  <a:pt x="2396100" y="79299"/>
                </a:lnTo>
                <a:cubicBezTo>
                  <a:pt x="2421265" y="47120"/>
                  <a:pt x="2440242" y="25667"/>
                  <a:pt x="2453032" y="14941"/>
                </a:cubicBezTo>
                <a:cubicBezTo>
                  <a:pt x="2465821" y="4214"/>
                  <a:pt x="2479848" y="-736"/>
                  <a:pt x="2495112" y="8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scene3d>
            <a:camera prst="perspectiveHeroicExtremeLeftFacing" fov="1800000">
              <a:rot lat="20766000" lon="20094000" rev="456000"/>
            </a:camera>
            <a:lightRig rig="flood" dir="t"/>
          </a:scene3d>
          <a:sp3d prstMaterial="dkEdge"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perspectiveContrastingRightFacing" fov="1800000">
                <a:rot lat="20765844" lon="20095154" rev="454103"/>
              </a:camera>
              <a:lightRig rig="threePt" dir="t"/>
            </a:scene3d>
          </a:bodyPr>
          <a:lstStyle>
            <a:defPPr>
              <a:defRPr lang="zh-CN"/>
            </a:defPPr>
            <a:lvl1pPr>
              <a:defRPr sz="52000">
                <a:latin typeface="A-OTF Ryumin Pro M-KL" panose="02020400000000000000" pitchFamily="18" charset="-128"/>
                <a:ea typeface="A-OTF Ryumin Pro M-KL" panose="02020400000000000000" pitchFamily="18" charset="-128"/>
              </a:defRPr>
            </a:lvl1pPr>
          </a:lstStyle>
          <a:p>
            <a:endParaRPr lang="zh-CN" altLang="en-US"/>
          </a:p>
        </p:txBody>
      </p:sp>
      <p:sp>
        <p:nvSpPr>
          <p:cNvPr id="23" name="PA-文本框 12">
            <a:extLst>
              <a:ext uri="{FF2B5EF4-FFF2-40B4-BE49-F238E27FC236}">
                <a16:creationId xmlns:a16="http://schemas.microsoft.com/office/drawing/2014/main" id="{8EF88722-BB50-4CA4-BF92-BAAB755DFFBC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-2719306" y="2743202"/>
            <a:ext cx="6421225" cy="5931875"/>
          </a:xfrm>
          <a:custGeom>
            <a:avLst/>
            <a:gdLst/>
            <a:ahLst/>
            <a:cxnLst/>
            <a:rect l="l" t="t" r="r" b="b"/>
            <a:pathLst>
              <a:path w="6072759" h="5609965">
                <a:moveTo>
                  <a:pt x="1854832" y="4652846"/>
                </a:moveTo>
                <a:cubicBezTo>
                  <a:pt x="1924344" y="4681196"/>
                  <a:pt x="2003880" y="4718478"/>
                  <a:pt x="2093440" y="4764693"/>
                </a:cubicBezTo>
                <a:cubicBezTo>
                  <a:pt x="2182999" y="4810909"/>
                  <a:pt x="2261557" y="4867770"/>
                  <a:pt x="2329113" y="4935278"/>
                </a:cubicBezTo>
                <a:cubicBezTo>
                  <a:pt x="2396670" y="5002785"/>
                  <a:pt x="2432200" y="5082652"/>
                  <a:pt x="2435705" y="5174878"/>
                </a:cubicBezTo>
                <a:cubicBezTo>
                  <a:pt x="2437768" y="5190159"/>
                  <a:pt x="2433642" y="5220721"/>
                  <a:pt x="2423328" y="5266564"/>
                </a:cubicBezTo>
                <a:cubicBezTo>
                  <a:pt x="2413014" y="5312407"/>
                  <a:pt x="2384136" y="5361141"/>
                  <a:pt x="2336692" y="5412765"/>
                </a:cubicBezTo>
                <a:lnTo>
                  <a:pt x="3155194" y="5412765"/>
                </a:lnTo>
                <a:cubicBezTo>
                  <a:pt x="3254482" y="5221272"/>
                  <a:pt x="3321590" y="5062405"/>
                  <a:pt x="3356520" y="4936165"/>
                </a:cubicBezTo>
                <a:cubicBezTo>
                  <a:pt x="3391449" y="4809925"/>
                  <a:pt x="3412352" y="4715485"/>
                  <a:pt x="3419228" y="4652846"/>
                </a:cubicBezTo>
                <a:close/>
                <a:moveTo>
                  <a:pt x="1458783" y="3979561"/>
                </a:moveTo>
                <a:lnTo>
                  <a:pt x="1458783" y="4495251"/>
                </a:lnTo>
                <a:lnTo>
                  <a:pt x="4250932" y="4495251"/>
                </a:lnTo>
                <a:lnTo>
                  <a:pt x="4250932" y="3979561"/>
                </a:lnTo>
                <a:close/>
                <a:moveTo>
                  <a:pt x="904313" y="3517796"/>
                </a:moveTo>
                <a:lnTo>
                  <a:pt x="1491787" y="3821967"/>
                </a:lnTo>
                <a:lnTo>
                  <a:pt x="4217928" y="3821967"/>
                </a:lnTo>
                <a:lnTo>
                  <a:pt x="4382948" y="3616982"/>
                </a:lnTo>
                <a:cubicBezTo>
                  <a:pt x="4402476" y="3592874"/>
                  <a:pt x="4422828" y="3571659"/>
                  <a:pt x="4444006" y="3553338"/>
                </a:cubicBezTo>
                <a:cubicBezTo>
                  <a:pt x="4465183" y="3535015"/>
                  <a:pt x="4488836" y="3525372"/>
                  <a:pt x="4514964" y="3524408"/>
                </a:cubicBezTo>
                <a:cubicBezTo>
                  <a:pt x="4535180" y="3525235"/>
                  <a:pt x="4555807" y="3531847"/>
                  <a:pt x="4576846" y="3544245"/>
                </a:cubicBezTo>
                <a:cubicBezTo>
                  <a:pt x="4597888" y="3556644"/>
                  <a:pt x="4616864" y="3569869"/>
                  <a:pt x="4633780" y="3583920"/>
                </a:cubicBezTo>
                <a:lnTo>
                  <a:pt x="4864808" y="3755842"/>
                </a:lnTo>
                <a:cubicBezTo>
                  <a:pt x="4882272" y="3768659"/>
                  <a:pt x="4898500" y="3782701"/>
                  <a:pt x="4913489" y="3797967"/>
                </a:cubicBezTo>
                <a:cubicBezTo>
                  <a:pt x="4928478" y="3813235"/>
                  <a:pt x="4936454" y="3832178"/>
                  <a:pt x="4937417" y="3854798"/>
                </a:cubicBezTo>
                <a:cubicBezTo>
                  <a:pt x="4934529" y="3893782"/>
                  <a:pt x="4913902" y="3929108"/>
                  <a:pt x="4875534" y="3960778"/>
                </a:cubicBezTo>
                <a:cubicBezTo>
                  <a:pt x="4837167" y="3992447"/>
                  <a:pt x="4798388" y="4022951"/>
                  <a:pt x="4759195" y="4052287"/>
                </a:cubicBezTo>
                <a:cubicBezTo>
                  <a:pt x="4759602" y="4084367"/>
                  <a:pt x="4762454" y="4136273"/>
                  <a:pt x="4767752" y="4208003"/>
                </a:cubicBezTo>
                <a:cubicBezTo>
                  <a:pt x="4773048" y="4279735"/>
                  <a:pt x="4778346" y="4350703"/>
                  <a:pt x="4783642" y="4420910"/>
                </a:cubicBezTo>
                <a:cubicBezTo>
                  <a:pt x="4788939" y="4491116"/>
                  <a:pt x="4791792" y="4539973"/>
                  <a:pt x="4792198" y="4567481"/>
                </a:cubicBezTo>
                <a:cubicBezTo>
                  <a:pt x="4786836" y="4682175"/>
                  <a:pt x="4748056" y="4765995"/>
                  <a:pt x="4675860" y="4818941"/>
                </a:cubicBezTo>
                <a:cubicBezTo>
                  <a:pt x="4603662" y="4871886"/>
                  <a:pt x="4530228" y="4898021"/>
                  <a:pt x="4455557" y="4897343"/>
                </a:cubicBezTo>
                <a:cubicBezTo>
                  <a:pt x="4354344" y="4894590"/>
                  <a:pt x="4292736" y="4868709"/>
                  <a:pt x="4270734" y="4819699"/>
                </a:cubicBezTo>
                <a:cubicBezTo>
                  <a:pt x="4248732" y="4770689"/>
                  <a:pt x="4239930" y="4715072"/>
                  <a:pt x="4244330" y="4652846"/>
                </a:cubicBezTo>
                <a:lnTo>
                  <a:pt x="3709664" y="4652846"/>
                </a:lnTo>
                <a:lnTo>
                  <a:pt x="4013302" y="4778399"/>
                </a:lnTo>
                <a:cubicBezTo>
                  <a:pt x="4038880" y="4789826"/>
                  <a:pt x="4055382" y="4804969"/>
                  <a:pt x="4062808" y="4823829"/>
                </a:cubicBezTo>
                <a:cubicBezTo>
                  <a:pt x="4070234" y="4842690"/>
                  <a:pt x="4073534" y="4856181"/>
                  <a:pt x="4072709" y="4864304"/>
                </a:cubicBezTo>
                <a:cubicBezTo>
                  <a:pt x="4072159" y="4905328"/>
                  <a:pt x="4055107" y="4932310"/>
                  <a:pt x="4021552" y="4945251"/>
                </a:cubicBezTo>
                <a:cubicBezTo>
                  <a:pt x="3987998" y="4958192"/>
                  <a:pt x="3941243" y="4968654"/>
                  <a:pt x="3881286" y="4976639"/>
                </a:cubicBezTo>
                <a:cubicBezTo>
                  <a:pt x="3800838" y="5045197"/>
                  <a:pt x="3729054" y="5104669"/>
                  <a:pt x="3665934" y="5155054"/>
                </a:cubicBezTo>
                <a:cubicBezTo>
                  <a:pt x="3602813" y="5205440"/>
                  <a:pt x="3496374" y="5291344"/>
                  <a:pt x="3346618" y="5412765"/>
                </a:cubicBezTo>
                <a:lnTo>
                  <a:pt x="5049632" y="5412765"/>
                </a:lnTo>
                <a:lnTo>
                  <a:pt x="5260858" y="5075759"/>
                </a:lnTo>
                <a:cubicBezTo>
                  <a:pt x="5274059" y="5054833"/>
                  <a:pt x="5288911" y="5035560"/>
                  <a:pt x="5305412" y="5017939"/>
                </a:cubicBezTo>
                <a:cubicBezTo>
                  <a:pt x="5321915" y="5000318"/>
                  <a:pt x="5340068" y="4990956"/>
                  <a:pt x="5359870" y="4989855"/>
                </a:cubicBezTo>
                <a:cubicBezTo>
                  <a:pt x="5379122" y="4990406"/>
                  <a:pt x="5398374" y="4997564"/>
                  <a:pt x="5417627" y="5011331"/>
                </a:cubicBezTo>
                <a:cubicBezTo>
                  <a:pt x="5436880" y="5025097"/>
                  <a:pt x="5459432" y="5042168"/>
                  <a:pt x="5485286" y="5062543"/>
                </a:cubicBezTo>
                <a:lnTo>
                  <a:pt x="5881335" y="5399549"/>
                </a:lnTo>
                <a:cubicBezTo>
                  <a:pt x="5898525" y="5412311"/>
                  <a:pt x="5913651" y="5426289"/>
                  <a:pt x="5926716" y="5441483"/>
                </a:cubicBezTo>
                <a:cubicBezTo>
                  <a:pt x="5939780" y="5456676"/>
                  <a:pt x="5946656" y="5475558"/>
                  <a:pt x="5947344" y="5498129"/>
                </a:cubicBezTo>
                <a:cubicBezTo>
                  <a:pt x="5945830" y="5526994"/>
                  <a:pt x="5934004" y="5546420"/>
                  <a:pt x="5911864" y="5556407"/>
                </a:cubicBezTo>
                <a:cubicBezTo>
                  <a:pt x="5889724" y="5566393"/>
                  <a:pt x="5866346" y="5571044"/>
                  <a:pt x="5841730" y="5570360"/>
                </a:cubicBezTo>
                <a:lnTo>
                  <a:pt x="818503" y="5570360"/>
                </a:lnTo>
                <a:cubicBezTo>
                  <a:pt x="622953" y="5570360"/>
                  <a:pt x="474434" y="5573661"/>
                  <a:pt x="372947" y="5580262"/>
                </a:cubicBezTo>
                <a:cubicBezTo>
                  <a:pt x="271459" y="5586862"/>
                  <a:pt x="182348" y="5596763"/>
                  <a:pt x="105613" y="5609965"/>
                </a:cubicBezTo>
                <a:lnTo>
                  <a:pt x="0" y="5373118"/>
                </a:lnTo>
                <a:cubicBezTo>
                  <a:pt x="207789" y="5389224"/>
                  <a:pt x="404438" y="5399963"/>
                  <a:pt x="589949" y="5405332"/>
                </a:cubicBezTo>
                <a:cubicBezTo>
                  <a:pt x="775460" y="5410700"/>
                  <a:pt x="891249" y="5413179"/>
                  <a:pt x="937317" y="5412765"/>
                </a:cubicBezTo>
                <a:lnTo>
                  <a:pt x="2026453" y="5412765"/>
                </a:lnTo>
                <a:cubicBezTo>
                  <a:pt x="1984923" y="5380827"/>
                  <a:pt x="1954119" y="5345584"/>
                  <a:pt x="1934042" y="5307038"/>
                </a:cubicBezTo>
                <a:cubicBezTo>
                  <a:pt x="1913965" y="5268491"/>
                  <a:pt x="1896362" y="5220033"/>
                  <a:pt x="1881236" y="5161662"/>
                </a:cubicBezTo>
                <a:cubicBezTo>
                  <a:pt x="1838055" y="4997977"/>
                  <a:pt x="1805601" y="4885917"/>
                  <a:pt x="1783873" y="4825481"/>
                </a:cubicBezTo>
                <a:cubicBezTo>
                  <a:pt x="1762146" y="4765046"/>
                  <a:pt x="1732992" y="4707500"/>
                  <a:pt x="1696412" y="4652846"/>
                </a:cubicBezTo>
                <a:lnTo>
                  <a:pt x="1458783" y="4652846"/>
                </a:lnTo>
                <a:cubicBezTo>
                  <a:pt x="1450119" y="4743568"/>
                  <a:pt x="1414640" y="4816533"/>
                  <a:pt x="1352344" y="4871737"/>
                </a:cubicBezTo>
                <a:cubicBezTo>
                  <a:pt x="1290049" y="4926942"/>
                  <a:pt x="1213314" y="4955301"/>
                  <a:pt x="1122141" y="4956815"/>
                </a:cubicBezTo>
                <a:cubicBezTo>
                  <a:pt x="1024091" y="4953236"/>
                  <a:pt x="964408" y="4930659"/>
                  <a:pt x="943093" y="4889083"/>
                </a:cubicBezTo>
                <a:cubicBezTo>
                  <a:pt x="921778" y="4847508"/>
                  <a:pt x="913252" y="4808411"/>
                  <a:pt x="917515" y="4771792"/>
                </a:cubicBezTo>
                <a:cubicBezTo>
                  <a:pt x="917922" y="4752672"/>
                  <a:pt x="920775" y="4694087"/>
                  <a:pt x="926072" y="4596037"/>
                </a:cubicBezTo>
                <a:cubicBezTo>
                  <a:pt x="931369" y="4497986"/>
                  <a:pt x="936666" y="4395895"/>
                  <a:pt x="941962" y="4289762"/>
                </a:cubicBezTo>
                <a:cubicBezTo>
                  <a:pt x="947260" y="4183629"/>
                  <a:pt x="950112" y="4108878"/>
                  <a:pt x="950519" y="4065510"/>
                </a:cubicBezTo>
                <a:cubicBezTo>
                  <a:pt x="950657" y="3929939"/>
                  <a:pt x="947081" y="3825568"/>
                  <a:pt x="939793" y="3752397"/>
                </a:cubicBezTo>
                <a:cubicBezTo>
                  <a:pt x="932504" y="3679226"/>
                  <a:pt x="920678" y="3601025"/>
                  <a:pt x="904313" y="3517796"/>
                </a:cubicBezTo>
                <a:close/>
                <a:moveTo>
                  <a:pt x="5102438" y="2805380"/>
                </a:moveTo>
                <a:cubicBezTo>
                  <a:pt x="5122652" y="2806480"/>
                  <a:pt x="5143280" y="2814182"/>
                  <a:pt x="5164320" y="2828486"/>
                </a:cubicBezTo>
                <a:cubicBezTo>
                  <a:pt x="5185361" y="2842790"/>
                  <a:pt x="5204338" y="2857095"/>
                  <a:pt x="5221253" y="2871398"/>
                </a:cubicBezTo>
                <a:lnTo>
                  <a:pt x="5564495" y="3181684"/>
                </a:lnTo>
                <a:cubicBezTo>
                  <a:pt x="5581410" y="3197997"/>
                  <a:pt x="5595437" y="3214708"/>
                  <a:pt x="5606576" y="3231815"/>
                </a:cubicBezTo>
                <a:cubicBezTo>
                  <a:pt x="5617714" y="3248922"/>
                  <a:pt x="5623490" y="3267257"/>
                  <a:pt x="5623902" y="3286818"/>
                </a:cubicBezTo>
                <a:cubicBezTo>
                  <a:pt x="5622252" y="3315410"/>
                  <a:pt x="5610701" y="3333741"/>
                  <a:pt x="5589248" y="3341812"/>
                </a:cubicBezTo>
                <a:cubicBezTo>
                  <a:pt x="5567796" y="3349884"/>
                  <a:pt x="5546344" y="3353441"/>
                  <a:pt x="5524890" y="3352483"/>
                </a:cubicBezTo>
                <a:lnTo>
                  <a:pt x="1042931" y="3352483"/>
                </a:lnTo>
                <a:cubicBezTo>
                  <a:pt x="847381" y="3352759"/>
                  <a:pt x="698863" y="3357167"/>
                  <a:pt x="597375" y="3365709"/>
                </a:cubicBezTo>
                <a:cubicBezTo>
                  <a:pt x="495887" y="3374251"/>
                  <a:pt x="406776" y="3385272"/>
                  <a:pt x="330041" y="3398772"/>
                </a:cubicBezTo>
                <a:lnTo>
                  <a:pt x="224428" y="3155277"/>
                </a:lnTo>
                <a:cubicBezTo>
                  <a:pt x="432217" y="3174257"/>
                  <a:pt x="628866" y="3185811"/>
                  <a:pt x="814377" y="3189937"/>
                </a:cubicBezTo>
                <a:cubicBezTo>
                  <a:pt x="999888" y="3194063"/>
                  <a:pt x="1115677" y="3195714"/>
                  <a:pt x="1161746" y="3194888"/>
                </a:cubicBezTo>
                <a:lnTo>
                  <a:pt x="4739392" y="3194888"/>
                </a:lnTo>
                <a:lnTo>
                  <a:pt x="4996824" y="2884602"/>
                </a:lnTo>
                <a:cubicBezTo>
                  <a:pt x="5025153" y="2852418"/>
                  <a:pt x="5046056" y="2830962"/>
                  <a:pt x="5059532" y="2820234"/>
                </a:cubicBezTo>
                <a:cubicBezTo>
                  <a:pt x="5073009" y="2809506"/>
                  <a:pt x="5087310" y="2804555"/>
                  <a:pt x="5102438" y="2805380"/>
                </a:cubicBezTo>
                <a:close/>
                <a:moveTo>
                  <a:pt x="818503" y="1920104"/>
                </a:moveTo>
                <a:lnTo>
                  <a:pt x="818503" y="2521604"/>
                </a:lnTo>
                <a:lnTo>
                  <a:pt x="1379573" y="2521604"/>
                </a:lnTo>
                <a:lnTo>
                  <a:pt x="1379573" y="1920104"/>
                </a:lnTo>
                <a:close/>
                <a:moveTo>
                  <a:pt x="818503" y="1147807"/>
                </a:moveTo>
                <a:lnTo>
                  <a:pt x="818503" y="1762509"/>
                </a:lnTo>
                <a:lnTo>
                  <a:pt x="2316890" y="1762509"/>
                </a:lnTo>
                <a:lnTo>
                  <a:pt x="2316890" y="1147807"/>
                </a:lnTo>
                <a:close/>
                <a:moveTo>
                  <a:pt x="3670059" y="547545"/>
                </a:moveTo>
                <a:cubicBezTo>
                  <a:pt x="3648881" y="547820"/>
                  <a:pt x="3631829" y="548922"/>
                  <a:pt x="3618902" y="550850"/>
                </a:cubicBezTo>
                <a:cubicBezTo>
                  <a:pt x="3605976" y="552778"/>
                  <a:pt x="3585623" y="553880"/>
                  <a:pt x="3557845" y="554155"/>
                </a:cubicBezTo>
                <a:cubicBezTo>
                  <a:pt x="3591537" y="638879"/>
                  <a:pt x="3651219" y="753311"/>
                  <a:pt x="3736892" y="897451"/>
                </a:cubicBezTo>
                <a:cubicBezTo>
                  <a:pt x="3822566" y="1041591"/>
                  <a:pt x="3949906" y="1202235"/>
                  <a:pt x="4118915" y="1379384"/>
                </a:cubicBezTo>
                <a:cubicBezTo>
                  <a:pt x="4244193" y="1156985"/>
                  <a:pt x="4331929" y="979561"/>
                  <a:pt x="4382122" y="847110"/>
                </a:cubicBezTo>
                <a:cubicBezTo>
                  <a:pt x="4432316" y="714660"/>
                  <a:pt x="4465596" y="614805"/>
                  <a:pt x="4481960" y="547545"/>
                </a:cubicBezTo>
                <a:close/>
                <a:moveTo>
                  <a:pt x="818503" y="500926"/>
                </a:moveTo>
                <a:lnTo>
                  <a:pt x="818503" y="990213"/>
                </a:lnTo>
                <a:lnTo>
                  <a:pt x="1379573" y="990213"/>
                </a:lnTo>
                <a:lnTo>
                  <a:pt x="1379573" y="500926"/>
                </a:lnTo>
                <a:close/>
                <a:moveTo>
                  <a:pt x="4897812" y="65685"/>
                </a:moveTo>
                <a:cubicBezTo>
                  <a:pt x="4914314" y="66372"/>
                  <a:pt x="4930816" y="71598"/>
                  <a:pt x="4947318" y="81362"/>
                </a:cubicBezTo>
                <a:cubicBezTo>
                  <a:pt x="4963820" y="91125"/>
                  <a:pt x="4980322" y="101301"/>
                  <a:pt x="4996824" y="111890"/>
                </a:cubicBezTo>
                <a:lnTo>
                  <a:pt x="5313664" y="349520"/>
                </a:lnTo>
                <a:cubicBezTo>
                  <a:pt x="5330578" y="362584"/>
                  <a:pt x="5344606" y="379361"/>
                  <a:pt x="5355744" y="399851"/>
                </a:cubicBezTo>
                <a:cubicBezTo>
                  <a:pt x="5366884" y="420342"/>
                  <a:pt x="5372658" y="445369"/>
                  <a:pt x="5373072" y="474935"/>
                </a:cubicBezTo>
                <a:cubicBezTo>
                  <a:pt x="5373759" y="512070"/>
                  <a:pt x="5347630" y="546729"/>
                  <a:pt x="5294686" y="578913"/>
                </a:cubicBezTo>
                <a:cubicBezTo>
                  <a:pt x="5241743" y="611096"/>
                  <a:pt x="5157857" y="655658"/>
                  <a:pt x="5043030" y="712599"/>
                </a:cubicBezTo>
                <a:cubicBezTo>
                  <a:pt x="4909088" y="987811"/>
                  <a:pt x="4797424" y="1198249"/>
                  <a:pt x="4708038" y="1343915"/>
                </a:cubicBezTo>
                <a:cubicBezTo>
                  <a:pt x="4618652" y="1489581"/>
                  <a:pt x="4543293" y="1602673"/>
                  <a:pt x="4481960" y="1683193"/>
                </a:cubicBezTo>
                <a:cubicBezTo>
                  <a:pt x="4627866" y="1800074"/>
                  <a:pt x="4834416" y="1915460"/>
                  <a:pt x="5101612" y="2029347"/>
                </a:cubicBezTo>
                <a:cubicBezTo>
                  <a:pt x="5368808" y="2143234"/>
                  <a:pt x="5692524" y="2205968"/>
                  <a:pt x="6072759" y="2217549"/>
                </a:cubicBezTo>
                <a:lnTo>
                  <a:pt x="6072759" y="2243988"/>
                </a:lnTo>
                <a:cubicBezTo>
                  <a:pt x="5913651" y="2340255"/>
                  <a:pt x="5796212" y="2428599"/>
                  <a:pt x="5720440" y="2509019"/>
                </a:cubicBezTo>
                <a:cubicBezTo>
                  <a:pt x="5644668" y="2589440"/>
                  <a:pt x="5575084" y="2699057"/>
                  <a:pt x="5511688" y="2837872"/>
                </a:cubicBezTo>
                <a:cubicBezTo>
                  <a:pt x="5101888" y="2651625"/>
                  <a:pt x="4794399" y="2475104"/>
                  <a:pt x="4589224" y="2308309"/>
                </a:cubicBezTo>
                <a:cubicBezTo>
                  <a:pt x="4384048" y="2141514"/>
                  <a:pt x="4264683" y="2034146"/>
                  <a:pt x="4231129" y="1986203"/>
                </a:cubicBezTo>
                <a:cubicBezTo>
                  <a:pt x="4066384" y="2163529"/>
                  <a:pt x="3864508" y="2335777"/>
                  <a:pt x="3625503" y="2502948"/>
                </a:cubicBezTo>
                <a:cubicBezTo>
                  <a:pt x="3386498" y="2670118"/>
                  <a:pt x="3088911" y="2839059"/>
                  <a:pt x="2732742" y="3009769"/>
                </a:cubicBezTo>
                <a:lnTo>
                  <a:pt x="2712939" y="2983323"/>
                </a:lnTo>
                <a:cubicBezTo>
                  <a:pt x="2951256" y="2791715"/>
                  <a:pt x="3174310" y="2584041"/>
                  <a:pt x="3382098" y="2360302"/>
                </a:cubicBezTo>
                <a:cubicBezTo>
                  <a:pt x="3589887" y="2136562"/>
                  <a:pt x="3778284" y="1897639"/>
                  <a:pt x="3947294" y="1643535"/>
                </a:cubicBezTo>
                <a:cubicBezTo>
                  <a:pt x="3781723" y="1406316"/>
                  <a:pt x="3659058" y="1193586"/>
                  <a:pt x="3579298" y="1005344"/>
                </a:cubicBezTo>
                <a:cubicBezTo>
                  <a:pt x="3499538" y="817103"/>
                  <a:pt x="3446181" y="668799"/>
                  <a:pt x="3419228" y="560432"/>
                </a:cubicBezTo>
                <a:cubicBezTo>
                  <a:pt x="3387324" y="563463"/>
                  <a:pt x="3358720" y="567320"/>
                  <a:pt x="3333417" y="572003"/>
                </a:cubicBezTo>
                <a:cubicBezTo>
                  <a:pt x="3308114" y="576687"/>
                  <a:pt x="3279510" y="583850"/>
                  <a:pt x="3247606" y="593493"/>
                </a:cubicBezTo>
                <a:lnTo>
                  <a:pt x="3181598" y="349520"/>
                </a:lnTo>
                <a:cubicBezTo>
                  <a:pt x="3290512" y="365610"/>
                  <a:pt x="3396125" y="376336"/>
                  <a:pt x="3498438" y="381699"/>
                </a:cubicBezTo>
                <a:cubicBezTo>
                  <a:pt x="3600750" y="387062"/>
                  <a:pt x="3679960" y="389538"/>
                  <a:pt x="3736068" y="389125"/>
                </a:cubicBezTo>
                <a:lnTo>
                  <a:pt x="4508363" y="389125"/>
                </a:lnTo>
                <a:lnTo>
                  <a:pt x="4759195" y="158096"/>
                </a:lnTo>
                <a:cubicBezTo>
                  <a:pt x="4782298" y="134031"/>
                  <a:pt x="4805400" y="112853"/>
                  <a:pt x="4828504" y="94563"/>
                </a:cubicBezTo>
                <a:cubicBezTo>
                  <a:pt x="4851606" y="76274"/>
                  <a:pt x="4874710" y="66647"/>
                  <a:pt x="4897812" y="65685"/>
                </a:cubicBezTo>
                <a:close/>
                <a:moveTo>
                  <a:pt x="2495112" y="89"/>
                </a:moveTo>
                <a:cubicBezTo>
                  <a:pt x="2515740" y="1601"/>
                  <a:pt x="2537192" y="10127"/>
                  <a:pt x="2559470" y="25667"/>
                </a:cubicBezTo>
                <a:cubicBezTo>
                  <a:pt x="2581748" y="41207"/>
                  <a:pt x="2599900" y="54683"/>
                  <a:pt x="2613927" y="66097"/>
                </a:cubicBezTo>
                <a:lnTo>
                  <a:pt x="2897762" y="330130"/>
                </a:lnTo>
                <a:cubicBezTo>
                  <a:pt x="2911789" y="340423"/>
                  <a:pt x="2924991" y="354396"/>
                  <a:pt x="2937368" y="372051"/>
                </a:cubicBezTo>
                <a:cubicBezTo>
                  <a:pt x="2949744" y="389705"/>
                  <a:pt x="2956345" y="408587"/>
                  <a:pt x="2957170" y="428695"/>
                </a:cubicBezTo>
                <a:cubicBezTo>
                  <a:pt x="2955520" y="460433"/>
                  <a:pt x="2943968" y="480680"/>
                  <a:pt x="2922516" y="489435"/>
                </a:cubicBezTo>
                <a:cubicBezTo>
                  <a:pt x="2901063" y="498190"/>
                  <a:pt x="2879610" y="502020"/>
                  <a:pt x="2858158" y="500926"/>
                </a:cubicBezTo>
                <a:lnTo>
                  <a:pt x="1874634" y="500926"/>
                </a:lnTo>
                <a:lnTo>
                  <a:pt x="1874634" y="990213"/>
                </a:lnTo>
                <a:lnTo>
                  <a:pt x="2336692" y="990213"/>
                </a:lnTo>
                <a:lnTo>
                  <a:pt x="2495112" y="824912"/>
                </a:lnTo>
                <a:cubicBezTo>
                  <a:pt x="2508451" y="807694"/>
                  <a:pt x="2523028" y="792541"/>
                  <a:pt x="2538843" y="779455"/>
                </a:cubicBezTo>
                <a:cubicBezTo>
                  <a:pt x="2554657" y="766369"/>
                  <a:pt x="2570884" y="759481"/>
                  <a:pt x="2587524" y="758793"/>
                </a:cubicBezTo>
                <a:cubicBezTo>
                  <a:pt x="2603750" y="759068"/>
                  <a:pt x="2619152" y="763476"/>
                  <a:pt x="2633729" y="772017"/>
                </a:cubicBezTo>
                <a:cubicBezTo>
                  <a:pt x="2648306" y="780557"/>
                  <a:pt x="2663708" y="791577"/>
                  <a:pt x="2679935" y="805076"/>
                </a:cubicBezTo>
                <a:lnTo>
                  <a:pt x="2910964" y="983601"/>
                </a:lnTo>
                <a:cubicBezTo>
                  <a:pt x="2924716" y="993608"/>
                  <a:pt x="2936817" y="1006481"/>
                  <a:pt x="2947268" y="1022217"/>
                </a:cubicBezTo>
                <a:cubicBezTo>
                  <a:pt x="2957720" y="1037955"/>
                  <a:pt x="2963220" y="1055741"/>
                  <a:pt x="2963770" y="1075576"/>
                </a:cubicBezTo>
                <a:cubicBezTo>
                  <a:pt x="2963908" y="1089118"/>
                  <a:pt x="2961983" y="1103074"/>
                  <a:pt x="2957995" y="1117443"/>
                </a:cubicBezTo>
                <a:cubicBezTo>
                  <a:pt x="2954007" y="1131812"/>
                  <a:pt x="2947131" y="1144137"/>
                  <a:pt x="2937368" y="1154418"/>
                </a:cubicBezTo>
                <a:cubicBezTo>
                  <a:pt x="2924716" y="1167087"/>
                  <a:pt x="2903813" y="1188017"/>
                  <a:pt x="2874659" y="1217210"/>
                </a:cubicBezTo>
                <a:cubicBezTo>
                  <a:pt x="2845506" y="1246403"/>
                  <a:pt x="2824603" y="1267333"/>
                  <a:pt x="2811952" y="1280002"/>
                </a:cubicBezTo>
                <a:cubicBezTo>
                  <a:pt x="2815665" y="1440548"/>
                  <a:pt x="2818140" y="1578688"/>
                  <a:pt x="2819378" y="1694419"/>
                </a:cubicBezTo>
                <a:cubicBezTo>
                  <a:pt x="2820615" y="1810151"/>
                  <a:pt x="2818140" y="1891989"/>
                  <a:pt x="2811952" y="1939934"/>
                </a:cubicBezTo>
                <a:cubicBezTo>
                  <a:pt x="2802463" y="2009751"/>
                  <a:pt x="2768634" y="2063456"/>
                  <a:pt x="2710464" y="2101050"/>
                </a:cubicBezTo>
                <a:cubicBezTo>
                  <a:pt x="2652294" y="2138643"/>
                  <a:pt x="2587111" y="2157647"/>
                  <a:pt x="2514914" y="2158060"/>
                </a:cubicBezTo>
                <a:cubicBezTo>
                  <a:pt x="2422916" y="2155582"/>
                  <a:pt x="2365984" y="2130794"/>
                  <a:pt x="2344118" y="2083699"/>
                </a:cubicBezTo>
                <a:cubicBezTo>
                  <a:pt x="2322253" y="2036603"/>
                  <a:pt x="2313177" y="1982072"/>
                  <a:pt x="2316890" y="1920104"/>
                </a:cubicBezTo>
                <a:lnTo>
                  <a:pt x="1874634" y="1920104"/>
                </a:lnTo>
                <a:lnTo>
                  <a:pt x="1874634" y="2521604"/>
                </a:lnTo>
                <a:lnTo>
                  <a:pt x="2316890" y="2521604"/>
                </a:lnTo>
                <a:lnTo>
                  <a:pt x="2481910" y="2316697"/>
                </a:lnTo>
                <a:cubicBezTo>
                  <a:pt x="2506938" y="2284474"/>
                  <a:pt x="2526191" y="2262992"/>
                  <a:pt x="2539668" y="2252251"/>
                </a:cubicBezTo>
                <a:cubicBezTo>
                  <a:pt x="2553144" y="2241510"/>
                  <a:pt x="2569096" y="2236552"/>
                  <a:pt x="2587524" y="2237379"/>
                </a:cubicBezTo>
                <a:cubicBezTo>
                  <a:pt x="2607739" y="2238480"/>
                  <a:pt x="2628366" y="2246192"/>
                  <a:pt x="2649406" y="2260513"/>
                </a:cubicBezTo>
                <a:cubicBezTo>
                  <a:pt x="2670446" y="2274835"/>
                  <a:pt x="2689424" y="2289156"/>
                  <a:pt x="2706338" y="2303478"/>
                </a:cubicBezTo>
                <a:lnTo>
                  <a:pt x="2930766" y="2508384"/>
                </a:lnTo>
                <a:cubicBezTo>
                  <a:pt x="2941905" y="2521558"/>
                  <a:pt x="2954282" y="2536358"/>
                  <a:pt x="2967896" y="2552783"/>
                </a:cubicBezTo>
                <a:cubicBezTo>
                  <a:pt x="2981510" y="2569208"/>
                  <a:pt x="2988936" y="2587270"/>
                  <a:pt x="2990174" y="2606967"/>
                </a:cubicBezTo>
                <a:cubicBezTo>
                  <a:pt x="2988524" y="2641578"/>
                  <a:pt x="2976972" y="2662646"/>
                  <a:pt x="2955520" y="2670170"/>
                </a:cubicBezTo>
                <a:cubicBezTo>
                  <a:pt x="2934067" y="2677694"/>
                  <a:pt x="2912614" y="2680704"/>
                  <a:pt x="2891162" y="2679198"/>
                </a:cubicBezTo>
                <a:lnTo>
                  <a:pt x="818503" y="2679198"/>
                </a:lnTo>
                <a:cubicBezTo>
                  <a:pt x="822216" y="2741594"/>
                  <a:pt x="823041" y="2782089"/>
                  <a:pt x="820978" y="2800683"/>
                </a:cubicBezTo>
                <a:cubicBezTo>
                  <a:pt x="818915" y="2819278"/>
                  <a:pt x="811489" y="2838286"/>
                  <a:pt x="798700" y="2857707"/>
                </a:cubicBezTo>
                <a:cubicBezTo>
                  <a:pt x="769546" y="2914041"/>
                  <a:pt x="725541" y="2956740"/>
                  <a:pt x="666684" y="2985802"/>
                </a:cubicBezTo>
                <a:cubicBezTo>
                  <a:pt x="607826" y="3014865"/>
                  <a:pt x="550619" y="3029465"/>
                  <a:pt x="495062" y="3029603"/>
                </a:cubicBezTo>
                <a:cubicBezTo>
                  <a:pt x="440880" y="3030430"/>
                  <a:pt x="395775" y="3015554"/>
                  <a:pt x="359745" y="2984976"/>
                </a:cubicBezTo>
                <a:cubicBezTo>
                  <a:pt x="323716" y="2954398"/>
                  <a:pt x="305013" y="2903160"/>
                  <a:pt x="303638" y="2831261"/>
                </a:cubicBezTo>
                <a:cubicBezTo>
                  <a:pt x="304463" y="2795632"/>
                  <a:pt x="307764" y="2731627"/>
                  <a:pt x="313539" y="2639247"/>
                </a:cubicBezTo>
                <a:cubicBezTo>
                  <a:pt x="319315" y="2546867"/>
                  <a:pt x="322616" y="2481214"/>
                  <a:pt x="323441" y="2442285"/>
                </a:cubicBezTo>
                <a:cubicBezTo>
                  <a:pt x="326879" y="2268117"/>
                  <a:pt x="329904" y="2097783"/>
                  <a:pt x="332517" y="1931286"/>
                </a:cubicBezTo>
                <a:cubicBezTo>
                  <a:pt x="335130" y="1764789"/>
                  <a:pt x="336505" y="1576336"/>
                  <a:pt x="336642" y="1365928"/>
                </a:cubicBezTo>
                <a:cubicBezTo>
                  <a:pt x="337605" y="1162634"/>
                  <a:pt x="335680" y="934482"/>
                  <a:pt x="330866" y="681472"/>
                </a:cubicBezTo>
                <a:cubicBezTo>
                  <a:pt x="326053" y="428461"/>
                  <a:pt x="312577" y="203533"/>
                  <a:pt x="290436" y="6690"/>
                </a:cubicBezTo>
                <a:lnTo>
                  <a:pt x="844906" y="343332"/>
                </a:lnTo>
                <a:lnTo>
                  <a:pt x="2184873" y="343332"/>
                </a:lnTo>
                <a:lnTo>
                  <a:pt x="2396100" y="79299"/>
                </a:lnTo>
                <a:cubicBezTo>
                  <a:pt x="2421265" y="47120"/>
                  <a:pt x="2440242" y="25667"/>
                  <a:pt x="2453032" y="14941"/>
                </a:cubicBezTo>
                <a:cubicBezTo>
                  <a:pt x="2465821" y="4214"/>
                  <a:pt x="2479848" y="-736"/>
                  <a:pt x="2495112" y="89"/>
                </a:cubicBezTo>
                <a:close/>
              </a:path>
            </a:pathLst>
          </a:custGeom>
          <a:gradFill>
            <a:gsLst>
              <a:gs pos="3000">
                <a:srgbClr val="D2A4C1"/>
              </a:gs>
              <a:gs pos="100000">
                <a:srgbClr val="E8D7E4"/>
              </a:gs>
            </a:gsLst>
            <a:lin ang="5400000" scaled="1"/>
          </a:gradFill>
          <a:ln>
            <a:noFill/>
          </a:ln>
          <a:effectLst/>
          <a:scene3d>
            <a:camera prst="perspectiveHeroicExtremeLeftFacing" fov="1800000">
              <a:rot lat="20809388" lon="21056579" rev="275573"/>
            </a:camera>
            <a:lightRig rig="flood" dir="t"/>
          </a:scene3d>
          <a:sp3d prstMaterial="dkEdge"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perspectiveContrastingRightFacing" fov="1800000">
                <a:rot lat="20765844" lon="20095154" rev="454103"/>
              </a:camera>
              <a:lightRig rig="threePt" dir="t"/>
            </a:scene3d>
          </a:bodyPr>
          <a:lstStyle/>
          <a:p>
            <a:endParaRPr lang="zh-CN" altLang="en-US" sz="52000">
              <a:latin typeface="A-OTF Ryumin Pro M-KL" panose="02020400000000000000" pitchFamily="18" charset="-128"/>
              <a:ea typeface="A-OTF Ryumin Pro M-KL" panose="02020400000000000000" pitchFamily="18" charset="-128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75EFDFE-FD74-4B76-90F3-A5845C210F14}"/>
              </a:ext>
            </a:extLst>
          </p:cNvPr>
          <p:cNvGrpSpPr/>
          <p:nvPr/>
        </p:nvGrpSpPr>
        <p:grpSpPr>
          <a:xfrm>
            <a:off x="4328177" y="-4166601"/>
            <a:ext cx="1596263" cy="5756185"/>
            <a:chOff x="4499737" y="-4084710"/>
            <a:chExt cx="1338311" cy="4826000"/>
          </a:xfrm>
          <a:scene3d>
            <a:camera prst="orthographicFront">
              <a:rot lat="19880094" lon="20245569" rev="459680"/>
            </a:camera>
            <a:lightRig rig="threePt" dir="t"/>
          </a:scene3d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559EC562-3C24-400B-8B7A-14479DE0ACB1}"/>
                </a:ext>
              </a:extLst>
            </p:cNvPr>
            <p:cNvSpPr/>
            <p:nvPr/>
          </p:nvSpPr>
          <p:spPr>
            <a:xfrm>
              <a:off x="4499737" y="-4084710"/>
              <a:ext cx="83820" cy="4826000"/>
            </a:xfrm>
            <a:prstGeom prst="roundRect">
              <a:avLst>
                <a:gd name="adj" fmla="val 3009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B4F5A46-E835-452E-8032-FC611BA5BA71}"/>
                </a:ext>
              </a:extLst>
            </p:cNvPr>
            <p:cNvSpPr txBox="1"/>
            <p:nvPr/>
          </p:nvSpPr>
          <p:spPr>
            <a:xfrm rot="16200000">
              <a:off x="2663244" y="-1873931"/>
              <a:ext cx="4717028" cy="350670"/>
            </a:xfrm>
            <a:custGeom>
              <a:avLst/>
              <a:gdLst/>
              <a:ahLst/>
              <a:cxnLst/>
              <a:rect l="l" t="t" r="r" b="b"/>
              <a:pathLst>
                <a:path w="4717028" h="350670">
                  <a:moveTo>
                    <a:pt x="3711964" y="23273"/>
                  </a:moveTo>
                  <a:cubicBezTo>
                    <a:pt x="3707104" y="22816"/>
                    <a:pt x="3701044" y="24988"/>
                    <a:pt x="3693782" y="29791"/>
                  </a:cubicBezTo>
                  <a:cubicBezTo>
                    <a:pt x="3686520" y="34593"/>
                    <a:pt x="3682518" y="44770"/>
                    <a:pt x="3681775" y="60321"/>
                  </a:cubicBezTo>
                  <a:lnTo>
                    <a:pt x="3681775" y="167348"/>
                  </a:lnTo>
                  <a:lnTo>
                    <a:pt x="3725687" y="167348"/>
                  </a:lnTo>
                  <a:cubicBezTo>
                    <a:pt x="3732872" y="167663"/>
                    <a:pt x="3740915" y="166348"/>
                    <a:pt x="3749816" y="163403"/>
                  </a:cubicBezTo>
                  <a:cubicBezTo>
                    <a:pt x="3758716" y="160459"/>
                    <a:pt x="3769274" y="153999"/>
                    <a:pt x="3781492" y="144022"/>
                  </a:cubicBezTo>
                  <a:cubicBezTo>
                    <a:pt x="3787714" y="138571"/>
                    <a:pt x="3792536" y="131406"/>
                    <a:pt x="3795958" y="122525"/>
                  </a:cubicBezTo>
                  <a:cubicBezTo>
                    <a:pt x="3799379" y="113644"/>
                    <a:pt x="3801113" y="104192"/>
                    <a:pt x="3801161" y="94167"/>
                  </a:cubicBezTo>
                  <a:cubicBezTo>
                    <a:pt x="3801271" y="83501"/>
                    <a:pt x="3799018" y="72766"/>
                    <a:pt x="3794401" y="61964"/>
                  </a:cubicBezTo>
                  <a:cubicBezTo>
                    <a:pt x="3789784" y="51162"/>
                    <a:pt x="3782144" y="42088"/>
                    <a:pt x="3771479" y="34742"/>
                  </a:cubicBezTo>
                  <a:cubicBezTo>
                    <a:pt x="3760814" y="27395"/>
                    <a:pt x="3746465" y="23572"/>
                    <a:pt x="3728431" y="23273"/>
                  </a:cubicBezTo>
                  <a:close/>
                  <a:moveTo>
                    <a:pt x="4434535" y="8243"/>
                  </a:moveTo>
                  <a:lnTo>
                    <a:pt x="4678623" y="8243"/>
                  </a:lnTo>
                  <a:lnTo>
                    <a:pt x="4708341" y="84106"/>
                  </a:lnTo>
                  <a:lnTo>
                    <a:pt x="4695540" y="90967"/>
                  </a:lnTo>
                  <a:cubicBezTo>
                    <a:pt x="4691844" y="84430"/>
                    <a:pt x="4687805" y="78179"/>
                    <a:pt x="4683424" y="72214"/>
                  </a:cubicBezTo>
                  <a:cubicBezTo>
                    <a:pt x="4679042" y="66248"/>
                    <a:pt x="4673175" y="59998"/>
                    <a:pt x="4665822" y="53461"/>
                  </a:cubicBezTo>
                  <a:cubicBezTo>
                    <a:pt x="4652432" y="42197"/>
                    <a:pt x="4638990" y="34308"/>
                    <a:pt x="4625498" y="29791"/>
                  </a:cubicBezTo>
                  <a:cubicBezTo>
                    <a:pt x="4612005" y="25274"/>
                    <a:pt x="4599246" y="23102"/>
                    <a:pt x="4587220" y="23273"/>
                  </a:cubicBezTo>
                  <a:lnTo>
                    <a:pt x="4553368" y="23273"/>
                  </a:lnTo>
                  <a:cubicBezTo>
                    <a:pt x="4545162" y="23368"/>
                    <a:pt x="4538357" y="25922"/>
                    <a:pt x="4532953" y="30934"/>
                  </a:cubicBezTo>
                  <a:cubicBezTo>
                    <a:pt x="4527548" y="35947"/>
                    <a:pt x="4524747" y="42845"/>
                    <a:pt x="4524546" y="51631"/>
                  </a:cubicBezTo>
                  <a:lnTo>
                    <a:pt x="4524546" y="162319"/>
                  </a:lnTo>
                  <a:lnTo>
                    <a:pt x="4568921" y="162319"/>
                  </a:lnTo>
                  <a:cubicBezTo>
                    <a:pt x="4576318" y="162299"/>
                    <a:pt x="4583891" y="160459"/>
                    <a:pt x="4591643" y="156797"/>
                  </a:cubicBezTo>
                  <a:cubicBezTo>
                    <a:pt x="4599394" y="153135"/>
                    <a:pt x="4605952" y="147770"/>
                    <a:pt x="4611314" y="140703"/>
                  </a:cubicBezTo>
                  <a:cubicBezTo>
                    <a:pt x="4616676" y="133636"/>
                    <a:pt x="4619473" y="124985"/>
                    <a:pt x="4619702" y="114751"/>
                  </a:cubicBezTo>
                  <a:lnTo>
                    <a:pt x="4619702" y="105146"/>
                  </a:lnTo>
                  <a:lnTo>
                    <a:pt x="4634732" y="105146"/>
                  </a:lnTo>
                  <a:lnTo>
                    <a:pt x="4634732" y="234521"/>
                  </a:lnTo>
                  <a:lnTo>
                    <a:pt x="4619702" y="234521"/>
                  </a:lnTo>
                  <a:lnTo>
                    <a:pt x="4619702" y="221715"/>
                  </a:lnTo>
                  <a:cubicBezTo>
                    <a:pt x="4619387" y="210042"/>
                    <a:pt x="4615098" y="199770"/>
                    <a:pt x="4606835" y="190899"/>
                  </a:cubicBezTo>
                  <a:cubicBezTo>
                    <a:pt x="4598572" y="182028"/>
                    <a:pt x="4588221" y="177359"/>
                    <a:pt x="4575784" y="176892"/>
                  </a:cubicBezTo>
                  <a:lnTo>
                    <a:pt x="4524546" y="176892"/>
                  </a:lnTo>
                  <a:lnTo>
                    <a:pt x="4524546" y="300841"/>
                  </a:lnTo>
                  <a:cubicBezTo>
                    <a:pt x="4524632" y="307349"/>
                    <a:pt x="4527206" y="313314"/>
                    <a:pt x="4532267" y="318735"/>
                  </a:cubicBezTo>
                  <a:cubicBezTo>
                    <a:pt x="4537327" y="324157"/>
                    <a:pt x="4544361" y="327035"/>
                    <a:pt x="4553368" y="327368"/>
                  </a:cubicBezTo>
                  <a:lnTo>
                    <a:pt x="4591795" y="327368"/>
                  </a:lnTo>
                  <a:cubicBezTo>
                    <a:pt x="4600246" y="327397"/>
                    <a:pt x="4610205" y="325510"/>
                    <a:pt x="4621670" y="321708"/>
                  </a:cubicBezTo>
                  <a:cubicBezTo>
                    <a:pt x="4633135" y="317906"/>
                    <a:pt x="4644804" y="312018"/>
                    <a:pt x="4656677" y="304042"/>
                  </a:cubicBezTo>
                  <a:cubicBezTo>
                    <a:pt x="4668946" y="295486"/>
                    <a:pt x="4678928" y="286529"/>
                    <a:pt x="4686624" y="277171"/>
                  </a:cubicBezTo>
                  <a:cubicBezTo>
                    <a:pt x="4694320" y="267814"/>
                    <a:pt x="4700188" y="260001"/>
                    <a:pt x="4704226" y="253731"/>
                  </a:cubicBezTo>
                  <a:lnTo>
                    <a:pt x="4717028" y="261049"/>
                  </a:lnTo>
                  <a:lnTo>
                    <a:pt x="4685938" y="341942"/>
                  </a:lnTo>
                  <a:lnTo>
                    <a:pt x="4434078" y="341942"/>
                  </a:lnTo>
                  <a:lnTo>
                    <a:pt x="4434078" y="327368"/>
                  </a:lnTo>
                  <a:lnTo>
                    <a:pt x="4451909" y="327368"/>
                  </a:lnTo>
                  <a:cubicBezTo>
                    <a:pt x="4462272" y="327540"/>
                    <a:pt x="4469550" y="324338"/>
                    <a:pt x="4473740" y="317763"/>
                  </a:cubicBezTo>
                  <a:cubicBezTo>
                    <a:pt x="4477932" y="311189"/>
                    <a:pt x="4479951" y="300212"/>
                    <a:pt x="4479798" y="284832"/>
                  </a:cubicBezTo>
                  <a:lnTo>
                    <a:pt x="4479798" y="56205"/>
                  </a:lnTo>
                  <a:cubicBezTo>
                    <a:pt x="4479694" y="46028"/>
                    <a:pt x="4476931" y="38024"/>
                    <a:pt x="4471512" y="32192"/>
                  </a:cubicBezTo>
                  <a:cubicBezTo>
                    <a:pt x="4466092" y="26361"/>
                    <a:pt x="4458643" y="23388"/>
                    <a:pt x="4449166" y="23273"/>
                  </a:cubicBezTo>
                  <a:lnTo>
                    <a:pt x="4434535" y="23273"/>
                  </a:lnTo>
                  <a:close/>
                  <a:moveTo>
                    <a:pt x="4066642" y="8243"/>
                  </a:moveTo>
                  <a:lnTo>
                    <a:pt x="4216546" y="8243"/>
                  </a:lnTo>
                  <a:lnTo>
                    <a:pt x="4216546" y="23273"/>
                  </a:lnTo>
                  <a:lnTo>
                    <a:pt x="4195972" y="23273"/>
                  </a:lnTo>
                  <a:cubicBezTo>
                    <a:pt x="4183238" y="23578"/>
                    <a:pt x="4174646" y="26970"/>
                    <a:pt x="4170198" y="33448"/>
                  </a:cubicBezTo>
                  <a:cubicBezTo>
                    <a:pt x="4165750" y="39927"/>
                    <a:pt x="4163673" y="47663"/>
                    <a:pt x="4163968" y="56656"/>
                  </a:cubicBezTo>
                  <a:lnTo>
                    <a:pt x="4163968" y="293987"/>
                  </a:lnTo>
                  <a:cubicBezTo>
                    <a:pt x="4164216" y="306981"/>
                    <a:pt x="4167378" y="315860"/>
                    <a:pt x="4173455" y="320623"/>
                  </a:cubicBezTo>
                  <a:cubicBezTo>
                    <a:pt x="4179532" y="325387"/>
                    <a:pt x="4187038" y="327635"/>
                    <a:pt x="4195972" y="327368"/>
                  </a:cubicBezTo>
                  <a:lnTo>
                    <a:pt x="4216546" y="327368"/>
                  </a:lnTo>
                  <a:lnTo>
                    <a:pt x="4216546" y="341942"/>
                  </a:lnTo>
                  <a:lnTo>
                    <a:pt x="4066642" y="341942"/>
                  </a:lnTo>
                  <a:lnTo>
                    <a:pt x="4066642" y="327368"/>
                  </a:lnTo>
                  <a:lnTo>
                    <a:pt x="4087674" y="327368"/>
                  </a:lnTo>
                  <a:cubicBezTo>
                    <a:pt x="4100389" y="327035"/>
                    <a:pt x="4108904" y="323586"/>
                    <a:pt x="4113219" y="317022"/>
                  </a:cubicBezTo>
                  <a:cubicBezTo>
                    <a:pt x="4117534" y="310458"/>
                    <a:pt x="4119534" y="302780"/>
                    <a:pt x="4119220" y="293987"/>
                  </a:cubicBezTo>
                  <a:lnTo>
                    <a:pt x="4119220" y="56656"/>
                  </a:lnTo>
                  <a:cubicBezTo>
                    <a:pt x="4118963" y="43662"/>
                    <a:pt x="4115820" y="34783"/>
                    <a:pt x="4109790" y="30019"/>
                  </a:cubicBezTo>
                  <a:cubicBezTo>
                    <a:pt x="4103761" y="25255"/>
                    <a:pt x="4096388" y="23006"/>
                    <a:pt x="4087674" y="23273"/>
                  </a:cubicBezTo>
                  <a:lnTo>
                    <a:pt x="4066642" y="23273"/>
                  </a:lnTo>
                  <a:close/>
                  <a:moveTo>
                    <a:pt x="3589478" y="8243"/>
                  </a:moveTo>
                  <a:lnTo>
                    <a:pt x="3743068" y="8243"/>
                  </a:lnTo>
                  <a:cubicBezTo>
                    <a:pt x="3775414" y="8574"/>
                    <a:pt x="3801491" y="16472"/>
                    <a:pt x="3821300" y="31938"/>
                  </a:cubicBezTo>
                  <a:cubicBezTo>
                    <a:pt x="3841109" y="47404"/>
                    <a:pt x="3851294" y="68452"/>
                    <a:pt x="3851853" y="95082"/>
                  </a:cubicBezTo>
                  <a:cubicBezTo>
                    <a:pt x="3851614" y="113439"/>
                    <a:pt x="3846206" y="129114"/>
                    <a:pt x="3835627" y="142108"/>
                  </a:cubicBezTo>
                  <a:cubicBezTo>
                    <a:pt x="3825049" y="155102"/>
                    <a:pt x="3810735" y="165047"/>
                    <a:pt x="3792686" y="171943"/>
                  </a:cubicBezTo>
                  <a:cubicBezTo>
                    <a:pt x="3774636" y="178839"/>
                    <a:pt x="3754286" y="182317"/>
                    <a:pt x="3731633" y="182379"/>
                  </a:cubicBezTo>
                  <a:lnTo>
                    <a:pt x="3681775" y="182379"/>
                  </a:lnTo>
                  <a:lnTo>
                    <a:pt x="3681775" y="289863"/>
                  </a:lnTo>
                  <a:cubicBezTo>
                    <a:pt x="3681946" y="302031"/>
                    <a:pt x="3684805" y="311312"/>
                    <a:pt x="3690351" y="317706"/>
                  </a:cubicBezTo>
                  <a:cubicBezTo>
                    <a:pt x="3695898" y="324100"/>
                    <a:pt x="3703102" y="327321"/>
                    <a:pt x="3711964" y="327368"/>
                  </a:cubicBezTo>
                  <a:lnTo>
                    <a:pt x="3729804" y="327368"/>
                  </a:lnTo>
                  <a:lnTo>
                    <a:pt x="3729804" y="341942"/>
                  </a:lnTo>
                  <a:lnTo>
                    <a:pt x="3589478" y="341942"/>
                  </a:lnTo>
                  <a:lnTo>
                    <a:pt x="3589478" y="327368"/>
                  </a:lnTo>
                  <a:lnTo>
                    <a:pt x="3606851" y="327368"/>
                  </a:lnTo>
                  <a:cubicBezTo>
                    <a:pt x="3616309" y="327264"/>
                    <a:pt x="3623682" y="323928"/>
                    <a:pt x="3628968" y="317363"/>
                  </a:cubicBezTo>
                  <a:cubicBezTo>
                    <a:pt x="3634254" y="310798"/>
                    <a:pt x="3636940" y="301631"/>
                    <a:pt x="3637026" y="289863"/>
                  </a:cubicBezTo>
                  <a:lnTo>
                    <a:pt x="3637026" y="60321"/>
                  </a:lnTo>
                  <a:cubicBezTo>
                    <a:pt x="3636883" y="48372"/>
                    <a:pt x="3634083" y="39224"/>
                    <a:pt x="3628625" y="32878"/>
                  </a:cubicBezTo>
                  <a:cubicBezTo>
                    <a:pt x="3623167" y="26532"/>
                    <a:pt x="3615909" y="23330"/>
                    <a:pt x="3606851" y="23273"/>
                  </a:cubicBezTo>
                  <a:lnTo>
                    <a:pt x="3589478" y="23273"/>
                  </a:lnTo>
                  <a:close/>
                  <a:moveTo>
                    <a:pt x="3062936" y="8243"/>
                  </a:moveTo>
                  <a:lnTo>
                    <a:pt x="3200054" y="8243"/>
                  </a:lnTo>
                  <a:lnTo>
                    <a:pt x="3200054" y="23273"/>
                  </a:lnTo>
                  <a:lnTo>
                    <a:pt x="3188163" y="23273"/>
                  </a:lnTo>
                  <a:cubicBezTo>
                    <a:pt x="3176529" y="23197"/>
                    <a:pt x="3167896" y="25865"/>
                    <a:pt x="3162265" y="31276"/>
                  </a:cubicBezTo>
                  <a:cubicBezTo>
                    <a:pt x="3156634" y="36687"/>
                    <a:pt x="3153832" y="45299"/>
                    <a:pt x="3153861" y="57113"/>
                  </a:cubicBezTo>
                  <a:lnTo>
                    <a:pt x="3153861" y="234996"/>
                  </a:lnTo>
                  <a:cubicBezTo>
                    <a:pt x="3153766" y="263081"/>
                    <a:pt x="3160474" y="286250"/>
                    <a:pt x="3173985" y="304503"/>
                  </a:cubicBezTo>
                  <a:cubicBezTo>
                    <a:pt x="3187496" y="322756"/>
                    <a:pt x="3208382" y="332207"/>
                    <a:pt x="3236643" y="332855"/>
                  </a:cubicBezTo>
                  <a:cubicBezTo>
                    <a:pt x="3262227" y="332521"/>
                    <a:pt x="3282065" y="323700"/>
                    <a:pt x="3296157" y="306389"/>
                  </a:cubicBezTo>
                  <a:cubicBezTo>
                    <a:pt x="3310250" y="289079"/>
                    <a:pt x="3317396" y="265282"/>
                    <a:pt x="3317596" y="234996"/>
                  </a:cubicBezTo>
                  <a:lnTo>
                    <a:pt x="3317596" y="57113"/>
                  </a:lnTo>
                  <a:cubicBezTo>
                    <a:pt x="3317596" y="45099"/>
                    <a:pt x="3314737" y="36430"/>
                    <a:pt x="3309020" y="31104"/>
                  </a:cubicBezTo>
                  <a:cubicBezTo>
                    <a:pt x="3303304" y="25779"/>
                    <a:pt x="3294728" y="23168"/>
                    <a:pt x="3283294" y="23273"/>
                  </a:cubicBezTo>
                  <a:lnTo>
                    <a:pt x="3270946" y="23273"/>
                  </a:lnTo>
                  <a:lnTo>
                    <a:pt x="3270946" y="8243"/>
                  </a:lnTo>
                  <a:lnTo>
                    <a:pt x="3378804" y="8243"/>
                  </a:lnTo>
                  <a:lnTo>
                    <a:pt x="3378804" y="23273"/>
                  </a:lnTo>
                  <a:lnTo>
                    <a:pt x="3366459" y="23273"/>
                  </a:lnTo>
                  <a:cubicBezTo>
                    <a:pt x="3354629" y="23197"/>
                    <a:pt x="3345942" y="25865"/>
                    <a:pt x="3340399" y="31276"/>
                  </a:cubicBezTo>
                  <a:cubicBezTo>
                    <a:pt x="3334855" y="36687"/>
                    <a:pt x="3332112" y="45299"/>
                    <a:pt x="3332169" y="57113"/>
                  </a:cubicBezTo>
                  <a:lnTo>
                    <a:pt x="3332169" y="230423"/>
                  </a:lnTo>
                  <a:cubicBezTo>
                    <a:pt x="3332534" y="266241"/>
                    <a:pt x="3324045" y="295078"/>
                    <a:pt x="3306702" y="316934"/>
                  </a:cubicBezTo>
                  <a:cubicBezTo>
                    <a:pt x="3289360" y="338790"/>
                    <a:pt x="3260976" y="350021"/>
                    <a:pt x="3221550" y="350628"/>
                  </a:cubicBezTo>
                  <a:cubicBezTo>
                    <a:pt x="3180060" y="349878"/>
                    <a:pt x="3150804" y="338361"/>
                    <a:pt x="3133784" y="316076"/>
                  </a:cubicBezTo>
                  <a:cubicBezTo>
                    <a:pt x="3116763" y="293792"/>
                    <a:pt x="3108540" y="265241"/>
                    <a:pt x="3109113" y="230423"/>
                  </a:cubicBezTo>
                  <a:lnTo>
                    <a:pt x="3109113" y="57113"/>
                  </a:lnTo>
                  <a:cubicBezTo>
                    <a:pt x="3109142" y="45299"/>
                    <a:pt x="3106341" y="36687"/>
                    <a:pt x="3100712" y="31276"/>
                  </a:cubicBezTo>
                  <a:cubicBezTo>
                    <a:pt x="3095082" y="25865"/>
                    <a:pt x="3086453" y="23197"/>
                    <a:pt x="3074822" y="23273"/>
                  </a:cubicBezTo>
                  <a:lnTo>
                    <a:pt x="3062936" y="23273"/>
                  </a:lnTo>
                  <a:close/>
                  <a:moveTo>
                    <a:pt x="2533650" y="8243"/>
                  </a:moveTo>
                  <a:lnTo>
                    <a:pt x="2668944" y="8243"/>
                  </a:lnTo>
                  <a:lnTo>
                    <a:pt x="2668944" y="23273"/>
                  </a:lnTo>
                  <a:lnTo>
                    <a:pt x="2649276" y="23273"/>
                  </a:lnTo>
                  <a:cubicBezTo>
                    <a:pt x="2641005" y="23435"/>
                    <a:pt x="2634677" y="26542"/>
                    <a:pt x="2630294" y="32593"/>
                  </a:cubicBezTo>
                  <a:cubicBezTo>
                    <a:pt x="2625911" y="38644"/>
                    <a:pt x="2623700" y="46667"/>
                    <a:pt x="2623662" y="56663"/>
                  </a:cubicBezTo>
                  <a:lnTo>
                    <a:pt x="2623662" y="165977"/>
                  </a:lnTo>
                  <a:lnTo>
                    <a:pt x="2751735" y="165977"/>
                  </a:lnTo>
                  <a:lnTo>
                    <a:pt x="2751735" y="56663"/>
                  </a:lnTo>
                  <a:cubicBezTo>
                    <a:pt x="2751706" y="47067"/>
                    <a:pt x="2749476" y="39158"/>
                    <a:pt x="2745045" y="32936"/>
                  </a:cubicBezTo>
                  <a:cubicBezTo>
                    <a:pt x="2740614" y="26713"/>
                    <a:pt x="2734153" y="23492"/>
                    <a:pt x="2725662" y="23273"/>
                  </a:cubicBezTo>
                  <a:lnTo>
                    <a:pt x="2706451" y="23273"/>
                  </a:lnTo>
                  <a:lnTo>
                    <a:pt x="2706451" y="8243"/>
                  </a:lnTo>
                  <a:lnTo>
                    <a:pt x="2841746" y="8243"/>
                  </a:lnTo>
                  <a:lnTo>
                    <a:pt x="2841746" y="23273"/>
                  </a:lnTo>
                  <a:lnTo>
                    <a:pt x="2820257" y="23273"/>
                  </a:lnTo>
                  <a:cubicBezTo>
                    <a:pt x="2810866" y="23635"/>
                    <a:pt x="2804503" y="27142"/>
                    <a:pt x="2801169" y="33793"/>
                  </a:cubicBezTo>
                  <a:cubicBezTo>
                    <a:pt x="2797836" y="40444"/>
                    <a:pt x="2796274" y="48068"/>
                    <a:pt x="2796483" y="56663"/>
                  </a:cubicBezTo>
                  <a:lnTo>
                    <a:pt x="2796483" y="293979"/>
                  </a:lnTo>
                  <a:cubicBezTo>
                    <a:pt x="2796188" y="301574"/>
                    <a:pt x="2797579" y="308911"/>
                    <a:pt x="2800655" y="315991"/>
                  </a:cubicBezTo>
                  <a:cubicBezTo>
                    <a:pt x="2803732" y="323071"/>
                    <a:pt x="2810266" y="326863"/>
                    <a:pt x="2820257" y="327368"/>
                  </a:cubicBezTo>
                  <a:lnTo>
                    <a:pt x="2841746" y="327368"/>
                  </a:lnTo>
                  <a:lnTo>
                    <a:pt x="2841746" y="341942"/>
                  </a:lnTo>
                  <a:lnTo>
                    <a:pt x="2706451" y="341942"/>
                  </a:lnTo>
                  <a:lnTo>
                    <a:pt x="2706451" y="327368"/>
                  </a:lnTo>
                  <a:lnTo>
                    <a:pt x="2725662" y="327368"/>
                  </a:lnTo>
                  <a:cubicBezTo>
                    <a:pt x="2734153" y="327149"/>
                    <a:pt x="2740614" y="323928"/>
                    <a:pt x="2745045" y="317706"/>
                  </a:cubicBezTo>
                  <a:cubicBezTo>
                    <a:pt x="2749476" y="311484"/>
                    <a:pt x="2751706" y="303575"/>
                    <a:pt x="2751735" y="293979"/>
                  </a:cubicBezTo>
                  <a:lnTo>
                    <a:pt x="2751735" y="180550"/>
                  </a:lnTo>
                  <a:lnTo>
                    <a:pt x="2623662" y="180550"/>
                  </a:lnTo>
                  <a:lnTo>
                    <a:pt x="2623662" y="293979"/>
                  </a:lnTo>
                  <a:cubicBezTo>
                    <a:pt x="2623643" y="303175"/>
                    <a:pt x="2625739" y="310969"/>
                    <a:pt x="2629951" y="317363"/>
                  </a:cubicBezTo>
                  <a:cubicBezTo>
                    <a:pt x="2634163" y="323757"/>
                    <a:pt x="2640604" y="327092"/>
                    <a:pt x="2649276" y="327368"/>
                  </a:cubicBezTo>
                  <a:lnTo>
                    <a:pt x="2668944" y="327368"/>
                  </a:lnTo>
                  <a:lnTo>
                    <a:pt x="2668944" y="341942"/>
                  </a:lnTo>
                  <a:lnTo>
                    <a:pt x="2533650" y="341942"/>
                  </a:lnTo>
                  <a:lnTo>
                    <a:pt x="2533650" y="327368"/>
                  </a:lnTo>
                  <a:lnTo>
                    <a:pt x="2555139" y="327368"/>
                  </a:lnTo>
                  <a:cubicBezTo>
                    <a:pt x="2564330" y="327006"/>
                    <a:pt x="2570636" y="323500"/>
                    <a:pt x="2574055" y="316849"/>
                  </a:cubicBezTo>
                  <a:cubicBezTo>
                    <a:pt x="2577475" y="310197"/>
                    <a:pt x="2579094" y="302574"/>
                    <a:pt x="2578913" y="293979"/>
                  </a:cubicBezTo>
                  <a:lnTo>
                    <a:pt x="2578913" y="56663"/>
                  </a:lnTo>
                  <a:cubicBezTo>
                    <a:pt x="2579180" y="49268"/>
                    <a:pt x="2577732" y="41988"/>
                    <a:pt x="2574570" y="34822"/>
                  </a:cubicBezTo>
                  <a:cubicBezTo>
                    <a:pt x="2571408" y="27656"/>
                    <a:pt x="2564931" y="23807"/>
                    <a:pt x="2555139" y="23273"/>
                  </a:cubicBezTo>
                  <a:lnTo>
                    <a:pt x="2533650" y="23273"/>
                  </a:lnTo>
                  <a:close/>
                  <a:moveTo>
                    <a:pt x="1029081" y="8243"/>
                  </a:moveTo>
                  <a:lnTo>
                    <a:pt x="1104923" y="8243"/>
                  </a:lnTo>
                  <a:lnTo>
                    <a:pt x="1294257" y="262891"/>
                  </a:lnTo>
                  <a:lnTo>
                    <a:pt x="1294257" y="56656"/>
                  </a:lnTo>
                  <a:cubicBezTo>
                    <a:pt x="1294048" y="46863"/>
                    <a:pt x="1291037" y="38898"/>
                    <a:pt x="1285225" y="32763"/>
                  </a:cubicBezTo>
                  <a:cubicBezTo>
                    <a:pt x="1279412" y="26627"/>
                    <a:pt x="1272057" y="23464"/>
                    <a:pt x="1263158" y="23273"/>
                  </a:cubicBezTo>
                  <a:lnTo>
                    <a:pt x="1247609" y="23273"/>
                  </a:lnTo>
                  <a:lnTo>
                    <a:pt x="1247609" y="8243"/>
                  </a:lnTo>
                  <a:lnTo>
                    <a:pt x="1355008" y="8243"/>
                  </a:lnTo>
                  <a:lnTo>
                    <a:pt x="1355008" y="23273"/>
                  </a:lnTo>
                  <a:lnTo>
                    <a:pt x="1340377" y="23273"/>
                  </a:lnTo>
                  <a:cubicBezTo>
                    <a:pt x="1331462" y="23378"/>
                    <a:pt x="1324033" y="26370"/>
                    <a:pt x="1318089" y="32248"/>
                  </a:cubicBezTo>
                  <a:cubicBezTo>
                    <a:pt x="1312145" y="38127"/>
                    <a:pt x="1309059" y="46263"/>
                    <a:pt x="1308831" y="56656"/>
                  </a:cubicBezTo>
                  <a:lnTo>
                    <a:pt x="1308831" y="341942"/>
                  </a:lnTo>
                  <a:lnTo>
                    <a:pt x="1294257" y="341942"/>
                  </a:lnTo>
                  <a:lnTo>
                    <a:pt x="1090289" y="61229"/>
                  </a:lnTo>
                  <a:lnTo>
                    <a:pt x="1090289" y="293987"/>
                  </a:lnTo>
                  <a:cubicBezTo>
                    <a:pt x="1090346" y="302980"/>
                    <a:pt x="1093090" y="310716"/>
                    <a:pt x="1098521" y="317194"/>
                  </a:cubicBezTo>
                  <a:cubicBezTo>
                    <a:pt x="1103952" y="323672"/>
                    <a:pt x="1111726" y="327063"/>
                    <a:pt x="1121845" y="327368"/>
                  </a:cubicBezTo>
                  <a:lnTo>
                    <a:pt x="1136479" y="327368"/>
                  </a:lnTo>
                  <a:lnTo>
                    <a:pt x="1136479" y="341942"/>
                  </a:lnTo>
                  <a:lnTo>
                    <a:pt x="1029081" y="341942"/>
                  </a:lnTo>
                  <a:lnTo>
                    <a:pt x="1029081" y="327368"/>
                  </a:lnTo>
                  <a:lnTo>
                    <a:pt x="1043712" y="327368"/>
                  </a:lnTo>
                  <a:cubicBezTo>
                    <a:pt x="1052827" y="327235"/>
                    <a:pt x="1060314" y="324186"/>
                    <a:pt x="1066172" y="318223"/>
                  </a:cubicBezTo>
                  <a:cubicBezTo>
                    <a:pt x="1072030" y="312259"/>
                    <a:pt x="1075059" y="304180"/>
                    <a:pt x="1075259" y="293987"/>
                  </a:cubicBezTo>
                  <a:lnTo>
                    <a:pt x="1075259" y="56656"/>
                  </a:lnTo>
                  <a:cubicBezTo>
                    <a:pt x="1075343" y="53365"/>
                    <a:pt x="1074463" y="49125"/>
                    <a:pt x="1072617" y="43937"/>
                  </a:cubicBezTo>
                  <a:cubicBezTo>
                    <a:pt x="1070771" y="38748"/>
                    <a:pt x="1067452" y="34068"/>
                    <a:pt x="1062660" y="29896"/>
                  </a:cubicBezTo>
                  <a:cubicBezTo>
                    <a:pt x="1057868" y="25723"/>
                    <a:pt x="1051095" y="23516"/>
                    <a:pt x="1042340" y="23273"/>
                  </a:cubicBezTo>
                  <a:lnTo>
                    <a:pt x="1029081" y="23273"/>
                  </a:lnTo>
                  <a:close/>
                  <a:moveTo>
                    <a:pt x="529286" y="8243"/>
                  </a:moveTo>
                  <a:lnTo>
                    <a:pt x="773373" y="8243"/>
                  </a:lnTo>
                  <a:lnTo>
                    <a:pt x="803091" y="84106"/>
                  </a:lnTo>
                  <a:lnTo>
                    <a:pt x="790290" y="90967"/>
                  </a:lnTo>
                  <a:cubicBezTo>
                    <a:pt x="786594" y="84430"/>
                    <a:pt x="782555" y="78179"/>
                    <a:pt x="778174" y="72214"/>
                  </a:cubicBezTo>
                  <a:cubicBezTo>
                    <a:pt x="773792" y="66248"/>
                    <a:pt x="767925" y="59998"/>
                    <a:pt x="760572" y="53461"/>
                  </a:cubicBezTo>
                  <a:cubicBezTo>
                    <a:pt x="747182" y="42197"/>
                    <a:pt x="733741" y="34308"/>
                    <a:pt x="720248" y="29791"/>
                  </a:cubicBezTo>
                  <a:cubicBezTo>
                    <a:pt x="706755" y="25274"/>
                    <a:pt x="693996" y="23102"/>
                    <a:pt x="681971" y="23273"/>
                  </a:cubicBezTo>
                  <a:lnTo>
                    <a:pt x="648118" y="23273"/>
                  </a:lnTo>
                  <a:cubicBezTo>
                    <a:pt x="639912" y="23368"/>
                    <a:pt x="633107" y="25922"/>
                    <a:pt x="627703" y="30934"/>
                  </a:cubicBezTo>
                  <a:cubicBezTo>
                    <a:pt x="622299" y="35947"/>
                    <a:pt x="619497" y="42845"/>
                    <a:pt x="619297" y="51631"/>
                  </a:cubicBezTo>
                  <a:lnTo>
                    <a:pt x="619297" y="162319"/>
                  </a:lnTo>
                  <a:lnTo>
                    <a:pt x="663672" y="162319"/>
                  </a:lnTo>
                  <a:cubicBezTo>
                    <a:pt x="671067" y="162299"/>
                    <a:pt x="678641" y="160459"/>
                    <a:pt x="686393" y="156797"/>
                  </a:cubicBezTo>
                  <a:cubicBezTo>
                    <a:pt x="694145" y="153135"/>
                    <a:pt x="700702" y="147770"/>
                    <a:pt x="706065" y="140703"/>
                  </a:cubicBezTo>
                  <a:cubicBezTo>
                    <a:pt x="711427" y="133636"/>
                    <a:pt x="714223" y="124985"/>
                    <a:pt x="714452" y="114751"/>
                  </a:cubicBezTo>
                  <a:lnTo>
                    <a:pt x="714452" y="105146"/>
                  </a:lnTo>
                  <a:lnTo>
                    <a:pt x="729482" y="105146"/>
                  </a:lnTo>
                  <a:lnTo>
                    <a:pt x="729482" y="234521"/>
                  </a:lnTo>
                  <a:lnTo>
                    <a:pt x="714452" y="234521"/>
                  </a:lnTo>
                  <a:lnTo>
                    <a:pt x="714452" y="221715"/>
                  </a:lnTo>
                  <a:cubicBezTo>
                    <a:pt x="714137" y="210042"/>
                    <a:pt x="709848" y="199770"/>
                    <a:pt x="701585" y="190899"/>
                  </a:cubicBezTo>
                  <a:cubicBezTo>
                    <a:pt x="693322" y="182028"/>
                    <a:pt x="682971" y="177359"/>
                    <a:pt x="670534" y="176892"/>
                  </a:cubicBezTo>
                  <a:lnTo>
                    <a:pt x="619297" y="176892"/>
                  </a:lnTo>
                  <a:lnTo>
                    <a:pt x="619297" y="300841"/>
                  </a:lnTo>
                  <a:cubicBezTo>
                    <a:pt x="619383" y="307349"/>
                    <a:pt x="621956" y="313314"/>
                    <a:pt x="627017" y="318735"/>
                  </a:cubicBezTo>
                  <a:cubicBezTo>
                    <a:pt x="632078" y="324157"/>
                    <a:pt x="639111" y="327035"/>
                    <a:pt x="648118" y="327368"/>
                  </a:cubicBezTo>
                  <a:lnTo>
                    <a:pt x="686545" y="327368"/>
                  </a:lnTo>
                  <a:cubicBezTo>
                    <a:pt x="694997" y="327397"/>
                    <a:pt x="704955" y="325510"/>
                    <a:pt x="716420" y="321708"/>
                  </a:cubicBezTo>
                  <a:cubicBezTo>
                    <a:pt x="727886" y="317906"/>
                    <a:pt x="739555" y="312018"/>
                    <a:pt x="751428" y="304042"/>
                  </a:cubicBezTo>
                  <a:cubicBezTo>
                    <a:pt x="763696" y="295486"/>
                    <a:pt x="773678" y="286529"/>
                    <a:pt x="781374" y="277171"/>
                  </a:cubicBezTo>
                  <a:cubicBezTo>
                    <a:pt x="789070" y="267814"/>
                    <a:pt x="794938" y="260001"/>
                    <a:pt x="798976" y="253731"/>
                  </a:cubicBezTo>
                  <a:lnTo>
                    <a:pt x="811778" y="261049"/>
                  </a:lnTo>
                  <a:lnTo>
                    <a:pt x="780688" y="341942"/>
                  </a:lnTo>
                  <a:lnTo>
                    <a:pt x="528828" y="341942"/>
                  </a:lnTo>
                  <a:lnTo>
                    <a:pt x="528828" y="327368"/>
                  </a:lnTo>
                  <a:lnTo>
                    <a:pt x="546659" y="327368"/>
                  </a:lnTo>
                  <a:cubicBezTo>
                    <a:pt x="557022" y="327540"/>
                    <a:pt x="564300" y="324338"/>
                    <a:pt x="568491" y="317763"/>
                  </a:cubicBezTo>
                  <a:cubicBezTo>
                    <a:pt x="572682" y="311189"/>
                    <a:pt x="574701" y="300212"/>
                    <a:pt x="574548" y="284832"/>
                  </a:cubicBezTo>
                  <a:lnTo>
                    <a:pt x="574548" y="56205"/>
                  </a:lnTo>
                  <a:cubicBezTo>
                    <a:pt x="574444" y="46028"/>
                    <a:pt x="571681" y="38024"/>
                    <a:pt x="566262" y="32192"/>
                  </a:cubicBezTo>
                  <a:cubicBezTo>
                    <a:pt x="560842" y="26361"/>
                    <a:pt x="553394" y="23388"/>
                    <a:pt x="543916" y="23273"/>
                  </a:cubicBezTo>
                  <a:lnTo>
                    <a:pt x="529286" y="23273"/>
                  </a:lnTo>
                  <a:close/>
                  <a:moveTo>
                    <a:pt x="0" y="8243"/>
                  </a:moveTo>
                  <a:lnTo>
                    <a:pt x="135295" y="8243"/>
                  </a:lnTo>
                  <a:lnTo>
                    <a:pt x="135295" y="23273"/>
                  </a:lnTo>
                  <a:lnTo>
                    <a:pt x="115626" y="23273"/>
                  </a:lnTo>
                  <a:cubicBezTo>
                    <a:pt x="107355" y="23435"/>
                    <a:pt x="101028" y="26542"/>
                    <a:pt x="96644" y="32593"/>
                  </a:cubicBezTo>
                  <a:cubicBezTo>
                    <a:pt x="92261" y="38644"/>
                    <a:pt x="90050" y="46667"/>
                    <a:pt x="90012" y="56663"/>
                  </a:cubicBezTo>
                  <a:lnTo>
                    <a:pt x="90012" y="165977"/>
                  </a:lnTo>
                  <a:lnTo>
                    <a:pt x="218085" y="165977"/>
                  </a:lnTo>
                  <a:lnTo>
                    <a:pt x="218085" y="56663"/>
                  </a:lnTo>
                  <a:cubicBezTo>
                    <a:pt x="218056" y="47067"/>
                    <a:pt x="215826" y="39158"/>
                    <a:pt x="211395" y="32936"/>
                  </a:cubicBezTo>
                  <a:cubicBezTo>
                    <a:pt x="206964" y="26713"/>
                    <a:pt x="200503" y="23492"/>
                    <a:pt x="192012" y="23273"/>
                  </a:cubicBezTo>
                  <a:lnTo>
                    <a:pt x="172802" y="23273"/>
                  </a:lnTo>
                  <a:lnTo>
                    <a:pt x="172802" y="8243"/>
                  </a:lnTo>
                  <a:lnTo>
                    <a:pt x="308096" y="8243"/>
                  </a:lnTo>
                  <a:lnTo>
                    <a:pt x="308096" y="23273"/>
                  </a:lnTo>
                  <a:lnTo>
                    <a:pt x="286608" y="23273"/>
                  </a:lnTo>
                  <a:cubicBezTo>
                    <a:pt x="277216" y="23635"/>
                    <a:pt x="270853" y="27142"/>
                    <a:pt x="267520" y="33793"/>
                  </a:cubicBezTo>
                  <a:cubicBezTo>
                    <a:pt x="264186" y="40444"/>
                    <a:pt x="262624" y="48068"/>
                    <a:pt x="262833" y="56663"/>
                  </a:cubicBezTo>
                  <a:lnTo>
                    <a:pt x="262833" y="293979"/>
                  </a:lnTo>
                  <a:cubicBezTo>
                    <a:pt x="262538" y="301574"/>
                    <a:pt x="263929" y="308911"/>
                    <a:pt x="267005" y="315991"/>
                  </a:cubicBezTo>
                  <a:cubicBezTo>
                    <a:pt x="270082" y="323071"/>
                    <a:pt x="276616" y="326863"/>
                    <a:pt x="286608" y="327368"/>
                  </a:cubicBezTo>
                  <a:lnTo>
                    <a:pt x="308096" y="327368"/>
                  </a:lnTo>
                  <a:lnTo>
                    <a:pt x="308096" y="341942"/>
                  </a:lnTo>
                  <a:lnTo>
                    <a:pt x="172802" y="341942"/>
                  </a:lnTo>
                  <a:lnTo>
                    <a:pt x="172802" y="327368"/>
                  </a:lnTo>
                  <a:lnTo>
                    <a:pt x="192012" y="327368"/>
                  </a:lnTo>
                  <a:cubicBezTo>
                    <a:pt x="200503" y="327149"/>
                    <a:pt x="206964" y="323928"/>
                    <a:pt x="211395" y="317706"/>
                  </a:cubicBezTo>
                  <a:cubicBezTo>
                    <a:pt x="215826" y="311484"/>
                    <a:pt x="218056" y="303575"/>
                    <a:pt x="218085" y="293979"/>
                  </a:cubicBezTo>
                  <a:lnTo>
                    <a:pt x="218085" y="180550"/>
                  </a:lnTo>
                  <a:lnTo>
                    <a:pt x="90012" y="180550"/>
                  </a:lnTo>
                  <a:lnTo>
                    <a:pt x="90012" y="293979"/>
                  </a:lnTo>
                  <a:cubicBezTo>
                    <a:pt x="89993" y="303175"/>
                    <a:pt x="92089" y="310969"/>
                    <a:pt x="96301" y="317363"/>
                  </a:cubicBezTo>
                  <a:cubicBezTo>
                    <a:pt x="100513" y="323757"/>
                    <a:pt x="106955" y="327092"/>
                    <a:pt x="115626" y="327368"/>
                  </a:cubicBezTo>
                  <a:lnTo>
                    <a:pt x="135295" y="327368"/>
                  </a:lnTo>
                  <a:lnTo>
                    <a:pt x="135295" y="341942"/>
                  </a:lnTo>
                  <a:lnTo>
                    <a:pt x="0" y="341942"/>
                  </a:lnTo>
                  <a:lnTo>
                    <a:pt x="0" y="327368"/>
                  </a:lnTo>
                  <a:lnTo>
                    <a:pt x="21489" y="327368"/>
                  </a:lnTo>
                  <a:cubicBezTo>
                    <a:pt x="30680" y="327006"/>
                    <a:pt x="36986" y="323500"/>
                    <a:pt x="40406" y="316849"/>
                  </a:cubicBezTo>
                  <a:cubicBezTo>
                    <a:pt x="43825" y="310197"/>
                    <a:pt x="45444" y="302574"/>
                    <a:pt x="45263" y="293979"/>
                  </a:cubicBezTo>
                  <a:lnTo>
                    <a:pt x="45263" y="56663"/>
                  </a:lnTo>
                  <a:cubicBezTo>
                    <a:pt x="45530" y="49268"/>
                    <a:pt x="44082" y="41988"/>
                    <a:pt x="40920" y="34822"/>
                  </a:cubicBezTo>
                  <a:cubicBezTo>
                    <a:pt x="37758" y="27656"/>
                    <a:pt x="31281" y="23807"/>
                    <a:pt x="21489" y="23273"/>
                  </a:cubicBezTo>
                  <a:lnTo>
                    <a:pt x="0" y="23273"/>
                  </a:lnTo>
                  <a:close/>
                  <a:moveTo>
                    <a:pt x="2181116" y="13"/>
                  </a:moveTo>
                  <a:cubicBezTo>
                    <a:pt x="2186680" y="-63"/>
                    <a:pt x="2192131" y="203"/>
                    <a:pt x="2197467" y="813"/>
                  </a:cubicBezTo>
                  <a:cubicBezTo>
                    <a:pt x="2202803" y="1422"/>
                    <a:pt x="2211684" y="2832"/>
                    <a:pt x="2224109" y="5042"/>
                  </a:cubicBezTo>
                  <a:cubicBezTo>
                    <a:pt x="2226720" y="5538"/>
                    <a:pt x="2229616" y="6033"/>
                    <a:pt x="2232799" y="6528"/>
                  </a:cubicBezTo>
                  <a:cubicBezTo>
                    <a:pt x="2235981" y="7023"/>
                    <a:pt x="2238878" y="7290"/>
                    <a:pt x="2241489" y="7328"/>
                  </a:cubicBezTo>
                  <a:cubicBezTo>
                    <a:pt x="2246530" y="7281"/>
                    <a:pt x="2251542" y="6576"/>
                    <a:pt x="2256524" y="5214"/>
                  </a:cubicBezTo>
                  <a:cubicBezTo>
                    <a:pt x="2261507" y="3852"/>
                    <a:pt x="2266402" y="2118"/>
                    <a:pt x="2271210" y="13"/>
                  </a:cubicBezTo>
                  <a:lnTo>
                    <a:pt x="2296774" y="81806"/>
                  </a:lnTo>
                  <a:lnTo>
                    <a:pt x="2283079" y="86378"/>
                  </a:lnTo>
                  <a:cubicBezTo>
                    <a:pt x="2276545" y="73267"/>
                    <a:pt x="2269516" y="61383"/>
                    <a:pt x="2261994" y="50728"/>
                  </a:cubicBezTo>
                  <a:cubicBezTo>
                    <a:pt x="2254471" y="40072"/>
                    <a:pt x="2244559" y="31576"/>
                    <a:pt x="2232256" y="25239"/>
                  </a:cubicBezTo>
                  <a:cubicBezTo>
                    <a:pt x="2219953" y="18902"/>
                    <a:pt x="2203363" y="15656"/>
                    <a:pt x="2182488" y="15501"/>
                  </a:cubicBezTo>
                  <a:cubicBezTo>
                    <a:pt x="2165438" y="15811"/>
                    <a:pt x="2152326" y="19153"/>
                    <a:pt x="2143153" y="25527"/>
                  </a:cubicBezTo>
                  <a:cubicBezTo>
                    <a:pt x="2133981" y="31900"/>
                    <a:pt x="2127679" y="39442"/>
                    <a:pt x="2124249" y="48153"/>
                  </a:cubicBezTo>
                  <a:cubicBezTo>
                    <a:pt x="2120818" y="56864"/>
                    <a:pt x="2119192" y="64880"/>
                    <a:pt x="2119370" y="72203"/>
                  </a:cubicBezTo>
                  <a:cubicBezTo>
                    <a:pt x="2119008" y="88741"/>
                    <a:pt x="2125221" y="102421"/>
                    <a:pt x="2138008" y="113244"/>
                  </a:cubicBezTo>
                  <a:cubicBezTo>
                    <a:pt x="2150796" y="124066"/>
                    <a:pt x="2172330" y="135689"/>
                    <a:pt x="2202612" y="148112"/>
                  </a:cubicBezTo>
                  <a:cubicBezTo>
                    <a:pt x="2225449" y="157596"/>
                    <a:pt x="2244302" y="166776"/>
                    <a:pt x="2259169" y="175650"/>
                  </a:cubicBezTo>
                  <a:cubicBezTo>
                    <a:pt x="2274037" y="184525"/>
                    <a:pt x="2285094" y="194721"/>
                    <a:pt x="2292340" y="206238"/>
                  </a:cubicBezTo>
                  <a:cubicBezTo>
                    <a:pt x="2299585" y="217754"/>
                    <a:pt x="2303194" y="232218"/>
                    <a:pt x="2303164" y="249629"/>
                  </a:cubicBezTo>
                  <a:cubicBezTo>
                    <a:pt x="2303010" y="268151"/>
                    <a:pt x="2298550" y="285009"/>
                    <a:pt x="2289783" y="300202"/>
                  </a:cubicBezTo>
                  <a:cubicBezTo>
                    <a:pt x="2281017" y="315396"/>
                    <a:pt x="2268871" y="327541"/>
                    <a:pt x="2253346" y="336638"/>
                  </a:cubicBezTo>
                  <a:cubicBezTo>
                    <a:pt x="2237820" y="345734"/>
                    <a:pt x="2219842" y="350398"/>
                    <a:pt x="2199410" y="350628"/>
                  </a:cubicBezTo>
                  <a:cubicBezTo>
                    <a:pt x="2192274" y="350590"/>
                    <a:pt x="2184937" y="349869"/>
                    <a:pt x="2177399" y="348464"/>
                  </a:cubicBezTo>
                  <a:cubicBezTo>
                    <a:pt x="2169862" y="347060"/>
                    <a:pt x="2162411" y="345200"/>
                    <a:pt x="2155045" y="342884"/>
                  </a:cubicBezTo>
                  <a:cubicBezTo>
                    <a:pt x="2147384" y="340663"/>
                    <a:pt x="2142239" y="339182"/>
                    <a:pt x="2139609" y="338442"/>
                  </a:cubicBezTo>
                  <a:cubicBezTo>
                    <a:pt x="2136979" y="337702"/>
                    <a:pt x="2134807" y="337360"/>
                    <a:pt x="2133091" y="337417"/>
                  </a:cubicBezTo>
                  <a:cubicBezTo>
                    <a:pt x="2130061" y="337370"/>
                    <a:pt x="2124578" y="338261"/>
                    <a:pt x="2116642" y="340093"/>
                  </a:cubicBezTo>
                  <a:cubicBezTo>
                    <a:pt x="2108706" y="341924"/>
                    <a:pt x="2100032" y="344979"/>
                    <a:pt x="2090619" y="349257"/>
                  </a:cubicBezTo>
                  <a:lnTo>
                    <a:pt x="2063649" y="256945"/>
                  </a:lnTo>
                  <a:lnTo>
                    <a:pt x="2076450" y="253287"/>
                  </a:lnTo>
                  <a:cubicBezTo>
                    <a:pt x="2096582" y="284487"/>
                    <a:pt x="2117753" y="305998"/>
                    <a:pt x="2139965" y="317821"/>
                  </a:cubicBezTo>
                  <a:cubicBezTo>
                    <a:pt x="2162176" y="329644"/>
                    <a:pt x="2181077" y="335265"/>
                    <a:pt x="2196666" y="334684"/>
                  </a:cubicBezTo>
                  <a:cubicBezTo>
                    <a:pt x="2205018" y="334813"/>
                    <a:pt x="2214589" y="332775"/>
                    <a:pt x="2225380" y="328569"/>
                  </a:cubicBezTo>
                  <a:cubicBezTo>
                    <a:pt x="2236170" y="324364"/>
                    <a:pt x="2245640" y="317211"/>
                    <a:pt x="2253788" y="307111"/>
                  </a:cubicBezTo>
                  <a:cubicBezTo>
                    <a:pt x="2261936" y="297011"/>
                    <a:pt x="2266222" y="283185"/>
                    <a:pt x="2266646" y="265634"/>
                  </a:cubicBezTo>
                  <a:cubicBezTo>
                    <a:pt x="2267379" y="250086"/>
                    <a:pt x="2262024" y="237282"/>
                    <a:pt x="2250580" y="227222"/>
                  </a:cubicBezTo>
                  <a:cubicBezTo>
                    <a:pt x="2239136" y="217162"/>
                    <a:pt x="2217201" y="205730"/>
                    <a:pt x="2184775" y="192926"/>
                  </a:cubicBezTo>
                  <a:cubicBezTo>
                    <a:pt x="2165148" y="185423"/>
                    <a:pt x="2148101" y="177615"/>
                    <a:pt x="2133634" y="169502"/>
                  </a:cubicBezTo>
                  <a:cubicBezTo>
                    <a:pt x="2119167" y="161390"/>
                    <a:pt x="2107953" y="151347"/>
                    <a:pt x="2099991" y="139373"/>
                  </a:cubicBezTo>
                  <a:cubicBezTo>
                    <a:pt x="2092030" y="127398"/>
                    <a:pt x="2087993" y="111868"/>
                    <a:pt x="2087880" y="92780"/>
                  </a:cubicBezTo>
                  <a:cubicBezTo>
                    <a:pt x="2087820" y="77671"/>
                    <a:pt x="2091034" y="63083"/>
                    <a:pt x="2097520" y="49016"/>
                  </a:cubicBezTo>
                  <a:cubicBezTo>
                    <a:pt x="2104006" y="34948"/>
                    <a:pt x="2114126" y="23346"/>
                    <a:pt x="2127878" y="14207"/>
                  </a:cubicBezTo>
                  <a:cubicBezTo>
                    <a:pt x="2141631" y="5068"/>
                    <a:pt x="2159377" y="337"/>
                    <a:pt x="2181116" y="13"/>
                  </a:cubicBezTo>
                  <a:close/>
                  <a:moveTo>
                    <a:pt x="1709218" y="13"/>
                  </a:moveTo>
                  <a:cubicBezTo>
                    <a:pt x="1717041" y="79"/>
                    <a:pt x="1724264" y="744"/>
                    <a:pt x="1730886" y="2009"/>
                  </a:cubicBezTo>
                  <a:cubicBezTo>
                    <a:pt x="1737508" y="3274"/>
                    <a:pt x="1743244" y="4742"/>
                    <a:pt x="1748094" y="6414"/>
                  </a:cubicBezTo>
                  <a:cubicBezTo>
                    <a:pt x="1753773" y="8386"/>
                    <a:pt x="1757737" y="9586"/>
                    <a:pt x="1759986" y="10014"/>
                  </a:cubicBezTo>
                  <a:cubicBezTo>
                    <a:pt x="1762234" y="10443"/>
                    <a:pt x="1764369" y="10614"/>
                    <a:pt x="1766389" y="10529"/>
                  </a:cubicBezTo>
                  <a:cubicBezTo>
                    <a:pt x="1775871" y="10348"/>
                    <a:pt x="1783524" y="9109"/>
                    <a:pt x="1789348" y="6814"/>
                  </a:cubicBezTo>
                  <a:cubicBezTo>
                    <a:pt x="1795171" y="4518"/>
                    <a:pt x="1799852" y="2251"/>
                    <a:pt x="1803391" y="13"/>
                  </a:cubicBezTo>
                  <a:lnTo>
                    <a:pt x="1832629" y="86846"/>
                  </a:lnTo>
                  <a:lnTo>
                    <a:pt x="1818459" y="92334"/>
                  </a:lnTo>
                  <a:cubicBezTo>
                    <a:pt x="1807253" y="65522"/>
                    <a:pt x="1792442" y="45971"/>
                    <a:pt x="1774028" y="33680"/>
                  </a:cubicBezTo>
                  <a:cubicBezTo>
                    <a:pt x="1755614" y="21389"/>
                    <a:pt x="1736450" y="15329"/>
                    <a:pt x="1716536" y="15501"/>
                  </a:cubicBezTo>
                  <a:cubicBezTo>
                    <a:pt x="1693328" y="16190"/>
                    <a:pt x="1675141" y="23701"/>
                    <a:pt x="1661973" y="38032"/>
                  </a:cubicBezTo>
                  <a:cubicBezTo>
                    <a:pt x="1648806" y="52363"/>
                    <a:pt x="1639266" y="69378"/>
                    <a:pt x="1633352" y="89076"/>
                  </a:cubicBezTo>
                  <a:cubicBezTo>
                    <a:pt x="1627439" y="108774"/>
                    <a:pt x="1623758" y="127017"/>
                    <a:pt x="1622311" y="143807"/>
                  </a:cubicBezTo>
                  <a:cubicBezTo>
                    <a:pt x="1620864" y="160596"/>
                    <a:pt x="1620256" y="171794"/>
                    <a:pt x="1620489" y="177400"/>
                  </a:cubicBezTo>
                  <a:cubicBezTo>
                    <a:pt x="1620588" y="207401"/>
                    <a:pt x="1624557" y="234197"/>
                    <a:pt x="1632397" y="257790"/>
                  </a:cubicBezTo>
                  <a:cubicBezTo>
                    <a:pt x="1640237" y="281382"/>
                    <a:pt x="1651355" y="300023"/>
                    <a:pt x="1665751" y="313713"/>
                  </a:cubicBezTo>
                  <a:cubicBezTo>
                    <a:pt x="1680147" y="327402"/>
                    <a:pt x="1697228" y="334392"/>
                    <a:pt x="1716993" y="334684"/>
                  </a:cubicBezTo>
                  <a:cubicBezTo>
                    <a:pt x="1730968" y="334325"/>
                    <a:pt x="1742301" y="330417"/>
                    <a:pt x="1750991" y="322960"/>
                  </a:cubicBezTo>
                  <a:cubicBezTo>
                    <a:pt x="1759681" y="315503"/>
                    <a:pt x="1766033" y="306648"/>
                    <a:pt x="1770048" y="296396"/>
                  </a:cubicBezTo>
                  <a:cubicBezTo>
                    <a:pt x="1774063" y="286144"/>
                    <a:pt x="1776045" y="276645"/>
                    <a:pt x="1775994" y="267901"/>
                  </a:cubicBezTo>
                  <a:lnTo>
                    <a:pt x="1775994" y="244115"/>
                  </a:lnTo>
                  <a:cubicBezTo>
                    <a:pt x="1775937" y="235396"/>
                    <a:pt x="1773650" y="228020"/>
                    <a:pt x="1769133" y="221988"/>
                  </a:cubicBezTo>
                  <a:cubicBezTo>
                    <a:pt x="1764617" y="215956"/>
                    <a:pt x="1758214" y="212811"/>
                    <a:pt x="1749924" y="212554"/>
                  </a:cubicBezTo>
                  <a:lnTo>
                    <a:pt x="1725683" y="212554"/>
                  </a:lnTo>
                  <a:lnTo>
                    <a:pt x="1725683" y="197523"/>
                  </a:lnTo>
                  <a:lnTo>
                    <a:pt x="1854575" y="197523"/>
                  </a:lnTo>
                  <a:lnTo>
                    <a:pt x="1854575" y="212554"/>
                  </a:lnTo>
                  <a:lnTo>
                    <a:pt x="1843145" y="212554"/>
                  </a:lnTo>
                  <a:cubicBezTo>
                    <a:pt x="1837611" y="212830"/>
                    <a:pt x="1832563" y="215594"/>
                    <a:pt x="1828000" y="220844"/>
                  </a:cubicBezTo>
                  <a:cubicBezTo>
                    <a:pt x="1823438" y="226095"/>
                    <a:pt x="1821018" y="232175"/>
                    <a:pt x="1820742" y="239083"/>
                  </a:cubicBezTo>
                  <a:lnTo>
                    <a:pt x="1820742" y="331939"/>
                  </a:lnTo>
                  <a:cubicBezTo>
                    <a:pt x="1815986" y="330405"/>
                    <a:pt x="1811572" y="329471"/>
                    <a:pt x="1807500" y="329137"/>
                  </a:cubicBezTo>
                  <a:cubicBezTo>
                    <a:pt x="1803429" y="328804"/>
                    <a:pt x="1800841" y="328670"/>
                    <a:pt x="1799738" y="328737"/>
                  </a:cubicBezTo>
                  <a:cubicBezTo>
                    <a:pt x="1797750" y="328566"/>
                    <a:pt x="1794648" y="328908"/>
                    <a:pt x="1790433" y="329765"/>
                  </a:cubicBezTo>
                  <a:cubicBezTo>
                    <a:pt x="1786218" y="330622"/>
                    <a:pt x="1779118" y="333021"/>
                    <a:pt x="1769133" y="336961"/>
                  </a:cubicBezTo>
                  <a:cubicBezTo>
                    <a:pt x="1753421" y="343111"/>
                    <a:pt x="1740938" y="346984"/>
                    <a:pt x="1731686" y="348578"/>
                  </a:cubicBezTo>
                  <a:cubicBezTo>
                    <a:pt x="1722434" y="350173"/>
                    <a:pt x="1714640" y="350856"/>
                    <a:pt x="1708303" y="350628"/>
                  </a:cubicBezTo>
                  <a:cubicBezTo>
                    <a:pt x="1676935" y="349957"/>
                    <a:pt x="1651009" y="340888"/>
                    <a:pt x="1630524" y="323423"/>
                  </a:cubicBezTo>
                  <a:cubicBezTo>
                    <a:pt x="1610039" y="305958"/>
                    <a:pt x="1594788" y="284125"/>
                    <a:pt x="1584771" y="257926"/>
                  </a:cubicBezTo>
                  <a:cubicBezTo>
                    <a:pt x="1574753" y="231726"/>
                    <a:pt x="1569762" y="205189"/>
                    <a:pt x="1569797" y="178315"/>
                  </a:cubicBezTo>
                  <a:cubicBezTo>
                    <a:pt x="1570154" y="144726"/>
                    <a:pt x="1576749" y="114547"/>
                    <a:pt x="1589579" y="87777"/>
                  </a:cubicBezTo>
                  <a:cubicBezTo>
                    <a:pt x="1602410" y="61007"/>
                    <a:pt x="1619332" y="39776"/>
                    <a:pt x="1640344" y="24084"/>
                  </a:cubicBezTo>
                  <a:cubicBezTo>
                    <a:pt x="1661357" y="8392"/>
                    <a:pt x="1684315" y="368"/>
                    <a:pt x="1709218" y="1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+mn-cs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234500C-9270-4183-B114-B72B1628AEFE}"/>
                </a:ext>
              </a:extLst>
            </p:cNvPr>
            <p:cNvSpPr txBox="1"/>
            <p:nvPr/>
          </p:nvSpPr>
          <p:spPr>
            <a:xfrm rot="16200000">
              <a:off x="4025650" y="-1147478"/>
              <a:ext cx="3282867" cy="341929"/>
            </a:xfrm>
            <a:custGeom>
              <a:avLst/>
              <a:gdLst/>
              <a:ahLst/>
              <a:cxnLst/>
              <a:rect l="l" t="t" r="r" b="b"/>
              <a:pathLst>
                <a:path w="3282867" h="341929">
                  <a:moveTo>
                    <a:pt x="1045711" y="34290"/>
                  </a:moveTo>
                  <a:lnTo>
                    <a:pt x="994962" y="209398"/>
                  </a:lnTo>
                  <a:lnTo>
                    <a:pt x="1104233" y="209398"/>
                  </a:lnTo>
                  <a:close/>
                  <a:moveTo>
                    <a:pt x="124312" y="23260"/>
                  </a:moveTo>
                  <a:cubicBezTo>
                    <a:pt x="117976" y="23279"/>
                    <a:pt x="111211" y="25985"/>
                    <a:pt x="104017" y="31378"/>
                  </a:cubicBezTo>
                  <a:cubicBezTo>
                    <a:pt x="96823" y="36770"/>
                    <a:pt x="92916" y="44735"/>
                    <a:pt x="92297" y="55271"/>
                  </a:cubicBezTo>
                  <a:lnTo>
                    <a:pt x="92297" y="297632"/>
                  </a:lnTo>
                  <a:cubicBezTo>
                    <a:pt x="92268" y="305472"/>
                    <a:pt x="94727" y="312313"/>
                    <a:pt x="99672" y="318152"/>
                  </a:cubicBezTo>
                  <a:cubicBezTo>
                    <a:pt x="104617" y="323992"/>
                    <a:pt x="112221" y="327060"/>
                    <a:pt x="122483" y="327355"/>
                  </a:cubicBezTo>
                  <a:lnTo>
                    <a:pt x="139862" y="327355"/>
                  </a:lnTo>
                  <a:cubicBezTo>
                    <a:pt x="165046" y="326996"/>
                    <a:pt x="185255" y="321599"/>
                    <a:pt x="200491" y="311165"/>
                  </a:cubicBezTo>
                  <a:cubicBezTo>
                    <a:pt x="215727" y="300730"/>
                    <a:pt x="227190" y="287417"/>
                    <a:pt x="234879" y="271224"/>
                  </a:cubicBezTo>
                  <a:cubicBezTo>
                    <a:pt x="242569" y="255031"/>
                    <a:pt x="247685" y="238116"/>
                    <a:pt x="250230" y="220480"/>
                  </a:cubicBezTo>
                  <a:cubicBezTo>
                    <a:pt x="252774" y="202843"/>
                    <a:pt x="253946" y="186643"/>
                    <a:pt x="253746" y="171879"/>
                  </a:cubicBezTo>
                  <a:cubicBezTo>
                    <a:pt x="254090" y="149314"/>
                    <a:pt x="251368" y="126715"/>
                    <a:pt x="245581" y="104082"/>
                  </a:cubicBezTo>
                  <a:cubicBezTo>
                    <a:pt x="239793" y="81449"/>
                    <a:pt x="228873" y="62474"/>
                    <a:pt x="212820" y="47158"/>
                  </a:cubicBezTo>
                  <a:cubicBezTo>
                    <a:pt x="196767" y="31841"/>
                    <a:pt x="173515" y="23876"/>
                    <a:pt x="143064" y="23260"/>
                  </a:cubicBezTo>
                  <a:close/>
                  <a:moveTo>
                    <a:pt x="3000374" y="8230"/>
                  </a:moveTo>
                  <a:lnTo>
                    <a:pt x="3244462" y="8230"/>
                  </a:lnTo>
                  <a:lnTo>
                    <a:pt x="3274180" y="84093"/>
                  </a:lnTo>
                  <a:lnTo>
                    <a:pt x="3261378" y="90954"/>
                  </a:lnTo>
                  <a:cubicBezTo>
                    <a:pt x="3257683" y="84417"/>
                    <a:pt x="3253644" y="78166"/>
                    <a:pt x="3249263" y="72201"/>
                  </a:cubicBezTo>
                  <a:cubicBezTo>
                    <a:pt x="3244881" y="66235"/>
                    <a:pt x="3239014" y="59985"/>
                    <a:pt x="3231660" y="53448"/>
                  </a:cubicBezTo>
                  <a:cubicBezTo>
                    <a:pt x="3218271" y="42184"/>
                    <a:pt x="3204830" y="34295"/>
                    <a:pt x="3191336" y="29778"/>
                  </a:cubicBezTo>
                  <a:cubicBezTo>
                    <a:pt x="3177843" y="25261"/>
                    <a:pt x="3165084" y="23089"/>
                    <a:pt x="3153060" y="23260"/>
                  </a:cubicBezTo>
                  <a:lnTo>
                    <a:pt x="3119206" y="23260"/>
                  </a:lnTo>
                  <a:cubicBezTo>
                    <a:pt x="3111000" y="23355"/>
                    <a:pt x="3104196" y="25909"/>
                    <a:pt x="3098792" y="30921"/>
                  </a:cubicBezTo>
                  <a:cubicBezTo>
                    <a:pt x="3093388" y="35934"/>
                    <a:pt x="3090586" y="42832"/>
                    <a:pt x="3090386" y="51618"/>
                  </a:cubicBezTo>
                  <a:lnTo>
                    <a:pt x="3090386" y="162306"/>
                  </a:lnTo>
                  <a:lnTo>
                    <a:pt x="3134760" y="162306"/>
                  </a:lnTo>
                  <a:cubicBezTo>
                    <a:pt x="3142156" y="162286"/>
                    <a:pt x="3149730" y="160446"/>
                    <a:pt x="3157482" y="156784"/>
                  </a:cubicBezTo>
                  <a:cubicBezTo>
                    <a:pt x="3165233" y="153122"/>
                    <a:pt x="3171790" y="147757"/>
                    <a:pt x="3177153" y="140690"/>
                  </a:cubicBezTo>
                  <a:cubicBezTo>
                    <a:pt x="3182516" y="133623"/>
                    <a:pt x="3185312" y="124972"/>
                    <a:pt x="3185540" y="114738"/>
                  </a:cubicBezTo>
                  <a:lnTo>
                    <a:pt x="3185540" y="105133"/>
                  </a:lnTo>
                  <a:lnTo>
                    <a:pt x="3200571" y="105133"/>
                  </a:lnTo>
                  <a:lnTo>
                    <a:pt x="3200571" y="234508"/>
                  </a:lnTo>
                  <a:lnTo>
                    <a:pt x="3185540" y="234508"/>
                  </a:lnTo>
                  <a:lnTo>
                    <a:pt x="3185540" y="221702"/>
                  </a:lnTo>
                  <a:cubicBezTo>
                    <a:pt x="3185226" y="210029"/>
                    <a:pt x="3180937" y="199757"/>
                    <a:pt x="3172674" y="190886"/>
                  </a:cubicBezTo>
                  <a:cubicBezTo>
                    <a:pt x="3164410" y="182015"/>
                    <a:pt x="3154060" y="177346"/>
                    <a:pt x="3141622" y="176879"/>
                  </a:cubicBezTo>
                  <a:lnTo>
                    <a:pt x="3090386" y="176879"/>
                  </a:lnTo>
                  <a:lnTo>
                    <a:pt x="3090386" y="300828"/>
                  </a:lnTo>
                  <a:cubicBezTo>
                    <a:pt x="3090471" y="307336"/>
                    <a:pt x="3093045" y="313301"/>
                    <a:pt x="3098106" y="318722"/>
                  </a:cubicBezTo>
                  <a:cubicBezTo>
                    <a:pt x="3103166" y="324144"/>
                    <a:pt x="3110200" y="327022"/>
                    <a:pt x="3119206" y="327355"/>
                  </a:cubicBezTo>
                  <a:lnTo>
                    <a:pt x="3157634" y="327355"/>
                  </a:lnTo>
                  <a:cubicBezTo>
                    <a:pt x="3166086" y="327384"/>
                    <a:pt x="3176044" y="325497"/>
                    <a:pt x="3187509" y="321695"/>
                  </a:cubicBezTo>
                  <a:cubicBezTo>
                    <a:pt x="3198974" y="317893"/>
                    <a:pt x="3210644" y="312005"/>
                    <a:pt x="3222516" y="304029"/>
                  </a:cubicBezTo>
                  <a:cubicBezTo>
                    <a:pt x="3234785" y="295473"/>
                    <a:pt x="3244767" y="286516"/>
                    <a:pt x="3252463" y="277158"/>
                  </a:cubicBezTo>
                  <a:cubicBezTo>
                    <a:pt x="3260159" y="267801"/>
                    <a:pt x="3266026" y="259988"/>
                    <a:pt x="3270065" y="253718"/>
                  </a:cubicBezTo>
                  <a:lnTo>
                    <a:pt x="3282867" y="261036"/>
                  </a:lnTo>
                  <a:lnTo>
                    <a:pt x="3251777" y="341929"/>
                  </a:lnTo>
                  <a:lnTo>
                    <a:pt x="2999917" y="341929"/>
                  </a:lnTo>
                  <a:lnTo>
                    <a:pt x="2999917" y="327355"/>
                  </a:lnTo>
                  <a:lnTo>
                    <a:pt x="3017748" y="327355"/>
                  </a:lnTo>
                  <a:cubicBezTo>
                    <a:pt x="3028111" y="327527"/>
                    <a:pt x="3035388" y="324325"/>
                    <a:pt x="3039580" y="317750"/>
                  </a:cubicBezTo>
                  <a:cubicBezTo>
                    <a:pt x="3043770" y="311176"/>
                    <a:pt x="3045790" y="300199"/>
                    <a:pt x="3045637" y="284819"/>
                  </a:cubicBezTo>
                  <a:lnTo>
                    <a:pt x="3045637" y="56192"/>
                  </a:lnTo>
                  <a:cubicBezTo>
                    <a:pt x="3045532" y="46015"/>
                    <a:pt x="3042770" y="38011"/>
                    <a:pt x="3037350" y="32179"/>
                  </a:cubicBezTo>
                  <a:cubicBezTo>
                    <a:pt x="3031931" y="26348"/>
                    <a:pt x="3024482" y="23375"/>
                    <a:pt x="3015005" y="23260"/>
                  </a:cubicBezTo>
                  <a:lnTo>
                    <a:pt x="3000374" y="23260"/>
                  </a:lnTo>
                  <a:close/>
                  <a:moveTo>
                    <a:pt x="2471090" y="8230"/>
                  </a:moveTo>
                  <a:lnTo>
                    <a:pt x="2606383" y="8230"/>
                  </a:lnTo>
                  <a:lnTo>
                    <a:pt x="2606383" y="23260"/>
                  </a:lnTo>
                  <a:lnTo>
                    <a:pt x="2586715" y="23260"/>
                  </a:lnTo>
                  <a:cubicBezTo>
                    <a:pt x="2578444" y="23422"/>
                    <a:pt x="2572116" y="26529"/>
                    <a:pt x="2567733" y="32580"/>
                  </a:cubicBezTo>
                  <a:cubicBezTo>
                    <a:pt x="2563349" y="38631"/>
                    <a:pt x="2561138" y="46654"/>
                    <a:pt x="2561100" y="56650"/>
                  </a:cubicBezTo>
                  <a:lnTo>
                    <a:pt x="2561100" y="165964"/>
                  </a:lnTo>
                  <a:lnTo>
                    <a:pt x="2689174" y="165964"/>
                  </a:lnTo>
                  <a:lnTo>
                    <a:pt x="2689174" y="56650"/>
                  </a:lnTo>
                  <a:cubicBezTo>
                    <a:pt x="2689145" y="47054"/>
                    <a:pt x="2686915" y="39145"/>
                    <a:pt x="2682484" y="32923"/>
                  </a:cubicBezTo>
                  <a:cubicBezTo>
                    <a:pt x="2678053" y="26700"/>
                    <a:pt x="2671592" y="23479"/>
                    <a:pt x="2663101" y="23260"/>
                  </a:cubicBezTo>
                  <a:lnTo>
                    <a:pt x="2643890" y="23260"/>
                  </a:lnTo>
                  <a:lnTo>
                    <a:pt x="2643890" y="8230"/>
                  </a:lnTo>
                  <a:lnTo>
                    <a:pt x="2779185" y="8230"/>
                  </a:lnTo>
                  <a:lnTo>
                    <a:pt x="2779185" y="23260"/>
                  </a:lnTo>
                  <a:lnTo>
                    <a:pt x="2757696" y="23260"/>
                  </a:lnTo>
                  <a:cubicBezTo>
                    <a:pt x="2748305" y="23622"/>
                    <a:pt x="2741942" y="27129"/>
                    <a:pt x="2738608" y="33780"/>
                  </a:cubicBezTo>
                  <a:cubicBezTo>
                    <a:pt x="2735274" y="40431"/>
                    <a:pt x="2733712" y="48055"/>
                    <a:pt x="2733922" y="56650"/>
                  </a:cubicBezTo>
                  <a:lnTo>
                    <a:pt x="2733922" y="293966"/>
                  </a:lnTo>
                  <a:cubicBezTo>
                    <a:pt x="2733627" y="301561"/>
                    <a:pt x="2735018" y="308898"/>
                    <a:pt x="2738094" y="315978"/>
                  </a:cubicBezTo>
                  <a:cubicBezTo>
                    <a:pt x="2741170" y="323058"/>
                    <a:pt x="2747705" y="326850"/>
                    <a:pt x="2757696" y="327355"/>
                  </a:cubicBezTo>
                  <a:lnTo>
                    <a:pt x="2779185" y="327355"/>
                  </a:lnTo>
                  <a:lnTo>
                    <a:pt x="2779185" y="341929"/>
                  </a:lnTo>
                  <a:lnTo>
                    <a:pt x="2643890" y="341929"/>
                  </a:lnTo>
                  <a:lnTo>
                    <a:pt x="2643890" y="327355"/>
                  </a:lnTo>
                  <a:lnTo>
                    <a:pt x="2663101" y="327355"/>
                  </a:lnTo>
                  <a:cubicBezTo>
                    <a:pt x="2671592" y="327136"/>
                    <a:pt x="2678053" y="323915"/>
                    <a:pt x="2682484" y="317693"/>
                  </a:cubicBezTo>
                  <a:cubicBezTo>
                    <a:pt x="2686915" y="311471"/>
                    <a:pt x="2689145" y="303562"/>
                    <a:pt x="2689174" y="293966"/>
                  </a:cubicBezTo>
                  <a:lnTo>
                    <a:pt x="2689174" y="180537"/>
                  </a:lnTo>
                  <a:lnTo>
                    <a:pt x="2561100" y="180537"/>
                  </a:lnTo>
                  <a:lnTo>
                    <a:pt x="2561100" y="293966"/>
                  </a:lnTo>
                  <a:cubicBezTo>
                    <a:pt x="2561081" y="303162"/>
                    <a:pt x="2563178" y="310956"/>
                    <a:pt x="2567390" y="317350"/>
                  </a:cubicBezTo>
                  <a:cubicBezTo>
                    <a:pt x="2571602" y="323744"/>
                    <a:pt x="2578044" y="327079"/>
                    <a:pt x="2586715" y="327355"/>
                  </a:cubicBezTo>
                  <a:lnTo>
                    <a:pt x="2606383" y="327355"/>
                  </a:lnTo>
                  <a:lnTo>
                    <a:pt x="2606383" y="341929"/>
                  </a:lnTo>
                  <a:lnTo>
                    <a:pt x="2471090" y="341929"/>
                  </a:lnTo>
                  <a:lnTo>
                    <a:pt x="2471090" y="327355"/>
                  </a:lnTo>
                  <a:lnTo>
                    <a:pt x="2492578" y="327355"/>
                  </a:lnTo>
                  <a:cubicBezTo>
                    <a:pt x="2501769" y="326993"/>
                    <a:pt x="2508075" y="323487"/>
                    <a:pt x="2511494" y="316836"/>
                  </a:cubicBezTo>
                  <a:cubicBezTo>
                    <a:pt x="2514914" y="310184"/>
                    <a:pt x="2516533" y="302561"/>
                    <a:pt x="2516352" y="293966"/>
                  </a:cubicBezTo>
                  <a:lnTo>
                    <a:pt x="2516352" y="56650"/>
                  </a:lnTo>
                  <a:cubicBezTo>
                    <a:pt x="2516618" y="49255"/>
                    <a:pt x="2515171" y="41975"/>
                    <a:pt x="2512009" y="34809"/>
                  </a:cubicBezTo>
                  <a:cubicBezTo>
                    <a:pt x="2508846" y="27643"/>
                    <a:pt x="2502370" y="23794"/>
                    <a:pt x="2492578" y="23260"/>
                  </a:cubicBezTo>
                  <a:lnTo>
                    <a:pt x="2471090" y="23260"/>
                  </a:lnTo>
                  <a:close/>
                  <a:moveTo>
                    <a:pt x="2033692" y="8230"/>
                  </a:moveTo>
                  <a:lnTo>
                    <a:pt x="2240300" y="8230"/>
                  </a:lnTo>
                  <a:lnTo>
                    <a:pt x="2240300" y="14606"/>
                  </a:lnTo>
                  <a:lnTo>
                    <a:pt x="2051976" y="327355"/>
                  </a:lnTo>
                  <a:lnTo>
                    <a:pt x="2124198" y="327355"/>
                  </a:lnTo>
                  <a:cubicBezTo>
                    <a:pt x="2136310" y="327070"/>
                    <a:pt x="2148309" y="324326"/>
                    <a:pt x="2160194" y="319124"/>
                  </a:cubicBezTo>
                  <a:cubicBezTo>
                    <a:pt x="2172078" y="313923"/>
                    <a:pt x="2182477" y="307978"/>
                    <a:pt x="2191390" y="301290"/>
                  </a:cubicBezTo>
                  <a:cubicBezTo>
                    <a:pt x="2203256" y="292249"/>
                    <a:pt x="2212436" y="283123"/>
                    <a:pt x="2218930" y="273910"/>
                  </a:cubicBezTo>
                  <a:cubicBezTo>
                    <a:pt x="2225425" y="264698"/>
                    <a:pt x="2230720" y="256143"/>
                    <a:pt x="2234814" y="248245"/>
                  </a:cubicBezTo>
                  <a:lnTo>
                    <a:pt x="2248071" y="254190"/>
                  </a:lnTo>
                  <a:lnTo>
                    <a:pt x="2216531" y="341929"/>
                  </a:lnTo>
                  <a:lnTo>
                    <a:pt x="1995754" y="341929"/>
                  </a:lnTo>
                  <a:lnTo>
                    <a:pt x="1995754" y="336008"/>
                  </a:lnTo>
                  <a:lnTo>
                    <a:pt x="2183163" y="23260"/>
                  </a:lnTo>
                  <a:lnTo>
                    <a:pt x="2129225" y="23260"/>
                  </a:lnTo>
                  <a:cubicBezTo>
                    <a:pt x="2105770" y="23726"/>
                    <a:pt x="2086453" y="28231"/>
                    <a:pt x="2071276" y="36776"/>
                  </a:cubicBezTo>
                  <a:cubicBezTo>
                    <a:pt x="2056098" y="45320"/>
                    <a:pt x="2044096" y="55110"/>
                    <a:pt x="2035267" y="66144"/>
                  </a:cubicBezTo>
                  <a:cubicBezTo>
                    <a:pt x="2026438" y="77179"/>
                    <a:pt x="2019819" y="86663"/>
                    <a:pt x="2015409" y="94598"/>
                  </a:cubicBezTo>
                  <a:lnTo>
                    <a:pt x="2002610" y="87281"/>
                  </a:lnTo>
                  <a:close/>
                  <a:moveTo>
                    <a:pt x="1452295" y="8230"/>
                  </a:moveTo>
                  <a:lnTo>
                    <a:pt x="1528138" y="8230"/>
                  </a:lnTo>
                  <a:lnTo>
                    <a:pt x="1717471" y="262878"/>
                  </a:lnTo>
                  <a:lnTo>
                    <a:pt x="1717471" y="56643"/>
                  </a:lnTo>
                  <a:cubicBezTo>
                    <a:pt x="1717262" y="46850"/>
                    <a:pt x="1714250" y="38885"/>
                    <a:pt x="1708438" y="32750"/>
                  </a:cubicBezTo>
                  <a:cubicBezTo>
                    <a:pt x="1702626" y="26614"/>
                    <a:pt x="1695271" y="23451"/>
                    <a:pt x="1686372" y="23260"/>
                  </a:cubicBezTo>
                  <a:lnTo>
                    <a:pt x="1670823" y="23260"/>
                  </a:lnTo>
                  <a:lnTo>
                    <a:pt x="1670823" y="8230"/>
                  </a:lnTo>
                  <a:lnTo>
                    <a:pt x="1778222" y="8230"/>
                  </a:lnTo>
                  <a:lnTo>
                    <a:pt x="1778222" y="23260"/>
                  </a:lnTo>
                  <a:lnTo>
                    <a:pt x="1763591" y="23260"/>
                  </a:lnTo>
                  <a:cubicBezTo>
                    <a:pt x="1754676" y="23365"/>
                    <a:pt x="1747246" y="26357"/>
                    <a:pt x="1741303" y="32235"/>
                  </a:cubicBezTo>
                  <a:cubicBezTo>
                    <a:pt x="1735359" y="38114"/>
                    <a:pt x="1732273" y="46250"/>
                    <a:pt x="1732044" y="56643"/>
                  </a:cubicBezTo>
                  <a:lnTo>
                    <a:pt x="1732044" y="341929"/>
                  </a:lnTo>
                  <a:lnTo>
                    <a:pt x="1717471" y="341929"/>
                  </a:lnTo>
                  <a:lnTo>
                    <a:pt x="1513503" y="61216"/>
                  </a:lnTo>
                  <a:lnTo>
                    <a:pt x="1513503" y="293974"/>
                  </a:lnTo>
                  <a:cubicBezTo>
                    <a:pt x="1513560" y="302967"/>
                    <a:pt x="1516304" y="310703"/>
                    <a:pt x="1521735" y="317181"/>
                  </a:cubicBezTo>
                  <a:cubicBezTo>
                    <a:pt x="1527166" y="323659"/>
                    <a:pt x="1534940" y="327050"/>
                    <a:pt x="1545059" y="327355"/>
                  </a:cubicBezTo>
                  <a:lnTo>
                    <a:pt x="1559693" y="327355"/>
                  </a:lnTo>
                  <a:lnTo>
                    <a:pt x="1559693" y="341929"/>
                  </a:lnTo>
                  <a:lnTo>
                    <a:pt x="1452295" y="341929"/>
                  </a:lnTo>
                  <a:lnTo>
                    <a:pt x="1452295" y="327355"/>
                  </a:lnTo>
                  <a:lnTo>
                    <a:pt x="1466926" y="327355"/>
                  </a:lnTo>
                  <a:cubicBezTo>
                    <a:pt x="1476041" y="327222"/>
                    <a:pt x="1483528" y="324173"/>
                    <a:pt x="1489386" y="318210"/>
                  </a:cubicBezTo>
                  <a:cubicBezTo>
                    <a:pt x="1495244" y="312246"/>
                    <a:pt x="1498273" y="304167"/>
                    <a:pt x="1498473" y="293974"/>
                  </a:cubicBezTo>
                  <a:lnTo>
                    <a:pt x="1498473" y="56643"/>
                  </a:lnTo>
                  <a:cubicBezTo>
                    <a:pt x="1498557" y="53352"/>
                    <a:pt x="1497677" y="49112"/>
                    <a:pt x="1495831" y="43924"/>
                  </a:cubicBezTo>
                  <a:cubicBezTo>
                    <a:pt x="1493985" y="38735"/>
                    <a:pt x="1490666" y="34055"/>
                    <a:pt x="1485874" y="29883"/>
                  </a:cubicBezTo>
                  <a:cubicBezTo>
                    <a:pt x="1481082" y="25710"/>
                    <a:pt x="1474309" y="23503"/>
                    <a:pt x="1465554" y="23260"/>
                  </a:cubicBezTo>
                  <a:lnTo>
                    <a:pt x="1452295" y="23260"/>
                  </a:lnTo>
                  <a:close/>
                  <a:moveTo>
                    <a:pt x="527456" y="8230"/>
                  </a:moveTo>
                  <a:lnTo>
                    <a:pt x="677360" y="8230"/>
                  </a:lnTo>
                  <a:lnTo>
                    <a:pt x="677360" y="23260"/>
                  </a:lnTo>
                  <a:lnTo>
                    <a:pt x="656786" y="23260"/>
                  </a:lnTo>
                  <a:cubicBezTo>
                    <a:pt x="644052" y="23565"/>
                    <a:pt x="635460" y="26957"/>
                    <a:pt x="631012" y="33435"/>
                  </a:cubicBezTo>
                  <a:cubicBezTo>
                    <a:pt x="626564" y="39914"/>
                    <a:pt x="624487" y="47650"/>
                    <a:pt x="624782" y="56643"/>
                  </a:cubicBezTo>
                  <a:lnTo>
                    <a:pt x="624782" y="293974"/>
                  </a:lnTo>
                  <a:cubicBezTo>
                    <a:pt x="625030" y="306968"/>
                    <a:pt x="628192" y="315847"/>
                    <a:pt x="634269" y="320610"/>
                  </a:cubicBezTo>
                  <a:cubicBezTo>
                    <a:pt x="640346" y="325374"/>
                    <a:pt x="647852" y="327622"/>
                    <a:pt x="656786" y="327355"/>
                  </a:cubicBezTo>
                  <a:lnTo>
                    <a:pt x="677360" y="327355"/>
                  </a:lnTo>
                  <a:lnTo>
                    <a:pt x="677360" y="341929"/>
                  </a:lnTo>
                  <a:lnTo>
                    <a:pt x="527456" y="341929"/>
                  </a:lnTo>
                  <a:lnTo>
                    <a:pt x="527456" y="327355"/>
                  </a:lnTo>
                  <a:lnTo>
                    <a:pt x="548487" y="327355"/>
                  </a:lnTo>
                  <a:cubicBezTo>
                    <a:pt x="561203" y="327022"/>
                    <a:pt x="569718" y="323573"/>
                    <a:pt x="574033" y="317009"/>
                  </a:cubicBezTo>
                  <a:cubicBezTo>
                    <a:pt x="578348" y="310445"/>
                    <a:pt x="580348" y="302767"/>
                    <a:pt x="580034" y="293974"/>
                  </a:cubicBezTo>
                  <a:lnTo>
                    <a:pt x="580034" y="56643"/>
                  </a:lnTo>
                  <a:cubicBezTo>
                    <a:pt x="579777" y="43649"/>
                    <a:pt x="576634" y="34770"/>
                    <a:pt x="570604" y="30006"/>
                  </a:cubicBezTo>
                  <a:cubicBezTo>
                    <a:pt x="564575" y="25242"/>
                    <a:pt x="557203" y="22993"/>
                    <a:pt x="548487" y="23260"/>
                  </a:cubicBezTo>
                  <a:lnTo>
                    <a:pt x="527456" y="23260"/>
                  </a:lnTo>
                  <a:close/>
                  <a:moveTo>
                    <a:pt x="0" y="8230"/>
                  </a:moveTo>
                  <a:lnTo>
                    <a:pt x="140777" y="8230"/>
                  </a:lnTo>
                  <a:cubicBezTo>
                    <a:pt x="168427" y="8291"/>
                    <a:pt x="194631" y="14767"/>
                    <a:pt x="219390" y="27658"/>
                  </a:cubicBezTo>
                  <a:cubicBezTo>
                    <a:pt x="244149" y="40548"/>
                    <a:pt x="264385" y="59485"/>
                    <a:pt x="280098" y="84468"/>
                  </a:cubicBezTo>
                  <a:cubicBezTo>
                    <a:pt x="295812" y="109451"/>
                    <a:pt x="303925" y="140112"/>
                    <a:pt x="304438" y="176452"/>
                  </a:cubicBezTo>
                  <a:cubicBezTo>
                    <a:pt x="304134" y="208150"/>
                    <a:pt x="297026" y="236406"/>
                    <a:pt x="283114" y="261220"/>
                  </a:cubicBezTo>
                  <a:cubicBezTo>
                    <a:pt x="269201" y="286034"/>
                    <a:pt x="250309" y="305614"/>
                    <a:pt x="226437" y="319961"/>
                  </a:cubicBezTo>
                  <a:cubicBezTo>
                    <a:pt x="202564" y="334307"/>
                    <a:pt x="175536" y="341630"/>
                    <a:pt x="145351" y="341929"/>
                  </a:cubicBezTo>
                  <a:lnTo>
                    <a:pt x="914" y="341929"/>
                  </a:lnTo>
                  <a:lnTo>
                    <a:pt x="914" y="327355"/>
                  </a:lnTo>
                  <a:lnTo>
                    <a:pt x="20574" y="327355"/>
                  </a:lnTo>
                  <a:cubicBezTo>
                    <a:pt x="27298" y="327365"/>
                    <a:pt x="33394" y="324716"/>
                    <a:pt x="38862" y="319410"/>
                  </a:cubicBezTo>
                  <a:cubicBezTo>
                    <a:pt x="44329" y="314104"/>
                    <a:pt x="47225" y="306082"/>
                    <a:pt x="47548" y="295345"/>
                  </a:cubicBezTo>
                  <a:lnTo>
                    <a:pt x="47548" y="58930"/>
                  </a:lnTo>
                  <a:cubicBezTo>
                    <a:pt x="47501" y="48841"/>
                    <a:pt x="44967" y="40438"/>
                    <a:pt x="39948" y="33721"/>
                  </a:cubicBezTo>
                  <a:cubicBezTo>
                    <a:pt x="34928" y="27004"/>
                    <a:pt x="27708" y="23517"/>
                    <a:pt x="18288" y="23260"/>
                  </a:cubicBezTo>
                  <a:lnTo>
                    <a:pt x="0" y="23260"/>
                  </a:lnTo>
                  <a:close/>
                  <a:moveTo>
                    <a:pt x="1081400" y="0"/>
                  </a:moveTo>
                  <a:lnTo>
                    <a:pt x="1181510" y="297621"/>
                  </a:lnTo>
                  <a:cubicBezTo>
                    <a:pt x="1185367" y="307666"/>
                    <a:pt x="1191252" y="315138"/>
                    <a:pt x="1199166" y="320036"/>
                  </a:cubicBezTo>
                  <a:cubicBezTo>
                    <a:pt x="1207080" y="324935"/>
                    <a:pt x="1214451" y="327374"/>
                    <a:pt x="1221279" y="327355"/>
                  </a:cubicBezTo>
                  <a:lnTo>
                    <a:pt x="1231792" y="327355"/>
                  </a:lnTo>
                  <a:lnTo>
                    <a:pt x="1231792" y="341929"/>
                  </a:lnTo>
                  <a:lnTo>
                    <a:pt x="1094199" y="341929"/>
                  </a:lnTo>
                  <a:lnTo>
                    <a:pt x="1094199" y="327355"/>
                  </a:lnTo>
                  <a:lnTo>
                    <a:pt x="1116141" y="327355"/>
                  </a:lnTo>
                  <a:cubicBezTo>
                    <a:pt x="1121960" y="327088"/>
                    <a:pt x="1126664" y="324992"/>
                    <a:pt x="1130255" y="321065"/>
                  </a:cubicBezTo>
                  <a:cubicBezTo>
                    <a:pt x="1133845" y="317139"/>
                    <a:pt x="1135693" y="312984"/>
                    <a:pt x="1135797" y="308600"/>
                  </a:cubicBezTo>
                  <a:cubicBezTo>
                    <a:pt x="1135778" y="306446"/>
                    <a:pt x="1135473" y="303892"/>
                    <a:pt x="1134883" y="300938"/>
                  </a:cubicBezTo>
                  <a:cubicBezTo>
                    <a:pt x="1134293" y="297983"/>
                    <a:pt x="1133531" y="295200"/>
                    <a:pt x="1132597" y="292589"/>
                  </a:cubicBezTo>
                  <a:lnTo>
                    <a:pt x="1109284" y="223971"/>
                  </a:lnTo>
                  <a:lnTo>
                    <a:pt x="990847" y="223971"/>
                  </a:lnTo>
                  <a:lnTo>
                    <a:pt x="971645" y="288929"/>
                  </a:lnTo>
                  <a:cubicBezTo>
                    <a:pt x="970749" y="291731"/>
                    <a:pt x="970140" y="294590"/>
                    <a:pt x="969816" y="297507"/>
                  </a:cubicBezTo>
                  <a:cubicBezTo>
                    <a:pt x="969492" y="300423"/>
                    <a:pt x="969340" y="303053"/>
                    <a:pt x="969359" y="305398"/>
                  </a:cubicBezTo>
                  <a:cubicBezTo>
                    <a:pt x="969064" y="311916"/>
                    <a:pt x="970911" y="317177"/>
                    <a:pt x="974902" y="321180"/>
                  </a:cubicBezTo>
                  <a:cubicBezTo>
                    <a:pt x="978893" y="325182"/>
                    <a:pt x="986799" y="327241"/>
                    <a:pt x="998620" y="327355"/>
                  </a:cubicBezTo>
                  <a:lnTo>
                    <a:pt x="1011878" y="327355"/>
                  </a:lnTo>
                  <a:lnTo>
                    <a:pt x="1011878" y="341929"/>
                  </a:lnTo>
                  <a:lnTo>
                    <a:pt x="900379" y="341929"/>
                  </a:lnTo>
                  <a:lnTo>
                    <a:pt x="900379" y="327355"/>
                  </a:lnTo>
                  <a:lnTo>
                    <a:pt x="920479" y="327355"/>
                  </a:lnTo>
                  <a:cubicBezTo>
                    <a:pt x="928053" y="327098"/>
                    <a:pt x="934223" y="324918"/>
                    <a:pt x="938990" y="320815"/>
                  </a:cubicBezTo>
                  <a:cubicBezTo>
                    <a:pt x="943757" y="316713"/>
                    <a:pt x="947358" y="312228"/>
                    <a:pt x="949794" y="307363"/>
                  </a:cubicBezTo>
                  <a:cubicBezTo>
                    <a:pt x="952230" y="302498"/>
                    <a:pt x="953738" y="298793"/>
                    <a:pt x="954319" y="296249"/>
                  </a:cubicBezTo>
                  <a:lnTo>
                    <a:pt x="1038430" y="731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850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78DC2"/>
            </a:gs>
            <a:gs pos="100000">
              <a:srgbClr val="E7D5E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-文本框 12">
            <a:extLst>
              <a:ext uri="{FF2B5EF4-FFF2-40B4-BE49-F238E27FC236}">
                <a16:creationId xmlns:a16="http://schemas.microsoft.com/office/drawing/2014/main" id="{A53AACE5-A8C8-42F5-990E-E49064D2DA6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8709075" y="-93784"/>
            <a:ext cx="7303024" cy="6746474"/>
          </a:xfrm>
          <a:custGeom>
            <a:avLst/>
            <a:gdLst/>
            <a:ahLst/>
            <a:cxnLst/>
            <a:rect l="l" t="t" r="r" b="b"/>
            <a:pathLst>
              <a:path w="6072759" h="5609965">
                <a:moveTo>
                  <a:pt x="1854832" y="4652846"/>
                </a:moveTo>
                <a:cubicBezTo>
                  <a:pt x="1924344" y="4681196"/>
                  <a:pt x="2003880" y="4718478"/>
                  <a:pt x="2093440" y="4764693"/>
                </a:cubicBezTo>
                <a:cubicBezTo>
                  <a:pt x="2182999" y="4810909"/>
                  <a:pt x="2261557" y="4867770"/>
                  <a:pt x="2329113" y="4935278"/>
                </a:cubicBezTo>
                <a:cubicBezTo>
                  <a:pt x="2396670" y="5002785"/>
                  <a:pt x="2432200" y="5082652"/>
                  <a:pt x="2435705" y="5174878"/>
                </a:cubicBezTo>
                <a:cubicBezTo>
                  <a:pt x="2437768" y="5190159"/>
                  <a:pt x="2433642" y="5220721"/>
                  <a:pt x="2423328" y="5266564"/>
                </a:cubicBezTo>
                <a:cubicBezTo>
                  <a:pt x="2413014" y="5312407"/>
                  <a:pt x="2384136" y="5361141"/>
                  <a:pt x="2336692" y="5412765"/>
                </a:cubicBezTo>
                <a:lnTo>
                  <a:pt x="3155194" y="5412765"/>
                </a:lnTo>
                <a:cubicBezTo>
                  <a:pt x="3254482" y="5221272"/>
                  <a:pt x="3321590" y="5062405"/>
                  <a:pt x="3356520" y="4936165"/>
                </a:cubicBezTo>
                <a:cubicBezTo>
                  <a:pt x="3391449" y="4809925"/>
                  <a:pt x="3412352" y="4715485"/>
                  <a:pt x="3419228" y="4652846"/>
                </a:cubicBezTo>
                <a:close/>
                <a:moveTo>
                  <a:pt x="1458783" y="3979561"/>
                </a:moveTo>
                <a:lnTo>
                  <a:pt x="1458783" y="4495251"/>
                </a:lnTo>
                <a:lnTo>
                  <a:pt x="4250932" y="4495251"/>
                </a:lnTo>
                <a:lnTo>
                  <a:pt x="4250932" y="3979561"/>
                </a:lnTo>
                <a:close/>
                <a:moveTo>
                  <a:pt x="904313" y="3517796"/>
                </a:moveTo>
                <a:lnTo>
                  <a:pt x="1491787" y="3821967"/>
                </a:lnTo>
                <a:lnTo>
                  <a:pt x="4217928" y="3821967"/>
                </a:lnTo>
                <a:lnTo>
                  <a:pt x="4382948" y="3616982"/>
                </a:lnTo>
                <a:cubicBezTo>
                  <a:pt x="4402476" y="3592874"/>
                  <a:pt x="4422828" y="3571659"/>
                  <a:pt x="4444006" y="3553338"/>
                </a:cubicBezTo>
                <a:cubicBezTo>
                  <a:pt x="4465183" y="3535015"/>
                  <a:pt x="4488836" y="3525372"/>
                  <a:pt x="4514964" y="3524408"/>
                </a:cubicBezTo>
                <a:cubicBezTo>
                  <a:pt x="4535180" y="3525235"/>
                  <a:pt x="4555807" y="3531847"/>
                  <a:pt x="4576846" y="3544245"/>
                </a:cubicBezTo>
                <a:cubicBezTo>
                  <a:pt x="4597888" y="3556644"/>
                  <a:pt x="4616864" y="3569869"/>
                  <a:pt x="4633780" y="3583920"/>
                </a:cubicBezTo>
                <a:lnTo>
                  <a:pt x="4864808" y="3755842"/>
                </a:lnTo>
                <a:cubicBezTo>
                  <a:pt x="4882272" y="3768659"/>
                  <a:pt x="4898500" y="3782701"/>
                  <a:pt x="4913489" y="3797967"/>
                </a:cubicBezTo>
                <a:cubicBezTo>
                  <a:pt x="4928478" y="3813235"/>
                  <a:pt x="4936454" y="3832178"/>
                  <a:pt x="4937417" y="3854798"/>
                </a:cubicBezTo>
                <a:cubicBezTo>
                  <a:pt x="4934529" y="3893782"/>
                  <a:pt x="4913902" y="3929108"/>
                  <a:pt x="4875534" y="3960778"/>
                </a:cubicBezTo>
                <a:cubicBezTo>
                  <a:pt x="4837167" y="3992447"/>
                  <a:pt x="4798388" y="4022951"/>
                  <a:pt x="4759195" y="4052287"/>
                </a:cubicBezTo>
                <a:cubicBezTo>
                  <a:pt x="4759602" y="4084367"/>
                  <a:pt x="4762454" y="4136273"/>
                  <a:pt x="4767752" y="4208003"/>
                </a:cubicBezTo>
                <a:cubicBezTo>
                  <a:pt x="4773048" y="4279735"/>
                  <a:pt x="4778346" y="4350703"/>
                  <a:pt x="4783642" y="4420910"/>
                </a:cubicBezTo>
                <a:cubicBezTo>
                  <a:pt x="4788939" y="4491116"/>
                  <a:pt x="4791792" y="4539973"/>
                  <a:pt x="4792198" y="4567481"/>
                </a:cubicBezTo>
                <a:cubicBezTo>
                  <a:pt x="4786836" y="4682175"/>
                  <a:pt x="4748056" y="4765995"/>
                  <a:pt x="4675860" y="4818941"/>
                </a:cubicBezTo>
                <a:cubicBezTo>
                  <a:pt x="4603662" y="4871886"/>
                  <a:pt x="4530228" y="4898021"/>
                  <a:pt x="4455557" y="4897343"/>
                </a:cubicBezTo>
                <a:cubicBezTo>
                  <a:pt x="4354344" y="4894590"/>
                  <a:pt x="4292736" y="4868709"/>
                  <a:pt x="4270734" y="4819699"/>
                </a:cubicBezTo>
                <a:cubicBezTo>
                  <a:pt x="4248732" y="4770689"/>
                  <a:pt x="4239930" y="4715072"/>
                  <a:pt x="4244330" y="4652846"/>
                </a:cubicBezTo>
                <a:lnTo>
                  <a:pt x="3709664" y="4652846"/>
                </a:lnTo>
                <a:lnTo>
                  <a:pt x="4013302" y="4778399"/>
                </a:lnTo>
                <a:cubicBezTo>
                  <a:pt x="4038880" y="4789826"/>
                  <a:pt x="4055382" y="4804969"/>
                  <a:pt x="4062808" y="4823829"/>
                </a:cubicBezTo>
                <a:cubicBezTo>
                  <a:pt x="4070234" y="4842690"/>
                  <a:pt x="4073534" y="4856181"/>
                  <a:pt x="4072709" y="4864304"/>
                </a:cubicBezTo>
                <a:cubicBezTo>
                  <a:pt x="4072159" y="4905328"/>
                  <a:pt x="4055107" y="4932310"/>
                  <a:pt x="4021552" y="4945251"/>
                </a:cubicBezTo>
                <a:cubicBezTo>
                  <a:pt x="3987998" y="4958192"/>
                  <a:pt x="3941243" y="4968654"/>
                  <a:pt x="3881286" y="4976639"/>
                </a:cubicBezTo>
                <a:cubicBezTo>
                  <a:pt x="3800838" y="5045197"/>
                  <a:pt x="3729054" y="5104669"/>
                  <a:pt x="3665934" y="5155054"/>
                </a:cubicBezTo>
                <a:cubicBezTo>
                  <a:pt x="3602813" y="5205440"/>
                  <a:pt x="3496374" y="5291344"/>
                  <a:pt x="3346618" y="5412765"/>
                </a:cubicBezTo>
                <a:lnTo>
                  <a:pt x="5049632" y="5412765"/>
                </a:lnTo>
                <a:lnTo>
                  <a:pt x="5260858" y="5075759"/>
                </a:lnTo>
                <a:cubicBezTo>
                  <a:pt x="5274059" y="5054833"/>
                  <a:pt x="5288911" y="5035560"/>
                  <a:pt x="5305412" y="5017939"/>
                </a:cubicBezTo>
                <a:cubicBezTo>
                  <a:pt x="5321915" y="5000318"/>
                  <a:pt x="5340068" y="4990956"/>
                  <a:pt x="5359870" y="4989855"/>
                </a:cubicBezTo>
                <a:cubicBezTo>
                  <a:pt x="5379122" y="4990406"/>
                  <a:pt x="5398374" y="4997564"/>
                  <a:pt x="5417627" y="5011331"/>
                </a:cubicBezTo>
                <a:cubicBezTo>
                  <a:pt x="5436880" y="5025097"/>
                  <a:pt x="5459432" y="5042168"/>
                  <a:pt x="5485286" y="5062543"/>
                </a:cubicBezTo>
                <a:lnTo>
                  <a:pt x="5881335" y="5399549"/>
                </a:lnTo>
                <a:cubicBezTo>
                  <a:pt x="5898525" y="5412311"/>
                  <a:pt x="5913651" y="5426289"/>
                  <a:pt x="5926716" y="5441483"/>
                </a:cubicBezTo>
                <a:cubicBezTo>
                  <a:pt x="5939780" y="5456676"/>
                  <a:pt x="5946656" y="5475558"/>
                  <a:pt x="5947344" y="5498129"/>
                </a:cubicBezTo>
                <a:cubicBezTo>
                  <a:pt x="5945830" y="5526994"/>
                  <a:pt x="5934004" y="5546420"/>
                  <a:pt x="5911864" y="5556407"/>
                </a:cubicBezTo>
                <a:cubicBezTo>
                  <a:pt x="5889724" y="5566393"/>
                  <a:pt x="5866346" y="5571044"/>
                  <a:pt x="5841730" y="5570360"/>
                </a:cubicBezTo>
                <a:lnTo>
                  <a:pt x="818503" y="5570360"/>
                </a:lnTo>
                <a:cubicBezTo>
                  <a:pt x="622953" y="5570360"/>
                  <a:pt x="474434" y="5573661"/>
                  <a:pt x="372947" y="5580262"/>
                </a:cubicBezTo>
                <a:cubicBezTo>
                  <a:pt x="271459" y="5586862"/>
                  <a:pt x="182348" y="5596763"/>
                  <a:pt x="105613" y="5609965"/>
                </a:cubicBezTo>
                <a:lnTo>
                  <a:pt x="0" y="5373118"/>
                </a:lnTo>
                <a:cubicBezTo>
                  <a:pt x="207789" y="5389224"/>
                  <a:pt x="404438" y="5399963"/>
                  <a:pt x="589949" y="5405332"/>
                </a:cubicBezTo>
                <a:cubicBezTo>
                  <a:pt x="775460" y="5410700"/>
                  <a:pt x="891249" y="5413179"/>
                  <a:pt x="937317" y="5412765"/>
                </a:cubicBezTo>
                <a:lnTo>
                  <a:pt x="2026453" y="5412765"/>
                </a:lnTo>
                <a:cubicBezTo>
                  <a:pt x="1984923" y="5380827"/>
                  <a:pt x="1954119" y="5345584"/>
                  <a:pt x="1934042" y="5307038"/>
                </a:cubicBezTo>
                <a:cubicBezTo>
                  <a:pt x="1913965" y="5268491"/>
                  <a:pt x="1896362" y="5220033"/>
                  <a:pt x="1881236" y="5161662"/>
                </a:cubicBezTo>
                <a:cubicBezTo>
                  <a:pt x="1838055" y="4997977"/>
                  <a:pt x="1805601" y="4885917"/>
                  <a:pt x="1783873" y="4825481"/>
                </a:cubicBezTo>
                <a:cubicBezTo>
                  <a:pt x="1762146" y="4765046"/>
                  <a:pt x="1732992" y="4707500"/>
                  <a:pt x="1696412" y="4652846"/>
                </a:cubicBezTo>
                <a:lnTo>
                  <a:pt x="1458783" y="4652846"/>
                </a:lnTo>
                <a:cubicBezTo>
                  <a:pt x="1450119" y="4743568"/>
                  <a:pt x="1414640" y="4816533"/>
                  <a:pt x="1352344" y="4871737"/>
                </a:cubicBezTo>
                <a:cubicBezTo>
                  <a:pt x="1290049" y="4926942"/>
                  <a:pt x="1213314" y="4955301"/>
                  <a:pt x="1122141" y="4956815"/>
                </a:cubicBezTo>
                <a:cubicBezTo>
                  <a:pt x="1024091" y="4953236"/>
                  <a:pt x="964408" y="4930659"/>
                  <a:pt x="943093" y="4889083"/>
                </a:cubicBezTo>
                <a:cubicBezTo>
                  <a:pt x="921778" y="4847508"/>
                  <a:pt x="913252" y="4808411"/>
                  <a:pt x="917515" y="4771792"/>
                </a:cubicBezTo>
                <a:cubicBezTo>
                  <a:pt x="917922" y="4752672"/>
                  <a:pt x="920775" y="4694087"/>
                  <a:pt x="926072" y="4596037"/>
                </a:cubicBezTo>
                <a:cubicBezTo>
                  <a:pt x="931369" y="4497986"/>
                  <a:pt x="936666" y="4395895"/>
                  <a:pt x="941962" y="4289762"/>
                </a:cubicBezTo>
                <a:cubicBezTo>
                  <a:pt x="947260" y="4183629"/>
                  <a:pt x="950112" y="4108878"/>
                  <a:pt x="950519" y="4065510"/>
                </a:cubicBezTo>
                <a:cubicBezTo>
                  <a:pt x="950657" y="3929939"/>
                  <a:pt x="947081" y="3825568"/>
                  <a:pt x="939793" y="3752397"/>
                </a:cubicBezTo>
                <a:cubicBezTo>
                  <a:pt x="932504" y="3679226"/>
                  <a:pt x="920678" y="3601025"/>
                  <a:pt x="904313" y="3517796"/>
                </a:cubicBezTo>
                <a:close/>
                <a:moveTo>
                  <a:pt x="5102438" y="2805380"/>
                </a:moveTo>
                <a:cubicBezTo>
                  <a:pt x="5122652" y="2806480"/>
                  <a:pt x="5143280" y="2814182"/>
                  <a:pt x="5164320" y="2828486"/>
                </a:cubicBezTo>
                <a:cubicBezTo>
                  <a:pt x="5185361" y="2842790"/>
                  <a:pt x="5204338" y="2857095"/>
                  <a:pt x="5221253" y="2871398"/>
                </a:cubicBezTo>
                <a:lnTo>
                  <a:pt x="5564495" y="3181684"/>
                </a:lnTo>
                <a:cubicBezTo>
                  <a:pt x="5581410" y="3197997"/>
                  <a:pt x="5595437" y="3214708"/>
                  <a:pt x="5606576" y="3231815"/>
                </a:cubicBezTo>
                <a:cubicBezTo>
                  <a:pt x="5617714" y="3248922"/>
                  <a:pt x="5623490" y="3267257"/>
                  <a:pt x="5623902" y="3286818"/>
                </a:cubicBezTo>
                <a:cubicBezTo>
                  <a:pt x="5622252" y="3315410"/>
                  <a:pt x="5610701" y="3333741"/>
                  <a:pt x="5589248" y="3341812"/>
                </a:cubicBezTo>
                <a:cubicBezTo>
                  <a:pt x="5567796" y="3349884"/>
                  <a:pt x="5546344" y="3353441"/>
                  <a:pt x="5524890" y="3352483"/>
                </a:cubicBezTo>
                <a:lnTo>
                  <a:pt x="1042931" y="3352483"/>
                </a:lnTo>
                <a:cubicBezTo>
                  <a:pt x="847381" y="3352759"/>
                  <a:pt x="698863" y="3357167"/>
                  <a:pt x="597375" y="3365709"/>
                </a:cubicBezTo>
                <a:cubicBezTo>
                  <a:pt x="495887" y="3374251"/>
                  <a:pt x="406776" y="3385272"/>
                  <a:pt x="330041" y="3398772"/>
                </a:cubicBezTo>
                <a:lnTo>
                  <a:pt x="224428" y="3155277"/>
                </a:lnTo>
                <a:cubicBezTo>
                  <a:pt x="432217" y="3174257"/>
                  <a:pt x="628866" y="3185811"/>
                  <a:pt x="814377" y="3189937"/>
                </a:cubicBezTo>
                <a:cubicBezTo>
                  <a:pt x="999888" y="3194063"/>
                  <a:pt x="1115677" y="3195714"/>
                  <a:pt x="1161746" y="3194888"/>
                </a:cubicBezTo>
                <a:lnTo>
                  <a:pt x="4739392" y="3194888"/>
                </a:lnTo>
                <a:lnTo>
                  <a:pt x="4996824" y="2884602"/>
                </a:lnTo>
                <a:cubicBezTo>
                  <a:pt x="5025153" y="2852418"/>
                  <a:pt x="5046056" y="2830962"/>
                  <a:pt x="5059532" y="2820234"/>
                </a:cubicBezTo>
                <a:cubicBezTo>
                  <a:pt x="5073009" y="2809506"/>
                  <a:pt x="5087310" y="2804555"/>
                  <a:pt x="5102438" y="2805380"/>
                </a:cubicBezTo>
                <a:close/>
                <a:moveTo>
                  <a:pt x="818503" y="1920104"/>
                </a:moveTo>
                <a:lnTo>
                  <a:pt x="818503" y="2521604"/>
                </a:lnTo>
                <a:lnTo>
                  <a:pt x="1379573" y="2521604"/>
                </a:lnTo>
                <a:lnTo>
                  <a:pt x="1379573" y="1920104"/>
                </a:lnTo>
                <a:close/>
                <a:moveTo>
                  <a:pt x="818503" y="1147807"/>
                </a:moveTo>
                <a:lnTo>
                  <a:pt x="818503" y="1762509"/>
                </a:lnTo>
                <a:lnTo>
                  <a:pt x="2316890" y="1762509"/>
                </a:lnTo>
                <a:lnTo>
                  <a:pt x="2316890" y="1147807"/>
                </a:lnTo>
                <a:close/>
                <a:moveTo>
                  <a:pt x="3670059" y="547545"/>
                </a:moveTo>
                <a:cubicBezTo>
                  <a:pt x="3648881" y="547820"/>
                  <a:pt x="3631829" y="548922"/>
                  <a:pt x="3618902" y="550850"/>
                </a:cubicBezTo>
                <a:cubicBezTo>
                  <a:pt x="3605976" y="552778"/>
                  <a:pt x="3585623" y="553880"/>
                  <a:pt x="3557845" y="554155"/>
                </a:cubicBezTo>
                <a:cubicBezTo>
                  <a:pt x="3591537" y="638879"/>
                  <a:pt x="3651219" y="753311"/>
                  <a:pt x="3736892" y="897451"/>
                </a:cubicBezTo>
                <a:cubicBezTo>
                  <a:pt x="3822566" y="1041591"/>
                  <a:pt x="3949906" y="1202235"/>
                  <a:pt x="4118915" y="1379384"/>
                </a:cubicBezTo>
                <a:cubicBezTo>
                  <a:pt x="4244193" y="1156985"/>
                  <a:pt x="4331929" y="979561"/>
                  <a:pt x="4382122" y="847110"/>
                </a:cubicBezTo>
                <a:cubicBezTo>
                  <a:pt x="4432316" y="714660"/>
                  <a:pt x="4465596" y="614805"/>
                  <a:pt x="4481960" y="547545"/>
                </a:cubicBezTo>
                <a:close/>
                <a:moveTo>
                  <a:pt x="818503" y="500926"/>
                </a:moveTo>
                <a:lnTo>
                  <a:pt x="818503" y="990213"/>
                </a:lnTo>
                <a:lnTo>
                  <a:pt x="1379573" y="990213"/>
                </a:lnTo>
                <a:lnTo>
                  <a:pt x="1379573" y="500926"/>
                </a:lnTo>
                <a:close/>
                <a:moveTo>
                  <a:pt x="4897812" y="65685"/>
                </a:moveTo>
                <a:cubicBezTo>
                  <a:pt x="4914314" y="66372"/>
                  <a:pt x="4930816" y="71598"/>
                  <a:pt x="4947318" y="81362"/>
                </a:cubicBezTo>
                <a:cubicBezTo>
                  <a:pt x="4963820" y="91125"/>
                  <a:pt x="4980322" y="101301"/>
                  <a:pt x="4996824" y="111890"/>
                </a:cubicBezTo>
                <a:lnTo>
                  <a:pt x="5313664" y="349520"/>
                </a:lnTo>
                <a:cubicBezTo>
                  <a:pt x="5330578" y="362584"/>
                  <a:pt x="5344606" y="379361"/>
                  <a:pt x="5355744" y="399851"/>
                </a:cubicBezTo>
                <a:cubicBezTo>
                  <a:pt x="5366884" y="420342"/>
                  <a:pt x="5372658" y="445369"/>
                  <a:pt x="5373072" y="474935"/>
                </a:cubicBezTo>
                <a:cubicBezTo>
                  <a:pt x="5373759" y="512070"/>
                  <a:pt x="5347630" y="546729"/>
                  <a:pt x="5294686" y="578913"/>
                </a:cubicBezTo>
                <a:cubicBezTo>
                  <a:pt x="5241743" y="611096"/>
                  <a:pt x="5157857" y="655658"/>
                  <a:pt x="5043030" y="712599"/>
                </a:cubicBezTo>
                <a:cubicBezTo>
                  <a:pt x="4909088" y="987811"/>
                  <a:pt x="4797424" y="1198249"/>
                  <a:pt x="4708038" y="1343915"/>
                </a:cubicBezTo>
                <a:cubicBezTo>
                  <a:pt x="4618652" y="1489581"/>
                  <a:pt x="4543293" y="1602673"/>
                  <a:pt x="4481960" y="1683193"/>
                </a:cubicBezTo>
                <a:cubicBezTo>
                  <a:pt x="4627866" y="1800074"/>
                  <a:pt x="4834416" y="1915460"/>
                  <a:pt x="5101612" y="2029347"/>
                </a:cubicBezTo>
                <a:cubicBezTo>
                  <a:pt x="5368808" y="2143234"/>
                  <a:pt x="5692524" y="2205968"/>
                  <a:pt x="6072759" y="2217549"/>
                </a:cubicBezTo>
                <a:lnTo>
                  <a:pt x="6072759" y="2243988"/>
                </a:lnTo>
                <a:cubicBezTo>
                  <a:pt x="5913651" y="2340255"/>
                  <a:pt x="5796212" y="2428599"/>
                  <a:pt x="5720440" y="2509019"/>
                </a:cubicBezTo>
                <a:cubicBezTo>
                  <a:pt x="5644668" y="2589440"/>
                  <a:pt x="5575084" y="2699057"/>
                  <a:pt x="5511688" y="2837872"/>
                </a:cubicBezTo>
                <a:cubicBezTo>
                  <a:pt x="5101888" y="2651625"/>
                  <a:pt x="4794399" y="2475104"/>
                  <a:pt x="4589224" y="2308309"/>
                </a:cubicBezTo>
                <a:cubicBezTo>
                  <a:pt x="4384048" y="2141514"/>
                  <a:pt x="4264683" y="2034146"/>
                  <a:pt x="4231129" y="1986203"/>
                </a:cubicBezTo>
                <a:cubicBezTo>
                  <a:pt x="4066384" y="2163529"/>
                  <a:pt x="3864508" y="2335777"/>
                  <a:pt x="3625503" y="2502948"/>
                </a:cubicBezTo>
                <a:cubicBezTo>
                  <a:pt x="3386498" y="2670118"/>
                  <a:pt x="3088911" y="2839059"/>
                  <a:pt x="2732742" y="3009769"/>
                </a:cubicBezTo>
                <a:lnTo>
                  <a:pt x="2712939" y="2983323"/>
                </a:lnTo>
                <a:cubicBezTo>
                  <a:pt x="2951256" y="2791715"/>
                  <a:pt x="3174310" y="2584041"/>
                  <a:pt x="3382098" y="2360302"/>
                </a:cubicBezTo>
                <a:cubicBezTo>
                  <a:pt x="3589887" y="2136562"/>
                  <a:pt x="3778284" y="1897639"/>
                  <a:pt x="3947294" y="1643535"/>
                </a:cubicBezTo>
                <a:cubicBezTo>
                  <a:pt x="3781723" y="1406316"/>
                  <a:pt x="3659058" y="1193586"/>
                  <a:pt x="3579298" y="1005344"/>
                </a:cubicBezTo>
                <a:cubicBezTo>
                  <a:pt x="3499538" y="817103"/>
                  <a:pt x="3446181" y="668799"/>
                  <a:pt x="3419228" y="560432"/>
                </a:cubicBezTo>
                <a:cubicBezTo>
                  <a:pt x="3387324" y="563463"/>
                  <a:pt x="3358720" y="567320"/>
                  <a:pt x="3333417" y="572003"/>
                </a:cubicBezTo>
                <a:cubicBezTo>
                  <a:pt x="3308114" y="576687"/>
                  <a:pt x="3279510" y="583850"/>
                  <a:pt x="3247606" y="593493"/>
                </a:cubicBezTo>
                <a:lnTo>
                  <a:pt x="3181598" y="349520"/>
                </a:lnTo>
                <a:cubicBezTo>
                  <a:pt x="3290512" y="365610"/>
                  <a:pt x="3396125" y="376336"/>
                  <a:pt x="3498438" y="381699"/>
                </a:cubicBezTo>
                <a:cubicBezTo>
                  <a:pt x="3600750" y="387062"/>
                  <a:pt x="3679960" y="389538"/>
                  <a:pt x="3736068" y="389125"/>
                </a:cubicBezTo>
                <a:lnTo>
                  <a:pt x="4508363" y="389125"/>
                </a:lnTo>
                <a:lnTo>
                  <a:pt x="4759195" y="158096"/>
                </a:lnTo>
                <a:cubicBezTo>
                  <a:pt x="4782298" y="134031"/>
                  <a:pt x="4805400" y="112853"/>
                  <a:pt x="4828504" y="94563"/>
                </a:cubicBezTo>
                <a:cubicBezTo>
                  <a:pt x="4851606" y="76274"/>
                  <a:pt x="4874710" y="66647"/>
                  <a:pt x="4897812" y="65685"/>
                </a:cubicBezTo>
                <a:close/>
                <a:moveTo>
                  <a:pt x="2495112" y="89"/>
                </a:moveTo>
                <a:cubicBezTo>
                  <a:pt x="2515740" y="1601"/>
                  <a:pt x="2537192" y="10127"/>
                  <a:pt x="2559470" y="25667"/>
                </a:cubicBezTo>
                <a:cubicBezTo>
                  <a:pt x="2581748" y="41207"/>
                  <a:pt x="2599900" y="54683"/>
                  <a:pt x="2613927" y="66097"/>
                </a:cubicBezTo>
                <a:lnTo>
                  <a:pt x="2897762" y="330130"/>
                </a:lnTo>
                <a:cubicBezTo>
                  <a:pt x="2911789" y="340423"/>
                  <a:pt x="2924991" y="354396"/>
                  <a:pt x="2937368" y="372051"/>
                </a:cubicBezTo>
                <a:cubicBezTo>
                  <a:pt x="2949744" y="389705"/>
                  <a:pt x="2956345" y="408587"/>
                  <a:pt x="2957170" y="428695"/>
                </a:cubicBezTo>
                <a:cubicBezTo>
                  <a:pt x="2955520" y="460433"/>
                  <a:pt x="2943968" y="480680"/>
                  <a:pt x="2922516" y="489435"/>
                </a:cubicBezTo>
                <a:cubicBezTo>
                  <a:pt x="2901063" y="498190"/>
                  <a:pt x="2879610" y="502020"/>
                  <a:pt x="2858158" y="500926"/>
                </a:cubicBezTo>
                <a:lnTo>
                  <a:pt x="1874634" y="500926"/>
                </a:lnTo>
                <a:lnTo>
                  <a:pt x="1874634" y="990213"/>
                </a:lnTo>
                <a:lnTo>
                  <a:pt x="2336692" y="990213"/>
                </a:lnTo>
                <a:lnTo>
                  <a:pt x="2495112" y="824912"/>
                </a:lnTo>
                <a:cubicBezTo>
                  <a:pt x="2508451" y="807694"/>
                  <a:pt x="2523028" y="792541"/>
                  <a:pt x="2538843" y="779455"/>
                </a:cubicBezTo>
                <a:cubicBezTo>
                  <a:pt x="2554657" y="766369"/>
                  <a:pt x="2570884" y="759481"/>
                  <a:pt x="2587524" y="758793"/>
                </a:cubicBezTo>
                <a:cubicBezTo>
                  <a:pt x="2603750" y="759068"/>
                  <a:pt x="2619152" y="763476"/>
                  <a:pt x="2633729" y="772017"/>
                </a:cubicBezTo>
                <a:cubicBezTo>
                  <a:pt x="2648306" y="780557"/>
                  <a:pt x="2663708" y="791577"/>
                  <a:pt x="2679935" y="805076"/>
                </a:cubicBezTo>
                <a:lnTo>
                  <a:pt x="2910964" y="983601"/>
                </a:lnTo>
                <a:cubicBezTo>
                  <a:pt x="2924716" y="993608"/>
                  <a:pt x="2936817" y="1006481"/>
                  <a:pt x="2947268" y="1022217"/>
                </a:cubicBezTo>
                <a:cubicBezTo>
                  <a:pt x="2957720" y="1037955"/>
                  <a:pt x="2963220" y="1055741"/>
                  <a:pt x="2963770" y="1075576"/>
                </a:cubicBezTo>
                <a:cubicBezTo>
                  <a:pt x="2963908" y="1089118"/>
                  <a:pt x="2961983" y="1103074"/>
                  <a:pt x="2957995" y="1117443"/>
                </a:cubicBezTo>
                <a:cubicBezTo>
                  <a:pt x="2954007" y="1131812"/>
                  <a:pt x="2947131" y="1144137"/>
                  <a:pt x="2937368" y="1154418"/>
                </a:cubicBezTo>
                <a:cubicBezTo>
                  <a:pt x="2924716" y="1167087"/>
                  <a:pt x="2903813" y="1188017"/>
                  <a:pt x="2874659" y="1217210"/>
                </a:cubicBezTo>
                <a:cubicBezTo>
                  <a:pt x="2845506" y="1246403"/>
                  <a:pt x="2824603" y="1267333"/>
                  <a:pt x="2811952" y="1280002"/>
                </a:cubicBezTo>
                <a:cubicBezTo>
                  <a:pt x="2815665" y="1440548"/>
                  <a:pt x="2818140" y="1578688"/>
                  <a:pt x="2819378" y="1694419"/>
                </a:cubicBezTo>
                <a:cubicBezTo>
                  <a:pt x="2820615" y="1810151"/>
                  <a:pt x="2818140" y="1891989"/>
                  <a:pt x="2811952" y="1939934"/>
                </a:cubicBezTo>
                <a:cubicBezTo>
                  <a:pt x="2802463" y="2009751"/>
                  <a:pt x="2768634" y="2063456"/>
                  <a:pt x="2710464" y="2101050"/>
                </a:cubicBezTo>
                <a:cubicBezTo>
                  <a:pt x="2652294" y="2138643"/>
                  <a:pt x="2587111" y="2157647"/>
                  <a:pt x="2514914" y="2158060"/>
                </a:cubicBezTo>
                <a:cubicBezTo>
                  <a:pt x="2422916" y="2155582"/>
                  <a:pt x="2365984" y="2130794"/>
                  <a:pt x="2344118" y="2083699"/>
                </a:cubicBezTo>
                <a:cubicBezTo>
                  <a:pt x="2322253" y="2036603"/>
                  <a:pt x="2313177" y="1982072"/>
                  <a:pt x="2316890" y="1920104"/>
                </a:cubicBezTo>
                <a:lnTo>
                  <a:pt x="1874634" y="1920104"/>
                </a:lnTo>
                <a:lnTo>
                  <a:pt x="1874634" y="2521604"/>
                </a:lnTo>
                <a:lnTo>
                  <a:pt x="2316890" y="2521604"/>
                </a:lnTo>
                <a:lnTo>
                  <a:pt x="2481910" y="2316697"/>
                </a:lnTo>
                <a:cubicBezTo>
                  <a:pt x="2506938" y="2284474"/>
                  <a:pt x="2526191" y="2262992"/>
                  <a:pt x="2539668" y="2252251"/>
                </a:cubicBezTo>
                <a:cubicBezTo>
                  <a:pt x="2553144" y="2241510"/>
                  <a:pt x="2569096" y="2236552"/>
                  <a:pt x="2587524" y="2237379"/>
                </a:cubicBezTo>
                <a:cubicBezTo>
                  <a:pt x="2607739" y="2238480"/>
                  <a:pt x="2628366" y="2246192"/>
                  <a:pt x="2649406" y="2260513"/>
                </a:cubicBezTo>
                <a:cubicBezTo>
                  <a:pt x="2670446" y="2274835"/>
                  <a:pt x="2689424" y="2289156"/>
                  <a:pt x="2706338" y="2303478"/>
                </a:cubicBezTo>
                <a:lnTo>
                  <a:pt x="2930766" y="2508384"/>
                </a:lnTo>
                <a:cubicBezTo>
                  <a:pt x="2941905" y="2521558"/>
                  <a:pt x="2954282" y="2536358"/>
                  <a:pt x="2967896" y="2552783"/>
                </a:cubicBezTo>
                <a:cubicBezTo>
                  <a:pt x="2981510" y="2569208"/>
                  <a:pt x="2988936" y="2587270"/>
                  <a:pt x="2990174" y="2606967"/>
                </a:cubicBezTo>
                <a:cubicBezTo>
                  <a:pt x="2988524" y="2641578"/>
                  <a:pt x="2976972" y="2662646"/>
                  <a:pt x="2955520" y="2670170"/>
                </a:cubicBezTo>
                <a:cubicBezTo>
                  <a:pt x="2934067" y="2677694"/>
                  <a:pt x="2912614" y="2680704"/>
                  <a:pt x="2891162" y="2679198"/>
                </a:cubicBezTo>
                <a:lnTo>
                  <a:pt x="818503" y="2679198"/>
                </a:lnTo>
                <a:cubicBezTo>
                  <a:pt x="822216" y="2741594"/>
                  <a:pt x="823041" y="2782089"/>
                  <a:pt x="820978" y="2800683"/>
                </a:cubicBezTo>
                <a:cubicBezTo>
                  <a:pt x="818915" y="2819278"/>
                  <a:pt x="811489" y="2838286"/>
                  <a:pt x="798700" y="2857707"/>
                </a:cubicBezTo>
                <a:cubicBezTo>
                  <a:pt x="769546" y="2914041"/>
                  <a:pt x="725541" y="2956740"/>
                  <a:pt x="666684" y="2985802"/>
                </a:cubicBezTo>
                <a:cubicBezTo>
                  <a:pt x="607826" y="3014865"/>
                  <a:pt x="550619" y="3029465"/>
                  <a:pt x="495062" y="3029603"/>
                </a:cubicBezTo>
                <a:cubicBezTo>
                  <a:pt x="440880" y="3030430"/>
                  <a:pt x="395775" y="3015554"/>
                  <a:pt x="359745" y="2984976"/>
                </a:cubicBezTo>
                <a:cubicBezTo>
                  <a:pt x="323716" y="2954398"/>
                  <a:pt x="305013" y="2903160"/>
                  <a:pt x="303638" y="2831261"/>
                </a:cubicBezTo>
                <a:cubicBezTo>
                  <a:pt x="304463" y="2795632"/>
                  <a:pt x="307764" y="2731627"/>
                  <a:pt x="313539" y="2639247"/>
                </a:cubicBezTo>
                <a:cubicBezTo>
                  <a:pt x="319315" y="2546867"/>
                  <a:pt x="322616" y="2481214"/>
                  <a:pt x="323441" y="2442285"/>
                </a:cubicBezTo>
                <a:cubicBezTo>
                  <a:pt x="326879" y="2268117"/>
                  <a:pt x="329904" y="2097783"/>
                  <a:pt x="332517" y="1931286"/>
                </a:cubicBezTo>
                <a:cubicBezTo>
                  <a:pt x="335130" y="1764789"/>
                  <a:pt x="336505" y="1576336"/>
                  <a:pt x="336642" y="1365928"/>
                </a:cubicBezTo>
                <a:cubicBezTo>
                  <a:pt x="337605" y="1162634"/>
                  <a:pt x="335680" y="934482"/>
                  <a:pt x="330866" y="681472"/>
                </a:cubicBezTo>
                <a:cubicBezTo>
                  <a:pt x="326053" y="428461"/>
                  <a:pt x="312577" y="203533"/>
                  <a:pt x="290436" y="6690"/>
                </a:cubicBezTo>
                <a:lnTo>
                  <a:pt x="844906" y="343332"/>
                </a:lnTo>
                <a:lnTo>
                  <a:pt x="2184873" y="343332"/>
                </a:lnTo>
                <a:lnTo>
                  <a:pt x="2396100" y="79299"/>
                </a:lnTo>
                <a:cubicBezTo>
                  <a:pt x="2421265" y="47120"/>
                  <a:pt x="2440242" y="25667"/>
                  <a:pt x="2453032" y="14941"/>
                </a:cubicBezTo>
                <a:cubicBezTo>
                  <a:pt x="2465821" y="4214"/>
                  <a:pt x="2479848" y="-736"/>
                  <a:pt x="2495112" y="89"/>
                </a:cubicBezTo>
                <a:close/>
              </a:path>
            </a:pathLst>
          </a:custGeom>
          <a:gradFill>
            <a:gsLst>
              <a:gs pos="3000">
                <a:srgbClr val="B68CC8"/>
              </a:gs>
              <a:gs pos="100000">
                <a:srgbClr val="E7D5E2"/>
              </a:gs>
            </a:gsLst>
            <a:lin ang="5400000" scaled="1"/>
          </a:gradFill>
          <a:ln>
            <a:noFill/>
          </a:ln>
          <a:effectLst/>
          <a:scene3d>
            <a:camera prst="perspectiveHeroicExtremeLeftFacing" fov="1500000">
              <a:rot lat="20821000" lon="18877919" rev="743804"/>
            </a:camera>
            <a:lightRig rig="flood" dir="t"/>
          </a:scene3d>
          <a:sp3d prstMaterial="dkEdge"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perspectiveContrastingRightFacing" fov="1800000">
                <a:rot lat="20765844" lon="20095154" rev="454103"/>
              </a:camera>
              <a:lightRig rig="threePt" dir="t"/>
            </a:scene3d>
          </a:bodyPr>
          <a:lstStyle/>
          <a:p>
            <a:endParaRPr lang="zh-CN" altLang="en-US" sz="52000">
              <a:latin typeface="A-OTF Ryumin Pro M-KL" panose="02020400000000000000" pitchFamily="18" charset="-128"/>
              <a:ea typeface="A-OTF Ryumin Pro M-KL" panose="02020400000000000000" pitchFamily="18" charset="-128"/>
            </a:endParaRPr>
          </a:p>
        </p:txBody>
      </p:sp>
      <p:sp>
        <p:nvSpPr>
          <p:cNvPr id="14" name="PA-文本框 10">
            <a:extLst>
              <a:ext uri="{FF2B5EF4-FFF2-40B4-BE49-F238E27FC236}">
                <a16:creationId xmlns:a16="http://schemas.microsoft.com/office/drawing/2014/main" id="{2D184712-8C77-4C63-A44F-0E00B1A90BF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-4371403" y="-5931915"/>
            <a:ext cx="8398188" cy="8202539"/>
          </a:xfrm>
          <a:custGeom>
            <a:avLst/>
            <a:gdLst/>
            <a:ahLst/>
            <a:cxnLst/>
            <a:rect l="l" t="t" r="r" b="b"/>
            <a:pathLst>
              <a:path w="8398188" h="8202539">
                <a:moveTo>
                  <a:pt x="6025267" y="6807308"/>
                </a:moveTo>
                <a:cubicBezTo>
                  <a:pt x="6579596" y="6830457"/>
                  <a:pt x="7007371" y="6900674"/>
                  <a:pt x="7308591" y="7017959"/>
                </a:cubicBezTo>
                <a:cubicBezTo>
                  <a:pt x="7609810" y="7135243"/>
                  <a:pt x="7817718" y="7267338"/>
                  <a:pt x="7932314" y="7414245"/>
                </a:cubicBezTo>
                <a:cubicBezTo>
                  <a:pt x="8046910" y="7561151"/>
                  <a:pt x="8101438" y="7690614"/>
                  <a:pt x="8095897" y="7802632"/>
                </a:cubicBezTo>
                <a:cubicBezTo>
                  <a:pt x="8091639" y="7923530"/>
                  <a:pt x="8051279" y="8017211"/>
                  <a:pt x="7974815" y="8083678"/>
                </a:cubicBezTo>
                <a:cubicBezTo>
                  <a:pt x="7898351" y="8150144"/>
                  <a:pt x="7811334" y="8183840"/>
                  <a:pt x="7713764" y="8184765"/>
                </a:cubicBezTo>
                <a:cubicBezTo>
                  <a:pt x="7601938" y="8193467"/>
                  <a:pt x="7503442" y="8162733"/>
                  <a:pt x="7418277" y="8092564"/>
                </a:cubicBezTo>
                <a:cubicBezTo>
                  <a:pt x="7333112" y="8022395"/>
                  <a:pt x="7185738" y="7860581"/>
                  <a:pt x="6976158" y="7607122"/>
                </a:cubicBezTo>
                <a:cubicBezTo>
                  <a:pt x="6804901" y="7413833"/>
                  <a:pt x="6629756" y="7251649"/>
                  <a:pt x="6450724" y="7120568"/>
                </a:cubicBezTo>
                <a:cubicBezTo>
                  <a:pt x="6271692" y="6989488"/>
                  <a:pt x="6129873" y="6902841"/>
                  <a:pt x="6025267" y="6860628"/>
                </a:cubicBezTo>
                <a:close/>
                <a:moveTo>
                  <a:pt x="5811428" y="5278218"/>
                </a:moveTo>
                <a:lnTo>
                  <a:pt x="5811428" y="6265767"/>
                </a:lnTo>
                <a:lnTo>
                  <a:pt x="6790089" y="6265767"/>
                </a:lnTo>
                <a:lnTo>
                  <a:pt x="6790089" y="5278218"/>
                </a:lnTo>
                <a:close/>
                <a:moveTo>
                  <a:pt x="4229573" y="5278218"/>
                </a:moveTo>
                <a:lnTo>
                  <a:pt x="4229573" y="6265767"/>
                </a:lnTo>
                <a:lnTo>
                  <a:pt x="5146027" y="6265767"/>
                </a:lnTo>
                <a:lnTo>
                  <a:pt x="5146027" y="5278218"/>
                </a:lnTo>
                <a:close/>
                <a:moveTo>
                  <a:pt x="5811428" y="4140705"/>
                </a:moveTo>
                <a:lnTo>
                  <a:pt x="5811428" y="5066045"/>
                </a:lnTo>
                <a:lnTo>
                  <a:pt x="6790089" y="5066045"/>
                </a:lnTo>
                <a:lnTo>
                  <a:pt x="6790089" y="4140705"/>
                </a:lnTo>
                <a:close/>
                <a:moveTo>
                  <a:pt x="4229573" y="4140705"/>
                </a:moveTo>
                <a:lnTo>
                  <a:pt x="4229573" y="5066045"/>
                </a:lnTo>
                <a:lnTo>
                  <a:pt x="5146027" y="5066045"/>
                </a:lnTo>
                <a:lnTo>
                  <a:pt x="5146027" y="4140705"/>
                </a:lnTo>
                <a:close/>
                <a:moveTo>
                  <a:pt x="7615453" y="2612409"/>
                </a:moveTo>
                <a:cubicBezTo>
                  <a:pt x="7634153" y="2613707"/>
                  <a:pt x="7658962" y="2624464"/>
                  <a:pt x="7689881" y="2644680"/>
                </a:cubicBezTo>
                <a:cubicBezTo>
                  <a:pt x="7720799" y="2664896"/>
                  <a:pt x="7752274" y="2686781"/>
                  <a:pt x="7784303" y="2710335"/>
                </a:cubicBezTo>
                <a:lnTo>
                  <a:pt x="8308625" y="3093139"/>
                </a:lnTo>
                <a:cubicBezTo>
                  <a:pt x="8327881" y="3106274"/>
                  <a:pt x="8347135" y="3122149"/>
                  <a:pt x="8366390" y="3140765"/>
                </a:cubicBezTo>
                <a:cubicBezTo>
                  <a:pt x="8385645" y="3159380"/>
                  <a:pt x="8396013" y="3181854"/>
                  <a:pt x="8397494" y="3208189"/>
                </a:cubicBezTo>
                <a:cubicBezTo>
                  <a:pt x="8400271" y="3236184"/>
                  <a:pt x="8394717" y="3261969"/>
                  <a:pt x="8380831" y="3285544"/>
                </a:cubicBezTo>
                <a:cubicBezTo>
                  <a:pt x="8366945" y="3309119"/>
                  <a:pt x="8328066" y="3321643"/>
                  <a:pt x="8264192" y="3323117"/>
                </a:cubicBezTo>
                <a:lnTo>
                  <a:pt x="5811428" y="3323117"/>
                </a:lnTo>
                <a:lnTo>
                  <a:pt x="5811428" y="3928532"/>
                </a:lnTo>
                <a:lnTo>
                  <a:pt x="6701114" y="3928532"/>
                </a:lnTo>
                <a:lnTo>
                  <a:pt x="6923170" y="3643633"/>
                </a:lnTo>
                <a:cubicBezTo>
                  <a:pt x="6961800" y="3595593"/>
                  <a:pt x="6993223" y="3562577"/>
                  <a:pt x="7017436" y="3544586"/>
                </a:cubicBezTo>
                <a:cubicBezTo>
                  <a:pt x="7041649" y="3526594"/>
                  <a:pt x="7066417" y="3518062"/>
                  <a:pt x="7091739" y="3518989"/>
                </a:cubicBezTo>
                <a:cubicBezTo>
                  <a:pt x="7114843" y="3520102"/>
                  <a:pt x="7139611" y="3529005"/>
                  <a:pt x="7166043" y="3545699"/>
                </a:cubicBezTo>
                <a:cubicBezTo>
                  <a:pt x="7192474" y="3562392"/>
                  <a:pt x="7215023" y="3580198"/>
                  <a:pt x="7233692" y="3599117"/>
                </a:cubicBezTo>
                <a:lnTo>
                  <a:pt x="7677661" y="3955053"/>
                </a:lnTo>
                <a:cubicBezTo>
                  <a:pt x="7701174" y="3973471"/>
                  <a:pt x="7723021" y="3994099"/>
                  <a:pt x="7743201" y="4016937"/>
                </a:cubicBezTo>
                <a:cubicBezTo>
                  <a:pt x="7763382" y="4039775"/>
                  <a:pt x="7774121" y="4060403"/>
                  <a:pt x="7775416" y="4078821"/>
                </a:cubicBezTo>
                <a:cubicBezTo>
                  <a:pt x="7779119" y="4111067"/>
                  <a:pt x="7760604" y="4148394"/>
                  <a:pt x="7719874" y="4190800"/>
                </a:cubicBezTo>
                <a:cubicBezTo>
                  <a:pt x="7679143" y="4233207"/>
                  <a:pt x="7593977" y="4299551"/>
                  <a:pt x="7464377" y="4389832"/>
                </a:cubicBezTo>
                <a:cubicBezTo>
                  <a:pt x="7460119" y="4481218"/>
                  <a:pt x="7457528" y="4576495"/>
                  <a:pt x="7456602" y="4675666"/>
                </a:cubicBezTo>
                <a:cubicBezTo>
                  <a:pt x="7455675" y="4774836"/>
                  <a:pt x="7455306" y="4890133"/>
                  <a:pt x="7455491" y="5021558"/>
                </a:cubicBezTo>
                <a:cubicBezTo>
                  <a:pt x="7456149" y="5098221"/>
                  <a:pt x="7460757" y="5226680"/>
                  <a:pt x="7469315" y="5406935"/>
                </a:cubicBezTo>
                <a:cubicBezTo>
                  <a:pt x="7477872" y="5587190"/>
                  <a:pt x="7486429" y="5766494"/>
                  <a:pt x="7494988" y="5944846"/>
                </a:cubicBezTo>
                <a:cubicBezTo>
                  <a:pt x="7503545" y="6123198"/>
                  <a:pt x="7508153" y="6247853"/>
                  <a:pt x="7508812" y="6318809"/>
                </a:cubicBezTo>
                <a:cubicBezTo>
                  <a:pt x="7518609" y="6389051"/>
                  <a:pt x="7499013" y="6483259"/>
                  <a:pt x="7450023" y="6601435"/>
                </a:cubicBezTo>
                <a:cubicBezTo>
                  <a:pt x="7401033" y="6719611"/>
                  <a:pt x="7263861" y="6785087"/>
                  <a:pt x="7038507" y="6797865"/>
                </a:cubicBezTo>
                <a:cubicBezTo>
                  <a:pt x="6946644" y="6793237"/>
                  <a:pt x="6881952" y="6764724"/>
                  <a:pt x="6844431" y="6712330"/>
                </a:cubicBezTo>
                <a:cubicBezTo>
                  <a:pt x="6806910" y="6659935"/>
                  <a:pt x="6788796" y="6611427"/>
                  <a:pt x="6790089" y="6566808"/>
                </a:cubicBezTo>
                <a:lnTo>
                  <a:pt x="6790089" y="6477940"/>
                </a:lnTo>
                <a:lnTo>
                  <a:pt x="4576583" y="6477940"/>
                </a:lnTo>
                <a:lnTo>
                  <a:pt x="5217003" y="6948941"/>
                </a:lnTo>
                <a:cubicBezTo>
                  <a:pt x="5235856" y="6962642"/>
                  <a:pt x="5253601" y="6981897"/>
                  <a:pt x="5270236" y="7006706"/>
                </a:cubicBezTo>
                <a:cubicBezTo>
                  <a:pt x="5286870" y="7031514"/>
                  <a:pt x="5295743" y="7059657"/>
                  <a:pt x="5296852" y="7091131"/>
                </a:cubicBezTo>
                <a:cubicBezTo>
                  <a:pt x="5297779" y="7133528"/>
                  <a:pt x="5282616" y="7173148"/>
                  <a:pt x="5251364" y="7209991"/>
                </a:cubicBezTo>
                <a:cubicBezTo>
                  <a:pt x="5220112" y="7246835"/>
                  <a:pt x="5167206" y="7266460"/>
                  <a:pt x="5092648" y="7268867"/>
                </a:cubicBezTo>
                <a:cubicBezTo>
                  <a:pt x="5078189" y="7269237"/>
                  <a:pt x="5060393" y="7268497"/>
                  <a:pt x="5039261" y="7266646"/>
                </a:cubicBezTo>
                <a:cubicBezTo>
                  <a:pt x="5018129" y="7264794"/>
                  <a:pt x="4973641" y="7259610"/>
                  <a:pt x="4905796" y="7251093"/>
                </a:cubicBezTo>
                <a:cubicBezTo>
                  <a:pt x="4550403" y="7480299"/>
                  <a:pt x="4187435" y="7668404"/>
                  <a:pt x="3816892" y="7815407"/>
                </a:cubicBezTo>
                <a:cubicBezTo>
                  <a:pt x="3446348" y="7962409"/>
                  <a:pt x="3012229" y="8079419"/>
                  <a:pt x="2514534" y="8166436"/>
                </a:cubicBezTo>
                <a:lnTo>
                  <a:pt x="2514534" y="8113115"/>
                </a:lnTo>
                <a:cubicBezTo>
                  <a:pt x="2725802" y="8001591"/>
                  <a:pt x="2972194" y="7850405"/>
                  <a:pt x="3253712" y="7659558"/>
                </a:cubicBezTo>
                <a:cubicBezTo>
                  <a:pt x="3535229" y="7468711"/>
                  <a:pt x="3794018" y="7267496"/>
                  <a:pt x="4030077" y="7055913"/>
                </a:cubicBezTo>
                <a:cubicBezTo>
                  <a:pt x="4266136" y="6844329"/>
                  <a:pt x="4421611" y="6651672"/>
                  <a:pt x="4496504" y="6477940"/>
                </a:cubicBezTo>
                <a:lnTo>
                  <a:pt x="4238471" y="6477940"/>
                </a:lnTo>
                <a:cubicBezTo>
                  <a:pt x="4238873" y="6653639"/>
                  <a:pt x="4184907" y="6764355"/>
                  <a:pt x="4076574" y="6810084"/>
                </a:cubicBezTo>
                <a:cubicBezTo>
                  <a:pt x="3968239" y="6855815"/>
                  <a:pt x="3883202" y="6875440"/>
                  <a:pt x="3821462" y="6868960"/>
                </a:cubicBezTo>
                <a:cubicBezTo>
                  <a:pt x="3676494" y="6865997"/>
                  <a:pt x="3586997" y="6836374"/>
                  <a:pt x="3552968" y="6780092"/>
                </a:cubicBezTo>
                <a:cubicBezTo>
                  <a:pt x="3518940" y="6723808"/>
                  <a:pt x="3504884" y="6658639"/>
                  <a:pt x="3510800" y="6584582"/>
                </a:cubicBezTo>
                <a:cubicBezTo>
                  <a:pt x="3511078" y="6551424"/>
                  <a:pt x="3513858" y="6453955"/>
                  <a:pt x="3519139" y="6292172"/>
                </a:cubicBezTo>
                <a:cubicBezTo>
                  <a:pt x="3524421" y="6130390"/>
                  <a:pt x="3530537" y="5943273"/>
                  <a:pt x="3537486" y="5730826"/>
                </a:cubicBezTo>
                <a:cubicBezTo>
                  <a:pt x="3544436" y="5518377"/>
                  <a:pt x="3550551" y="5319575"/>
                  <a:pt x="3555833" y="5134421"/>
                </a:cubicBezTo>
                <a:cubicBezTo>
                  <a:pt x="3561114" y="4949266"/>
                  <a:pt x="3563894" y="4816738"/>
                  <a:pt x="3564172" y="4736836"/>
                </a:cubicBezTo>
                <a:cubicBezTo>
                  <a:pt x="3565655" y="4467928"/>
                  <a:pt x="3562690" y="4225302"/>
                  <a:pt x="3555277" y="4008959"/>
                </a:cubicBezTo>
                <a:cubicBezTo>
                  <a:pt x="3547864" y="3792617"/>
                  <a:pt x="3527108" y="3614455"/>
                  <a:pt x="3493010" y="3474474"/>
                </a:cubicBezTo>
                <a:lnTo>
                  <a:pt x="4416425" y="3928532"/>
                </a:lnTo>
                <a:lnTo>
                  <a:pt x="5146027" y="3928532"/>
                </a:lnTo>
                <a:lnTo>
                  <a:pt x="5146027" y="3323117"/>
                </a:lnTo>
                <a:lnTo>
                  <a:pt x="4158600" y="3323117"/>
                </a:lnTo>
                <a:cubicBezTo>
                  <a:pt x="3892065" y="3322932"/>
                  <a:pt x="3690879" y="3327755"/>
                  <a:pt x="3555039" y="3337586"/>
                </a:cubicBezTo>
                <a:cubicBezTo>
                  <a:pt x="3419199" y="3347418"/>
                  <a:pt x="3297710" y="3363370"/>
                  <a:pt x="3190571" y="3385443"/>
                </a:cubicBezTo>
                <a:lnTo>
                  <a:pt x="3048248" y="3057529"/>
                </a:lnTo>
                <a:cubicBezTo>
                  <a:pt x="3467664" y="3093139"/>
                  <a:pt x="3891098" y="3110944"/>
                  <a:pt x="4318550" y="3110944"/>
                </a:cubicBezTo>
                <a:lnTo>
                  <a:pt x="7224820" y="3110944"/>
                </a:lnTo>
                <a:lnTo>
                  <a:pt x="7482151" y="2728140"/>
                </a:lnTo>
                <a:cubicBezTo>
                  <a:pt x="7496037" y="2703844"/>
                  <a:pt x="7514921" y="2678992"/>
                  <a:pt x="7538805" y="2653582"/>
                </a:cubicBezTo>
                <a:cubicBezTo>
                  <a:pt x="7562688" y="2628173"/>
                  <a:pt x="7588238" y="2614449"/>
                  <a:pt x="7615453" y="2612409"/>
                </a:cubicBezTo>
                <a:close/>
                <a:moveTo>
                  <a:pt x="4976622" y="1616846"/>
                </a:moveTo>
                <a:lnTo>
                  <a:pt x="4976622" y="2266695"/>
                </a:lnTo>
                <a:lnTo>
                  <a:pt x="5883078" y="2266695"/>
                </a:lnTo>
                <a:lnTo>
                  <a:pt x="5883078" y="1616846"/>
                </a:lnTo>
                <a:close/>
                <a:moveTo>
                  <a:pt x="4230129" y="124971"/>
                </a:moveTo>
                <a:lnTo>
                  <a:pt x="5056603" y="364915"/>
                </a:lnTo>
                <a:cubicBezTo>
                  <a:pt x="5122328" y="382133"/>
                  <a:pt x="5168614" y="403239"/>
                  <a:pt x="5195460" y="428234"/>
                </a:cubicBezTo>
                <a:cubicBezTo>
                  <a:pt x="5222305" y="453228"/>
                  <a:pt x="5235265" y="485442"/>
                  <a:pt x="5234339" y="524878"/>
                </a:cubicBezTo>
                <a:cubicBezTo>
                  <a:pt x="5238042" y="568386"/>
                  <a:pt x="5223972" y="608007"/>
                  <a:pt x="5192127" y="643739"/>
                </a:cubicBezTo>
                <a:cubicBezTo>
                  <a:pt x="5160283" y="679471"/>
                  <a:pt x="5088448" y="743531"/>
                  <a:pt x="4976622" y="835917"/>
                </a:cubicBezTo>
                <a:lnTo>
                  <a:pt x="4976622" y="1404673"/>
                </a:lnTo>
                <a:lnTo>
                  <a:pt x="5883078" y="1404673"/>
                </a:lnTo>
                <a:cubicBezTo>
                  <a:pt x="5883188" y="1119198"/>
                  <a:pt x="5880006" y="898234"/>
                  <a:pt x="5873532" y="741782"/>
                </a:cubicBezTo>
                <a:cubicBezTo>
                  <a:pt x="5867060" y="585330"/>
                  <a:pt x="5856636" y="464425"/>
                  <a:pt x="5842265" y="379068"/>
                </a:cubicBezTo>
                <a:cubicBezTo>
                  <a:pt x="5827892" y="293711"/>
                  <a:pt x="5808911" y="214936"/>
                  <a:pt x="5785323" y="142744"/>
                </a:cubicBezTo>
                <a:lnTo>
                  <a:pt x="6629571" y="364915"/>
                </a:lnTo>
                <a:cubicBezTo>
                  <a:pt x="6672339" y="372135"/>
                  <a:pt x="6713440" y="388798"/>
                  <a:pt x="6752876" y="414904"/>
                </a:cubicBezTo>
                <a:cubicBezTo>
                  <a:pt x="6792311" y="441008"/>
                  <a:pt x="6813418" y="486553"/>
                  <a:pt x="6816195" y="551538"/>
                </a:cubicBezTo>
                <a:cubicBezTo>
                  <a:pt x="6817861" y="597268"/>
                  <a:pt x="6798977" y="636889"/>
                  <a:pt x="6759541" y="670400"/>
                </a:cubicBezTo>
                <a:cubicBezTo>
                  <a:pt x="6720106" y="703910"/>
                  <a:pt x="6650122" y="750196"/>
                  <a:pt x="6549590" y="809256"/>
                </a:cubicBezTo>
                <a:lnTo>
                  <a:pt x="6549590" y="1404673"/>
                </a:lnTo>
                <a:lnTo>
                  <a:pt x="6931723" y="1404673"/>
                </a:lnTo>
                <a:lnTo>
                  <a:pt x="7198328" y="995880"/>
                </a:lnTo>
                <a:cubicBezTo>
                  <a:pt x="7212214" y="971625"/>
                  <a:pt x="7231098" y="946817"/>
                  <a:pt x="7254982" y="921452"/>
                </a:cubicBezTo>
                <a:cubicBezTo>
                  <a:pt x="7278865" y="896088"/>
                  <a:pt x="7304414" y="882387"/>
                  <a:pt x="7331631" y="880351"/>
                </a:cubicBezTo>
                <a:cubicBezTo>
                  <a:pt x="7363660" y="882202"/>
                  <a:pt x="7395134" y="894052"/>
                  <a:pt x="7426053" y="915898"/>
                </a:cubicBezTo>
                <a:cubicBezTo>
                  <a:pt x="7456972" y="937745"/>
                  <a:pt x="7481781" y="958481"/>
                  <a:pt x="7500480" y="978106"/>
                </a:cubicBezTo>
                <a:lnTo>
                  <a:pt x="7944821" y="1386900"/>
                </a:lnTo>
                <a:cubicBezTo>
                  <a:pt x="7975740" y="1412361"/>
                  <a:pt x="7998327" y="1434488"/>
                  <a:pt x="8012583" y="1453284"/>
                </a:cubicBezTo>
                <a:cubicBezTo>
                  <a:pt x="8026839" y="1472080"/>
                  <a:pt x="8033874" y="1494185"/>
                  <a:pt x="8033690" y="1519600"/>
                </a:cubicBezTo>
                <a:cubicBezTo>
                  <a:pt x="8031468" y="1562329"/>
                  <a:pt x="8015916" y="1589588"/>
                  <a:pt x="7987034" y="1601375"/>
                </a:cubicBezTo>
                <a:cubicBezTo>
                  <a:pt x="7958152" y="1613163"/>
                  <a:pt x="7929269" y="1618320"/>
                  <a:pt x="7900387" y="1616846"/>
                </a:cubicBezTo>
                <a:lnTo>
                  <a:pt x="6549590" y="1616846"/>
                </a:lnTo>
                <a:cubicBezTo>
                  <a:pt x="6549699" y="1737554"/>
                  <a:pt x="6549480" y="1872809"/>
                  <a:pt x="6548931" y="2022613"/>
                </a:cubicBezTo>
                <a:cubicBezTo>
                  <a:pt x="6548383" y="2172416"/>
                  <a:pt x="6546847" y="2306882"/>
                  <a:pt x="6544323" y="2426009"/>
                </a:cubicBezTo>
                <a:cubicBezTo>
                  <a:pt x="6541800" y="2545136"/>
                  <a:pt x="6537631" y="2619039"/>
                  <a:pt x="6531816" y="2647718"/>
                </a:cubicBezTo>
                <a:cubicBezTo>
                  <a:pt x="6500712" y="2739734"/>
                  <a:pt x="6440726" y="2804534"/>
                  <a:pt x="6351858" y="2842118"/>
                </a:cubicBezTo>
                <a:cubicBezTo>
                  <a:pt x="6262989" y="2879701"/>
                  <a:pt x="6171900" y="2897845"/>
                  <a:pt x="6078588" y="2896549"/>
                </a:cubicBezTo>
                <a:cubicBezTo>
                  <a:pt x="6035450" y="2898401"/>
                  <a:pt x="5992867" y="2890255"/>
                  <a:pt x="5950840" y="2872110"/>
                </a:cubicBezTo>
                <a:cubicBezTo>
                  <a:pt x="5908813" y="2853966"/>
                  <a:pt x="5886226" y="2814716"/>
                  <a:pt x="5883078" y="2754360"/>
                </a:cubicBezTo>
                <a:lnTo>
                  <a:pt x="5883078" y="2478868"/>
                </a:lnTo>
                <a:lnTo>
                  <a:pt x="4976622" y="2478868"/>
                </a:lnTo>
                <a:cubicBezTo>
                  <a:pt x="4984027" y="2566256"/>
                  <a:pt x="4969216" y="2655865"/>
                  <a:pt x="4932188" y="2747695"/>
                </a:cubicBezTo>
                <a:cubicBezTo>
                  <a:pt x="4895159" y="2839525"/>
                  <a:pt x="4791479" y="2889144"/>
                  <a:pt x="4621149" y="2896549"/>
                </a:cubicBezTo>
                <a:cubicBezTo>
                  <a:pt x="4543204" y="2897475"/>
                  <a:pt x="4476924" y="2882293"/>
                  <a:pt x="4422306" y="2851004"/>
                </a:cubicBezTo>
                <a:cubicBezTo>
                  <a:pt x="4367689" y="2819715"/>
                  <a:pt x="4339178" y="2766765"/>
                  <a:pt x="4336771" y="2692152"/>
                </a:cubicBezTo>
                <a:cubicBezTo>
                  <a:pt x="4337210" y="2628523"/>
                  <a:pt x="4340282" y="2521790"/>
                  <a:pt x="4345986" y="2371955"/>
                </a:cubicBezTo>
                <a:cubicBezTo>
                  <a:pt x="4351692" y="2222120"/>
                  <a:pt x="4357397" y="2073257"/>
                  <a:pt x="4363102" y="1925368"/>
                </a:cubicBezTo>
                <a:cubicBezTo>
                  <a:pt x="4368807" y="1777478"/>
                  <a:pt x="4371879" y="1674638"/>
                  <a:pt x="4372318" y="1616846"/>
                </a:cubicBezTo>
                <a:cubicBezTo>
                  <a:pt x="4091087" y="1617217"/>
                  <a:pt x="3884839" y="1623152"/>
                  <a:pt x="3753573" y="1634651"/>
                </a:cubicBezTo>
                <a:cubicBezTo>
                  <a:pt x="3622307" y="1646150"/>
                  <a:pt x="3520479" y="1660987"/>
                  <a:pt x="3448088" y="1679162"/>
                </a:cubicBezTo>
                <a:lnTo>
                  <a:pt x="3305899" y="1351352"/>
                </a:lnTo>
                <a:cubicBezTo>
                  <a:pt x="3498632" y="1368756"/>
                  <a:pt x="3673036" y="1380605"/>
                  <a:pt x="3829111" y="1386900"/>
                </a:cubicBezTo>
                <a:cubicBezTo>
                  <a:pt x="3985186" y="1393194"/>
                  <a:pt x="4166255" y="1396157"/>
                  <a:pt x="4372318" y="1395787"/>
                </a:cubicBezTo>
                <a:cubicBezTo>
                  <a:pt x="4369904" y="1103454"/>
                  <a:pt x="4364857" y="884355"/>
                  <a:pt x="4357178" y="738490"/>
                </a:cubicBezTo>
                <a:cubicBezTo>
                  <a:pt x="4349498" y="592626"/>
                  <a:pt x="4335893" y="478853"/>
                  <a:pt x="4316364" y="397171"/>
                </a:cubicBezTo>
                <a:cubicBezTo>
                  <a:pt x="4296835" y="315489"/>
                  <a:pt x="4268090" y="224755"/>
                  <a:pt x="4230129" y="124971"/>
                </a:cubicBezTo>
                <a:close/>
                <a:moveTo>
                  <a:pt x="1529090" y="0"/>
                </a:moveTo>
                <a:lnTo>
                  <a:pt x="2478869" y="284378"/>
                </a:lnTo>
                <a:cubicBezTo>
                  <a:pt x="2496457" y="288081"/>
                  <a:pt x="2523488" y="300671"/>
                  <a:pt x="2559961" y="322147"/>
                </a:cubicBezTo>
                <a:cubicBezTo>
                  <a:pt x="2596434" y="343624"/>
                  <a:pt x="2616800" y="378430"/>
                  <a:pt x="2621058" y="426567"/>
                </a:cubicBezTo>
                <a:cubicBezTo>
                  <a:pt x="2623650" y="476001"/>
                  <a:pt x="2609579" y="517102"/>
                  <a:pt x="2578846" y="549872"/>
                </a:cubicBezTo>
                <a:cubicBezTo>
                  <a:pt x="2548112" y="582642"/>
                  <a:pt x="2485164" y="630409"/>
                  <a:pt x="2390000" y="693172"/>
                </a:cubicBezTo>
                <a:cubicBezTo>
                  <a:pt x="2389781" y="783466"/>
                  <a:pt x="2388248" y="934653"/>
                  <a:pt x="2385401" y="1146729"/>
                </a:cubicBezTo>
                <a:cubicBezTo>
                  <a:pt x="2382554" y="1358806"/>
                  <a:pt x="2379706" y="1569895"/>
                  <a:pt x="2376859" y="1779998"/>
                </a:cubicBezTo>
                <a:cubicBezTo>
                  <a:pt x="2374011" y="1990100"/>
                  <a:pt x="2372479" y="2137336"/>
                  <a:pt x="2372259" y="2221706"/>
                </a:cubicBezTo>
                <a:lnTo>
                  <a:pt x="2514416" y="2221706"/>
                </a:lnTo>
                <a:lnTo>
                  <a:pt x="2736587" y="1830686"/>
                </a:lnTo>
                <a:cubicBezTo>
                  <a:pt x="2750473" y="1802914"/>
                  <a:pt x="2769357" y="1778476"/>
                  <a:pt x="2793240" y="1757369"/>
                </a:cubicBezTo>
                <a:cubicBezTo>
                  <a:pt x="2817124" y="1736263"/>
                  <a:pt x="2842673" y="1725154"/>
                  <a:pt x="2869889" y="1724043"/>
                </a:cubicBezTo>
                <a:cubicBezTo>
                  <a:pt x="2897475" y="1724969"/>
                  <a:pt x="2926728" y="1734226"/>
                  <a:pt x="2957646" y="1751815"/>
                </a:cubicBezTo>
                <a:cubicBezTo>
                  <a:pt x="2988565" y="1769404"/>
                  <a:pt x="3015596" y="1789769"/>
                  <a:pt x="3038739" y="1812912"/>
                </a:cubicBezTo>
                <a:lnTo>
                  <a:pt x="3420872" y="2203932"/>
                </a:lnTo>
                <a:cubicBezTo>
                  <a:pt x="3444015" y="2226149"/>
                  <a:pt x="3464381" y="2248367"/>
                  <a:pt x="3481969" y="2270583"/>
                </a:cubicBezTo>
                <a:cubicBezTo>
                  <a:pt x="3499557" y="2292801"/>
                  <a:pt x="3508815" y="2315018"/>
                  <a:pt x="3509741" y="2337234"/>
                </a:cubicBezTo>
                <a:cubicBezTo>
                  <a:pt x="3507704" y="2376300"/>
                  <a:pt x="3491781" y="2402590"/>
                  <a:pt x="3461974" y="2416105"/>
                </a:cubicBezTo>
                <a:cubicBezTo>
                  <a:pt x="3432166" y="2429620"/>
                  <a:pt x="3400692" y="2435916"/>
                  <a:pt x="3367551" y="2434990"/>
                </a:cubicBezTo>
                <a:lnTo>
                  <a:pt x="2372259" y="2434990"/>
                </a:lnTo>
                <a:cubicBezTo>
                  <a:pt x="2372150" y="2481728"/>
                  <a:pt x="2371383" y="2559076"/>
                  <a:pt x="2369959" y="2667035"/>
                </a:cubicBezTo>
                <a:cubicBezTo>
                  <a:pt x="2368536" y="2774993"/>
                  <a:pt x="2367112" y="2881965"/>
                  <a:pt x="2365688" y="2987948"/>
                </a:cubicBezTo>
                <a:cubicBezTo>
                  <a:pt x="2364264" y="3093931"/>
                  <a:pt x="2363497" y="3167330"/>
                  <a:pt x="2363388" y="3208144"/>
                </a:cubicBezTo>
                <a:cubicBezTo>
                  <a:pt x="2418394" y="3220157"/>
                  <a:pt x="2529523" y="3261300"/>
                  <a:pt x="2696775" y="3331571"/>
                </a:cubicBezTo>
                <a:cubicBezTo>
                  <a:pt x="2864027" y="3401843"/>
                  <a:pt x="3023876" y="3500257"/>
                  <a:pt x="3176322" y="3626812"/>
                </a:cubicBezTo>
                <a:cubicBezTo>
                  <a:pt x="3328768" y="3753367"/>
                  <a:pt x="3410285" y="3907076"/>
                  <a:pt x="3420872" y="4087940"/>
                </a:cubicBezTo>
                <a:cubicBezTo>
                  <a:pt x="3420687" y="4186250"/>
                  <a:pt x="3389954" y="4276229"/>
                  <a:pt x="3328671" y="4357877"/>
                </a:cubicBezTo>
                <a:cubicBezTo>
                  <a:pt x="3267389" y="4439524"/>
                  <a:pt x="3176670" y="4482847"/>
                  <a:pt x="3056512" y="4487846"/>
                </a:cubicBezTo>
                <a:cubicBezTo>
                  <a:pt x="2897105" y="4479700"/>
                  <a:pt x="2789352" y="4427120"/>
                  <a:pt x="2733254" y="4330105"/>
                </a:cubicBezTo>
                <a:cubicBezTo>
                  <a:pt x="2677156" y="4233091"/>
                  <a:pt x="2642720" y="4140520"/>
                  <a:pt x="2629945" y="4052392"/>
                </a:cubicBezTo>
                <a:cubicBezTo>
                  <a:pt x="2583843" y="3840960"/>
                  <a:pt x="2542744" y="3686181"/>
                  <a:pt x="2506646" y="3588055"/>
                </a:cubicBezTo>
                <a:cubicBezTo>
                  <a:pt x="2470548" y="3489930"/>
                  <a:pt x="2422796" y="3410689"/>
                  <a:pt x="2363388" y="3350333"/>
                </a:cubicBezTo>
                <a:cubicBezTo>
                  <a:pt x="2363527" y="3512309"/>
                  <a:pt x="2364912" y="3770444"/>
                  <a:pt x="2367546" y="4124736"/>
                </a:cubicBezTo>
                <a:cubicBezTo>
                  <a:pt x="2370180" y="4479029"/>
                  <a:pt x="2373229" y="4864079"/>
                  <a:pt x="2376694" y="5279884"/>
                </a:cubicBezTo>
                <a:cubicBezTo>
                  <a:pt x="2380160" y="5695691"/>
                  <a:pt x="2383209" y="6076852"/>
                  <a:pt x="2385842" y="6423369"/>
                </a:cubicBezTo>
                <a:cubicBezTo>
                  <a:pt x="2388476" y="6769886"/>
                  <a:pt x="2389862" y="7016356"/>
                  <a:pt x="2390000" y="7162781"/>
                </a:cubicBezTo>
                <a:cubicBezTo>
                  <a:pt x="2389946" y="7210561"/>
                  <a:pt x="2389070" y="7291749"/>
                  <a:pt x="2387372" y="7406345"/>
                </a:cubicBezTo>
                <a:cubicBezTo>
                  <a:pt x="2385675" y="7520942"/>
                  <a:pt x="2383485" y="7631094"/>
                  <a:pt x="2380802" y="7736803"/>
                </a:cubicBezTo>
                <a:cubicBezTo>
                  <a:pt x="2378119" y="7842513"/>
                  <a:pt x="2375272" y="7905927"/>
                  <a:pt x="2372259" y="7927048"/>
                </a:cubicBezTo>
                <a:cubicBezTo>
                  <a:pt x="2362094" y="7977406"/>
                  <a:pt x="2322541" y="8034430"/>
                  <a:pt x="2253602" y="8098119"/>
                </a:cubicBezTo>
                <a:cubicBezTo>
                  <a:pt x="2184661" y="8161808"/>
                  <a:pt x="2067482" y="8196614"/>
                  <a:pt x="1902063" y="8202539"/>
                </a:cubicBezTo>
                <a:cubicBezTo>
                  <a:pt x="1757413" y="8198096"/>
                  <a:pt x="1669365" y="8171435"/>
                  <a:pt x="1637919" y="8122557"/>
                </a:cubicBezTo>
                <a:cubicBezTo>
                  <a:pt x="1606473" y="8073680"/>
                  <a:pt x="1593895" y="8029246"/>
                  <a:pt x="1600184" y="7989256"/>
                </a:cubicBezTo>
                <a:cubicBezTo>
                  <a:pt x="1600678" y="7939006"/>
                  <a:pt x="1604628" y="7854856"/>
                  <a:pt x="1612033" y="7736803"/>
                </a:cubicBezTo>
                <a:cubicBezTo>
                  <a:pt x="1619439" y="7618751"/>
                  <a:pt x="1627338" y="7501686"/>
                  <a:pt x="1635731" y="7385609"/>
                </a:cubicBezTo>
                <a:cubicBezTo>
                  <a:pt x="1644125" y="7269532"/>
                  <a:pt x="1650049" y="7189331"/>
                  <a:pt x="1653505" y="7145007"/>
                </a:cubicBezTo>
                <a:cubicBezTo>
                  <a:pt x="1659210" y="6995906"/>
                  <a:pt x="1665574" y="6832981"/>
                  <a:pt x="1672595" y="6656232"/>
                </a:cubicBezTo>
                <a:cubicBezTo>
                  <a:pt x="1679617" y="6479482"/>
                  <a:pt x="1688614" y="6205966"/>
                  <a:pt x="1699585" y="5835681"/>
                </a:cubicBezTo>
                <a:cubicBezTo>
                  <a:pt x="1710556" y="5465397"/>
                  <a:pt x="1724819" y="4915401"/>
                  <a:pt x="1742373" y="4185694"/>
                </a:cubicBezTo>
                <a:cubicBezTo>
                  <a:pt x="1523717" y="4628061"/>
                  <a:pt x="1316241" y="4986496"/>
                  <a:pt x="1119946" y="5261000"/>
                </a:cubicBezTo>
                <a:cubicBezTo>
                  <a:pt x="923651" y="5535504"/>
                  <a:pt x="735224" y="5755700"/>
                  <a:pt x="554666" y="5921587"/>
                </a:cubicBezTo>
                <a:cubicBezTo>
                  <a:pt x="374107" y="6087474"/>
                  <a:pt x="198106" y="6228677"/>
                  <a:pt x="26661" y="6345192"/>
                </a:cubicBezTo>
                <a:lnTo>
                  <a:pt x="0" y="6291872"/>
                </a:lnTo>
                <a:cubicBezTo>
                  <a:pt x="243115" y="5990044"/>
                  <a:pt x="466165" y="5650029"/>
                  <a:pt x="669150" y="5271831"/>
                </a:cubicBezTo>
                <a:cubicBezTo>
                  <a:pt x="872135" y="4893632"/>
                  <a:pt x="1049363" y="4515293"/>
                  <a:pt x="1200833" y="4136817"/>
                </a:cubicBezTo>
                <a:cubicBezTo>
                  <a:pt x="1352302" y="3758340"/>
                  <a:pt x="1472320" y="3417771"/>
                  <a:pt x="1560888" y="3115109"/>
                </a:cubicBezTo>
                <a:cubicBezTo>
                  <a:pt x="1649455" y="2812448"/>
                  <a:pt x="1700878" y="2585742"/>
                  <a:pt x="1715157" y="2434990"/>
                </a:cubicBezTo>
                <a:lnTo>
                  <a:pt x="1430779" y="2434990"/>
                </a:lnTo>
                <a:cubicBezTo>
                  <a:pt x="1167495" y="2434990"/>
                  <a:pt x="967565" y="2439433"/>
                  <a:pt x="830988" y="2448320"/>
                </a:cubicBezTo>
                <a:cubicBezTo>
                  <a:pt x="694411" y="2457207"/>
                  <a:pt x="574601" y="2470537"/>
                  <a:pt x="471557" y="2488311"/>
                </a:cubicBezTo>
                <a:lnTo>
                  <a:pt x="329368" y="2168385"/>
                </a:lnTo>
                <a:cubicBezTo>
                  <a:pt x="538579" y="2186159"/>
                  <a:pt x="748900" y="2199489"/>
                  <a:pt x="960333" y="2208376"/>
                </a:cubicBezTo>
                <a:cubicBezTo>
                  <a:pt x="1171765" y="2217263"/>
                  <a:pt x="1382087" y="2221706"/>
                  <a:pt x="1591297" y="2221706"/>
                </a:cubicBezTo>
                <a:lnTo>
                  <a:pt x="1760117" y="2221706"/>
                </a:lnTo>
                <a:cubicBezTo>
                  <a:pt x="1759404" y="1716364"/>
                  <a:pt x="1747996" y="1320955"/>
                  <a:pt x="1725894" y="1035479"/>
                </a:cubicBezTo>
                <a:cubicBezTo>
                  <a:pt x="1703791" y="750004"/>
                  <a:pt x="1675271" y="531673"/>
                  <a:pt x="1640332" y="380488"/>
                </a:cubicBezTo>
                <a:cubicBezTo>
                  <a:pt x="1605392" y="229302"/>
                  <a:pt x="1568312" y="102473"/>
                  <a:pt x="152909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scene3d>
            <a:camera prst="perspectiveHeroicExtremeLeftFacing" fov="1800000">
              <a:rot lat="20322000" lon="672000" rev="21384000"/>
            </a:camera>
            <a:lightRig rig="harsh" dir="t"/>
          </a:scene3d>
          <a:sp3d prstMaterial="dkEdge"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perspectiveContrastingRightFacing" fov="1800000">
                <a:rot lat="20765844" lon="20095154" rev="454103"/>
              </a:camera>
              <a:lightRig rig="threePt" dir="t"/>
            </a:scene3d>
          </a:bodyPr>
          <a:lstStyle>
            <a:defPPr>
              <a:defRPr lang="zh-CN"/>
            </a:defPPr>
            <a:lvl1pPr>
              <a:defRPr sz="52000">
                <a:latin typeface="A-OTF Ryumin Pro M-KL" panose="02020400000000000000" pitchFamily="18" charset="-128"/>
                <a:ea typeface="A-OTF Ryumin Pro M-KL" panose="02020400000000000000" pitchFamily="18" charset="-128"/>
              </a:defRPr>
            </a:lvl1pPr>
          </a:lstStyle>
          <a:p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0EA5D3B-9727-45AC-BBAE-E6ACDCD4E68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074860" y="464113"/>
            <a:ext cx="6072759" cy="5609965"/>
          </a:xfrm>
          <a:custGeom>
            <a:avLst/>
            <a:gdLst>
              <a:gd name="connsiteX0" fmla="*/ 1854832 w 6072759"/>
              <a:gd name="connsiteY0" fmla="*/ 4652846 h 5609965"/>
              <a:gd name="connsiteX1" fmla="*/ 2093440 w 6072759"/>
              <a:gd name="connsiteY1" fmla="*/ 4764693 h 5609965"/>
              <a:gd name="connsiteX2" fmla="*/ 2329113 w 6072759"/>
              <a:gd name="connsiteY2" fmla="*/ 4935278 h 5609965"/>
              <a:gd name="connsiteX3" fmla="*/ 2435705 w 6072759"/>
              <a:gd name="connsiteY3" fmla="*/ 5174878 h 5609965"/>
              <a:gd name="connsiteX4" fmla="*/ 2423328 w 6072759"/>
              <a:gd name="connsiteY4" fmla="*/ 5266564 h 5609965"/>
              <a:gd name="connsiteX5" fmla="*/ 2336692 w 6072759"/>
              <a:gd name="connsiteY5" fmla="*/ 5412765 h 5609965"/>
              <a:gd name="connsiteX6" fmla="*/ 3155194 w 6072759"/>
              <a:gd name="connsiteY6" fmla="*/ 5412765 h 5609965"/>
              <a:gd name="connsiteX7" fmla="*/ 3356520 w 6072759"/>
              <a:gd name="connsiteY7" fmla="*/ 4936165 h 5609965"/>
              <a:gd name="connsiteX8" fmla="*/ 3419228 w 6072759"/>
              <a:gd name="connsiteY8" fmla="*/ 4652846 h 5609965"/>
              <a:gd name="connsiteX9" fmla="*/ 1458783 w 6072759"/>
              <a:gd name="connsiteY9" fmla="*/ 3979561 h 5609965"/>
              <a:gd name="connsiteX10" fmla="*/ 1458783 w 6072759"/>
              <a:gd name="connsiteY10" fmla="*/ 4495251 h 5609965"/>
              <a:gd name="connsiteX11" fmla="*/ 4250932 w 6072759"/>
              <a:gd name="connsiteY11" fmla="*/ 4495251 h 5609965"/>
              <a:gd name="connsiteX12" fmla="*/ 4250932 w 6072759"/>
              <a:gd name="connsiteY12" fmla="*/ 3979561 h 5609965"/>
              <a:gd name="connsiteX13" fmla="*/ 904313 w 6072759"/>
              <a:gd name="connsiteY13" fmla="*/ 3517796 h 5609965"/>
              <a:gd name="connsiteX14" fmla="*/ 1491787 w 6072759"/>
              <a:gd name="connsiteY14" fmla="*/ 3821967 h 5609965"/>
              <a:gd name="connsiteX15" fmla="*/ 4217928 w 6072759"/>
              <a:gd name="connsiteY15" fmla="*/ 3821967 h 5609965"/>
              <a:gd name="connsiteX16" fmla="*/ 4382948 w 6072759"/>
              <a:gd name="connsiteY16" fmla="*/ 3616982 h 5609965"/>
              <a:gd name="connsiteX17" fmla="*/ 4444006 w 6072759"/>
              <a:gd name="connsiteY17" fmla="*/ 3553338 h 5609965"/>
              <a:gd name="connsiteX18" fmla="*/ 4514964 w 6072759"/>
              <a:gd name="connsiteY18" fmla="*/ 3524408 h 5609965"/>
              <a:gd name="connsiteX19" fmla="*/ 4576845 w 6072759"/>
              <a:gd name="connsiteY19" fmla="*/ 3544245 h 5609965"/>
              <a:gd name="connsiteX20" fmla="*/ 4633781 w 6072759"/>
              <a:gd name="connsiteY20" fmla="*/ 3583920 h 5609965"/>
              <a:gd name="connsiteX21" fmla="*/ 4864809 w 6072759"/>
              <a:gd name="connsiteY21" fmla="*/ 3755842 h 5609965"/>
              <a:gd name="connsiteX22" fmla="*/ 4913489 w 6072759"/>
              <a:gd name="connsiteY22" fmla="*/ 3797967 h 5609965"/>
              <a:gd name="connsiteX23" fmla="*/ 4937417 w 6072759"/>
              <a:gd name="connsiteY23" fmla="*/ 3854798 h 5609965"/>
              <a:gd name="connsiteX24" fmla="*/ 4875533 w 6072759"/>
              <a:gd name="connsiteY24" fmla="*/ 3960778 h 5609965"/>
              <a:gd name="connsiteX25" fmla="*/ 4759195 w 6072759"/>
              <a:gd name="connsiteY25" fmla="*/ 4052287 h 5609965"/>
              <a:gd name="connsiteX26" fmla="*/ 4767753 w 6072759"/>
              <a:gd name="connsiteY26" fmla="*/ 4208003 h 5609965"/>
              <a:gd name="connsiteX27" fmla="*/ 4783641 w 6072759"/>
              <a:gd name="connsiteY27" fmla="*/ 4420910 h 5609965"/>
              <a:gd name="connsiteX28" fmla="*/ 4792197 w 6072759"/>
              <a:gd name="connsiteY28" fmla="*/ 4567481 h 5609965"/>
              <a:gd name="connsiteX29" fmla="*/ 4675861 w 6072759"/>
              <a:gd name="connsiteY29" fmla="*/ 4818941 h 5609965"/>
              <a:gd name="connsiteX30" fmla="*/ 4455557 w 6072759"/>
              <a:gd name="connsiteY30" fmla="*/ 4897343 h 5609965"/>
              <a:gd name="connsiteX31" fmla="*/ 4270734 w 6072759"/>
              <a:gd name="connsiteY31" fmla="*/ 4819699 h 5609965"/>
              <a:gd name="connsiteX32" fmla="*/ 4244330 w 6072759"/>
              <a:gd name="connsiteY32" fmla="*/ 4652846 h 5609965"/>
              <a:gd name="connsiteX33" fmla="*/ 3709664 w 6072759"/>
              <a:gd name="connsiteY33" fmla="*/ 4652846 h 5609965"/>
              <a:gd name="connsiteX34" fmla="*/ 4013302 w 6072759"/>
              <a:gd name="connsiteY34" fmla="*/ 4778399 h 5609965"/>
              <a:gd name="connsiteX35" fmla="*/ 4062808 w 6072759"/>
              <a:gd name="connsiteY35" fmla="*/ 4823829 h 5609965"/>
              <a:gd name="connsiteX36" fmla="*/ 4072709 w 6072759"/>
              <a:gd name="connsiteY36" fmla="*/ 4864304 h 5609965"/>
              <a:gd name="connsiteX37" fmla="*/ 4021552 w 6072759"/>
              <a:gd name="connsiteY37" fmla="*/ 4945251 h 5609965"/>
              <a:gd name="connsiteX38" fmla="*/ 3881286 w 6072759"/>
              <a:gd name="connsiteY38" fmla="*/ 4976639 h 5609965"/>
              <a:gd name="connsiteX39" fmla="*/ 3665934 w 6072759"/>
              <a:gd name="connsiteY39" fmla="*/ 5155054 h 5609965"/>
              <a:gd name="connsiteX40" fmla="*/ 3346618 w 6072759"/>
              <a:gd name="connsiteY40" fmla="*/ 5412765 h 5609965"/>
              <a:gd name="connsiteX41" fmla="*/ 5049633 w 6072759"/>
              <a:gd name="connsiteY41" fmla="*/ 5412765 h 5609965"/>
              <a:gd name="connsiteX42" fmla="*/ 5260857 w 6072759"/>
              <a:gd name="connsiteY42" fmla="*/ 5075759 h 5609965"/>
              <a:gd name="connsiteX43" fmla="*/ 5305413 w 6072759"/>
              <a:gd name="connsiteY43" fmla="*/ 5017939 h 5609965"/>
              <a:gd name="connsiteX44" fmla="*/ 5359869 w 6072759"/>
              <a:gd name="connsiteY44" fmla="*/ 4989855 h 5609965"/>
              <a:gd name="connsiteX45" fmla="*/ 5417627 w 6072759"/>
              <a:gd name="connsiteY45" fmla="*/ 5011331 h 5609965"/>
              <a:gd name="connsiteX46" fmla="*/ 5485285 w 6072759"/>
              <a:gd name="connsiteY46" fmla="*/ 5062543 h 5609965"/>
              <a:gd name="connsiteX47" fmla="*/ 5881335 w 6072759"/>
              <a:gd name="connsiteY47" fmla="*/ 5399549 h 5609965"/>
              <a:gd name="connsiteX48" fmla="*/ 5926717 w 6072759"/>
              <a:gd name="connsiteY48" fmla="*/ 5441483 h 5609965"/>
              <a:gd name="connsiteX49" fmla="*/ 5947345 w 6072759"/>
              <a:gd name="connsiteY49" fmla="*/ 5498129 h 5609965"/>
              <a:gd name="connsiteX50" fmla="*/ 5911865 w 6072759"/>
              <a:gd name="connsiteY50" fmla="*/ 5556407 h 5609965"/>
              <a:gd name="connsiteX51" fmla="*/ 5841729 w 6072759"/>
              <a:gd name="connsiteY51" fmla="*/ 5570360 h 5609965"/>
              <a:gd name="connsiteX52" fmla="*/ 818503 w 6072759"/>
              <a:gd name="connsiteY52" fmla="*/ 5570360 h 5609965"/>
              <a:gd name="connsiteX53" fmla="*/ 372947 w 6072759"/>
              <a:gd name="connsiteY53" fmla="*/ 5580262 h 5609965"/>
              <a:gd name="connsiteX54" fmla="*/ 105613 w 6072759"/>
              <a:gd name="connsiteY54" fmla="*/ 5609965 h 5609965"/>
              <a:gd name="connsiteX55" fmla="*/ 0 w 6072759"/>
              <a:gd name="connsiteY55" fmla="*/ 5373118 h 5609965"/>
              <a:gd name="connsiteX56" fmla="*/ 589949 w 6072759"/>
              <a:gd name="connsiteY56" fmla="*/ 5405332 h 5609965"/>
              <a:gd name="connsiteX57" fmla="*/ 937317 w 6072759"/>
              <a:gd name="connsiteY57" fmla="*/ 5412765 h 5609965"/>
              <a:gd name="connsiteX58" fmla="*/ 2026453 w 6072759"/>
              <a:gd name="connsiteY58" fmla="*/ 5412765 h 5609965"/>
              <a:gd name="connsiteX59" fmla="*/ 1934042 w 6072759"/>
              <a:gd name="connsiteY59" fmla="*/ 5307038 h 5609965"/>
              <a:gd name="connsiteX60" fmla="*/ 1881236 w 6072759"/>
              <a:gd name="connsiteY60" fmla="*/ 5161662 h 5609965"/>
              <a:gd name="connsiteX61" fmla="*/ 1783873 w 6072759"/>
              <a:gd name="connsiteY61" fmla="*/ 4825481 h 5609965"/>
              <a:gd name="connsiteX62" fmla="*/ 1696412 w 6072759"/>
              <a:gd name="connsiteY62" fmla="*/ 4652846 h 5609965"/>
              <a:gd name="connsiteX63" fmla="*/ 1458783 w 6072759"/>
              <a:gd name="connsiteY63" fmla="*/ 4652846 h 5609965"/>
              <a:gd name="connsiteX64" fmla="*/ 1352344 w 6072759"/>
              <a:gd name="connsiteY64" fmla="*/ 4871737 h 5609965"/>
              <a:gd name="connsiteX65" fmla="*/ 1122141 w 6072759"/>
              <a:gd name="connsiteY65" fmla="*/ 4956815 h 5609965"/>
              <a:gd name="connsiteX66" fmla="*/ 943093 w 6072759"/>
              <a:gd name="connsiteY66" fmla="*/ 4889083 h 5609965"/>
              <a:gd name="connsiteX67" fmla="*/ 917515 w 6072759"/>
              <a:gd name="connsiteY67" fmla="*/ 4771792 h 5609965"/>
              <a:gd name="connsiteX68" fmla="*/ 926072 w 6072759"/>
              <a:gd name="connsiteY68" fmla="*/ 4596037 h 5609965"/>
              <a:gd name="connsiteX69" fmla="*/ 941962 w 6072759"/>
              <a:gd name="connsiteY69" fmla="*/ 4289762 h 5609965"/>
              <a:gd name="connsiteX70" fmla="*/ 950519 w 6072759"/>
              <a:gd name="connsiteY70" fmla="*/ 4065510 h 5609965"/>
              <a:gd name="connsiteX71" fmla="*/ 939793 w 6072759"/>
              <a:gd name="connsiteY71" fmla="*/ 3752397 h 5609965"/>
              <a:gd name="connsiteX72" fmla="*/ 904313 w 6072759"/>
              <a:gd name="connsiteY72" fmla="*/ 3517796 h 5609965"/>
              <a:gd name="connsiteX73" fmla="*/ 5102437 w 6072759"/>
              <a:gd name="connsiteY73" fmla="*/ 2805380 h 5609965"/>
              <a:gd name="connsiteX74" fmla="*/ 5164321 w 6072759"/>
              <a:gd name="connsiteY74" fmla="*/ 2828486 h 5609965"/>
              <a:gd name="connsiteX75" fmla="*/ 5221253 w 6072759"/>
              <a:gd name="connsiteY75" fmla="*/ 2871398 h 5609965"/>
              <a:gd name="connsiteX76" fmla="*/ 5564495 w 6072759"/>
              <a:gd name="connsiteY76" fmla="*/ 3181684 h 5609965"/>
              <a:gd name="connsiteX77" fmla="*/ 5606577 w 6072759"/>
              <a:gd name="connsiteY77" fmla="*/ 3231815 h 5609965"/>
              <a:gd name="connsiteX78" fmla="*/ 5623901 w 6072759"/>
              <a:gd name="connsiteY78" fmla="*/ 3286818 h 5609965"/>
              <a:gd name="connsiteX79" fmla="*/ 5589249 w 6072759"/>
              <a:gd name="connsiteY79" fmla="*/ 3341812 h 5609965"/>
              <a:gd name="connsiteX80" fmla="*/ 5524889 w 6072759"/>
              <a:gd name="connsiteY80" fmla="*/ 3352483 h 5609965"/>
              <a:gd name="connsiteX81" fmla="*/ 1042931 w 6072759"/>
              <a:gd name="connsiteY81" fmla="*/ 3352483 h 5609965"/>
              <a:gd name="connsiteX82" fmla="*/ 597375 w 6072759"/>
              <a:gd name="connsiteY82" fmla="*/ 3365709 h 5609965"/>
              <a:gd name="connsiteX83" fmla="*/ 330041 w 6072759"/>
              <a:gd name="connsiteY83" fmla="*/ 3398772 h 5609965"/>
              <a:gd name="connsiteX84" fmla="*/ 224428 w 6072759"/>
              <a:gd name="connsiteY84" fmla="*/ 3155277 h 5609965"/>
              <a:gd name="connsiteX85" fmla="*/ 814377 w 6072759"/>
              <a:gd name="connsiteY85" fmla="*/ 3189937 h 5609965"/>
              <a:gd name="connsiteX86" fmla="*/ 1161746 w 6072759"/>
              <a:gd name="connsiteY86" fmla="*/ 3194888 h 5609965"/>
              <a:gd name="connsiteX87" fmla="*/ 4739393 w 6072759"/>
              <a:gd name="connsiteY87" fmla="*/ 3194888 h 5609965"/>
              <a:gd name="connsiteX88" fmla="*/ 4996825 w 6072759"/>
              <a:gd name="connsiteY88" fmla="*/ 2884602 h 5609965"/>
              <a:gd name="connsiteX89" fmla="*/ 5059533 w 6072759"/>
              <a:gd name="connsiteY89" fmla="*/ 2820234 h 5609965"/>
              <a:gd name="connsiteX90" fmla="*/ 5102437 w 6072759"/>
              <a:gd name="connsiteY90" fmla="*/ 2805380 h 5609965"/>
              <a:gd name="connsiteX91" fmla="*/ 818503 w 6072759"/>
              <a:gd name="connsiteY91" fmla="*/ 1920104 h 5609965"/>
              <a:gd name="connsiteX92" fmla="*/ 818503 w 6072759"/>
              <a:gd name="connsiteY92" fmla="*/ 2521604 h 5609965"/>
              <a:gd name="connsiteX93" fmla="*/ 1379573 w 6072759"/>
              <a:gd name="connsiteY93" fmla="*/ 2521604 h 5609965"/>
              <a:gd name="connsiteX94" fmla="*/ 1379573 w 6072759"/>
              <a:gd name="connsiteY94" fmla="*/ 1920104 h 5609965"/>
              <a:gd name="connsiteX95" fmla="*/ 3670059 w 6072759"/>
              <a:gd name="connsiteY95" fmla="*/ 547545 h 5609965"/>
              <a:gd name="connsiteX96" fmla="*/ 3618902 w 6072759"/>
              <a:gd name="connsiteY96" fmla="*/ 550850 h 5609965"/>
              <a:gd name="connsiteX97" fmla="*/ 3557845 w 6072759"/>
              <a:gd name="connsiteY97" fmla="*/ 554155 h 5609965"/>
              <a:gd name="connsiteX98" fmla="*/ 3736892 w 6072759"/>
              <a:gd name="connsiteY98" fmla="*/ 897451 h 5609965"/>
              <a:gd name="connsiteX99" fmla="*/ 4118915 w 6072759"/>
              <a:gd name="connsiteY99" fmla="*/ 1379384 h 5609965"/>
              <a:gd name="connsiteX100" fmla="*/ 4382122 w 6072759"/>
              <a:gd name="connsiteY100" fmla="*/ 847110 h 5609965"/>
              <a:gd name="connsiteX101" fmla="*/ 4481960 w 6072759"/>
              <a:gd name="connsiteY101" fmla="*/ 547545 h 5609965"/>
              <a:gd name="connsiteX102" fmla="*/ 4897813 w 6072759"/>
              <a:gd name="connsiteY102" fmla="*/ 65685 h 5609965"/>
              <a:gd name="connsiteX103" fmla="*/ 4947317 w 6072759"/>
              <a:gd name="connsiteY103" fmla="*/ 81362 h 5609965"/>
              <a:gd name="connsiteX104" fmla="*/ 4996825 w 6072759"/>
              <a:gd name="connsiteY104" fmla="*/ 111890 h 5609965"/>
              <a:gd name="connsiteX105" fmla="*/ 5313665 w 6072759"/>
              <a:gd name="connsiteY105" fmla="*/ 349520 h 5609965"/>
              <a:gd name="connsiteX106" fmla="*/ 5355745 w 6072759"/>
              <a:gd name="connsiteY106" fmla="*/ 399851 h 5609965"/>
              <a:gd name="connsiteX107" fmla="*/ 5373073 w 6072759"/>
              <a:gd name="connsiteY107" fmla="*/ 474935 h 5609965"/>
              <a:gd name="connsiteX108" fmla="*/ 5294685 w 6072759"/>
              <a:gd name="connsiteY108" fmla="*/ 578913 h 5609965"/>
              <a:gd name="connsiteX109" fmla="*/ 5043029 w 6072759"/>
              <a:gd name="connsiteY109" fmla="*/ 712599 h 5609965"/>
              <a:gd name="connsiteX110" fmla="*/ 4708037 w 6072759"/>
              <a:gd name="connsiteY110" fmla="*/ 1343915 h 5609965"/>
              <a:gd name="connsiteX111" fmla="*/ 4481960 w 6072759"/>
              <a:gd name="connsiteY111" fmla="*/ 1683193 h 5609965"/>
              <a:gd name="connsiteX112" fmla="*/ 5101613 w 6072759"/>
              <a:gd name="connsiteY112" fmla="*/ 2029347 h 5609965"/>
              <a:gd name="connsiteX113" fmla="*/ 6072759 w 6072759"/>
              <a:gd name="connsiteY113" fmla="*/ 2217549 h 5609965"/>
              <a:gd name="connsiteX114" fmla="*/ 6072759 w 6072759"/>
              <a:gd name="connsiteY114" fmla="*/ 2243988 h 5609965"/>
              <a:gd name="connsiteX115" fmla="*/ 5720441 w 6072759"/>
              <a:gd name="connsiteY115" fmla="*/ 2509019 h 5609965"/>
              <a:gd name="connsiteX116" fmla="*/ 5511689 w 6072759"/>
              <a:gd name="connsiteY116" fmla="*/ 2837872 h 5609965"/>
              <a:gd name="connsiteX117" fmla="*/ 4589225 w 6072759"/>
              <a:gd name="connsiteY117" fmla="*/ 2308309 h 5609965"/>
              <a:gd name="connsiteX118" fmla="*/ 4231129 w 6072759"/>
              <a:gd name="connsiteY118" fmla="*/ 1986203 h 5609965"/>
              <a:gd name="connsiteX119" fmla="*/ 3625503 w 6072759"/>
              <a:gd name="connsiteY119" fmla="*/ 2502948 h 5609965"/>
              <a:gd name="connsiteX120" fmla="*/ 2732742 w 6072759"/>
              <a:gd name="connsiteY120" fmla="*/ 3009769 h 5609965"/>
              <a:gd name="connsiteX121" fmla="*/ 2712939 w 6072759"/>
              <a:gd name="connsiteY121" fmla="*/ 2983323 h 5609965"/>
              <a:gd name="connsiteX122" fmla="*/ 3382098 w 6072759"/>
              <a:gd name="connsiteY122" fmla="*/ 2360302 h 5609965"/>
              <a:gd name="connsiteX123" fmla="*/ 3947294 w 6072759"/>
              <a:gd name="connsiteY123" fmla="*/ 1643535 h 5609965"/>
              <a:gd name="connsiteX124" fmla="*/ 3579298 w 6072759"/>
              <a:gd name="connsiteY124" fmla="*/ 1005344 h 5609965"/>
              <a:gd name="connsiteX125" fmla="*/ 3419228 w 6072759"/>
              <a:gd name="connsiteY125" fmla="*/ 560432 h 5609965"/>
              <a:gd name="connsiteX126" fmla="*/ 3333417 w 6072759"/>
              <a:gd name="connsiteY126" fmla="*/ 572003 h 5609965"/>
              <a:gd name="connsiteX127" fmla="*/ 3247606 w 6072759"/>
              <a:gd name="connsiteY127" fmla="*/ 593493 h 5609965"/>
              <a:gd name="connsiteX128" fmla="*/ 3181598 w 6072759"/>
              <a:gd name="connsiteY128" fmla="*/ 349520 h 5609965"/>
              <a:gd name="connsiteX129" fmla="*/ 3498438 w 6072759"/>
              <a:gd name="connsiteY129" fmla="*/ 381699 h 5609965"/>
              <a:gd name="connsiteX130" fmla="*/ 3736068 w 6072759"/>
              <a:gd name="connsiteY130" fmla="*/ 389125 h 5609965"/>
              <a:gd name="connsiteX131" fmla="*/ 4508363 w 6072759"/>
              <a:gd name="connsiteY131" fmla="*/ 389125 h 5609965"/>
              <a:gd name="connsiteX132" fmla="*/ 4759195 w 6072759"/>
              <a:gd name="connsiteY132" fmla="*/ 158096 h 5609965"/>
              <a:gd name="connsiteX133" fmla="*/ 4828505 w 6072759"/>
              <a:gd name="connsiteY133" fmla="*/ 94563 h 5609965"/>
              <a:gd name="connsiteX134" fmla="*/ 4897813 w 6072759"/>
              <a:gd name="connsiteY134" fmla="*/ 65685 h 5609965"/>
              <a:gd name="connsiteX135" fmla="*/ 2495112 w 6072759"/>
              <a:gd name="connsiteY135" fmla="*/ 89 h 5609965"/>
              <a:gd name="connsiteX136" fmla="*/ 2559470 w 6072759"/>
              <a:gd name="connsiteY136" fmla="*/ 25667 h 5609965"/>
              <a:gd name="connsiteX137" fmla="*/ 2613927 w 6072759"/>
              <a:gd name="connsiteY137" fmla="*/ 66097 h 5609965"/>
              <a:gd name="connsiteX138" fmla="*/ 2897762 w 6072759"/>
              <a:gd name="connsiteY138" fmla="*/ 330130 h 5609965"/>
              <a:gd name="connsiteX139" fmla="*/ 2937368 w 6072759"/>
              <a:gd name="connsiteY139" fmla="*/ 372051 h 5609965"/>
              <a:gd name="connsiteX140" fmla="*/ 2957170 w 6072759"/>
              <a:gd name="connsiteY140" fmla="*/ 428695 h 5609965"/>
              <a:gd name="connsiteX141" fmla="*/ 2922516 w 6072759"/>
              <a:gd name="connsiteY141" fmla="*/ 489435 h 5609965"/>
              <a:gd name="connsiteX142" fmla="*/ 2858158 w 6072759"/>
              <a:gd name="connsiteY142" fmla="*/ 500926 h 5609965"/>
              <a:gd name="connsiteX143" fmla="*/ 1874634 w 6072759"/>
              <a:gd name="connsiteY143" fmla="*/ 500926 h 5609965"/>
              <a:gd name="connsiteX144" fmla="*/ 1874634 w 6072759"/>
              <a:gd name="connsiteY144" fmla="*/ 990213 h 5609965"/>
              <a:gd name="connsiteX145" fmla="*/ 2336692 w 6072759"/>
              <a:gd name="connsiteY145" fmla="*/ 990213 h 5609965"/>
              <a:gd name="connsiteX146" fmla="*/ 2495112 w 6072759"/>
              <a:gd name="connsiteY146" fmla="*/ 824912 h 5609965"/>
              <a:gd name="connsiteX147" fmla="*/ 2538843 w 6072759"/>
              <a:gd name="connsiteY147" fmla="*/ 779455 h 5609965"/>
              <a:gd name="connsiteX148" fmla="*/ 2587524 w 6072759"/>
              <a:gd name="connsiteY148" fmla="*/ 758793 h 5609965"/>
              <a:gd name="connsiteX149" fmla="*/ 2633729 w 6072759"/>
              <a:gd name="connsiteY149" fmla="*/ 772017 h 5609965"/>
              <a:gd name="connsiteX150" fmla="*/ 2679935 w 6072759"/>
              <a:gd name="connsiteY150" fmla="*/ 805076 h 5609965"/>
              <a:gd name="connsiteX151" fmla="*/ 2910964 w 6072759"/>
              <a:gd name="connsiteY151" fmla="*/ 983601 h 5609965"/>
              <a:gd name="connsiteX152" fmla="*/ 2947268 w 6072759"/>
              <a:gd name="connsiteY152" fmla="*/ 1022217 h 5609965"/>
              <a:gd name="connsiteX153" fmla="*/ 2963770 w 6072759"/>
              <a:gd name="connsiteY153" fmla="*/ 1075576 h 5609965"/>
              <a:gd name="connsiteX154" fmla="*/ 2957995 w 6072759"/>
              <a:gd name="connsiteY154" fmla="*/ 1117443 h 5609965"/>
              <a:gd name="connsiteX155" fmla="*/ 2937368 w 6072759"/>
              <a:gd name="connsiteY155" fmla="*/ 1154418 h 5609965"/>
              <a:gd name="connsiteX156" fmla="*/ 2874659 w 6072759"/>
              <a:gd name="connsiteY156" fmla="*/ 1217210 h 5609965"/>
              <a:gd name="connsiteX157" fmla="*/ 2811952 w 6072759"/>
              <a:gd name="connsiteY157" fmla="*/ 1280002 h 5609965"/>
              <a:gd name="connsiteX158" fmla="*/ 2819378 w 6072759"/>
              <a:gd name="connsiteY158" fmla="*/ 1694419 h 5609965"/>
              <a:gd name="connsiteX159" fmla="*/ 2811952 w 6072759"/>
              <a:gd name="connsiteY159" fmla="*/ 1939934 h 5609965"/>
              <a:gd name="connsiteX160" fmla="*/ 2710464 w 6072759"/>
              <a:gd name="connsiteY160" fmla="*/ 2101050 h 5609965"/>
              <a:gd name="connsiteX161" fmla="*/ 2514914 w 6072759"/>
              <a:gd name="connsiteY161" fmla="*/ 2158060 h 5609965"/>
              <a:gd name="connsiteX162" fmla="*/ 2344118 w 6072759"/>
              <a:gd name="connsiteY162" fmla="*/ 2083699 h 5609965"/>
              <a:gd name="connsiteX163" fmla="*/ 2316890 w 6072759"/>
              <a:gd name="connsiteY163" fmla="*/ 1920104 h 5609965"/>
              <a:gd name="connsiteX164" fmla="*/ 1874634 w 6072759"/>
              <a:gd name="connsiteY164" fmla="*/ 1920104 h 5609965"/>
              <a:gd name="connsiteX165" fmla="*/ 1874634 w 6072759"/>
              <a:gd name="connsiteY165" fmla="*/ 2521604 h 5609965"/>
              <a:gd name="connsiteX166" fmla="*/ 2316890 w 6072759"/>
              <a:gd name="connsiteY166" fmla="*/ 2521604 h 5609965"/>
              <a:gd name="connsiteX167" fmla="*/ 2481910 w 6072759"/>
              <a:gd name="connsiteY167" fmla="*/ 2316697 h 5609965"/>
              <a:gd name="connsiteX168" fmla="*/ 2539668 w 6072759"/>
              <a:gd name="connsiteY168" fmla="*/ 2252251 h 5609965"/>
              <a:gd name="connsiteX169" fmla="*/ 2587524 w 6072759"/>
              <a:gd name="connsiteY169" fmla="*/ 2237379 h 5609965"/>
              <a:gd name="connsiteX170" fmla="*/ 2649406 w 6072759"/>
              <a:gd name="connsiteY170" fmla="*/ 2260513 h 5609965"/>
              <a:gd name="connsiteX171" fmla="*/ 2706338 w 6072759"/>
              <a:gd name="connsiteY171" fmla="*/ 2303478 h 5609965"/>
              <a:gd name="connsiteX172" fmla="*/ 2930766 w 6072759"/>
              <a:gd name="connsiteY172" fmla="*/ 2508384 h 5609965"/>
              <a:gd name="connsiteX173" fmla="*/ 2967896 w 6072759"/>
              <a:gd name="connsiteY173" fmla="*/ 2552783 h 5609965"/>
              <a:gd name="connsiteX174" fmla="*/ 2990174 w 6072759"/>
              <a:gd name="connsiteY174" fmla="*/ 2606967 h 5609965"/>
              <a:gd name="connsiteX175" fmla="*/ 2955520 w 6072759"/>
              <a:gd name="connsiteY175" fmla="*/ 2670170 h 5609965"/>
              <a:gd name="connsiteX176" fmla="*/ 2891162 w 6072759"/>
              <a:gd name="connsiteY176" fmla="*/ 2679198 h 5609965"/>
              <a:gd name="connsiteX177" fmla="*/ 818503 w 6072759"/>
              <a:gd name="connsiteY177" fmla="*/ 2679198 h 5609965"/>
              <a:gd name="connsiteX178" fmla="*/ 820978 w 6072759"/>
              <a:gd name="connsiteY178" fmla="*/ 2800683 h 5609965"/>
              <a:gd name="connsiteX179" fmla="*/ 798700 w 6072759"/>
              <a:gd name="connsiteY179" fmla="*/ 2857707 h 5609965"/>
              <a:gd name="connsiteX180" fmla="*/ 666684 w 6072759"/>
              <a:gd name="connsiteY180" fmla="*/ 2985802 h 5609965"/>
              <a:gd name="connsiteX181" fmla="*/ 495062 w 6072759"/>
              <a:gd name="connsiteY181" fmla="*/ 3029603 h 5609965"/>
              <a:gd name="connsiteX182" fmla="*/ 359745 w 6072759"/>
              <a:gd name="connsiteY182" fmla="*/ 2984976 h 5609965"/>
              <a:gd name="connsiteX183" fmla="*/ 303638 w 6072759"/>
              <a:gd name="connsiteY183" fmla="*/ 2831261 h 5609965"/>
              <a:gd name="connsiteX184" fmla="*/ 313539 w 6072759"/>
              <a:gd name="connsiteY184" fmla="*/ 2639247 h 5609965"/>
              <a:gd name="connsiteX185" fmla="*/ 323441 w 6072759"/>
              <a:gd name="connsiteY185" fmla="*/ 2442285 h 5609965"/>
              <a:gd name="connsiteX186" fmla="*/ 332517 w 6072759"/>
              <a:gd name="connsiteY186" fmla="*/ 1931286 h 5609965"/>
              <a:gd name="connsiteX187" fmla="*/ 333110 w 6072759"/>
              <a:gd name="connsiteY187" fmla="*/ 1886973 h 5609965"/>
              <a:gd name="connsiteX188" fmla="*/ 335568 w 6072759"/>
              <a:gd name="connsiteY188" fmla="*/ 1888021 h 5609965"/>
              <a:gd name="connsiteX189" fmla="*/ 534088 w 6072759"/>
              <a:gd name="connsiteY189" fmla="*/ 1908816 h 5609965"/>
              <a:gd name="connsiteX190" fmla="*/ 862626 w 6072759"/>
              <a:gd name="connsiteY190" fmla="*/ 1781596 h 5609965"/>
              <a:gd name="connsiteX191" fmla="*/ 880194 w 6072759"/>
              <a:gd name="connsiteY191" fmla="*/ 1762509 h 5609965"/>
              <a:gd name="connsiteX192" fmla="*/ 2316890 w 6072759"/>
              <a:gd name="connsiteY192" fmla="*/ 1762509 h 5609965"/>
              <a:gd name="connsiteX193" fmla="*/ 2316890 w 6072759"/>
              <a:gd name="connsiteY193" fmla="*/ 1147807 h 5609965"/>
              <a:gd name="connsiteX194" fmla="*/ 941666 w 6072759"/>
              <a:gd name="connsiteY194" fmla="*/ 1147807 h 5609965"/>
              <a:gd name="connsiteX195" fmla="*/ 903129 w 6072759"/>
              <a:gd name="connsiteY195" fmla="*/ 1073650 h 5609965"/>
              <a:gd name="connsiteX196" fmla="*/ 844841 w 6072759"/>
              <a:gd name="connsiteY196" fmla="*/ 990213 h 5609965"/>
              <a:gd name="connsiteX197" fmla="*/ 1379573 w 6072759"/>
              <a:gd name="connsiteY197" fmla="*/ 990213 h 5609965"/>
              <a:gd name="connsiteX198" fmla="*/ 1379573 w 6072759"/>
              <a:gd name="connsiteY198" fmla="*/ 500926 h 5609965"/>
              <a:gd name="connsiteX199" fmla="*/ 818503 w 6072759"/>
              <a:gd name="connsiteY199" fmla="*/ 500926 h 5609965"/>
              <a:gd name="connsiteX200" fmla="*/ 818503 w 6072759"/>
              <a:gd name="connsiteY200" fmla="*/ 952510 h 5609965"/>
              <a:gd name="connsiteX201" fmla="*/ 809137 w 6072759"/>
              <a:gd name="connsiteY201" fmla="*/ 939103 h 5609965"/>
              <a:gd name="connsiteX202" fmla="*/ 401104 w 6072759"/>
              <a:gd name="connsiteY202" fmla="*/ 614289 h 5609965"/>
              <a:gd name="connsiteX203" fmla="*/ 327878 w 6072759"/>
              <a:gd name="connsiteY203" fmla="*/ 576141 h 5609965"/>
              <a:gd name="connsiteX204" fmla="*/ 325632 w 6072759"/>
              <a:gd name="connsiteY204" fmla="*/ 496979 h 5609965"/>
              <a:gd name="connsiteX205" fmla="*/ 290436 w 6072759"/>
              <a:gd name="connsiteY205" fmla="*/ 6690 h 5609965"/>
              <a:gd name="connsiteX206" fmla="*/ 844906 w 6072759"/>
              <a:gd name="connsiteY206" fmla="*/ 343332 h 5609965"/>
              <a:gd name="connsiteX207" fmla="*/ 2184873 w 6072759"/>
              <a:gd name="connsiteY207" fmla="*/ 343332 h 5609965"/>
              <a:gd name="connsiteX208" fmla="*/ 2396100 w 6072759"/>
              <a:gd name="connsiteY208" fmla="*/ 79299 h 5609965"/>
              <a:gd name="connsiteX209" fmla="*/ 2453032 w 6072759"/>
              <a:gd name="connsiteY209" fmla="*/ 14941 h 5609965"/>
              <a:gd name="connsiteX210" fmla="*/ 2495112 w 6072759"/>
              <a:gd name="connsiteY210" fmla="*/ 89 h 5609965"/>
              <a:gd name="connsiteX0" fmla="*/ 1854832 w 6072759"/>
              <a:gd name="connsiteY0" fmla="*/ 4652846 h 5609965"/>
              <a:gd name="connsiteX1" fmla="*/ 2093440 w 6072759"/>
              <a:gd name="connsiteY1" fmla="*/ 4764693 h 5609965"/>
              <a:gd name="connsiteX2" fmla="*/ 2329113 w 6072759"/>
              <a:gd name="connsiteY2" fmla="*/ 4935278 h 5609965"/>
              <a:gd name="connsiteX3" fmla="*/ 2435705 w 6072759"/>
              <a:gd name="connsiteY3" fmla="*/ 5174878 h 5609965"/>
              <a:gd name="connsiteX4" fmla="*/ 2423328 w 6072759"/>
              <a:gd name="connsiteY4" fmla="*/ 5266564 h 5609965"/>
              <a:gd name="connsiteX5" fmla="*/ 2336692 w 6072759"/>
              <a:gd name="connsiteY5" fmla="*/ 5412765 h 5609965"/>
              <a:gd name="connsiteX6" fmla="*/ 3155194 w 6072759"/>
              <a:gd name="connsiteY6" fmla="*/ 5412765 h 5609965"/>
              <a:gd name="connsiteX7" fmla="*/ 3356520 w 6072759"/>
              <a:gd name="connsiteY7" fmla="*/ 4936165 h 5609965"/>
              <a:gd name="connsiteX8" fmla="*/ 3419228 w 6072759"/>
              <a:gd name="connsiteY8" fmla="*/ 4652846 h 5609965"/>
              <a:gd name="connsiteX9" fmla="*/ 1854832 w 6072759"/>
              <a:gd name="connsiteY9" fmla="*/ 4652846 h 5609965"/>
              <a:gd name="connsiteX10" fmla="*/ 1458783 w 6072759"/>
              <a:gd name="connsiteY10" fmla="*/ 3979561 h 5609965"/>
              <a:gd name="connsiteX11" fmla="*/ 1458783 w 6072759"/>
              <a:gd name="connsiteY11" fmla="*/ 4495251 h 5609965"/>
              <a:gd name="connsiteX12" fmla="*/ 4250932 w 6072759"/>
              <a:gd name="connsiteY12" fmla="*/ 4495251 h 5609965"/>
              <a:gd name="connsiteX13" fmla="*/ 4250932 w 6072759"/>
              <a:gd name="connsiteY13" fmla="*/ 3979561 h 5609965"/>
              <a:gd name="connsiteX14" fmla="*/ 1458783 w 6072759"/>
              <a:gd name="connsiteY14" fmla="*/ 3979561 h 5609965"/>
              <a:gd name="connsiteX15" fmla="*/ 904313 w 6072759"/>
              <a:gd name="connsiteY15" fmla="*/ 3517796 h 5609965"/>
              <a:gd name="connsiteX16" fmla="*/ 1491787 w 6072759"/>
              <a:gd name="connsiteY16" fmla="*/ 3821967 h 5609965"/>
              <a:gd name="connsiteX17" fmla="*/ 4217928 w 6072759"/>
              <a:gd name="connsiteY17" fmla="*/ 3821967 h 5609965"/>
              <a:gd name="connsiteX18" fmla="*/ 4382948 w 6072759"/>
              <a:gd name="connsiteY18" fmla="*/ 3616982 h 5609965"/>
              <a:gd name="connsiteX19" fmla="*/ 4444006 w 6072759"/>
              <a:gd name="connsiteY19" fmla="*/ 3553338 h 5609965"/>
              <a:gd name="connsiteX20" fmla="*/ 4514964 w 6072759"/>
              <a:gd name="connsiteY20" fmla="*/ 3524408 h 5609965"/>
              <a:gd name="connsiteX21" fmla="*/ 4576845 w 6072759"/>
              <a:gd name="connsiteY21" fmla="*/ 3544245 h 5609965"/>
              <a:gd name="connsiteX22" fmla="*/ 4633781 w 6072759"/>
              <a:gd name="connsiteY22" fmla="*/ 3583920 h 5609965"/>
              <a:gd name="connsiteX23" fmla="*/ 4864809 w 6072759"/>
              <a:gd name="connsiteY23" fmla="*/ 3755842 h 5609965"/>
              <a:gd name="connsiteX24" fmla="*/ 4913489 w 6072759"/>
              <a:gd name="connsiteY24" fmla="*/ 3797967 h 5609965"/>
              <a:gd name="connsiteX25" fmla="*/ 4937417 w 6072759"/>
              <a:gd name="connsiteY25" fmla="*/ 3854798 h 5609965"/>
              <a:gd name="connsiteX26" fmla="*/ 4875533 w 6072759"/>
              <a:gd name="connsiteY26" fmla="*/ 3960778 h 5609965"/>
              <a:gd name="connsiteX27" fmla="*/ 4759195 w 6072759"/>
              <a:gd name="connsiteY27" fmla="*/ 4052287 h 5609965"/>
              <a:gd name="connsiteX28" fmla="*/ 4767753 w 6072759"/>
              <a:gd name="connsiteY28" fmla="*/ 4208003 h 5609965"/>
              <a:gd name="connsiteX29" fmla="*/ 4783641 w 6072759"/>
              <a:gd name="connsiteY29" fmla="*/ 4420910 h 5609965"/>
              <a:gd name="connsiteX30" fmla="*/ 4792197 w 6072759"/>
              <a:gd name="connsiteY30" fmla="*/ 4567481 h 5609965"/>
              <a:gd name="connsiteX31" fmla="*/ 4675861 w 6072759"/>
              <a:gd name="connsiteY31" fmla="*/ 4818941 h 5609965"/>
              <a:gd name="connsiteX32" fmla="*/ 4455557 w 6072759"/>
              <a:gd name="connsiteY32" fmla="*/ 4897343 h 5609965"/>
              <a:gd name="connsiteX33" fmla="*/ 4270734 w 6072759"/>
              <a:gd name="connsiteY33" fmla="*/ 4819699 h 5609965"/>
              <a:gd name="connsiteX34" fmla="*/ 4244330 w 6072759"/>
              <a:gd name="connsiteY34" fmla="*/ 4652846 h 5609965"/>
              <a:gd name="connsiteX35" fmla="*/ 3709664 w 6072759"/>
              <a:gd name="connsiteY35" fmla="*/ 4652846 h 5609965"/>
              <a:gd name="connsiteX36" fmla="*/ 4013302 w 6072759"/>
              <a:gd name="connsiteY36" fmla="*/ 4778399 h 5609965"/>
              <a:gd name="connsiteX37" fmla="*/ 4062808 w 6072759"/>
              <a:gd name="connsiteY37" fmla="*/ 4823829 h 5609965"/>
              <a:gd name="connsiteX38" fmla="*/ 4072709 w 6072759"/>
              <a:gd name="connsiteY38" fmla="*/ 4864304 h 5609965"/>
              <a:gd name="connsiteX39" fmla="*/ 4021552 w 6072759"/>
              <a:gd name="connsiteY39" fmla="*/ 4945251 h 5609965"/>
              <a:gd name="connsiteX40" fmla="*/ 3881286 w 6072759"/>
              <a:gd name="connsiteY40" fmla="*/ 4976639 h 5609965"/>
              <a:gd name="connsiteX41" fmla="*/ 3665934 w 6072759"/>
              <a:gd name="connsiteY41" fmla="*/ 5155054 h 5609965"/>
              <a:gd name="connsiteX42" fmla="*/ 3346618 w 6072759"/>
              <a:gd name="connsiteY42" fmla="*/ 5412765 h 5609965"/>
              <a:gd name="connsiteX43" fmla="*/ 5049633 w 6072759"/>
              <a:gd name="connsiteY43" fmla="*/ 5412765 h 5609965"/>
              <a:gd name="connsiteX44" fmla="*/ 5260857 w 6072759"/>
              <a:gd name="connsiteY44" fmla="*/ 5075759 h 5609965"/>
              <a:gd name="connsiteX45" fmla="*/ 5305413 w 6072759"/>
              <a:gd name="connsiteY45" fmla="*/ 5017939 h 5609965"/>
              <a:gd name="connsiteX46" fmla="*/ 5359869 w 6072759"/>
              <a:gd name="connsiteY46" fmla="*/ 4989855 h 5609965"/>
              <a:gd name="connsiteX47" fmla="*/ 5417627 w 6072759"/>
              <a:gd name="connsiteY47" fmla="*/ 5011331 h 5609965"/>
              <a:gd name="connsiteX48" fmla="*/ 5485285 w 6072759"/>
              <a:gd name="connsiteY48" fmla="*/ 5062543 h 5609965"/>
              <a:gd name="connsiteX49" fmla="*/ 5881335 w 6072759"/>
              <a:gd name="connsiteY49" fmla="*/ 5399549 h 5609965"/>
              <a:gd name="connsiteX50" fmla="*/ 5926717 w 6072759"/>
              <a:gd name="connsiteY50" fmla="*/ 5441483 h 5609965"/>
              <a:gd name="connsiteX51" fmla="*/ 5947345 w 6072759"/>
              <a:gd name="connsiteY51" fmla="*/ 5498129 h 5609965"/>
              <a:gd name="connsiteX52" fmla="*/ 5911865 w 6072759"/>
              <a:gd name="connsiteY52" fmla="*/ 5556407 h 5609965"/>
              <a:gd name="connsiteX53" fmla="*/ 5841729 w 6072759"/>
              <a:gd name="connsiteY53" fmla="*/ 5570360 h 5609965"/>
              <a:gd name="connsiteX54" fmla="*/ 818503 w 6072759"/>
              <a:gd name="connsiteY54" fmla="*/ 5570360 h 5609965"/>
              <a:gd name="connsiteX55" fmla="*/ 372947 w 6072759"/>
              <a:gd name="connsiteY55" fmla="*/ 5580262 h 5609965"/>
              <a:gd name="connsiteX56" fmla="*/ 105613 w 6072759"/>
              <a:gd name="connsiteY56" fmla="*/ 5609965 h 5609965"/>
              <a:gd name="connsiteX57" fmla="*/ 0 w 6072759"/>
              <a:gd name="connsiteY57" fmla="*/ 5373118 h 5609965"/>
              <a:gd name="connsiteX58" fmla="*/ 589949 w 6072759"/>
              <a:gd name="connsiteY58" fmla="*/ 5405332 h 5609965"/>
              <a:gd name="connsiteX59" fmla="*/ 937317 w 6072759"/>
              <a:gd name="connsiteY59" fmla="*/ 5412765 h 5609965"/>
              <a:gd name="connsiteX60" fmla="*/ 2026453 w 6072759"/>
              <a:gd name="connsiteY60" fmla="*/ 5412765 h 5609965"/>
              <a:gd name="connsiteX61" fmla="*/ 1934042 w 6072759"/>
              <a:gd name="connsiteY61" fmla="*/ 5307038 h 5609965"/>
              <a:gd name="connsiteX62" fmla="*/ 1881236 w 6072759"/>
              <a:gd name="connsiteY62" fmla="*/ 5161662 h 5609965"/>
              <a:gd name="connsiteX63" fmla="*/ 1783873 w 6072759"/>
              <a:gd name="connsiteY63" fmla="*/ 4825481 h 5609965"/>
              <a:gd name="connsiteX64" fmla="*/ 1696412 w 6072759"/>
              <a:gd name="connsiteY64" fmla="*/ 4652846 h 5609965"/>
              <a:gd name="connsiteX65" fmla="*/ 1458783 w 6072759"/>
              <a:gd name="connsiteY65" fmla="*/ 4652846 h 5609965"/>
              <a:gd name="connsiteX66" fmla="*/ 1352344 w 6072759"/>
              <a:gd name="connsiteY66" fmla="*/ 4871737 h 5609965"/>
              <a:gd name="connsiteX67" fmla="*/ 1122141 w 6072759"/>
              <a:gd name="connsiteY67" fmla="*/ 4956815 h 5609965"/>
              <a:gd name="connsiteX68" fmla="*/ 943093 w 6072759"/>
              <a:gd name="connsiteY68" fmla="*/ 4889083 h 5609965"/>
              <a:gd name="connsiteX69" fmla="*/ 917515 w 6072759"/>
              <a:gd name="connsiteY69" fmla="*/ 4771792 h 5609965"/>
              <a:gd name="connsiteX70" fmla="*/ 926072 w 6072759"/>
              <a:gd name="connsiteY70" fmla="*/ 4596037 h 5609965"/>
              <a:gd name="connsiteX71" fmla="*/ 941962 w 6072759"/>
              <a:gd name="connsiteY71" fmla="*/ 4289762 h 5609965"/>
              <a:gd name="connsiteX72" fmla="*/ 950519 w 6072759"/>
              <a:gd name="connsiteY72" fmla="*/ 4065510 h 5609965"/>
              <a:gd name="connsiteX73" fmla="*/ 939793 w 6072759"/>
              <a:gd name="connsiteY73" fmla="*/ 3752397 h 5609965"/>
              <a:gd name="connsiteX74" fmla="*/ 904313 w 6072759"/>
              <a:gd name="connsiteY74" fmla="*/ 3517796 h 5609965"/>
              <a:gd name="connsiteX75" fmla="*/ 5102437 w 6072759"/>
              <a:gd name="connsiteY75" fmla="*/ 2805380 h 5609965"/>
              <a:gd name="connsiteX76" fmla="*/ 5164321 w 6072759"/>
              <a:gd name="connsiteY76" fmla="*/ 2828486 h 5609965"/>
              <a:gd name="connsiteX77" fmla="*/ 5221253 w 6072759"/>
              <a:gd name="connsiteY77" fmla="*/ 2871398 h 5609965"/>
              <a:gd name="connsiteX78" fmla="*/ 5564495 w 6072759"/>
              <a:gd name="connsiteY78" fmla="*/ 3181684 h 5609965"/>
              <a:gd name="connsiteX79" fmla="*/ 5606577 w 6072759"/>
              <a:gd name="connsiteY79" fmla="*/ 3231815 h 5609965"/>
              <a:gd name="connsiteX80" fmla="*/ 5623901 w 6072759"/>
              <a:gd name="connsiteY80" fmla="*/ 3286818 h 5609965"/>
              <a:gd name="connsiteX81" fmla="*/ 5589249 w 6072759"/>
              <a:gd name="connsiteY81" fmla="*/ 3341812 h 5609965"/>
              <a:gd name="connsiteX82" fmla="*/ 5524889 w 6072759"/>
              <a:gd name="connsiteY82" fmla="*/ 3352483 h 5609965"/>
              <a:gd name="connsiteX83" fmla="*/ 1042931 w 6072759"/>
              <a:gd name="connsiteY83" fmla="*/ 3352483 h 5609965"/>
              <a:gd name="connsiteX84" fmla="*/ 597375 w 6072759"/>
              <a:gd name="connsiteY84" fmla="*/ 3365709 h 5609965"/>
              <a:gd name="connsiteX85" fmla="*/ 330041 w 6072759"/>
              <a:gd name="connsiteY85" fmla="*/ 3398772 h 5609965"/>
              <a:gd name="connsiteX86" fmla="*/ 224428 w 6072759"/>
              <a:gd name="connsiteY86" fmla="*/ 3155277 h 5609965"/>
              <a:gd name="connsiteX87" fmla="*/ 814377 w 6072759"/>
              <a:gd name="connsiteY87" fmla="*/ 3189937 h 5609965"/>
              <a:gd name="connsiteX88" fmla="*/ 1161746 w 6072759"/>
              <a:gd name="connsiteY88" fmla="*/ 3194888 h 5609965"/>
              <a:gd name="connsiteX89" fmla="*/ 4739393 w 6072759"/>
              <a:gd name="connsiteY89" fmla="*/ 3194888 h 5609965"/>
              <a:gd name="connsiteX90" fmla="*/ 4996825 w 6072759"/>
              <a:gd name="connsiteY90" fmla="*/ 2884602 h 5609965"/>
              <a:gd name="connsiteX91" fmla="*/ 5059533 w 6072759"/>
              <a:gd name="connsiteY91" fmla="*/ 2820234 h 5609965"/>
              <a:gd name="connsiteX92" fmla="*/ 5102437 w 6072759"/>
              <a:gd name="connsiteY92" fmla="*/ 2805380 h 5609965"/>
              <a:gd name="connsiteX93" fmla="*/ 818503 w 6072759"/>
              <a:gd name="connsiteY93" fmla="*/ 1920104 h 5609965"/>
              <a:gd name="connsiteX94" fmla="*/ 818503 w 6072759"/>
              <a:gd name="connsiteY94" fmla="*/ 2521604 h 5609965"/>
              <a:gd name="connsiteX95" fmla="*/ 1379573 w 6072759"/>
              <a:gd name="connsiteY95" fmla="*/ 2521604 h 5609965"/>
              <a:gd name="connsiteX96" fmla="*/ 1379573 w 6072759"/>
              <a:gd name="connsiteY96" fmla="*/ 1920104 h 5609965"/>
              <a:gd name="connsiteX97" fmla="*/ 818503 w 6072759"/>
              <a:gd name="connsiteY97" fmla="*/ 1920104 h 5609965"/>
              <a:gd name="connsiteX98" fmla="*/ 3670059 w 6072759"/>
              <a:gd name="connsiteY98" fmla="*/ 547545 h 5609965"/>
              <a:gd name="connsiteX99" fmla="*/ 3618902 w 6072759"/>
              <a:gd name="connsiteY99" fmla="*/ 550850 h 5609965"/>
              <a:gd name="connsiteX100" fmla="*/ 3557845 w 6072759"/>
              <a:gd name="connsiteY100" fmla="*/ 554155 h 5609965"/>
              <a:gd name="connsiteX101" fmla="*/ 3736892 w 6072759"/>
              <a:gd name="connsiteY101" fmla="*/ 897451 h 5609965"/>
              <a:gd name="connsiteX102" fmla="*/ 4118915 w 6072759"/>
              <a:gd name="connsiteY102" fmla="*/ 1379384 h 5609965"/>
              <a:gd name="connsiteX103" fmla="*/ 4382122 w 6072759"/>
              <a:gd name="connsiteY103" fmla="*/ 847110 h 5609965"/>
              <a:gd name="connsiteX104" fmla="*/ 4481960 w 6072759"/>
              <a:gd name="connsiteY104" fmla="*/ 547545 h 5609965"/>
              <a:gd name="connsiteX105" fmla="*/ 3670059 w 6072759"/>
              <a:gd name="connsiteY105" fmla="*/ 547545 h 5609965"/>
              <a:gd name="connsiteX106" fmla="*/ 4897813 w 6072759"/>
              <a:gd name="connsiteY106" fmla="*/ 65685 h 5609965"/>
              <a:gd name="connsiteX107" fmla="*/ 4947317 w 6072759"/>
              <a:gd name="connsiteY107" fmla="*/ 81362 h 5609965"/>
              <a:gd name="connsiteX108" fmla="*/ 4996825 w 6072759"/>
              <a:gd name="connsiteY108" fmla="*/ 111890 h 5609965"/>
              <a:gd name="connsiteX109" fmla="*/ 5313665 w 6072759"/>
              <a:gd name="connsiteY109" fmla="*/ 349520 h 5609965"/>
              <a:gd name="connsiteX110" fmla="*/ 5355745 w 6072759"/>
              <a:gd name="connsiteY110" fmla="*/ 399851 h 5609965"/>
              <a:gd name="connsiteX111" fmla="*/ 5373073 w 6072759"/>
              <a:gd name="connsiteY111" fmla="*/ 474935 h 5609965"/>
              <a:gd name="connsiteX112" fmla="*/ 5294685 w 6072759"/>
              <a:gd name="connsiteY112" fmla="*/ 578913 h 5609965"/>
              <a:gd name="connsiteX113" fmla="*/ 5043029 w 6072759"/>
              <a:gd name="connsiteY113" fmla="*/ 712599 h 5609965"/>
              <a:gd name="connsiteX114" fmla="*/ 4708037 w 6072759"/>
              <a:gd name="connsiteY114" fmla="*/ 1343915 h 5609965"/>
              <a:gd name="connsiteX115" fmla="*/ 4481960 w 6072759"/>
              <a:gd name="connsiteY115" fmla="*/ 1683193 h 5609965"/>
              <a:gd name="connsiteX116" fmla="*/ 5101613 w 6072759"/>
              <a:gd name="connsiteY116" fmla="*/ 2029347 h 5609965"/>
              <a:gd name="connsiteX117" fmla="*/ 6072759 w 6072759"/>
              <a:gd name="connsiteY117" fmla="*/ 2217549 h 5609965"/>
              <a:gd name="connsiteX118" fmla="*/ 6072759 w 6072759"/>
              <a:gd name="connsiteY118" fmla="*/ 2243988 h 5609965"/>
              <a:gd name="connsiteX119" fmla="*/ 5720441 w 6072759"/>
              <a:gd name="connsiteY119" fmla="*/ 2509019 h 5609965"/>
              <a:gd name="connsiteX120" fmla="*/ 5511689 w 6072759"/>
              <a:gd name="connsiteY120" fmla="*/ 2837872 h 5609965"/>
              <a:gd name="connsiteX121" fmla="*/ 4589225 w 6072759"/>
              <a:gd name="connsiteY121" fmla="*/ 2308309 h 5609965"/>
              <a:gd name="connsiteX122" fmla="*/ 4231129 w 6072759"/>
              <a:gd name="connsiteY122" fmla="*/ 1986203 h 5609965"/>
              <a:gd name="connsiteX123" fmla="*/ 3625503 w 6072759"/>
              <a:gd name="connsiteY123" fmla="*/ 2502948 h 5609965"/>
              <a:gd name="connsiteX124" fmla="*/ 2732742 w 6072759"/>
              <a:gd name="connsiteY124" fmla="*/ 3009769 h 5609965"/>
              <a:gd name="connsiteX125" fmla="*/ 2712939 w 6072759"/>
              <a:gd name="connsiteY125" fmla="*/ 2983323 h 5609965"/>
              <a:gd name="connsiteX126" fmla="*/ 3382098 w 6072759"/>
              <a:gd name="connsiteY126" fmla="*/ 2360302 h 5609965"/>
              <a:gd name="connsiteX127" fmla="*/ 3947294 w 6072759"/>
              <a:gd name="connsiteY127" fmla="*/ 1643535 h 5609965"/>
              <a:gd name="connsiteX128" fmla="*/ 3579298 w 6072759"/>
              <a:gd name="connsiteY128" fmla="*/ 1005344 h 5609965"/>
              <a:gd name="connsiteX129" fmla="*/ 3419228 w 6072759"/>
              <a:gd name="connsiteY129" fmla="*/ 560432 h 5609965"/>
              <a:gd name="connsiteX130" fmla="*/ 3333417 w 6072759"/>
              <a:gd name="connsiteY130" fmla="*/ 572003 h 5609965"/>
              <a:gd name="connsiteX131" fmla="*/ 3247606 w 6072759"/>
              <a:gd name="connsiteY131" fmla="*/ 593493 h 5609965"/>
              <a:gd name="connsiteX132" fmla="*/ 3181598 w 6072759"/>
              <a:gd name="connsiteY132" fmla="*/ 349520 h 5609965"/>
              <a:gd name="connsiteX133" fmla="*/ 3498438 w 6072759"/>
              <a:gd name="connsiteY133" fmla="*/ 381699 h 5609965"/>
              <a:gd name="connsiteX134" fmla="*/ 3736068 w 6072759"/>
              <a:gd name="connsiteY134" fmla="*/ 389125 h 5609965"/>
              <a:gd name="connsiteX135" fmla="*/ 4508363 w 6072759"/>
              <a:gd name="connsiteY135" fmla="*/ 389125 h 5609965"/>
              <a:gd name="connsiteX136" fmla="*/ 4759195 w 6072759"/>
              <a:gd name="connsiteY136" fmla="*/ 158096 h 5609965"/>
              <a:gd name="connsiteX137" fmla="*/ 4828505 w 6072759"/>
              <a:gd name="connsiteY137" fmla="*/ 94563 h 5609965"/>
              <a:gd name="connsiteX138" fmla="*/ 4897813 w 6072759"/>
              <a:gd name="connsiteY138" fmla="*/ 65685 h 5609965"/>
              <a:gd name="connsiteX139" fmla="*/ 2495112 w 6072759"/>
              <a:gd name="connsiteY139" fmla="*/ 89 h 5609965"/>
              <a:gd name="connsiteX140" fmla="*/ 2559470 w 6072759"/>
              <a:gd name="connsiteY140" fmla="*/ 25667 h 5609965"/>
              <a:gd name="connsiteX141" fmla="*/ 2613927 w 6072759"/>
              <a:gd name="connsiteY141" fmla="*/ 66097 h 5609965"/>
              <a:gd name="connsiteX142" fmla="*/ 2897762 w 6072759"/>
              <a:gd name="connsiteY142" fmla="*/ 330130 h 5609965"/>
              <a:gd name="connsiteX143" fmla="*/ 2937368 w 6072759"/>
              <a:gd name="connsiteY143" fmla="*/ 372051 h 5609965"/>
              <a:gd name="connsiteX144" fmla="*/ 2957170 w 6072759"/>
              <a:gd name="connsiteY144" fmla="*/ 428695 h 5609965"/>
              <a:gd name="connsiteX145" fmla="*/ 2922516 w 6072759"/>
              <a:gd name="connsiteY145" fmla="*/ 489435 h 5609965"/>
              <a:gd name="connsiteX146" fmla="*/ 2858158 w 6072759"/>
              <a:gd name="connsiteY146" fmla="*/ 500926 h 5609965"/>
              <a:gd name="connsiteX147" fmla="*/ 1874634 w 6072759"/>
              <a:gd name="connsiteY147" fmla="*/ 500926 h 5609965"/>
              <a:gd name="connsiteX148" fmla="*/ 1874634 w 6072759"/>
              <a:gd name="connsiteY148" fmla="*/ 990213 h 5609965"/>
              <a:gd name="connsiteX149" fmla="*/ 2336692 w 6072759"/>
              <a:gd name="connsiteY149" fmla="*/ 990213 h 5609965"/>
              <a:gd name="connsiteX150" fmla="*/ 2495112 w 6072759"/>
              <a:gd name="connsiteY150" fmla="*/ 824912 h 5609965"/>
              <a:gd name="connsiteX151" fmla="*/ 2538843 w 6072759"/>
              <a:gd name="connsiteY151" fmla="*/ 779455 h 5609965"/>
              <a:gd name="connsiteX152" fmla="*/ 2587524 w 6072759"/>
              <a:gd name="connsiteY152" fmla="*/ 758793 h 5609965"/>
              <a:gd name="connsiteX153" fmla="*/ 2633729 w 6072759"/>
              <a:gd name="connsiteY153" fmla="*/ 772017 h 5609965"/>
              <a:gd name="connsiteX154" fmla="*/ 2679935 w 6072759"/>
              <a:gd name="connsiteY154" fmla="*/ 805076 h 5609965"/>
              <a:gd name="connsiteX155" fmla="*/ 2910964 w 6072759"/>
              <a:gd name="connsiteY155" fmla="*/ 983601 h 5609965"/>
              <a:gd name="connsiteX156" fmla="*/ 2947268 w 6072759"/>
              <a:gd name="connsiteY156" fmla="*/ 1022217 h 5609965"/>
              <a:gd name="connsiteX157" fmla="*/ 2963770 w 6072759"/>
              <a:gd name="connsiteY157" fmla="*/ 1075576 h 5609965"/>
              <a:gd name="connsiteX158" fmla="*/ 2957995 w 6072759"/>
              <a:gd name="connsiteY158" fmla="*/ 1117443 h 5609965"/>
              <a:gd name="connsiteX159" fmla="*/ 2937368 w 6072759"/>
              <a:gd name="connsiteY159" fmla="*/ 1154418 h 5609965"/>
              <a:gd name="connsiteX160" fmla="*/ 2874659 w 6072759"/>
              <a:gd name="connsiteY160" fmla="*/ 1217210 h 5609965"/>
              <a:gd name="connsiteX161" fmla="*/ 2811952 w 6072759"/>
              <a:gd name="connsiteY161" fmla="*/ 1280002 h 5609965"/>
              <a:gd name="connsiteX162" fmla="*/ 2819378 w 6072759"/>
              <a:gd name="connsiteY162" fmla="*/ 1694419 h 5609965"/>
              <a:gd name="connsiteX163" fmla="*/ 2811952 w 6072759"/>
              <a:gd name="connsiteY163" fmla="*/ 1939934 h 5609965"/>
              <a:gd name="connsiteX164" fmla="*/ 2710464 w 6072759"/>
              <a:gd name="connsiteY164" fmla="*/ 2101050 h 5609965"/>
              <a:gd name="connsiteX165" fmla="*/ 2514914 w 6072759"/>
              <a:gd name="connsiteY165" fmla="*/ 2158060 h 5609965"/>
              <a:gd name="connsiteX166" fmla="*/ 2344118 w 6072759"/>
              <a:gd name="connsiteY166" fmla="*/ 2083699 h 5609965"/>
              <a:gd name="connsiteX167" fmla="*/ 2316890 w 6072759"/>
              <a:gd name="connsiteY167" fmla="*/ 1920104 h 5609965"/>
              <a:gd name="connsiteX168" fmla="*/ 1874634 w 6072759"/>
              <a:gd name="connsiteY168" fmla="*/ 1920104 h 5609965"/>
              <a:gd name="connsiteX169" fmla="*/ 1874634 w 6072759"/>
              <a:gd name="connsiteY169" fmla="*/ 2521604 h 5609965"/>
              <a:gd name="connsiteX170" fmla="*/ 2316890 w 6072759"/>
              <a:gd name="connsiteY170" fmla="*/ 2521604 h 5609965"/>
              <a:gd name="connsiteX171" fmla="*/ 2481910 w 6072759"/>
              <a:gd name="connsiteY171" fmla="*/ 2316697 h 5609965"/>
              <a:gd name="connsiteX172" fmla="*/ 2539668 w 6072759"/>
              <a:gd name="connsiteY172" fmla="*/ 2252251 h 5609965"/>
              <a:gd name="connsiteX173" fmla="*/ 2587524 w 6072759"/>
              <a:gd name="connsiteY173" fmla="*/ 2237379 h 5609965"/>
              <a:gd name="connsiteX174" fmla="*/ 2649406 w 6072759"/>
              <a:gd name="connsiteY174" fmla="*/ 2260513 h 5609965"/>
              <a:gd name="connsiteX175" fmla="*/ 2706338 w 6072759"/>
              <a:gd name="connsiteY175" fmla="*/ 2303478 h 5609965"/>
              <a:gd name="connsiteX176" fmla="*/ 2930766 w 6072759"/>
              <a:gd name="connsiteY176" fmla="*/ 2508384 h 5609965"/>
              <a:gd name="connsiteX177" fmla="*/ 2967896 w 6072759"/>
              <a:gd name="connsiteY177" fmla="*/ 2552783 h 5609965"/>
              <a:gd name="connsiteX178" fmla="*/ 2990174 w 6072759"/>
              <a:gd name="connsiteY178" fmla="*/ 2606967 h 5609965"/>
              <a:gd name="connsiteX179" fmla="*/ 2955520 w 6072759"/>
              <a:gd name="connsiteY179" fmla="*/ 2670170 h 5609965"/>
              <a:gd name="connsiteX180" fmla="*/ 2891162 w 6072759"/>
              <a:gd name="connsiteY180" fmla="*/ 2679198 h 5609965"/>
              <a:gd name="connsiteX181" fmla="*/ 818503 w 6072759"/>
              <a:gd name="connsiteY181" fmla="*/ 2679198 h 5609965"/>
              <a:gd name="connsiteX182" fmla="*/ 820978 w 6072759"/>
              <a:gd name="connsiteY182" fmla="*/ 2800683 h 5609965"/>
              <a:gd name="connsiteX183" fmla="*/ 798700 w 6072759"/>
              <a:gd name="connsiteY183" fmla="*/ 2857707 h 5609965"/>
              <a:gd name="connsiteX184" fmla="*/ 666684 w 6072759"/>
              <a:gd name="connsiteY184" fmla="*/ 2985802 h 5609965"/>
              <a:gd name="connsiteX185" fmla="*/ 495062 w 6072759"/>
              <a:gd name="connsiteY185" fmla="*/ 3029603 h 5609965"/>
              <a:gd name="connsiteX186" fmla="*/ 359745 w 6072759"/>
              <a:gd name="connsiteY186" fmla="*/ 2984976 h 5609965"/>
              <a:gd name="connsiteX187" fmla="*/ 303638 w 6072759"/>
              <a:gd name="connsiteY187" fmla="*/ 2831261 h 5609965"/>
              <a:gd name="connsiteX188" fmla="*/ 313539 w 6072759"/>
              <a:gd name="connsiteY188" fmla="*/ 2639247 h 5609965"/>
              <a:gd name="connsiteX189" fmla="*/ 323441 w 6072759"/>
              <a:gd name="connsiteY189" fmla="*/ 2442285 h 5609965"/>
              <a:gd name="connsiteX190" fmla="*/ 332517 w 6072759"/>
              <a:gd name="connsiteY190" fmla="*/ 2091306 h 5609965"/>
              <a:gd name="connsiteX191" fmla="*/ 333110 w 6072759"/>
              <a:gd name="connsiteY191" fmla="*/ 1886973 h 5609965"/>
              <a:gd name="connsiteX192" fmla="*/ 335568 w 6072759"/>
              <a:gd name="connsiteY192" fmla="*/ 1888021 h 5609965"/>
              <a:gd name="connsiteX193" fmla="*/ 534088 w 6072759"/>
              <a:gd name="connsiteY193" fmla="*/ 1908816 h 5609965"/>
              <a:gd name="connsiteX194" fmla="*/ 862626 w 6072759"/>
              <a:gd name="connsiteY194" fmla="*/ 1781596 h 5609965"/>
              <a:gd name="connsiteX195" fmla="*/ 880194 w 6072759"/>
              <a:gd name="connsiteY195" fmla="*/ 1762509 h 5609965"/>
              <a:gd name="connsiteX196" fmla="*/ 2316890 w 6072759"/>
              <a:gd name="connsiteY196" fmla="*/ 1762509 h 5609965"/>
              <a:gd name="connsiteX197" fmla="*/ 2316890 w 6072759"/>
              <a:gd name="connsiteY197" fmla="*/ 1147807 h 5609965"/>
              <a:gd name="connsiteX198" fmla="*/ 941666 w 6072759"/>
              <a:gd name="connsiteY198" fmla="*/ 1147807 h 5609965"/>
              <a:gd name="connsiteX199" fmla="*/ 903129 w 6072759"/>
              <a:gd name="connsiteY199" fmla="*/ 1073650 h 5609965"/>
              <a:gd name="connsiteX200" fmla="*/ 844841 w 6072759"/>
              <a:gd name="connsiteY200" fmla="*/ 990213 h 5609965"/>
              <a:gd name="connsiteX201" fmla="*/ 1379573 w 6072759"/>
              <a:gd name="connsiteY201" fmla="*/ 990213 h 5609965"/>
              <a:gd name="connsiteX202" fmla="*/ 1379573 w 6072759"/>
              <a:gd name="connsiteY202" fmla="*/ 500926 h 5609965"/>
              <a:gd name="connsiteX203" fmla="*/ 818503 w 6072759"/>
              <a:gd name="connsiteY203" fmla="*/ 500926 h 5609965"/>
              <a:gd name="connsiteX204" fmla="*/ 818503 w 6072759"/>
              <a:gd name="connsiteY204" fmla="*/ 952510 h 5609965"/>
              <a:gd name="connsiteX205" fmla="*/ 809137 w 6072759"/>
              <a:gd name="connsiteY205" fmla="*/ 939103 h 5609965"/>
              <a:gd name="connsiteX206" fmla="*/ 401104 w 6072759"/>
              <a:gd name="connsiteY206" fmla="*/ 614289 h 5609965"/>
              <a:gd name="connsiteX207" fmla="*/ 327878 w 6072759"/>
              <a:gd name="connsiteY207" fmla="*/ 576141 h 5609965"/>
              <a:gd name="connsiteX208" fmla="*/ 325632 w 6072759"/>
              <a:gd name="connsiteY208" fmla="*/ 496979 h 5609965"/>
              <a:gd name="connsiteX209" fmla="*/ 290436 w 6072759"/>
              <a:gd name="connsiteY209" fmla="*/ 6690 h 5609965"/>
              <a:gd name="connsiteX210" fmla="*/ 844906 w 6072759"/>
              <a:gd name="connsiteY210" fmla="*/ 343332 h 5609965"/>
              <a:gd name="connsiteX211" fmla="*/ 2184873 w 6072759"/>
              <a:gd name="connsiteY211" fmla="*/ 343332 h 5609965"/>
              <a:gd name="connsiteX212" fmla="*/ 2396100 w 6072759"/>
              <a:gd name="connsiteY212" fmla="*/ 79299 h 5609965"/>
              <a:gd name="connsiteX213" fmla="*/ 2453032 w 6072759"/>
              <a:gd name="connsiteY213" fmla="*/ 14941 h 5609965"/>
              <a:gd name="connsiteX214" fmla="*/ 2495112 w 6072759"/>
              <a:gd name="connsiteY214" fmla="*/ 89 h 5609965"/>
              <a:gd name="connsiteX0" fmla="*/ 1854832 w 6072759"/>
              <a:gd name="connsiteY0" fmla="*/ 4652846 h 5609965"/>
              <a:gd name="connsiteX1" fmla="*/ 2093440 w 6072759"/>
              <a:gd name="connsiteY1" fmla="*/ 4764693 h 5609965"/>
              <a:gd name="connsiteX2" fmla="*/ 2329113 w 6072759"/>
              <a:gd name="connsiteY2" fmla="*/ 4935278 h 5609965"/>
              <a:gd name="connsiteX3" fmla="*/ 2435705 w 6072759"/>
              <a:gd name="connsiteY3" fmla="*/ 5174878 h 5609965"/>
              <a:gd name="connsiteX4" fmla="*/ 2423328 w 6072759"/>
              <a:gd name="connsiteY4" fmla="*/ 5266564 h 5609965"/>
              <a:gd name="connsiteX5" fmla="*/ 2336692 w 6072759"/>
              <a:gd name="connsiteY5" fmla="*/ 5412765 h 5609965"/>
              <a:gd name="connsiteX6" fmla="*/ 3155194 w 6072759"/>
              <a:gd name="connsiteY6" fmla="*/ 5412765 h 5609965"/>
              <a:gd name="connsiteX7" fmla="*/ 3356520 w 6072759"/>
              <a:gd name="connsiteY7" fmla="*/ 4936165 h 5609965"/>
              <a:gd name="connsiteX8" fmla="*/ 3419228 w 6072759"/>
              <a:gd name="connsiteY8" fmla="*/ 4652846 h 5609965"/>
              <a:gd name="connsiteX9" fmla="*/ 1854832 w 6072759"/>
              <a:gd name="connsiteY9" fmla="*/ 4652846 h 5609965"/>
              <a:gd name="connsiteX10" fmla="*/ 1458783 w 6072759"/>
              <a:gd name="connsiteY10" fmla="*/ 3979561 h 5609965"/>
              <a:gd name="connsiteX11" fmla="*/ 1458783 w 6072759"/>
              <a:gd name="connsiteY11" fmla="*/ 4495251 h 5609965"/>
              <a:gd name="connsiteX12" fmla="*/ 4250932 w 6072759"/>
              <a:gd name="connsiteY12" fmla="*/ 4495251 h 5609965"/>
              <a:gd name="connsiteX13" fmla="*/ 4250932 w 6072759"/>
              <a:gd name="connsiteY13" fmla="*/ 3979561 h 5609965"/>
              <a:gd name="connsiteX14" fmla="*/ 1458783 w 6072759"/>
              <a:gd name="connsiteY14" fmla="*/ 3979561 h 5609965"/>
              <a:gd name="connsiteX15" fmla="*/ 904313 w 6072759"/>
              <a:gd name="connsiteY15" fmla="*/ 3517796 h 5609965"/>
              <a:gd name="connsiteX16" fmla="*/ 1491787 w 6072759"/>
              <a:gd name="connsiteY16" fmla="*/ 3821967 h 5609965"/>
              <a:gd name="connsiteX17" fmla="*/ 4217928 w 6072759"/>
              <a:gd name="connsiteY17" fmla="*/ 3821967 h 5609965"/>
              <a:gd name="connsiteX18" fmla="*/ 4382948 w 6072759"/>
              <a:gd name="connsiteY18" fmla="*/ 3616982 h 5609965"/>
              <a:gd name="connsiteX19" fmla="*/ 4444006 w 6072759"/>
              <a:gd name="connsiteY19" fmla="*/ 3553338 h 5609965"/>
              <a:gd name="connsiteX20" fmla="*/ 4514964 w 6072759"/>
              <a:gd name="connsiteY20" fmla="*/ 3524408 h 5609965"/>
              <a:gd name="connsiteX21" fmla="*/ 4576845 w 6072759"/>
              <a:gd name="connsiteY21" fmla="*/ 3544245 h 5609965"/>
              <a:gd name="connsiteX22" fmla="*/ 4633781 w 6072759"/>
              <a:gd name="connsiteY22" fmla="*/ 3583920 h 5609965"/>
              <a:gd name="connsiteX23" fmla="*/ 4864809 w 6072759"/>
              <a:gd name="connsiteY23" fmla="*/ 3755842 h 5609965"/>
              <a:gd name="connsiteX24" fmla="*/ 4913489 w 6072759"/>
              <a:gd name="connsiteY24" fmla="*/ 3797967 h 5609965"/>
              <a:gd name="connsiteX25" fmla="*/ 4937417 w 6072759"/>
              <a:gd name="connsiteY25" fmla="*/ 3854798 h 5609965"/>
              <a:gd name="connsiteX26" fmla="*/ 4875533 w 6072759"/>
              <a:gd name="connsiteY26" fmla="*/ 3960778 h 5609965"/>
              <a:gd name="connsiteX27" fmla="*/ 4759195 w 6072759"/>
              <a:gd name="connsiteY27" fmla="*/ 4052287 h 5609965"/>
              <a:gd name="connsiteX28" fmla="*/ 4767753 w 6072759"/>
              <a:gd name="connsiteY28" fmla="*/ 4208003 h 5609965"/>
              <a:gd name="connsiteX29" fmla="*/ 4783641 w 6072759"/>
              <a:gd name="connsiteY29" fmla="*/ 4420910 h 5609965"/>
              <a:gd name="connsiteX30" fmla="*/ 4792197 w 6072759"/>
              <a:gd name="connsiteY30" fmla="*/ 4567481 h 5609965"/>
              <a:gd name="connsiteX31" fmla="*/ 4675861 w 6072759"/>
              <a:gd name="connsiteY31" fmla="*/ 4818941 h 5609965"/>
              <a:gd name="connsiteX32" fmla="*/ 4455557 w 6072759"/>
              <a:gd name="connsiteY32" fmla="*/ 4897343 h 5609965"/>
              <a:gd name="connsiteX33" fmla="*/ 4270734 w 6072759"/>
              <a:gd name="connsiteY33" fmla="*/ 4819699 h 5609965"/>
              <a:gd name="connsiteX34" fmla="*/ 4244330 w 6072759"/>
              <a:gd name="connsiteY34" fmla="*/ 4652846 h 5609965"/>
              <a:gd name="connsiteX35" fmla="*/ 3709664 w 6072759"/>
              <a:gd name="connsiteY35" fmla="*/ 4652846 h 5609965"/>
              <a:gd name="connsiteX36" fmla="*/ 4013302 w 6072759"/>
              <a:gd name="connsiteY36" fmla="*/ 4778399 h 5609965"/>
              <a:gd name="connsiteX37" fmla="*/ 4062808 w 6072759"/>
              <a:gd name="connsiteY37" fmla="*/ 4823829 h 5609965"/>
              <a:gd name="connsiteX38" fmla="*/ 4072709 w 6072759"/>
              <a:gd name="connsiteY38" fmla="*/ 4864304 h 5609965"/>
              <a:gd name="connsiteX39" fmla="*/ 4021552 w 6072759"/>
              <a:gd name="connsiteY39" fmla="*/ 4945251 h 5609965"/>
              <a:gd name="connsiteX40" fmla="*/ 3881286 w 6072759"/>
              <a:gd name="connsiteY40" fmla="*/ 4976639 h 5609965"/>
              <a:gd name="connsiteX41" fmla="*/ 3665934 w 6072759"/>
              <a:gd name="connsiteY41" fmla="*/ 5155054 h 5609965"/>
              <a:gd name="connsiteX42" fmla="*/ 3346618 w 6072759"/>
              <a:gd name="connsiteY42" fmla="*/ 5412765 h 5609965"/>
              <a:gd name="connsiteX43" fmla="*/ 5049633 w 6072759"/>
              <a:gd name="connsiteY43" fmla="*/ 5412765 h 5609965"/>
              <a:gd name="connsiteX44" fmla="*/ 5260857 w 6072759"/>
              <a:gd name="connsiteY44" fmla="*/ 5075759 h 5609965"/>
              <a:gd name="connsiteX45" fmla="*/ 5305413 w 6072759"/>
              <a:gd name="connsiteY45" fmla="*/ 5017939 h 5609965"/>
              <a:gd name="connsiteX46" fmla="*/ 5359869 w 6072759"/>
              <a:gd name="connsiteY46" fmla="*/ 4989855 h 5609965"/>
              <a:gd name="connsiteX47" fmla="*/ 5417627 w 6072759"/>
              <a:gd name="connsiteY47" fmla="*/ 5011331 h 5609965"/>
              <a:gd name="connsiteX48" fmla="*/ 5485285 w 6072759"/>
              <a:gd name="connsiteY48" fmla="*/ 5062543 h 5609965"/>
              <a:gd name="connsiteX49" fmla="*/ 5881335 w 6072759"/>
              <a:gd name="connsiteY49" fmla="*/ 5399549 h 5609965"/>
              <a:gd name="connsiteX50" fmla="*/ 5926717 w 6072759"/>
              <a:gd name="connsiteY50" fmla="*/ 5441483 h 5609965"/>
              <a:gd name="connsiteX51" fmla="*/ 5947345 w 6072759"/>
              <a:gd name="connsiteY51" fmla="*/ 5498129 h 5609965"/>
              <a:gd name="connsiteX52" fmla="*/ 5911865 w 6072759"/>
              <a:gd name="connsiteY52" fmla="*/ 5556407 h 5609965"/>
              <a:gd name="connsiteX53" fmla="*/ 5841729 w 6072759"/>
              <a:gd name="connsiteY53" fmla="*/ 5570360 h 5609965"/>
              <a:gd name="connsiteX54" fmla="*/ 818503 w 6072759"/>
              <a:gd name="connsiteY54" fmla="*/ 5570360 h 5609965"/>
              <a:gd name="connsiteX55" fmla="*/ 372947 w 6072759"/>
              <a:gd name="connsiteY55" fmla="*/ 5580262 h 5609965"/>
              <a:gd name="connsiteX56" fmla="*/ 105613 w 6072759"/>
              <a:gd name="connsiteY56" fmla="*/ 5609965 h 5609965"/>
              <a:gd name="connsiteX57" fmla="*/ 0 w 6072759"/>
              <a:gd name="connsiteY57" fmla="*/ 5373118 h 5609965"/>
              <a:gd name="connsiteX58" fmla="*/ 589949 w 6072759"/>
              <a:gd name="connsiteY58" fmla="*/ 5405332 h 5609965"/>
              <a:gd name="connsiteX59" fmla="*/ 937317 w 6072759"/>
              <a:gd name="connsiteY59" fmla="*/ 5412765 h 5609965"/>
              <a:gd name="connsiteX60" fmla="*/ 2026453 w 6072759"/>
              <a:gd name="connsiteY60" fmla="*/ 5412765 h 5609965"/>
              <a:gd name="connsiteX61" fmla="*/ 1934042 w 6072759"/>
              <a:gd name="connsiteY61" fmla="*/ 5307038 h 5609965"/>
              <a:gd name="connsiteX62" fmla="*/ 1881236 w 6072759"/>
              <a:gd name="connsiteY62" fmla="*/ 5161662 h 5609965"/>
              <a:gd name="connsiteX63" fmla="*/ 1783873 w 6072759"/>
              <a:gd name="connsiteY63" fmla="*/ 4825481 h 5609965"/>
              <a:gd name="connsiteX64" fmla="*/ 1696412 w 6072759"/>
              <a:gd name="connsiteY64" fmla="*/ 4652846 h 5609965"/>
              <a:gd name="connsiteX65" fmla="*/ 1458783 w 6072759"/>
              <a:gd name="connsiteY65" fmla="*/ 4652846 h 5609965"/>
              <a:gd name="connsiteX66" fmla="*/ 1352344 w 6072759"/>
              <a:gd name="connsiteY66" fmla="*/ 4871737 h 5609965"/>
              <a:gd name="connsiteX67" fmla="*/ 1122141 w 6072759"/>
              <a:gd name="connsiteY67" fmla="*/ 4956815 h 5609965"/>
              <a:gd name="connsiteX68" fmla="*/ 943093 w 6072759"/>
              <a:gd name="connsiteY68" fmla="*/ 4889083 h 5609965"/>
              <a:gd name="connsiteX69" fmla="*/ 917515 w 6072759"/>
              <a:gd name="connsiteY69" fmla="*/ 4771792 h 5609965"/>
              <a:gd name="connsiteX70" fmla="*/ 926072 w 6072759"/>
              <a:gd name="connsiteY70" fmla="*/ 4596037 h 5609965"/>
              <a:gd name="connsiteX71" fmla="*/ 941962 w 6072759"/>
              <a:gd name="connsiteY71" fmla="*/ 4289762 h 5609965"/>
              <a:gd name="connsiteX72" fmla="*/ 950519 w 6072759"/>
              <a:gd name="connsiteY72" fmla="*/ 4065510 h 5609965"/>
              <a:gd name="connsiteX73" fmla="*/ 939793 w 6072759"/>
              <a:gd name="connsiteY73" fmla="*/ 3752397 h 5609965"/>
              <a:gd name="connsiteX74" fmla="*/ 904313 w 6072759"/>
              <a:gd name="connsiteY74" fmla="*/ 3517796 h 5609965"/>
              <a:gd name="connsiteX75" fmla="*/ 5102437 w 6072759"/>
              <a:gd name="connsiteY75" fmla="*/ 2805380 h 5609965"/>
              <a:gd name="connsiteX76" fmla="*/ 5164321 w 6072759"/>
              <a:gd name="connsiteY76" fmla="*/ 2828486 h 5609965"/>
              <a:gd name="connsiteX77" fmla="*/ 5221253 w 6072759"/>
              <a:gd name="connsiteY77" fmla="*/ 2871398 h 5609965"/>
              <a:gd name="connsiteX78" fmla="*/ 5564495 w 6072759"/>
              <a:gd name="connsiteY78" fmla="*/ 3181684 h 5609965"/>
              <a:gd name="connsiteX79" fmla="*/ 5606577 w 6072759"/>
              <a:gd name="connsiteY79" fmla="*/ 3231815 h 5609965"/>
              <a:gd name="connsiteX80" fmla="*/ 5623901 w 6072759"/>
              <a:gd name="connsiteY80" fmla="*/ 3286818 h 5609965"/>
              <a:gd name="connsiteX81" fmla="*/ 5589249 w 6072759"/>
              <a:gd name="connsiteY81" fmla="*/ 3341812 h 5609965"/>
              <a:gd name="connsiteX82" fmla="*/ 5524889 w 6072759"/>
              <a:gd name="connsiteY82" fmla="*/ 3352483 h 5609965"/>
              <a:gd name="connsiteX83" fmla="*/ 1042931 w 6072759"/>
              <a:gd name="connsiteY83" fmla="*/ 3352483 h 5609965"/>
              <a:gd name="connsiteX84" fmla="*/ 597375 w 6072759"/>
              <a:gd name="connsiteY84" fmla="*/ 3365709 h 5609965"/>
              <a:gd name="connsiteX85" fmla="*/ 330041 w 6072759"/>
              <a:gd name="connsiteY85" fmla="*/ 3398772 h 5609965"/>
              <a:gd name="connsiteX86" fmla="*/ 224428 w 6072759"/>
              <a:gd name="connsiteY86" fmla="*/ 3155277 h 5609965"/>
              <a:gd name="connsiteX87" fmla="*/ 814377 w 6072759"/>
              <a:gd name="connsiteY87" fmla="*/ 3189937 h 5609965"/>
              <a:gd name="connsiteX88" fmla="*/ 1161746 w 6072759"/>
              <a:gd name="connsiteY88" fmla="*/ 3194888 h 5609965"/>
              <a:gd name="connsiteX89" fmla="*/ 4739393 w 6072759"/>
              <a:gd name="connsiteY89" fmla="*/ 3194888 h 5609965"/>
              <a:gd name="connsiteX90" fmla="*/ 4996825 w 6072759"/>
              <a:gd name="connsiteY90" fmla="*/ 2884602 h 5609965"/>
              <a:gd name="connsiteX91" fmla="*/ 5059533 w 6072759"/>
              <a:gd name="connsiteY91" fmla="*/ 2820234 h 5609965"/>
              <a:gd name="connsiteX92" fmla="*/ 5102437 w 6072759"/>
              <a:gd name="connsiteY92" fmla="*/ 2805380 h 5609965"/>
              <a:gd name="connsiteX93" fmla="*/ 818503 w 6072759"/>
              <a:gd name="connsiteY93" fmla="*/ 1920104 h 5609965"/>
              <a:gd name="connsiteX94" fmla="*/ 818503 w 6072759"/>
              <a:gd name="connsiteY94" fmla="*/ 2521604 h 5609965"/>
              <a:gd name="connsiteX95" fmla="*/ 1379573 w 6072759"/>
              <a:gd name="connsiteY95" fmla="*/ 2521604 h 5609965"/>
              <a:gd name="connsiteX96" fmla="*/ 1379573 w 6072759"/>
              <a:gd name="connsiteY96" fmla="*/ 1920104 h 5609965"/>
              <a:gd name="connsiteX97" fmla="*/ 818503 w 6072759"/>
              <a:gd name="connsiteY97" fmla="*/ 1920104 h 5609965"/>
              <a:gd name="connsiteX98" fmla="*/ 3670059 w 6072759"/>
              <a:gd name="connsiteY98" fmla="*/ 547545 h 5609965"/>
              <a:gd name="connsiteX99" fmla="*/ 3618902 w 6072759"/>
              <a:gd name="connsiteY99" fmla="*/ 550850 h 5609965"/>
              <a:gd name="connsiteX100" fmla="*/ 3557845 w 6072759"/>
              <a:gd name="connsiteY100" fmla="*/ 554155 h 5609965"/>
              <a:gd name="connsiteX101" fmla="*/ 3736892 w 6072759"/>
              <a:gd name="connsiteY101" fmla="*/ 897451 h 5609965"/>
              <a:gd name="connsiteX102" fmla="*/ 4118915 w 6072759"/>
              <a:gd name="connsiteY102" fmla="*/ 1379384 h 5609965"/>
              <a:gd name="connsiteX103" fmla="*/ 4382122 w 6072759"/>
              <a:gd name="connsiteY103" fmla="*/ 847110 h 5609965"/>
              <a:gd name="connsiteX104" fmla="*/ 4481960 w 6072759"/>
              <a:gd name="connsiteY104" fmla="*/ 547545 h 5609965"/>
              <a:gd name="connsiteX105" fmla="*/ 3670059 w 6072759"/>
              <a:gd name="connsiteY105" fmla="*/ 547545 h 5609965"/>
              <a:gd name="connsiteX106" fmla="*/ 4897813 w 6072759"/>
              <a:gd name="connsiteY106" fmla="*/ 65685 h 5609965"/>
              <a:gd name="connsiteX107" fmla="*/ 4947317 w 6072759"/>
              <a:gd name="connsiteY107" fmla="*/ 81362 h 5609965"/>
              <a:gd name="connsiteX108" fmla="*/ 4996825 w 6072759"/>
              <a:gd name="connsiteY108" fmla="*/ 111890 h 5609965"/>
              <a:gd name="connsiteX109" fmla="*/ 5313665 w 6072759"/>
              <a:gd name="connsiteY109" fmla="*/ 349520 h 5609965"/>
              <a:gd name="connsiteX110" fmla="*/ 5355745 w 6072759"/>
              <a:gd name="connsiteY110" fmla="*/ 399851 h 5609965"/>
              <a:gd name="connsiteX111" fmla="*/ 5373073 w 6072759"/>
              <a:gd name="connsiteY111" fmla="*/ 474935 h 5609965"/>
              <a:gd name="connsiteX112" fmla="*/ 5294685 w 6072759"/>
              <a:gd name="connsiteY112" fmla="*/ 578913 h 5609965"/>
              <a:gd name="connsiteX113" fmla="*/ 5043029 w 6072759"/>
              <a:gd name="connsiteY113" fmla="*/ 712599 h 5609965"/>
              <a:gd name="connsiteX114" fmla="*/ 4708037 w 6072759"/>
              <a:gd name="connsiteY114" fmla="*/ 1343915 h 5609965"/>
              <a:gd name="connsiteX115" fmla="*/ 4481960 w 6072759"/>
              <a:gd name="connsiteY115" fmla="*/ 1683193 h 5609965"/>
              <a:gd name="connsiteX116" fmla="*/ 5101613 w 6072759"/>
              <a:gd name="connsiteY116" fmla="*/ 2029347 h 5609965"/>
              <a:gd name="connsiteX117" fmla="*/ 6072759 w 6072759"/>
              <a:gd name="connsiteY117" fmla="*/ 2217549 h 5609965"/>
              <a:gd name="connsiteX118" fmla="*/ 6072759 w 6072759"/>
              <a:gd name="connsiteY118" fmla="*/ 2243988 h 5609965"/>
              <a:gd name="connsiteX119" fmla="*/ 5720441 w 6072759"/>
              <a:gd name="connsiteY119" fmla="*/ 2509019 h 5609965"/>
              <a:gd name="connsiteX120" fmla="*/ 5511689 w 6072759"/>
              <a:gd name="connsiteY120" fmla="*/ 2837872 h 5609965"/>
              <a:gd name="connsiteX121" fmla="*/ 4589225 w 6072759"/>
              <a:gd name="connsiteY121" fmla="*/ 2308309 h 5609965"/>
              <a:gd name="connsiteX122" fmla="*/ 4231129 w 6072759"/>
              <a:gd name="connsiteY122" fmla="*/ 1986203 h 5609965"/>
              <a:gd name="connsiteX123" fmla="*/ 3625503 w 6072759"/>
              <a:gd name="connsiteY123" fmla="*/ 2502948 h 5609965"/>
              <a:gd name="connsiteX124" fmla="*/ 2732742 w 6072759"/>
              <a:gd name="connsiteY124" fmla="*/ 3009769 h 5609965"/>
              <a:gd name="connsiteX125" fmla="*/ 2712939 w 6072759"/>
              <a:gd name="connsiteY125" fmla="*/ 2983323 h 5609965"/>
              <a:gd name="connsiteX126" fmla="*/ 3382098 w 6072759"/>
              <a:gd name="connsiteY126" fmla="*/ 2360302 h 5609965"/>
              <a:gd name="connsiteX127" fmla="*/ 3947294 w 6072759"/>
              <a:gd name="connsiteY127" fmla="*/ 1643535 h 5609965"/>
              <a:gd name="connsiteX128" fmla="*/ 3579298 w 6072759"/>
              <a:gd name="connsiteY128" fmla="*/ 1005344 h 5609965"/>
              <a:gd name="connsiteX129" fmla="*/ 3419228 w 6072759"/>
              <a:gd name="connsiteY129" fmla="*/ 560432 h 5609965"/>
              <a:gd name="connsiteX130" fmla="*/ 3333417 w 6072759"/>
              <a:gd name="connsiteY130" fmla="*/ 572003 h 5609965"/>
              <a:gd name="connsiteX131" fmla="*/ 3247606 w 6072759"/>
              <a:gd name="connsiteY131" fmla="*/ 593493 h 5609965"/>
              <a:gd name="connsiteX132" fmla="*/ 3181598 w 6072759"/>
              <a:gd name="connsiteY132" fmla="*/ 349520 h 5609965"/>
              <a:gd name="connsiteX133" fmla="*/ 3498438 w 6072759"/>
              <a:gd name="connsiteY133" fmla="*/ 381699 h 5609965"/>
              <a:gd name="connsiteX134" fmla="*/ 3736068 w 6072759"/>
              <a:gd name="connsiteY134" fmla="*/ 389125 h 5609965"/>
              <a:gd name="connsiteX135" fmla="*/ 4508363 w 6072759"/>
              <a:gd name="connsiteY135" fmla="*/ 389125 h 5609965"/>
              <a:gd name="connsiteX136" fmla="*/ 4759195 w 6072759"/>
              <a:gd name="connsiteY136" fmla="*/ 158096 h 5609965"/>
              <a:gd name="connsiteX137" fmla="*/ 4828505 w 6072759"/>
              <a:gd name="connsiteY137" fmla="*/ 94563 h 5609965"/>
              <a:gd name="connsiteX138" fmla="*/ 4897813 w 6072759"/>
              <a:gd name="connsiteY138" fmla="*/ 65685 h 5609965"/>
              <a:gd name="connsiteX139" fmla="*/ 2495112 w 6072759"/>
              <a:gd name="connsiteY139" fmla="*/ 89 h 5609965"/>
              <a:gd name="connsiteX140" fmla="*/ 2559470 w 6072759"/>
              <a:gd name="connsiteY140" fmla="*/ 25667 h 5609965"/>
              <a:gd name="connsiteX141" fmla="*/ 2613927 w 6072759"/>
              <a:gd name="connsiteY141" fmla="*/ 66097 h 5609965"/>
              <a:gd name="connsiteX142" fmla="*/ 2897762 w 6072759"/>
              <a:gd name="connsiteY142" fmla="*/ 330130 h 5609965"/>
              <a:gd name="connsiteX143" fmla="*/ 2937368 w 6072759"/>
              <a:gd name="connsiteY143" fmla="*/ 372051 h 5609965"/>
              <a:gd name="connsiteX144" fmla="*/ 2957170 w 6072759"/>
              <a:gd name="connsiteY144" fmla="*/ 428695 h 5609965"/>
              <a:gd name="connsiteX145" fmla="*/ 2922516 w 6072759"/>
              <a:gd name="connsiteY145" fmla="*/ 489435 h 5609965"/>
              <a:gd name="connsiteX146" fmla="*/ 2858158 w 6072759"/>
              <a:gd name="connsiteY146" fmla="*/ 500926 h 5609965"/>
              <a:gd name="connsiteX147" fmla="*/ 1874634 w 6072759"/>
              <a:gd name="connsiteY147" fmla="*/ 500926 h 5609965"/>
              <a:gd name="connsiteX148" fmla="*/ 1874634 w 6072759"/>
              <a:gd name="connsiteY148" fmla="*/ 990213 h 5609965"/>
              <a:gd name="connsiteX149" fmla="*/ 2336692 w 6072759"/>
              <a:gd name="connsiteY149" fmla="*/ 990213 h 5609965"/>
              <a:gd name="connsiteX150" fmla="*/ 2495112 w 6072759"/>
              <a:gd name="connsiteY150" fmla="*/ 824912 h 5609965"/>
              <a:gd name="connsiteX151" fmla="*/ 2538843 w 6072759"/>
              <a:gd name="connsiteY151" fmla="*/ 779455 h 5609965"/>
              <a:gd name="connsiteX152" fmla="*/ 2587524 w 6072759"/>
              <a:gd name="connsiteY152" fmla="*/ 758793 h 5609965"/>
              <a:gd name="connsiteX153" fmla="*/ 2633729 w 6072759"/>
              <a:gd name="connsiteY153" fmla="*/ 772017 h 5609965"/>
              <a:gd name="connsiteX154" fmla="*/ 2679935 w 6072759"/>
              <a:gd name="connsiteY154" fmla="*/ 805076 h 5609965"/>
              <a:gd name="connsiteX155" fmla="*/ 2910964 w 6072759"/>
              <a:gd name="connsiteY155" fmla="*/ 983601 h 5609965"/>
              <a:gd name="connsiteX156" fmla="*/ 2947268 w 6072759"/>
              <a:gd name="connsiteY156" fmla="*/ 1022217 h 5609965"/>
              <a:gd name="connsiteX157" fmla="*/ 2963770 w 6072759"/>
              <a:gd name="connsiteY157" fmla="*/ 1075576 h 5609965"/>
              <a:gd name="connsiteX158" fmla="*/ 2957995 w 6072759"/>
              <a:gd name="connsiteY158" fmla="*/ 1117443 h 5609965"/>
              <a:gd name="connsiteX159" fmla="*/ 2937368 w 6072759"/>
              <a:gd name="connsiteY159" fmla="*/ 1154418 h 5609965"/>
              <a:gd name="connsiteX160" fmla="*/ 2874659 w 6072759"/>
              <a:gd name="connsiteY160" fmla="*/ 1217210 h 5609965"/>
              <a:gd name="connsiteX161" fmla="*/ 2811952 w 6072759"/>
              <a:gd name="connsiteY161" fmla="*/ 1280002 h 5609965"/>
              <a:gd name="connsiteX162" fmla="*/ 2819378 w 6072759"/>
              <a:gd name="connsiteY162" fmla="*/ 1694419 h 5609965"/>
              <a:gd name="connsiteX163" fmla="*/ 2811952 w 6072759"/>
              <a:gd name="connsiteY163" fmla="*/ 1939934 h 5609965"/>
              <a:gd name="connsiteX164" fmla="*/ 2710464 w 6072759"/>
              <a:gd name="connsiteY164" fmla="*/ 2101050 h 5609965"/>
              <a:gd name="connsiteX165" fmla="*/ 2514914 w 6072759"/>
              <a:gd name="connsiteY165" fmla="*/ 2158060 h 5609965"/>
              <a:gd name="connsiteX166" fmla="*/ 2344118 w 6072759"/>
              <a:gd name="connsiteY166" fmla="*/ 2083699 h 5609965"/>
              <a:gd name="connsiteX167" fmla="*/ 2316890 w 6072759"/>
              <a:gd name="connsiteY167" fmla="*/ 1920104 h 5609965"/>
              <a:gd name="connsiteX168" fmla="*/ 1874634 w 6072759"/>
              <a:gd name="connsiteY168" fmla="*/ 1920104 h 5609965"/>
              <a:gd name="connsiteX169" fmla="*/ 1874634 w 6072759"/>
              <a:gd name="connsiteY169" fmla="*/ 2521604 h 5609965"/>
              <a:gd name="connsiteX170" fmla="*/ 2316890 w 6072759"/>
              <a:gd name="connsiteY170" fmla="*/ 2521604 h 5609965"/>
              <a:gd name="connsiteX171" fmla="*/ 2481910 w 6072759"/>
              <a:gd name="connsiteY171" fmla="*/ 2316697 h 5609965"/>
              <a:gd name="connsiteX172" fmla="*/ 2539668 w 6072759"/>
              <a:gd name="connsiteY172" fmla="*/ 2252251 h 5609965"/>
              <a:gd name="connsiteX173" fmla="*/ 2587524 w 6072759"/>
              <a:gd name="connsiteY173" fmla="*/ 2237379 h 5609965"/>
              <a:gd name="connsiteX174" fmla="*/ 2649406 w 6072759"/>
              <a:gd name="connsiteY174" fmla="*/ 2260513 h 5609965"/>
              <a:gd name="connsiteX175" fmla="*/ 2706338 w 6072759"/>
              <a:gd name="connsiteY175" fmla="*/ 2303478 h 5609965"/>
              <a:gd name="connsiteX176" fmla="*/ 2930766 w 6072759"/>
              <a:gd name="connsiteY176" fmla="*/ 2508384 h 5609965"/>
              <a:gd name="connsiteX177" fmla="*/ 2967896 w 6072759"/>
              <a:gd name="connsiteY177" fmla="*/ 2552783 h 5609965"/>
              <a:gd name="connsiteX178" fmla="*/ 2990174 w 6072759"/>
              <a:gd name="connsiteY178" fmla="*/ 2606967 h 5609965"/>
              <a:gd name="connsiteX179" fmla="*/ 2955520 w 6072759"/>
              <a:gd name="connsiteY179" fmla="*/ 2670170 h 5609965"/>
              <a:gd name="connsiteX180" fmla="*/ 2891162 w 6072759"/>
              <a:gd name="connsiteY180" fmla="*/ 2679198 h 5609965"/>
              <a:gd name="connsiteX181" fmla="*/ 818503 w 6072759"/>
              <a:gd name="connsiteY181" fmla="*/ 2679198 h 5609965"/>
              <a:gd name="connsiteX182" fmla="*/ 820978 w 6072759"/>
              <a:gd name="connsiteY182" fmla="*/ 2800683 h 5609965"/>
              <a:gd name="connsiteX183" fmla="*/ 798700 w 6072759"/>
              <a:gd name="connsiteY183" fmla="*/ 2857707 h 5609965"/>
              <a:gd name="connsiteX184" fmla="*/ 666684 w 6072759"/>
              <a:gd name="connsiteY184" fmla="*/ 2985802 h 5609965"/>
              <a:gd name="connsiteX185" fmla="*/ 495062 w 6072759"/>
              <a:gd name="connsiteY185" fmla="*/ 3029603 h 5609965"/>
              <a:gd name="connsiteX186" fmla="*/ 359745 w 6072759"/>
              <a:gd name="connsiteY186" fmla="*/ 2984976 h 5609965"/>
              <a:gd name="connsiteX187" fmla="*/ 303638 w 6072759"/>
              <a:gd name="connsiteY187" fmla="*/ 2831261 h 5609965"/>
              <a:gd name="connsiteX188" fmla="*/ 313539 w 6072759"/>
              <a:gd name="connsiteY188" fmla="*/ 2639247 h 5609965"/>
              <a:gd name="connsiteX189" fmla="*/ 323441 w 6072759"/>
              <a:gd name="connsiteY189" fmla="*/ 2442285 h 5609965"/>
              <a:gd name="connsiteX190" fmla="*/ 332517 w 6072759"/>
              <a:gd name="connsiteY190" fmla="*/ 2091306 h 5609965"/>
              <a:gd name="connsiteX191" fmla="*/ 333110 w 6072759"/>
              <a:gd name="connsiteY191" fmla="*/ 1886973 h 5609965"/>
              <a:gd name="connsiteX192" fmla="*/ 320328 w 6072759"/>
              <a:gd name="connsiteY192" fmla="*/ 1888021 h 5609965"/>
              <a:gd name="connsiteX193" fmla="*/ 534088 w 6072759"/>
              <a:gd name="connsiteY193" fmla="*/ 1908816 h 5609965"/>
              <a:gd name="connsiteX194" fmla="*/ 862626 w 6072759"/>
              <a:gd name="connsiteY194" fmla="*/ 1781596 h 5609965"/>
              <a:gd name="connsiteX195" fmla="*/ 880194 w 6072759"/>
              <a:gd name="connsiteY195" fmla="*/ 1762509 h 5609965"/>
              <a:gd name="connsiteX196" fmla="*/ 2316890 w 6072759"/>
              <a:gd name="connsiteY196" fmla="*/ 1762509 h 5609965"/>
              <a:gd name="connsiteX197" fmla="*/ 2316890 w 6072759"/>
              <a:gd name="connsiteY197" fmla="*/ 1147807 h 5609965"/>
              <a:gd name="connsiteX198" fmla="*/ 941666 w 6072759"/>
              <a:gd name="connsiteY198" fmla="*/ 1147807 h 5609965"/>
              <a:gd name="connsiteX199" fmla="*/ 903129 w 6072759"/>
              <a:gd name="connsiteY199" fmla="*/ 1073650 h 5609965"/>
              <a:gd name="connsiteX200" fmla="*/ 844841 w 6072759"/>
              <a:gd name="connsiteY200" fmla="*/ 990213 h 5609965"/>
              <a:gd name="connsiteX201" fmla="*/ 1379573 w 6072759"/>
              <a:gd name="connsiteY201" fmla="*/ 990213 h 5609965"/>
              <a:gd name="connsiteX202" fmla="*/ 1379573 w 6072759"/>
              <a:gd name="connsiteY202" fmla="*/ 500926 h 5609965"/>
              <a:gd name="connsiteX203" fmla="*/ 818503 w 6072759"/>
              <a:gd name="connsiteY203" fmla="*/ 500926 h 5609965"/>
              <a:gd name="connsiteX204" fmla="*/ 818503 w 6072759"/>
              <a:gd name="connsiteY204" fmla="*/ 952510 h 5609965"/>
              <a:gd name="connsiteX205" fmla="*/ 809137 w 6072759"/>
              <a:gd name="connsiteY205" fmla="*/ 939103 h 5609965"/>
              <a:gd name="connsiteX206" fmla="*/ 401104 w 6072759"/>
              <a:gd name="connsiteY206" fmla="*/ 614289 h 5609965"/>
              <a:gd name="connsiteX207" fmla="*/ 327878 w 6072759"/>
              <a:gd name="connsiteY207" fmla="*/ 576141 h 5609965"/>
              <a:gd name="connsiteX208" fmla="*/ 325632 w 6072759"/>
              <a:gd name="connsiteY208" fmla="*/ 496979 h 5609965"/>
              <a:gd name="connsiteX209" fmla="*/ 290436 w 6072759"/>
              <a:gd name="connsiteY209" fmla="*/ 6690 h 5609965"/>
              <a:gd name="connsiteX210" fmla="*/ 844906 w 6072759"/>
              <a:gd name="connsiteY210" fmla="*/ 343332 h 5609965"/>
              <a:gd name="connsiteX211" fmla="*/ 2184873 w 6072759"/>
              <a:gd name="connsiteY211" fmla="*/ 343332 h 5609965"/>
              <a:gd name="connsiteX212" fmla="*/ 2396100 w 6072759"/>
              <a:gd name="connsiteY212" fmla="*/ 79299 h 5609965"/>
              <a:gd name="connsiteX213" fmla="*/ 2453032 w 6072759"/>
              <a:gd name="connsiteY213" fmla="*/ 14941 h 5609965"/>
              <a:gd name="connsiteX214" fmla="*/ 2495112 w 6072759"/>
              <a:gd name="connsiteY214" fmla="*/ 89 h 5609965"/>
              <a:gd name="connsiteX0" fmla="*/ 1854832 w 6072759"/>
              <a:gd name="connsiteY0" fmla="*/ 4652846 h 5609965"/>
              <a:gd name="connsiteX1" fmla="*/ 2093440 w 6072759"/>
              <a:gd name="connsiteY1" fmla="*/ 4764693 h 5609965"/>
              <a:gd name="connsiteX2" fmla="*/ 2329113 w 6072759"/>
              <a:gd name="connsiteY2" fmla="*/ 4935278 h 5609965"/>
              <a:gd name="connsiteX3" fmla="*/ 2435705 w 6072759"/>
              <a:gd name="connsiteY3" fmla="*/ 5174878 h 5609965"/>
              <a:gd name="connsiteX4" fmla="*/ 2423328 w 6072759"/>
              <a:gd name="connsiteY4" fmla="*/ 5266564 h 5609965"/>
              <a:gd name="connsiteX5" fmla="*/ 2336692 w 6072759"/>
              <a:gd name="connsiteY5" fmla="*/ 5412765 h 5609965"/>
              <a:gd name="connsiteX6" fmla="*/ 3155194 w 6072759"/>
              <a:gd name="connsiteY6" fmla="*/ 5412765 h 5609965"/>
              <a:gd name="connsiteX7" fmla="*/ 3356520 w 6072759"/>
              <a:gd name="connsiteY7" fmla="*/ 4936165 h 5609965"/>
              <a:gd name="connsiteX8" fmla="*/ 3419228 w 6072759"/>
              <a:gd name="connsiteY8" fmla="*/ 4652846 h 5609965"/>
              <a:gd name="connsiteX9" fmla="*/ 1854832 w 6072759"/>
              <a:gd name="connsiteY9" fmla="*/ 4652846 h 5609965"/>
              <a:gd name="connsiteX10" fmla="*/ 1458783 w 6072759"/>
              <a:gd name="connsiteY10" fmla="*/ 3979561 h 5609965"/>
              <a:gd name="connsiteX11" fmla="*/ 1458783 w 6072759"/>
              <a:gd name="connsiteY11" fmla="*/ 4495251 h 5609965"/>
              <a:gd name="connsiteX12" fmla="*/ 4250932 w 6072759"/>
              <a:gd name="connsiteY12" fmla="*/ 4495251 h 5609965"/>
              <a:gd name="connsiteX13" fmla="*/ 4250932 w 6072759"/>
              <a:gd name="connsiteY13" fmla="*/ 3979561 h 5609965"/>
              <a:gd name="connsiteX14" fmla="*/ 1458783 w 6072759"/>
              <a:gd name="connsiteY14" fmla="*/ 3979561 h 5609965"/>
              <a:gd name="connsiteX15" fmla="*/ 904313 w 6072759"/>
              <a:gd name="connsiteY15" fmla="*/ 3517796 h 5609965"/>
              <a:gd name="connsiteX16" fmla="*/ 1491787 w 6072759"/>
              <a:gd name="connsiteY16" fmla="*/ 3821967 h 5609965"/>
              <a:gd name="connsiteX17" fmla="*/ 4217928 w 6072759"/>
              <a:gd name="connsiteY17" fmla="*/ 3821967 h 5609965"/>
              <a:gd name="connsiteX18" fmla="*/ 4382948 w 6072759"/>
              <a:gd name="connsiteY18" fmla="*/ 3616982 h 5609965"/>
              <a:gd name="connsiteX19" fmla="*/ 4444006 w 6072759"/>
              <a:gd name="connsiteY19" fmla="*/ 3553338 h 5609965"/>
              <a:gd name="connsiteX20" fmla="*/ 4514964 w 6072759"/>
              <a:gd name="connsiteY20" fmla="*/ 3524408 h 5609965"/>
              <a:gd name="connsiteX21" fmla="*/ 4576845 w 6072759"/>
              <a:gd name="connsiteY21" fmla="*/ 3544245 h 5609965"/>
              <a:gd name="connsiteX22" fmla="*/ 4633781 w 6072759"/>
              <a:gd name="connsiteY22" fmla="*/ 3583920 h 5609965"/>
              <a:gd name="connsiteX23" fmla="*/ 4864809 w 6072759"/>
              <a:gd name="connsiteY23" fmla="*/ 3755842 h 5609965"/>
              <a:gd name="connsiteX24" fmla="*/ 4913489 w 6072759"/>
              <a:gd name="connsiteY24" fmla="*/ 3797967 h 5609965"/>
              <a:gd name="connsiteX25" fmla="*/ 4937417 w 6072759"/>
              <a:gd name="connsiteY25" fmla="*/ 3854798 h 5609965"/>
              <a:gd name="connsiteX26" fmla="*/ 4875533 w 6072759"/>
              <a:gd name="connsiteY26" fmla="*/ 3960778 h 5609965"/>
              <a:gd name="connsiteX27" fmla="*/ 4759195 w 6072759"/>
              <a:gd name="connsiteY27" fmla="*/ 4052287 h 5609965"/>
              <a:gd name="connsiteX28" fmla="*/ 4767753 w 6072759"/>
              <a:gd name="connsiteY28" fmla="*/ 4208003 h 5609965"/>
              <a:gd name="connsiteX29" fmla="*/ 4783641 w 6072759"/>
              <a:gd name="connsiteY29" fmla="*/ 4420910 h 5609965"/>
              <a:gd name="connsiteX30" fmla="*/ 4792197 w 6072759"/>
              <a:gd name="connsiteY30" fmla="*/ 4567481 h 5609965"/>
              <a:gd name="connsiteX31" fmla="*/ 4675861 w 6072759"/>
              <a:gd name="connsiteY31" fmla="*/ 4818941 h 5609965"/>
              <a:gd name="connsiteX32" fmla="*/ 4455557 w 6072759"/>
              <a:gd name="connsiteY32" fmla="*/ 4897343 h 5609965"/>
              <a:gd name="connsiteX33" fmla="*/ 4270734 w 6072759"/>
              <a:gd name="connsiteY33" fmla="*/ 4819699 h 5609965"/>
              <a:gd name="connsiteX34" fmla="*/ 4244330 w 6072759"/>
              <a:gd name="connsiteY34" fmla="*/ 4652846 h 5609965"/>
              <a:gd name="connsiteX35" fmla="*/ 3709664 w 6072759"/>
              <a:gd name="connsiteY35" fmla="*/ 4652846 h 5609965"/>
              <a:gd name="connsiteX36" fmla="*/ 4013302 w 6072759"/>
              <a:gd name="connsiteY36" fmla="*/ 4778399 h 5609965"/>
              <a:gd name="connsiteX37" fmla="*/ 4062808 w 6072759"/>
              <a:gd name="connsiteY37" fmla="*/ 4823829 h 5609965"/>
              <a:gd name="connsiteX38" fmla="*/ 4072709 w 6072759"/>
              <a:gd name="connsiteY38" fmla="*/ 4864304 h 5609965"/>
              <a:gd name="connsiteX39" fmla="*/ 4021552 w 6072759"/>
              <a:gd name="connsiteY39" fmla="*/ 4945251 h 5609965"/>
              <a:gd name="connsiteX40" fmla="*/ 3881286 w 6072759"/>
              <a:gd name="connsiteY40" fmla="*/ 4976639 h 5609965"/>
              <a:gd name="connsiteX41" fmla="*/ 3665934 w 6072759"/>
              <a:gd name="connsiteY41" fmla="*/ 5155054 h 5609965"/>
              <a:gd name="connsiteX42" fmla="*/ 3346618 w 6072759"/>
              <a:gd name="connsiteY42" fmla="*/ 5412765 h 5609965"/>
              <a:gd name="connsiteX43" fmla="*/ 5049633 w 6072759"/>
              <a:gd name="connsiteY43" fmla="*/ 5412765 h 5609965"/>
              <a:gd name="connsiteX44" fmla="*/ 5260857 w 6072759"/>
              <a:gd name="connsiteY44" fmla="*/ 5075759 h 5609965"/>
              <a:gd name="connsiteX45" fmla="*/ 5305413 w 6072759"/>
              <a:gd name="connsiteY45" fmla="*/ 5017939 h 5609965"/>
              <a:gd name="connsiteX46" fmla="*/ 5359869 w 6072759"/>
              <a:gd name="connsiteY46" fmla="*/ 4989855 h 5609965"/>
              <a:gd name="connsiteX47" fmla="*/ 5417627 w 6072759"/>
              <a:gd name="connsiteY47" fmla="*/ 5011331 h 5609965"/>
              <a:gd name="connsiteX48" fmla="*/ 5485285 w 6072759"/>
              <a:gd name="connsiteY48" fmla="*/ 5062543 h 5609965"/>
              <a:gd name="connsiteX49" fmla="*/ 5881335 w 6072759"/>
              <a:gd name="connsiteY49" fmla="*/ 5399549 h 5609965"/>
              <a:gd name="connsiteX50" fmla="*/ 5926717 w 6072759"/>
              <a:gd name="connsiteY50" fmla="*/ 5441483 h 5609965"/>
              <a:gd name="connsiteX51" fmla="*/ 5947345 w 6072759"/>
              <a:gd name="connsiteY51" fmla="*/ 5498129 h 5609965"/>
              <a:gd name="connsiteX52" fmla="*/ 5911865 w 6072759"/>
              <a:gd name="connsiteY52" fmla="*/ 5556407 h 5609965"/>
              <a:gd name="connsiteX53" fmla="*/ 5841729 w 6072759"/>
              <a:gd name="connsiteY53" fmla="*/ 5570360 h 5609965"/>
              <a:gd name="connsiteX54" fmla="*/ 818503 w 6072759"/>
              <a:gd name="connsiteY54" fmla="*/ 5570360 h 5609965"/>
              <a:gd name="connsiteX55" fmla="*/ 372947 w 6072759"/>
              <a:gd name="connsiteY55" fmla="*/ 5580262 h 5609965"/>
              <a:gd name="connsiteX56" fmla="*/ 105613 w 6072759"/>
              <a:gd name="connsiteY56" fmla="*/ 5609965 h 5609965"/>
              <a:gd name="connsiteX57" fmla="*/ 0 w 6072759"/>
              <a:gd name="connsiteY57" fmla="*/ 5373118 h 5609965"/>
              <a:gd name="connsiteX58" fmla="*/ 589949 w 6072759"/>
              <a:gd name="connsiteY58" fmla="*/ 5405332 h 5609965"/>
              <a:gd name="connsiteX59" fmla="*/ 937317 w 6072759"/>
              <a:gd name="connsiteY59" fmla="*/ 5412765 h 5609965"/>
              <a:gd name="connsiteX60" fmla="*/ 2026453 w 6072759"/>
              <a:gd name="connsiteY60" fmla="*/ 5412765 h 5609965"/>
              <a:gd name="connsiteX61" fmla="*/ 1934042 w 6072759"/>
              <a:gd name="connsiteY61" fmla="*/ 5307038 h 5609965"/>
              <a:gd name="connsiteX62" fmla="*/ 1881236 w 6072759"/>
              <a:gd name="connsiteY62" fmla="*/ 5161662 h 5609965"/>
              <a:gd name="connsiteX63" fmla="*/ 1783873 w 6072759"/>
              <a:gd name="connsiteY63" fmla="*/ 4825481 h 5609965"/>
              <a:gd name="connsiteX64" fmla="*/ 1696412 w 6072759"/>
              <a:gd name="connsiteY64" fmla="*/ 4652846 h 5609965"/>
              <a:gd name="connsiteX65" fmla="*/ 1458783 w 6072759"/>
              <a:gd name="connsiteY65" fmla="*/ 4652846 h 5609965"/>
              <a:gd name="connsiteX66" fmla="*/ 1352344 w 6072759"/>
              <a:gd name="connsiteY66" fmla="*/ 4871737 h 5609965"/>
              <a:gd name="connsiteX67" fmla="*/ 1122141 w 6072759"/>
              <a:gd name="connsiteY67" fmla="*/ 4956815 h 5609965"/>
              <a:gd name="connsiteX68" fmla="*/ 943093 w 6072759"/>
              <a:gd name="connsiteY68" fmla="*/ 4889083 h 5609965"/>
              <a:gd name="connsiteX69" fmla="*/ 917515 w 6072759"/>
              <a:gd name="connsiteY69" fmla="*/ 4771792 h 5609965"/>
              <a:gd name="connsiteX70" fmla="*/ 926072 w 6072759"/>
              <a:gd name="connsiteY70" fmla="*/ 4596037 h 5609965"/>
              <a:gd name="connsiteX71" fmla="*/ 941962 w 6072759"/>
              <a:gd name="connsiteY71" fmla="*/ 4289762 h 5609965"/>
              <a:gd name="connsiteX72" fmla="*/ 950519 w 6072759"/>
              <a:gd name="connsiteY72" fmla="*/ 4065510 h 5609965"/>
              <a:gd name="connsiteX73" fmla="*/ 939793 w 6072759"/>
              <a:gd name="connsiteY73" fmla="*/ 3752397 h 5609965"/>
              <a:gd name="connsiteX74" fmla="*/ 904313 w 6072759"/>
              <a:gd name="connsiteY74" fmla="*/ 3517796 h 5609965"/>
              <a:gd name="connsiteX75" fmla="*/ 5102437 w 6072759"/>
              <a:gd name="connsiteY75" fmla="*/ 2805380 h 5609965"/>
              <a:gd name="connsiteX76" fmla="*/ 5164321 w 6072759"/>
              <a:gd name="connsiteY76" fmla="*/ 2828486 h 5609965"/>
              <a:gd name="connsiteX77" fmla="*/ 5221253 w 6072759"/>
              <a:gd name="connsiteY77" fmla="*/ 2871398 h 5609965"/>
              <a:gd name="connsiteX78" fmla="*/ 5564495 w 6072759"/>
              <a:gd name="connsiteY78" fmla="*/ 3181684 h 5609965"/>
              <a:gd name="connsiteX79" fmla="*/ 5606577 w 6072759"/>
              <a:gd name="connsiteY79" fmla="*/ 3231815 h 5609965"/>
              <a:gd name="connsiteX80" fmla="*/ 5623901 w 6072759"/>
              <a:gd name="connsiteY80" fmla="*/ 3286818 h 5609965"/>
              <a:gd name="connsiteX81" fmla="*/ 5589249 w 6072759"/>
              <a:gd name="connsiteY81" fmla="*/ 3341812 h 5609965"/>
              <a:gd name="connsiteX82" fmla="*/ 5524889 w 6072759"/>
              <a:gd name="connsiteY82" fmla="*/ 3352483 h 5609965"/>
              <a:gd name="connsiteX83" fmla="*/ 1042931 w 6072759"/>
              <a:gd name="connsiteY83" fmla="*/ 3352483 h 5609965"/>
              <a:gd name="connsiteX84" fmla="*/ 597375 w 6072759"/>
              <a:gd name="connsiteY84" fmla="*/ 3365709 h 5609965"/>
              <a:gd name="connsiteX85" fmla="*/ 330041 w 6072759"/>
              <a:gd name="connsiteY85" fmla="*/ 3398772 h 5609965"/>
              <a:gd name="connsiteX86" fmla="*/ 224428 w 6072759"/>
              <a:gd name="connsiteY86" fmla="*/ 3155277 h 5609965"/>
              <a:gd name="connsiteX87" fmla="*/ 814377 w 6072759"/>
              <a:gd name="connsiteY87" fmla="*/ 3189937 h 5609965"/>
              <a:gd name="connsiteX88" fmla="*/ 1161746 w 6072759"/>
              <a:gd name="connsiteY88" fmla="*/ 3194888 h 5609965"/>
              <a:gd name="connsiteX89" fmla="*/ 4739393 w 6072759"/>
              <a:gd name="connsiteY89" fmla="*/ 3194888 h 5609965"/>
              <a:gd name="connsiteX90" fmla="*/ 4996825 w 6072759"/>
              <a:gd name="connsiteY90" fmla="*/ 2884602 h 5609965"/>
              <a:gd name="connsiteX91" fmla="*/ 5059533 w 6072759"/>
              <a:gd name="connsiteY91" fmla="*/ 2820234 h 5609965"/>
              <a:gd name="connsiteX92" fmla="*/ 5102437 w 6072759"/>
              <a:gd name="connsiteY92" fmla="*/ 2805380 h 5609965"/>
              <a:gd name="connsiteX93" fmla="*/ 818503 w 6072759"/>
              <a:gd name="connsiteY93" fmla="*/ 1920104 h 5609965"/>
              <a:gd name="connsiteX94" fmla="*/ 818503 w 6072759"/>
              <a:gd name="connsiteY94" fmla="*/ 2521604 h 5609965"/>
              <a:gd name="connsiteX95" fmla="*/ 1379573 w 6072759"/>
              <a:gd name="connsiteY95" fmla="*/ 2521604 h 5609965"/>
              <a:gd name="connsiteX96" fmla="*/ 1379573 w 6072759"/>
              <a:gd name="connsiteY96" fmla="*/ 1920104 h 5609965"/>
              <a:gd name="connsiteX97" fmla="*/ 818503 w 6072759"/>
              <a:gd name="connsiteY97" fmla="*/ 1920104 h 5609965"/>
              <a:gd name="connsiteX98" fmla="*/ 3670059 w 6072759"/>
              <a:gd name="connsiteY98" fmla="*/ 547545 h 5609965"/>
              <a:gd name="connsiteX99" fmla="*/ 3618902 w 6072759"/>
              <a:gd name="connsiteY99" fmla="*/ 550850 h 5609965"/>
              <a:gd name="connsiteX100" fmla="*/ 3557845 w 6072759"/>
              <a:gd name="connsiteY100" fmla="*/ 554155 h 5609965"/>
              <a:gd name="connsiteX101" fmla="*/ 3736892 w 6072759"/>
              <a:gd name="connsiteY101" fmla="*/ 897451 h 5609965"/>
              <a:gd name="connsiteX102" fmla="*/ 4118915 w 6072759"/>
              <a:gd name="connsiteY102" fmla="*/ 1379384 h 5609965"/>
              <a:gd name="connsiteX103" fmla="*/ 4382122 w 6072759"/>
              <a:gd name="connsiteY103" fmla="*/ 847110 h 5609965"/>
              <a:gd name="connsiteX104" fmla="*/ 4481960 w 6072759"/>
              <a:gd name="connsiteY104" fmla="*/ 547545 h 5609965"/>
              <a:gd name="connsiteX105" fmla="*/ 3670059 w 6072759"/>
              <a:gd name="connsiteY105" fmla="*/ 547545 h 5609965"/>
              <a:gd name="connsiteX106" fmla="*/ 4897813 w 6072759"/>
              <a:gd name="connsiteY106" fmla="*/ 65685 h 5609965"/>
              <a:gd name="connsiteX107" fmla="*/ 4947317 w 6072759"/>
              <a:gd name="connsiteY107" fmla="*/ 81362 h 5609965"/>
              <a:gd name="connsiteX108" fmla="*/ 4996825 w 6072759"/>
              <a:gd name="connsiteY108" fmla="*/ 111890 h 5609965"/>
              <a:gd name="connsiteX109" fmla="*/ 5313665 w 6072759"/>
              <a:gd name="connsiteY109" fmla="*/ 349520 h 5609965"/>
              <a:gd name="connsiteX110" fmla="*/ 5355745 w 6072759"/>
              <a:gd name="connsiteY110" fmla="*/ 399851 h 5609965"/>
              <a:gd name="connsiteX111" fmla="*/ 5373073 w 6072759"/>
              <a:gd name="connsiteY111" fmla="*/ 474935 h 5609965"/>
              <a:gd name="connsiteX112" fmla="*/ 5294685 w 6072759"/>
              <a:gd name="connsiteY112" fmla="*/ 578913 h 5609965"/>
              <a:gd name="connsiteX113" fmla="*/ 5043029 w 6072759"/>
              <a:gd name="connsiteY113" fmla="*/ 712599 h 5609965"/>
              <a:gd name="connsiteX114" fmla="*/ 4708037 w 6072759"/>
              <a:gd name="connsiteY114" fmla="*/ 1343915 h 5609965"/>
              <a:gd name="connsiteX115" fmla="*/ 4481960 w 6072759"/>
              <a:gd name="connsiteY115" fmla="*/ 1683193 h 5609965"/>
              <a:gd name="connsiteX116" fmla="*/ 5101613 w 6072759"/>
              <a:gd name="connsiteY116" fmla="*/ 2029347 h 5609965"/>
              <a:gd name="connsiteX117" fmla="*/ 6072759 w 6072759"/>
              <a:gd name="connsiteY117" fmla="*/ 2217549 h 5609965"/>
              <a:gd name="connsiteX118" fmla="*/ 6072759 w 6072759"/>
              <a:gd name="connsiteY118" fmla="*/ 2243988 h 5609965"/>
              <a:gd name="connsiteX119" fmla="*/ 5720441 w 6072759"/>
              <a:gd name="connsiteY119" fmla="*/ 2509019 h 5609965"/>
              <a:gd name="connsiteX120" fmla="*/ 5511689 w 6072759"/>
              <a:gd name="connsiteY120" fmla="*/ 2837872 h 5609965"/>
              <a:gd name="connsiteX121" fmla="*/ 4589225 w 6072759"/>
              <a:gd name="connsiteY121" fmla="*/ 2308309 h 5609965"/>
              <a:gd name="connsiteX122" fmla="*/ 4231129 w 6072759"/>
              <a:gd name="connsiteY122" fmla="*/ 1986203 h 5609965"/>
              <a:gd name="connsiteX123" fmla="*/ 3625503 w 6072759"/>
              <a:gd name="connsiteY123" fmla="*/ 2502948 h 5609965"/>
              <a:gd name="connsiteX124" fmla="*/ 2732742 w 6072759"/>
              <a:gd name="connsiteY124" fmla="*/ 3009769 h 5609965"/>
              <a:gd name="connsiteX125" fmla="*/ 2712939 w 6072759"/>
              <a:gd name="connsiteY125" fmla="*/ 2983323 h 5609965"/>
              <a:gd name="connsiteX126" fmla="*/ 3382098 w 6072759"/>
              <a:gd name="connsiteY126" fmla="*/ 2360302 h 5609965"/>
              <a:gd name="connsiteX127" fmla="*/ 3947294 w 6072759"/>
              <a:gd name="connsiteY127" fmla="*/ 1643535 h 5609965"/>
              <a:gd name="connsiteX128" fmla="*/ 3579298 w 6072759"/>
              <a:gd name="connsiteY128" fmla="*/ 1005344 h 5609965"/>
              <a:gd name="connsiteX129" fmla="*/ 3419228 w 6072759"/>
              <a:gd name="connsiteY129" fmla="*/ 560432 h 5609965"/>
              <a:gd name="connsiteX130" fmla="*/ 3333417 w 6072759"/>
              <a:gd name="connsiteY130" fmla="*/ 572003 h 5609965"/>
              <a:gd name="connsiteX131" fmla="*/ 3247606 w 6072759"/>
              <a:gd name="connsiteY131" fmla="*/ 593493 h 5609965"/>
              <a:gd name="connsiteX132" fmla="*/ 3181598 w 6072759"/>
              <a:gd name="connsiteY132" fmla="*/ 349520 h 5609965"/>
              <a:gd name="connsiteX133" fmla="*/ 3498438 w 6072759"/>
              <a:gd name="connsiteY133" fmla="*/ 381699 h 5609965"/>
              <a:gd name="connsiteX134" fmla="*/ 3736068 w 6072759"/>
              <a:gd name="connsiteY134" fmla="*/ 389125 h 5609965"/>
              <a:gd name="connsiteX135" fmla="*/ 4508363 w 6072759"/>
              <a:gd name="connsiteY135" fmla="*/ 389125 h 5609965"/>
              <a:gd name="connsiteX136" fmla="*/ 4759195 w 6072759"/>
              <a:gd name="connsiteY136" fmla="*/ 158096 h 5609965"/>
              <a:gd name="connsiteX137" fmla="*/ 4828505 w 6072759"/>
              <a:gd name="connsiteY137" fmla="*/ 94563 h 5609965"/>
              <a:gd name="connsiteX138" fmla="*/ 4897813 w 6072759"/>
              <a:gd name="connsiteY138" fmla="*/ 65685 h 5609965"/>
              <a:gd name="connsiteX139" fmla="*/ 2495112 w 6072759"/>
              <a:gd name="connsiteY139" fmla="*/ 89 h 5609965"/>
              <a:gd name="connsiteX140" fmla="*/ 2559470 w 6072759"/>
              <a:gd name="connsiteY140" fmla="*/ 25667 h 5609965"/>
              <a:gd name="connsiteX141" fmla="*/ 2613927 w 6072759"/>
              <a:gd name="connsiteY141" fmla="*/ 66097 h 5609965"/>
              <a:gd name="connsiteX142" fmla="*/ 2897762 w 6072759"/>
              <a:gd name="connsiteY142" fmla="*/ 330130 h 5609965"/>
              <a:gd name="connsiteX143" fmla="*/ 2937368 w 6072759"/>
              <a:gd name="connsiteY143" fmla="*/ 372051 h 5609965"/>
              <a:gd name="connsiteX144" fmla="*/ 2957170 w 6072759"/>
              <a:gd name="connsiteY144" fmla="*/ 428695 h 5609965"/>
              <a:gd name="connsiteX145" fmla="*/ 2922516 w 6072759"/>
              <a:gd name="connsiteY145" fmla="*/ 489435 h 5609965"/>
              <a:gd name="connsiteX146" fmla="*/ 2858158 w 6072759"/>
              <a:gd name="connsiteY146" fmla="*/ 500926 h 5609965"/>
              <a:gd name="connsiteX147" fmla="*/ 1874634 w 6072759"/>
              <a:gd name="connsiteY147" fmla="*/ 500926 h 5609965"/>
              <a:gd name="connsiteX148" fmla="*/ 1874634 w 6072759"/>
              <a:gd name="connsiteY148" fmla="*/ 990213 h 5609965"/>
              <a:gd name="connsiteX149" fmla="*/ 2336692 w 6072759"/>
              <a:gd name="connsiteY149" fmla="*/ 990213 h 5609965"/>
              <a:gd name="connsiteX150" fmla="*/ 2495112 w 6072759"/>
              <a:gd name="connsiteY150" fmla="*/ 824912 h 5609965"/>
              <a:gd name="connsiteX151" fmla="*/ 2538843 w 6072759"/>
              <a:gd name="connsiteY151" fmla="*/ 779455 h 5609965"/>
              <a:gd name="connsiteX152" fmla="*/ 2587524 w 6072759"/>
              <a:gd name="connsiteY152" fmla="*/ 758793 h 5609965"/>
              <a:gd name="connsiteX153" fmla="*/ 2633729 w 6072759"/>
              <a:gd name="connsiteY153" fmla="*/ 772017 h 5609965"/>
              <a:gd name="connsiteX154" fmla="*/ 2679935 w 6072759"/>
              <a:gd name="connsiteY154" fmla="*/ 805076 h 5609965"/>
              <a:gd name="connsiteX155" fmla="*/ 2910964 w 6072759"/>
              <a:gd name="connsiteY155" fmla="*/ 983601 h 5609965"/>
              <a:gd name="connsiteX156" fmla="*/ 2947268 w 6072759"/>
              <a:gd name="connsiteY156" fmla="*/ 1022217 h 5609965"/>
              <a:gd name="connsiteX157" fmla="*/ 2963770 w 6072759"/>
              <a:gd name="connsiteY157" fmla="*/ 1075576 h 5609965"/>
              <a:gd name="connsiteX158" fmla="*/ 2957995 w 6072759"/>
              <a:gd name="connsiteY158" fmla="*/ 1117443 h 5609965"/>
              <a:gd name="connsiteX159" fmla="*/ 2937368 w 6072759"/>
              <a:gd name="connsiteY159" fmla="*/ 1154418 h 5609965"/>
              <a:gd name="connsiteX160" fmla="*/ 2874659 w 6072759"/>
              <a:gd name="connsiteY160" fmla="*/ 1217210 h 5609965"/>
              <a:gd name="connsiteX161" fmla="*/ 2811952 w 6072759"/>
              <a:gd name="connsiteY161" fmla="*/ 1280002 h 5609965"/>
              <a:gd name="connsiteX162" fmla="*/ 2819378 w 6072759"/>
              <a:gd name="connsiteY162" fmla="*/ 1694419 h 5609965"/>
              <a:gd name="connsiteX163" fmla="*/ 2811952 w 6072759"/>
              <a:gd name="connsiteY163" fmla="*/ 1939934 h 5609965"/>
              <a:gd name="connsiteX164" fmla="*/ 2710464 w 6072759"/>
              <a:gd name="connsiteY164" fmla="*/ 2101050 h 5609965"/>
              <a:gd name="connsiteX165" fmla="*/ 2514914 w 6072759"/>
              <a:gd name="connsiteY165" fmla="*/ 2158060 h 5609965"/>
              <a:gd name="connsiteX166" fmla="*/ 2344118 w 6072759"/>
              <a:gd name="connsiteY166" fmla="*/ 2083699 h 5609965"/>
              <a:gd name="connsiteX167" fmla="*/ 2316890 w 6072759"/>
              <a:gd name="connsiteY167" fmla="*/ 1920104 h 5609965"/>
              <a:gd name="connsiteX168" fmla="*/ 1874634 w 6072759"/>
              <a:gd name="connsiteY168" fmla="*/ 1920104 h 5609965"/>
              <a:gd name="connsiteX169" fmla="*/ 1874634 w 6072759"/>
              <a:gd name="connsiteY169" fmla="*/ 2521604 h 5609965"/>
              <a:gd name="connsiteX170" fmla="*/ 2316890 w 6072759"/>
              <a:gd name="connsiteY170" fmla="*/ 2521604 h 5609965"/>
              <a:gd name="connsiteX171" fmla="*/ 2481910 w 6072759"/>
              <a:gd name="connsiteY171" fmla="*/ 2316697 h 5609965"/>
              <a:gd name="connsiteX172" fmla="*/ 2539668 w 6072759"/>
              <a:gd name="connsiteY172" fmla="*/ 2252251 h 5609965"/>
              <a:gd name="connsiteX173" fmla="*/ 2587524 w 6072759"/>
              <a:gd name="connsiteY173" fmla="*/ 2237379 h 5609965"/>
              <a:gd name="connsiteX174" fmla="*/ 2649406 w 6072759"/>
              <a:gd name="connsiteY174" fmla="*/ 2260513 h 5609965"/>
              <a:gd name="connsiteX175" fmla="*/ 2706338 w 6072759"/>
              <a:gd name="connsiteY175" fmla="*/ 2303478 h 5609965"/>
              <a:gd name="connsiteX176" fmla="*/ 2930766 w 6072759"/>
              <a:gd name="connsiteY176" fmla="*/ 2508384 h 5609965"/>
              <a:gd name="connsiteX177" fmla="*/ 2967896 w 6072759"/>
              <a:gd name="connsiteY177" fmla="*/ 2552783 h 5609965"/>
              <a:gd name="connsiteX178" fmla="*/ 2990174 w 6072759"/>
              <a:gd name="connsiteY178" fmla="*/ 2606967 h 5609965"/>
              <a:gd name="connsiteX179" fmla="*/ 2955520 w 6072759"/>
              <a:gd name="connsiteY179" fmla="*/ 2670170 h 5609965"/>
              <a:gd name="connsiteX180" fmla="*/ 2891162 w 6072759"/>
              <a:gd name="connsiteY180" fmla="*/ 2679198 h 5609965"/>
              <a:gd name="connsiteX181" fmla="*/ 818503 w 6072759"/>
              <a:gd name="connsiteY181" fmla="*/ 2679198 h 5609965"/>
              <a:gd name="connsiteX182" fmla="*/ 820978 w 6072759"/>
              <a:gd name="connsiteY182" fmla="*/ 2800683 h 5609965"/>
              <a:gd name="connsiteX183" fmla="*/ 798700 w 6072759"/>
              <a:gd name="connsiteY183" fmla="*/ 2857707 h 5609965"/>
              <a:gd name="connsiteX184" fmla="*/ 666684 w 6072759"/>
              <a:gd name="connsiteY184" fmla="*/ 2985802 h 5609965"/>
              <a:gd name="connsiteX185" fmla="*/ 495062 w 6072759"/>
              <a:gd name="connsiteY185" fmla="*/ 3029603 h 5609965"/>
              <a:gd name="connsiteX186" fmla="*/ 359745 w 6072759"/>
              <a:gd name="connsiteY186" fmla="*/ 2984976 h 5609965"/>
              <a:gd name="connsiteX187" fmla="*/ 303638 w 6072759"/>
              <a:gd name="connsiteY187" fmla="*/ 2831261 h 5609965"/>
              <a:gd name="connsiteX188" fmla="*/ 313539 w 6072759"/>
              <a:gd name="connsiteY188" fmla="*/ 2639247 h 5609965"/>
              <a:gd name="connsiteX189" fmla="*/ 323441 w 6072759"/>
              <a:gd name="connsiteY189" fmla="*/ 2442285 h 5609965"/>
              <a:gd name="connsiteX190" fmla="*/ 332517 w 6072759"/>
              <a:gd name="connsiteY190" fmla="*/ 2091306 h 5609965"/>
              <a:gd name="connsiteX191" fmla="*/ 333110 w 6072759"/>
              <a:gd name="connsiteY191" fmla="*/ 1886973 h 5609965"/>
              <a:gd name="connsiteX192" fmla="*/ 534088 w 6072759"/>
              <a:gd name="connsiteY192" fmla="*/ 1908816 h 5609965"/>
              <a:gd name="connsiteX193" fmla="*/ 862626 w 6072759"/>
              <a:gd name="connsiteY193" fmla="*/ 1781596 h 5609965"/>
              <a:gd name="connsiteX194" fmla="*/ 880194 w 6072759"/>
              <a:gd name="connsiteY194" fmla="*/ 1762509 h 5609965"/>
              <a:gd name="connsiteX195" fmla="*/ 2316890 w 6072759"/>
              <a:gd name="connsiteY195" fmla="*/ 1762509 h 5609965"/>
              <a:gd name="connsiteX196" fmla="*/ 2316890 w 6072759"/>
              <a:gd name="connsiteY196" fmla="*/ 1147807 h 5609965"/>
              <a:gd name="connsiteX197" fmla="*/ 941666 w 6072759"/>
              <a:gd name="connsiteY197" fmla="*/ 1147807 h 5609965"/>
              <a:gd name="connsiteX198" fmla="*/ 903129 w 6072759"/>
              <a:gd name="connsiteY198" fmla="*/ 1073650 h 5609965"/>
              <a:gd name="connsiteX199" fmla="*/ 844841 w 6072759"/>
              <a:gd name="connsiteY199" fmla="*/ 990213 h 5609965"/>
              <a:gd name="connsiteX200" fmla="*/ 1379573 w 6072759"/>
              <a:gd name="connsiteY200" fmla="*/ 990213 h 5609965"/>
              <a:gd name="connsiteX201" fmla="*/ 1379573 w 6072759"/>
              <a:gd name="connsiteY201" fmla="*/ 500926 h 5609965"/>
              <a:gd name="connsiteX202" fmla="*/ 818503 w 6072759"/>
              <a:gd name="connsiteY202" fmla="*/ 500926 h 5609965"/>
              <a:gd name="connsiteX203" fmla="*/ 818503 w 6072759"/>
              <a:gd name="connsiteY203" fmla="*/ 952510 h 5609965"/>
              <a:gd name="connsiteX204" fmla="*/ 809137 w 6072759"/>
              <a:gd name="connsiteY204" fmla="*/ 939103 h 5609965"/>
              <a:gd name="connsiteX205" fmla="*/ 401104 w 6072759"/>
              <a:gd name="connsiteY205" fmla="*/ 614289 h 5609965"/>
              <a:gd name="connsiteX206" fmla="*/ 327878 w 6072759"/>
              <a:gd name="connsiteY206" fmla="*/ 576141 h 5609965"/>
              <a:gd name="connsiteX207" fmla="*/ 325632 w 6072759"/>
              <a:gd name="connsiteY207" fmla="*/ 496979 h 5609965"/>
              <a:gd name="connsiteX208" fmla="*/ 290436 w 6072759"/>
              <a:gd name="connsiteY208" fmla="*/ 6690 h 5609965"/>
              <a:gd name="connsiteX209" fmla="*/ 844906 w 6072759"/>
              <a:gd name="connsiteY209" fmla="*/ 343332 h 5609965"/>
              <a:gd name="connsiteX210" fmla="*/ 2184873 w 6072759"/>
              <a:gd name="connsiteY210" fmla="*/ 343332 h 5609965"/>
              <a:gd name="connsiteX211" fmla="*/ 2396100 w 6072759"/>
              <a:gd name="connsiteY211" fmla="*/ 79299 h 5609965"/>
              <a:gd name="connsiteX212" fmla="*/ 2453032 w 6072759"/>
              <a:gd name="connsiteY212" fmla="*/ 14941 h 5609965"/>
              <a:gd name="connsiteX213" fmla="*/ 2495112 w 6072759"/>
              <a:gd name="connsiteY213" fmla="*/ 89 h 5609965"/>
              <a:gd name="connsiteX0" fmla="*/ 1854832 w 6072759"/>
              <a:gd name="connsiteY0" fmla="*/ 4652846 h 5609965"/>
              <a:gd name="connsiteX1" fmla="*/ 2093440 w 6072759"/>
              <a:gd name="connsiteY1" fmla="*/ 4764693 h 5609965"/>
              <a:gd name="connsiteX2" fmla="*/ 2329113 w 6072759"/>
              <a:gd name="connsiteY2" fmla="*/ 4935278 h 5609965"/>
              <a:gd name="connsiteX3" fmla="*/ 2435705 w 6072759"/>
              <a:gd name="connsiteY3" fmla="*/ 5174878 h 5609965"/>
              <a:gd name="connsiteX4" fmla="*/ 2423328 w 6072759"/>
              <a:gd name="connsiteY4" fmla="*/ 5266564 h 5609965"/>
              <a:gd name="connsiteX5" fmla="*/ 2336692 w 6072759"/>
              <a:gd name="connsiteY5" fmla="*/ 5412765 h 5609965"/>
              <a:gd name="connsiteX6" fmla="*/ 3155194 w 6072759"/>
              <a:gd name="connsiteY6" fmla="*/ 5412765 h 5609965"/>
              <a:gd name="connsiteX7" fmla="*/ 3356520 w 6072759"/>
              <a:gd name="connsiteY7" fmla="*/ 4936165 h 5609965"/>
              <a:gd name="connsiteX8" fmla="*/ 3419228 w 6072759"/>
              <a:gd name="connsiteY8" fmla="*/ 4652846 h 5609965"/>
              <a:gd name="connsiteX9" fmla="*/ 1854832 w 6072759"/>
              <a:gd name="connsiteY9" fmla="*/ 4652846 h 5609965"/>
              <a:gd name="connsiteX10" fmla="*/ 1458783 w 6072759"/>
              <a:gd name="connsiteY10" fmla="*/ 3979561 h 5609965"/>
              <a:gd name="connsiteX11" fmla="*/ 1458783 w 6072759"/>
              <a:gd name="connsiteY11" fmla="*/ 4495251 h 5609965"/>
              <a:gd name="connsiteX12" fmla="*/ 4250932 w 6072759"/>
              <a:gd name="connsiteY12" fmla="*/ 4495251 h 5609965"/>
              <a:gd name="connsiteX13" fmla="*/ 4250932 w 6072759"/>
              <a:gd name="connsiteY13" fmla="*/ 3979561 h 5609965"/>
              <a:gd name="connsiteX14" fmla="*/ 1458783 w 6072759"/>
              <a:gd name="connsiteY14" fmla="*/ 3979561 h 5609965"/>
              <a:gd name="connsiteX15" fmla="*/ 904313 w 6072759"/>
              <a:gd name="connsiteY15" fmla="*/ 3517796 h 5609965"/>
              <a:gd name="connsiteX16" fmla="*/ 1491787 w 6072759"/>
              <a:gd name="connsiteY16" fmla="*/ 3821967 h 5609965"/>
              <a:gd name="connsiteX17" fmla="*/ 4217928 w 6072759"/>
              <a:gd name="connsiteY17" fmla="*/ 3821967 h 5609965"/>
              <a:gd name="connsiteX18" fmla="*/ 4382948 w 6072759"/>
              <a:gd name="connsiteY18" fmla="*/ 3616982 h 5609965"/>
              <a:gd name="connsiteX19" fmla="*/ 4444006 w 6072759"/>
              <a:gd name="connsiteY19" fmla="*/ 3553338 h 5609965"/>
              <a:gd name="connsiteX20" fmla="*/ 4514964 w 6072759"/>
              <a:gd name="connsiteY20" fmla="*/ 3524408 h 5609965"/>
              <a:gd name="connsiteX21" fmla="*/ 4576845 w 6072759"/>
              <a:gd name="connsiteY21" fmla="*/ 3544245 h 5609965"/>
              <a:gd name="connsiteX22" fmla="*/ 4633781 w 6072759"/>
              <a:gd name="connsiteY22" fmla="*/ 3583920 h 5609965"/>
              <a:gd name="connsiteX23" fmla="*/ 4864809 w 6072759"/>
              <a:gd name="connsiteY23" fmla="*/ 3755842 h 5609965"/>
              <a:gd name="connsiteX24" fmla="*/ 4913489 w 6072759"/>
              <a:gd name="connsiteY24" fmla="*/ 3797967 h 5609965"/>
              <a:gd name="connsiteX25" fmla="*/ 4937417 w 6072759"/>
              <a:gd name="connsiteY25" fmla="*/ 3854798 h 5609965"/>
              <a:gd name="connsiteX26" fmla="*/ 4875533 w 6072759"/>
              <a:gd name="connsiteY26" fmla="*/ 3960778 h 5609965"/>
              <a:gd name="connsiteX27" fmla="*/ 4759195 w 6072759"/>
              <a:gd name="connsiteY27" fmla="*/ 4052287 h 5609965"/>
              <a:gd name="connsiteX28" fmla="*/ 4767753 w 6072759"/>
              <a:gd name="connsiteY28" fmla="*/ 4208003 h 5609965"/>
              <a:gd name="connsiteX29" fmla="*/ 4783641 w 6072759"/>
              <a:gd name="connsiteY29" fmla="*/ 4420910 h 5609965"/>
              <a:gd name="connsiteX30" fmla="*/ 4792197 w 6072759"/>
              <a:gd name="connsiteY30" fmla="*/ 4567481 h 5609965"/>
              <a:gd name="connsiteX31" fmla="*/ 4675861 w 6072759"/>
              <a:gd name="connsiteY31" fmla="*/ 4818941 h 5609965"/>
              <a:gd name="connsiteX32" fmla="*/ 4455557 w 6072759"/>
              <a:gd name="connsiteY32" fmla="*/ 4897343 h 5609965"/>
              <a:gd name="connsiteX33" fmla="*/ 4270734 w 6072759"/>
              <a:gd name="connsiteY33" fmla="*/ 4819699 h 5609965"/>
              <a:gd name="connsiteX34" fmla="*/ 4244330 w 6072759"/>
              <a:gd name="connsiteY34" fmla="*/ 4652846 h 5609965"/>
              <a:gd name="connsiteX35" fmla="*/ 3709664 w 6072759"/>
              <a:gd name="connsiteY35" fmla="*/ 4652846 h 5609965"/>
              <a:gd name="connsiteX36" fmla="*/ 4013302 w 6072759"/>
              <a:gd name="connsiteY36" fmla="*/ 4778399 h 5609965"/>
              <a:gd name="connsiteX37" fmla="*/ 4062808 w 6072759"/>
              <a:gd name="connsiteY37" fmla="*/ 4823829 h 5609965"/>
              <a:gd name="connsiteX38" fmla="*/ 4072709 w 6072759"/>
              <a:gd name="connsiteY38" fmla="*/ 4864304 h 5609965"/>
              <a:gd name="connsiteX39" fmla="*/ 4021552 w 6072759"/>
              <a:gd name="connsiteY39" fmla="*/ 4945251 h 5609965"/>
              <a:gd name="connsiteX40" fmla="*/ 3881286 w 6072759"/>
              <a:gd name="connsiteY40" fmla="*/ 4976639 h 5609965"/>
              <a:gd name="connsiteX41" fmla="*/ 3665934 w 6072759"/>
              <a:gd name="connsiteY41" fmla="*/ 5155054 h 5609965"/>
              <a:gd name="connsiteX42" fmla="*/ 3346618 w 6072759"/>
              <a:gd name="connsiteY42" fmla="*/ 5412765 h 5609965"/>
              <a:gd name="connsiteX43" fmla="*/ 5049633 w 6072759"/>
              <a:gd name="connsiteY43" fmla="*/ 5412765 h 5609965"/>
              <a:gd name="connsiteX44" fmla="*/ 5260857 w 6072759"/>
              <a:gd name="connsiteY44" fmla="*/ 5075759 h 5609965"/>
              <a:gd name="connsiteX45" fmla="*/ 5305413 w 6072759"/>
              <a:gd name="connsiteY45" fmla="*/ 5017939 h 5609965"/>
              <a:gd name="connsiteX46" fmla="*/ 5359869 w 6072759"/>
              <a:gd name="connsiteY46" fmla="*/ 4989855 h 5609965"/>
              <a:gd name="connsiteX47" fmla="*/ 5417627 w 6072759"/>
              <a:gd name="connsiteY47" fmla="*/ 5011331 h 5609965"/>
              <a:gd name="connsiteX48" fmla="*/ 5485285 w 6072759"/>
              <a:gd name="connsiteY48" fmla="*/ 5062543 h 5609965"/>
              <a:gd name="connsiteX49" fmla="*/ 5881335 w 6072759"/>
              <a:gd name="connsiteY49" fmla="*/ 5399549 h 5609965"/>
              <a:gd name="connsiteX50" fmla="*/ 5926717 w 6072759"/>
              <a:gd name="connsiteY50" fmla="*/ 5441483 h 5609965"/>
              <a:gd name="connsiteX51" fmla="*/ 5947345 w 6072759"/>
              <a:gd name="connsiteY51" fmla="*/ 5498129 h 5609965"/>
              <a:gd name="connsiteX52" fmla="*/ 5911865 w 6072759"/>
              <a:gd name="connsiteY52" fmla="*/ 5556407 h 5609965"/>
              <a:gd name="connsiteX53" fmla="*/ 5841729 w 6072759"/>
              <a:gd name="connsiteY53" fmla="*/ 5570360 h 5609965"/>
              <a:gd name="connsiteX54" fmla="*/ 818503 w 6072759"/>
              <a:gd name="connsiteY54" fmla="*/ 5570360 h 5609965"/>
              <a:gd name="connsiteX55" fmla="*/ 372947 w 6072759"/>
              <a:gd name="connsiteY55" fmla="*/ 5580262 h 5609965"/>
              <a:gd name="connsiteX56" fmla="*/ 105613 w 6072759"/>
              <a:gd name="connsiteY56" fmla="*/ 5609965 h 5609965"/>
              <a:gd name="connsiteX57" fmla="*/ 0 w 6072759"/>
              <a:gd name="connsiteY57" fmla="*/ 5373118 h 5609965"/>
              <a:gd name="connsiteX58" fmla="*/ 589949 w 6072759"/>
              <a:gd name="connsiteY58" fmla="*/ 5405332 h 5609965"/>
              <a:gd name="connsiteX59" fmla="*/ 937317 w 6072759"/>
              <a:gd name="connsiteY59" fmla="*/ 5412765 h 5609965"/>
              <a:gd name="connsiteX60" fmla="*/ 2026453 w 6072759"/>
              <a:gd name="connsiteY60" fmla="*/ 5412765 h 5609965"/>
              <a:gd name="connsiteX61" fmla="*/ 1934042 w 6072759"/>
              <a:gd name="connsiteY61" fmla="*/ 5307038 h 5609965"/>
              <a:gd name="connsiteX62" fmla="*/ 1881236 w 6072759"/>
              <a:gd name="connsiteY62" fmla="*/ 5161662 h 5609965"/>
              <a:gd name="connsiteX63" fmla="*/ 1783873 w 6072759"/>
              <a:gd name="connsiteY63" fmla="*/ 4825481 h 5609965"/>
              <a:gd name="connsiteX64" fmla="*/ 1696412 w 6072759"/>
              <a:gd name="connsiteY64" fmla="*/ 4652846 h 5609965"/>
              <a:gd name="connsiteX65" fmla="*/ 1458783 w 6072759"/>
              <a:gd name="connsiteY65" fmla="*/ 4652846 h 5609965"/>
              <a:gd name="connsiteX66" fmla="*/ 1352344 w 6072759"/>
              <a:gd name="connsiteY66" fmla="*/ 4871737 h 5609965"/>
              <a:gd name="connsiteX67" fmla="*/ 1122141 w 6072759"/>
              <a:gd name="connsiteY67" fmla="*/ 4956815 h 5609965"/>
              <a:gd name="connsiteX68" fmla="*/ 943093 w 6072759"/>
              <a:gd name="connsiteY68" fmla="*/ 4889083 h 5609965"/>
              <a:gd name="connsiteX69" fmla="*/ 917515 w 6072759"/>
              <a:gd name="connsiteY69" fmla="*/ 4771792 h 5609965"/>
              <a:gd name="connsiteX70" fmla="*/ 926072 w 6072759"/>
              <a:gd name="connsiteY70" fmla="*/ 4596037 h 5609965"/>
              <a:gd name="connsiteX71" fmla="*/ 941962 w 6072759"/>
              <a:gd name="connsiteY71" fmla="*/ 4289762 h 5609965"/>
              <a:gd name="connsiteX72" fmla="*/ 950519 w 6072759"/>
              <a:gd name="connsiteY72" fmla="*/ 4065510 h 5609965"/>
              <a:gd name="connsiteX73" fmla="*/ 939793 w 6072759"/>
              <a:gd name="connsiteY73" fmla="*/ 3752397 h 5609965"/>
              <a:gd name="connsiteX74" fmla="*/ 904313 w 6072759"/>
              <a:gd name="connsiteY74" fmla="*/ 3517796 h 5609965"/>
              <a:gd name="connsiteX75" fmla="*/ 5102437 w 6072759"/>
              <a:gd name="connsiteY75" fmla="*/ 2805380 h 5609965"/>
              <a:gd name="connsiteX76" fmla="*/ 5164321 w 6072759"/>
              <a:gd name="connsiteY76" fmla="*/ 2828486 h 5609965"/>
              <a:gd name="connsiteX77" fmla="*/ 5221253 w 6072759"/>
              <a:gd name="connsiteY77" fmla="*/ 2871398 h 5609965"/>
              <a:gd name="connsiteX78" fmla="*/ 5564495 w 6072759"/>
              <a:gd name="connsiteY78" fmla="*/ 3181684 h 5609965"/>
              <a:gd name="connsiteX79" fmla="*/ 5606577 w 6072759"/>
              <a:gd name="connsiteY79" fmla="*/ 3231815 h 5609965"/>
              <a:gd name="connsiteX80" fmla="*/ 5623901 w 6072759"/>
              <a:gd name="connsiteY80" fmla="*/ 3286818 h 5609965"/>
              <a:gd name="connsiteX81" fmla="*/ 5589249 w 6072759"/>
              <a:gd name="connsiteY81" fmla="*/ 3341812 h 5609965"/>
              <a:gd name="connsiteX82" fmla="*/ 5524889 w 6072759"/>
              <a:gd name="connsiteY82" fmla="*/ 3352483 h 5609965"/>
              <a:gd name="connsiteX83" fmla="*/ 1042931 w 6072759"/>
              <a:gd name="connsiteY83" fmla="*/ 3352483 h 5609965"/>
              <a:gd name="connsiteX84" fmla="*/ 597375 w 6072759"/>
              <a:gd name="connsiteY84" fmla="*/ 3365709 h 5609965"/>
              <a:gd name="connsiteX85" fmla="*/ 330041 w 6072759"/>
              <a:gd name="connsiteY85" fmla="*/ 3398772 h 5609965"/>
              <a:gd name="connsiteX86" fmla="*/ 224428 w 6072759"/>
              <a:gd name="connsiteY86" fmla="*/ 3155277 h 5609965"/>
              <a:gd name="connsiteX87" fmla="*/ 814377 w 6072759"/>
              <a:gd name="connsiteY87" fmla="*/ 3189937 h 5609965"/>
              <a:gd name="connsiteX88" fmla="*/ 1161746 w 6072759"/>
              <a:gd name="connsiteY88" fmla="*/ 3194888 h 5609965"/>
              <a:gd name="connsiteX89" fmla="*/ 4739393 w 6072759"/>
              <a:gd name="connsiteY89" fmla="*/ 3194888 h 5609965"/>
              <a:gd name="connsiteX90" fmla="*/ 4996825 w 6072759"/>
              <a:gd name="connsiteY90" fmla="*/ 2884602 h 5609965"/>
              <a:gd name="connsiteX91" fmla="*/ 5059533 w 6072759"/>
              <a:gd name="connsiteY91" fmla="*/ 2820234 h 5609965"/>
              <a:gd name="connsiteX92" fmla="*/ 5102437 w 6072759"/>
              <a:gd name="connsiteY92" fmla="*/ 2805380 h 5609965"/>
              <a:gd name="connsiteX93" fmla="*/ 818503 w 6072759"/>
              <a:gd name="connsiteY93" fmla="*/ 1920104 h 5609965"/>
              <a:gd name="connsiteX94" fmla="*/ 818503 w 6072759"/>
              <a:gd name="connsiteY94" fmla="*/ 2521604 h 5609965"/>
              <a:gd name="connsiteX95" fmla="*/ 1379573 w 6072759"/>
              <a:gd name="connsiteY95" fmla="*/ 2521604 h 5609965"/>
              <a:gd name="connsiteX96" fmla="*/ 1379573 w 6072759"/>
              <a:gd name="connsiteY96" fmla="*/ 1920104 h 5609965"/>
              <a:gd name="connsiteX97" fmla="*/ 818503 w 6072759"/>
              <a:gd name="connsiteY97" fmla="*/ 1920104 h 5609965"/>
              <a:gd name="connsiteX98" fmla="*/ 3670059 w 6072759"/>
              <a:gd name="connsiteY98" fmla="*/ 547545 h 5609965"/>
              <a:gd name="connsiteX99" fmla="*/ 3618902 w 6072759"/>
              <a:gd name="connsiteY99" fmla="*/ 550850 h 5609965"/>
              <a:gd name="connsiteX100" fmla="*/ 3557845 w 6072759"/>
              <a:gd name="connsiteY100" fmla="*/ 554155 h 5609965"/>
              <a:gd name="connsiteX101" fmla="*/ 3736892 w 6072759"/>
              <a:gd name="connsiteY101" fmla="*/ 897451 h 5609965"/>
              <a:gd name="connsiteX102" fmla="*/ 4118915 w 6072759"/>
              <a:gd name="connsiteY102" fmla="*/ 1379384 h 5609965"/>
              <a:gd name="connsiteX103" fmla="*/ 4382122 w 6072759"/>
              <a:gd name="connsiteY103" fmla="*/ 847110 h 5609965"/>
              <a:gd name="connsiteX104" fmla="*/ 4481960 w 6072759"/>
              <a:gd name="connsiteY104" fmla="*/ 547545 h 5609965"/>
              <a:gd name="connsiteX105" fmla="*/ 3670059 w 6072759"/>
              <a:gd name="connsiteY105" fmla="*/ 547545 h 5609965"/>
              <a:gd name="connsiteX106" fmla="*/ 4897813 w 6072759"/>
              <a:gd name="connsiteY106" fmla="*/ 65685 h 5609965"/>
              <a:gd name="connsiteX107" fmla="*/ 4947317 w 6072759"/>
              <a:gd name="connsiteY107" fmla="*/ 81362 h 5609965"/>
              <a:gd name="connsiteX108" fmla="*/ 4996825 w 6072759"/>
              <a:gd name="connsiteY108" fmla="*/ 111890 h 5609965"/>
              <a:gd name="connsiteX109" fmla="*/ 5313665 w 6072759"/>
              <a:gd name="connsiteY109" fmla="*/ 349520 h 5609965"/>
              <a:gd name="connsiteX110" fmla="*/ 5355745 w 6072759"/>
              <a:gd name="connsiteY110" fmla="*/ 399851 h 5609965"/>
              <a:gd name="connsiteX111" fmla="*/ 5373073 w 6072759"/>
              <a:gd name="connsiteY111" fmla="*/ 474935 h 5609965"/>
              <a:gd name="connsiteX112" fmla="*/ 5294685 w 6072759"/>
              <a:gd name="connsiteY112" fmla="*/ 578913 h 5609965"/>
              <a:gd name="connsiteX113" fmla="*/ 5043029 w 6072759"/>
              <a:gd name="connsiteY113" fmla="*/ 712599 h 5609965"/>
              <a:gd name="connsiteX114" fmla="*/ 4708037 w 6072759"/>
              <a:gd name="connsiteY114" fmla="*/ 1343915 h 5609965"/>
              <a:gd name="connsiteX115" fmla="*/ 4481960 w 6072759"/>
              <a:gd name="connsiteY115" fmla="*/ 1683193 h 5609965"/>
              <a:gd name="connsiteX116" fmla="*/ 5101613 w 6072759"/>
              <a:gd name="connsiteY116" fmla="*/ 2029347 h 5609965"/>
              <a:gd name="connsiteX117" fmla="*/ 6072759 w 6072759"/>
              <a:gd name="connsiteY117" fmla="*/ 2217549 h 5609965"/>
              <a:gd name="connsiteX118" fmla="*/ 6072759 w 6072759"/>
              <a:gd name="connsiteY118" fmla="*/ 2243988 h 5609965"/>
              <a:gd name="connsiteX119" fmla="*/ 5720441 w 6072759"/>
              <a:gd name="connsiteY119" fmla="*/ 2509019 h 5609965"/>
              <a:gd name="connsiteX120" fmla="*/ 5511689 w 6072759"/>
              <a:gd name="connsiteY120" fmla="*/ 2837872 h 5609965"/>
              <a:gd name="connsiteX121" fmla="*/ 4589225 w 6072759"/>
              <a:gd name="connsiteY121" fmla="*/ 2308309 h 5609965"/>
              <a:gd name="connsiteX122" fmla="*/ 4231129 w 6072759"/>
              <a:gd name="connsiteY122" fmla="*/ 1986203 h 5609965"/>
              <a:gd name="connsiteX123" fmla="*/ 3625503 w 6072759"/>
              <a:gd name="connsiteY123" fmla="*/ 2502948 h 5609965"/>
              <a:gd name="connsiteX124" fmla="*/ 2732742 w 6072759"/>
              <a:gd name="connsiteY124" fmla="*/ 3009769 h 5609965"/>
              <a:gd name="connsiteX125" fmla="*/ 2712939 w 6072759"/>
              <a:gd name="connsiteY125" fmla="*/ 2983323 h 5609965"/>
              <a:gd name="connsiteX126" fmla="*/ 3382098 w 6072759"/>
              <a:gd name="connsiteY126" fmla="*/ 2360302 h 5609965"/>
              <a:gd name="connsiteX127" fmla="*/ 3947294 w 6072759"/>
              <a:gd name="connsiteY127" fmla="*/ 1643535 h 5609965"/>
              <a:gd name="connsiteX128" fmla="*/ 3579298 w 6072759"/>
              <a:gd name="connsiteY128" fmla="*/ 1005344 h 5609965"/>
              <a:gd name="connsiteX129" fmla="*/ 3419228 w 6072759"/>
              <a:gd name="connsiteY129" fmla="*/ 560432 h 5609965"/>
              <a:gd name="connsiteX130" fmla="*/ 3333417 w 6072759"/>
              <a:gd name="connsiteY130" fmla="*/ 572003 h 5609965"/>
              <a:gd name="connsiteX131" fmla="*/ 3247606 w 6072759"/>
              <a:gd name="connsiteY131" fmla="*/ 593493 h 5609965"/>
              <a:gd name="connsiteX132" fmla="*/ 3181598 w 6072759"/>
              <a:gd name="connsiteY132" fmla="*/ 349520 h 5609965"/>
              <a:gd name="connsiteX133" fmla="*/ 3498438 w 6072759"/>
              <a:gd name="connsiteY133" fmla="*/ 381699 h 5609965"/>
              <a:gd name="connsiteX134" fmla="*/ 3736068 w 6072759"/>
              <a:gd name="connsiteY134" fmla="*/ 389125 h 5609965"/>
              <a:gd name="connsiteX135" fmla="*/ 4508363 w 6072759"/>
              <a:gd name="connsiteY135" fmla="*/ 389125 h 5609965"/>
              <a:gd name="connsiteX136" fmla="*/ 4759195 w 6072759"/>
              <a:gd name="connsiteY136" fmla="*/ 158096 h 5609965"/>
              <a:gd name="connsiteX137" fmla="*/ 4828505 w 6072759"/>
              <a:gd name="connsiteY137" fmla="*/ 94563 h 5609965"/>
              <a:gd name="connsiteX138" fmla="*/ 4897813 w 6072759"/>
              <a:gd name="connsiteY138" fmla="*/ 65685 h 5609965"/>
              <a:gd name="connsiteX139" fmla="*/ 2495112 w 6072759"/>
              <a:gd name="connsiteY139" fmla="*/ 89 h 5609965"/>
              <a:gd name="connsiteX140" fmla="*/ 2559470 w 6072759"/>
              <a:gd name="connsiteY140" fmla="*/ 25667 h 5609965"/>
              <a:gd name="connsiteX141" fmla="*/ 2613927 w 6072759"/>
              <a:gd name="connsiteY141" fmla="*/ 66097 h 5609965"/>
              <a:gd name="connsiteX142" fmla="*/ 2897762 w 6072759"/>
              <a:gd name="connsiteY142" fmla="*/ 330130 h 5609965"/>
              <a:gd name="connsiteX143" fmla="*/ 2937368 w 6072759"/>
              <a:gd name="connsiteY143" fmla="*/ 372051 h 5609965"/>
              <a:gd name="connsiteX144" fmla="*/ 2957170 w 6072759"/>
              <a:gd name="connsiteY144" fmla="*/ 428695 h 5609965"/>
              <a:gd name="connsiteX145" fmla="*/ 2922516 w 6072759"/>
              <a:gd name="connsiteY145" fmla="*/ 489435 h 5609965"/>
              <a:gd name="connsiteX146" fmla="*/ 2858158 w 6072759"/>
              <a:gd name="connsiteY146" fmla="*/ 500926 h 5609965"/>
              <a:gd name="connsiteX147" fmla="*/ 1874634 w 6072759"/>
              <a:gd name="connsiteY147" fmla="*/ 500926 h 5609965"/>
              <a:gd name="connsiteX148" fmla="*/ 1874634 w 6072759"/>
              <a:gd name="connsiteY148" fmla="*/ 990213 h 5609965"/>
              <a:gd name="connsiteX149" fmla="*/ 2336692 w 6072759"/>
              <a:gd name="connsiteY149" fmla="*/ 990213 h 5609965"/>
              <a:gd name="connsiteX150" fmla="*/ 2495112 w 6072759"/>
              <a:gd name="connsiteY150" fmla="*/ 824912 h 5609965"/>
              <a:gd name="connsiteX151" fmla="*/ 2538843 w 6072759"/>
              <a:gd name="connsiteY151" fmla="*/ 779455 h 5609965"/>
              <a:gd name="connsiteX152" fmla="*/ 2587524 w 6072759"/>
              <a:gd name="connsiteY152" fmla="*/ 758793 h 5609965"/>
              <a:gd name="connsiteX153" fmla="*/ 2633729 w 6072759"/>
              <a:gd name="connsiteY153" fmla="*/ 772017 h 5609965"/>
              <a:gd name="connsiteX154" fmla="*/ 2679935 w 6072759"/>
              <a:gd name="connsiteY154" fmla="*/ 805076 h 5609965"/>
              <a:gd name="connsiteX155" fmla="*/ 2910964 w 6072759"/>
              <a:gd name="connsiteY155" fmla="*/ 983601 h 5609965"/>
              <a:gd name="connsiteX156" fmla="*/ 2947268 w 6072759"/>
              <a:gd name="connsiteY156" fmla="*/ 1022217 h 5609965"/>
              <a:gd name="connsiteX157" fmla="*/ 2963770 w 6072759"/>
              <a:gd name="connsiteY157" fmla="*/ 1075576 h 5609965"/>
              <a:gd name="connsiteX158" fmla="*/ 2957995 w 6072759"/>
              <a:gd name="connsiteY158" fmla="*/ 1117443 h 5609965"/>
              <a:gd name="connsiteX159" fmla="*/ 2937368 w 6072759"/>
              <a:gd name="connsiteY159" fmla="*/ 1154418 h 5609965"/>
              <a:gd name="connsiteX160" fmla="*/ 2874659 w 6072759"/>
              <a:gd name="connsiteY160" fmla="*/ 1217210 h 5609965"/>
              <a:gd name="connsiteX161" fmla="*/ 2811952 w 6072759"/>
              <a:gd name="connsiteY161" fmla="*/ 1280002 h 5609965"/>
              <a:gd name="connsiteX162" fmla="*/ 2819378 w 6072759"/>
              <a:gd name="connsiteY162" fmla="*/ 1694419 h 5609965"/>
              <a:gd name="connsiteX163" fmla="*/ 2811952 w 6072759"/>
              <a:gd name="connsiteY163" fmla="*/ 1939934 h 5609965"/>
              <a:gd name="connsiteX164" fmla="*/ 2710464 w 6072759"/>
              <a:gd name="connsiteY164" fmla="*/ 2101050 h 5609965"/>
              <a:gd name="connsiteX165" fmla="*/ 2514914 w 6072759"/>
              <a:gd name="connsiteY165" fmla="*/ 2158060 h 5609965"/>
              <a:gd name="connsiteX166" fmla="*/ 2344118 w 6072759"/>
              <a:gd name="connsiteY166" fmla="*/ 2083699 h 5609965"/>
              <a:gd name="connsiteX167" fmla="*/ 2316890 w 6072759"/>
              <a:gd name="connsiteY167" fmla="*/ 1920104 h 5609965"/>
              <a:gd name="connsiteX168" fmla="*/ 1874634 w 6072759"/>
              <a:gd name="connsiteY168" fmla="*/ 1920104 h 5609965"/>
              <a:gd name="connsiteX169" fmla="*/ 1874634 w 6072759"/>
              <a:gd name="connsiteY169" fmla="*/ 2521604 h 5609965"/>
              <a:gd name="connsiteX170" fmla="*/ 2316890 w 6072759"/>
              <a:gd name="connsiteY170" fmla="*/ 2521604 h 5609965"/>
              <a:gd name="connsiteX171" fmla="*/ 2481910 w 6072759"/>
              <a:gd name="connsiteY171" fmla="*/ 2316697 h 5609965"/>
              <a:gd name="connsiteX172" fmla="*/ 2539668 w 6072759"/>
              <a:gd name="connsiteY172" fmla="*/ 2252251 h 5609965"/>
              <a:gd name="connsiteX173" fmla="*/ 2587524 w 6072759"/>
              <a:gd name="connsiteY173" fmla="*/ 2237379 h 5609965"/>
              <a:gd name="connsiteX174" fmla="*/ 2649406 w 6072759"/>
              <a:gd name="connsiteY174" fmla="*/ 2260513 h 5609965"/>
              <a:gd name="connsiteX175" fmla="*/ 2706338 w 6072759"/>
              <a:gd name="connsiteY175" fmla="*/ 2303478 h 5609965"/>
              <a:gd name="connsiteX176" fmla="*/ 2930766 w 6072759"/>
              <a:gd name="connsiteY176" fmla="*/ 2508384 h 5609965"/>
              <a:gd name="connsiteX177" fmla="*/ 2967896 w 6072759"/>
              <a:gd name="connsiteY177" fmla="*/ 2552783 h 5609965"/>
              <a:gd name="connsiteX178" fmla="*/ 2990174 w 6072759"/>
              <a:gd name="connsiteY178" fmla="*/ 2606967 h 5609965"/>
              <a:gd name="connsiteX179" fmla="*/ 2955520 w 6072759"/>
              <a:gd name="connsiteY179" fmla="*/ 2670170 h 5609965"/>
              <a:gd name="connsiteX180" fmla="*/ 2891162 w 6072759"/>
              <a:gd name="connsiteY180" fmla="*/ 2679198 h 5609965"/>
              <a:gd name="connsiteX181" fmla="*/ 818503 w 6072759"/>
              <a:gd name="connsiteY181" fmla="*/ 2679198 h 5609965"/>
              <a:gd name="connsiteX182" fmla="*/ 820978 w 6072759"/>
              <a:gd name="connsiteY182" fmla="*/ 2800683 h 5609965"/>
              <a:gd name="connsiteX183" fmla="*/ 798700 w 6072759"/>
              <a:gd name="connsiteY183" fmla="*/ 2857707 h 5609965"/>
              <a:gd name="connsiteX184" fmla="*/ 666684 w 6072759"/>
              <a:gd name="connsiteY184" fmla="*/ 2985802 h 5609965"/>
              <a:gd name="connsiteX185" fmla="*/ 495062 w 6072759"/>
              <a:gd name="connsiteY185" fmla="*/ 3029603 h 5609965"/>
              <a:gd name="connsiteX186" fmla="*/ 359745 w 6072759"/>
              <a:gd name="connsiteY186" fmla="*/ 2984976 h 5609965"/>
              <a:gd name="connsiteX187" fmla="*/ 303638 w 6072759"/>
              <a:gd name="connsiteY187" fmla="*/ 2831261 h 5609965"/>
              <a:gd name="connsiteX188" fmla="*/ 313539 w 6072759"/>
              <a:gd name="connsiteY188" fmla="*/ 2639247 h 5609965"/>
              <a:gd name="connsiteX189" fmla="*/ 323441 w 6072759"/>
              <a:gd name="connsiteY189" fmla="*/ 2442285 h 5609965"/>
              <a:gd name="connsiteX190" fmla="*/ 332517 w 6072759"/>
              <a:gd name="connsiteY190" fmla="*/ 2091306 h 5609965"/>
              <a:gd name="connsiteX191" fmla="*/ 325490 w 6072759"/>
              <a:gd name="connsiteY191" fmla="*/ 1886973 h 5609965"/>
              <a:gd name="connsiteX192" fmla="*/ 534088 w 6072759"/>
              <a:gd name="connsiteY192" fmla="*/ 1908816 h 5609965"/>
              <a:gd name="connsiteX193" fmla="*/ 862626 w 6072759"/>
              <a:gd name="connsiteY193" fmla="*/ 1781596 h 5609965"/>
              <a:gd name="connsiteX194" fmla="*/ 880194 w 6072759"/>
              <a:gd name="connsiteY194" fmla="*/ 1762509 h 5609965"/>
              <a:gd name="connsiteX195" fmla="*/ 2316890 w 6072759"/>
              <a:gd name="connsiteY195" fmla="*/ 1762509 h 5609965"/>
              <a:gd name="connsiteX196" fmla="*/ 2316890 w 6072759"/>
              <a:gd name="connsiteY196" fmla="*/ 1147807 h 5609965"/>
              <a:gd name="connsiteX197" fmla="*/ 941666 w 6072759"/>
              <a:gd name="connsiteY197" fmla="*/ 1147807 h 5609965"/>
              <a:gd name="connsiteX198" fmla="*/ 903129 w 6072759"/>
              <a:gd name="connsiteY198" fmla="*/ 1073650 h 5609965"/>
              <a:gd name="connsiteX199" fmla="*/ 844841 w 6072759"/>
              <a:gd name="connsiteY199" fmla="*/ 990213 h 5609965"/>
              <a:gd name="connsiteX200" fmla="*/ 1379573 w 6072759"/>
              <a:gd name="connsiteY200" fmla="*/ 990213 h 5609965"/>
              <a:gd name="connsiteX201" fmla="*/ 1379573 w 6072759"/>
              <a:gd name="connsiteY201" fmla="*/ 500926 h 5609965"/>
              <a:gd name="connsiteX202" fmla="*/ 818503 w 6072759"/>
              <a:gd name="connsiteY202" fmla="*/ 500926 h 5609965"/>
              <a:gd name="connsiteX203" fmla="*/ 818503 w 6072759"/>
              <a:gd name="connsiteY203" fmla="*/ 952510 h 5609965"/>
              <a:gd name="connsiteX204" fmla="*/ 809137 w 6072759"/>
              <a:gd name="connsiteY204" fmla="*/ 939103 h 5609965"/>
              <a:gd name="connsiteX205" fmla="*/ 401104 w 6072759"/>
              <a:gd name="connsiteY205" fmla="*/ 614289 h 5609965"/>
              <a:gd name="connsiteX206" fmla="*/ 327878 w 6072759"/>
              <a:gd name="connsiteY206" fmla="*/ 576141 h 5609965"/>
              <a:gd name="connsiteX207" fmla="*/ 325632 w 6072759"/>
              <a:gd name="connsiteY207" fmla="*/ 496979 h 5609965"/>
              <a:gd name="connsiteX208" fmla="*/ 290436 w 6072759"/>
              <a:gd name="connsiteY208" fmla="*/ 6690 h 5609965"/>
              <a:gd name="connsiteX209" fmla="*/ 844906 w 6072759"/>
              <a:gd name="connsiteY209" fmla="*/ 343332 h 5609965"/>
              <a:gd name="connsiteX210" fmla="*/ 2184873 w 6072759"/>
              <a:gd name="connsiteY210" fmla="*/ 343332 h 5609965"/>
              <a:gd name="connsiteX211" fmla="*/ 2396100 w 6072759"/>
              <a:gd name="connsiteY211" fmla="*/ 79299 h 5609965"/>
              <a:gd name="connsiteX212" fmla="*/ 2453032 w 6072759"/>
              <a:gd name="connsiteY212" fmla="*/ 14941 h 5609965"/>
              <a:gd name="connsiteX213" fmla="*/ 2495112 w 6072759"/>
              <a:gd name="connsiteY213" fmla="*/ 89 h 5609965"/>
              <a:gd name="connsiteX0" fmla="*/ 1854832 w 6072759"/>
              <a:gd name="connsiteY0" fmla="*/ 4652846 h 5609965"/>
              <a:gd name="connsiteX1" fmla="*/ 2093440 w 6072759"/>
              <a:gd name="connsiteY1" fmla="*/ 4764693 h 5609965"/>
              <a:gd name="connsiteX2" fmla="*/ 2329113 w 6072759"/>
              <a:gd name="connsiteY2" fmla="*/ 4935278 h 5609965"/>
              <a:gd name="connsiteX3" fmla="*/ 2435705 w 6072759"/>
              <a:gd name="connsiteY3" fmla="*/ 5174878 h 5609965"/>
              <a:gd name="connsiteX4" fmla="*/ 2423328 w 6072759"/>
              <a:gd name="connsiteY4" fmla="*/ 5266564 h 5609965"/>
              <a:gd name="connsiteX5" fmla="*/ 2336692 w 6072759"/>
              <a:gd name="connsiteY5" fmla="*/ 5412765 h 5609965"/>
              <a:gd name="connsiteX6" fmla="*/ 3155194 w 6072759"/>
              <a:gd name="connsiteY6" fmla="*/ 5412765 h 5609965"/>
              <a:gd name="connsiteX7" fmla="*/ 3356520 w 6072759"/>
              <a:gd name="connsiteY7" fmla="*/ 4936165 h 5609965"/>
              <a:gd name="connsiteX8" fmla="*/ 3419228 w 6072759"/>
              <a:gd name="connsiteY8" fmla="*/ 4652846 h 5609965"/>
              <a:gd name="connsiteX9" fmla="*/ 1854832 w 6072759"/>
              <a:gd name="connsiteY9" fmla="*/ 4652846 h 5609965"/>
              <a:gd name="connsiteX10" fmla="*/ 1458783 w 6072759"/>
              <a:gd name="connsiteY10" fmla="*/ 3979561 h 5609965"/>
              <a:gd name="connsiteX11" fmla="*/ 1458783 w 6072759"/>
              <a:gd name="connsiteY11" fmla="*/ 4495251 h 5609965"/>
              <a:gd name="connsiteX12" fmla="*/ 4250932 w 6072759"/>
              <a:gd name="connsiteY12" fmla="*/ 4495251 h 5609965"/>
              <a:gd name="connsiteX13" fmla="*/ 4250932 w 6072759"/>
              <a:gd name="connsiteY13" fmla="*/ 3979561 h 5609965"/>
              <a:gd name="connsiteX14" fmla="*/ 1458783 w 6072759"/>
              <a:gd name="connsiteY14" fmla="*/ 3979561 h 5609965"/>
              <a:gd name="connsiteX15" fmla="*/ 904313 w 6072759"/>
              <a:gd name="connsiteY15" fmla="*/ 3517796 h 5609965"/>
              <a:gd name="connsiteX16" fmla="*/ 1491787 w 6072759"/>
              <a:gd name="connsiteY16" fmla="*/ 3821967 h 5609965"/>
              <a:gd name="connsiteX17" fmla="*/ 4217928 w 6072759"/>
              <a:gd name="connsiteY17" fmla="*/ 3821967 h 5609965"/>
              <a:gd name="connsiteX18" fmla="*/ 4382948 w 6072759"/>
              <a:gd name="connsiteY18" fmla="*/ 3616982 h 5609965"/>
              <a:gd name="connsiteX19" fmla="*/ 4444006 w 6072759"/>
              <a:gd name="connsiteY19" fmla="*/ 3553338 h 5609965"/>
              <a:gd name="connsiteX20" fmla="*/ 4514964 w 6072759"/>
              <a:gd name="connsiteY20" fmla="*/ 3524408 h 5609965"/>
              <a:gd name="connsiteX21" fmla="*/ 4576845 w 6072759"/>
              <a:gd name="connsiteY21" fmla="*/ 3544245 h 5609965"/>
              <a:gd name="connsiteX22" fmla="*/ 4633781 w 6072759"/>
              <a:gd name="connsiteY22" fmla="*/ 3583920 h 5609965"/>
              <a:gd name="connsiteX23" fmla="*/ 4864809 w 6072759"/>
              <a:gd name="connsiteY23" fmla="*/ 3755842 h 5609965"/>
              <a:gd name="connsiteX24" fmla="*/ 4913489 w 6072759"/>
              <a:gd name="connsiteY24" fmla="*/ 3797967 h 5609965"/>
              <a:gd name="connsiteX25" fmla="*/ 4937417 w 6072759"/>
              <a:gd name="connsiteY25" fmla="*/ 3854798 h 5609965"/>
              <a:gd name="connsiteX26" fmla="*/ 4875533 w 6072759"/>
              <a:gd name="connsiteY26" fmla="*/ 3960778 h 5609965"/>
              <a:gd name="connsiteX27" fmla="*/ 4759195 w 6072759"/>
              <a:gd name="connsiteY27" fmla="*/ 4052287 h 5609965"/>
              <a:gd name="connsiteX28" fmla="*/ 4767753 w 6072759"/>
              <a:gd name="connsiteY28" fmla="*/ 4208003 h 5609965"/>
              <a:gd name="connsiteX29" fmla="*/ 4783641 w 6072759"/>
              <a:gd name="connsiteY29" fmla="*/ 4420910 h 5609965"/>
              <a:gd name="connsiteX30" fmla="*/ 4792197 w 6072759"/>
              <a:gd name="connsiteY30" fmla="*/ 4567481 h 5609965"/>
              <a:gd name="connsiteX31" fmla="*/ 4675861 w 6072759"/>
              <a:gd name="connsiteY31" fmla="*/ 4818941 h 5609965"/>
              <a:gd name="connsiteX32" fmla="*/ 4455557 w 6072759"/>
              <a:gd name="connsiteY32" fmla="*/ 4897343 h 5609965"/>
              <a:gd name="connsiteX33" fmla="*/ 4270734 w 6072759"/>
              <a:gd name="connsiteY33" fmla="*/ 4819699 h 5609965"/>
              <a:gd name="connsiteX34" fmla="*/ 4244330 w 6072759"/>
              <a:gd name="connsiteY34" fmla="*/ 4652846 h 5609965"/>
              <a:gd name="connsiteX35" fmla="*/ 3709664 w 6072759"/>
              <a:gd name="connsiteY35" fmla="*/ 4652846 h 5609965"/>
              <a:gd name="connsiteX36" fmla="*/ 4013302 w 6072759"/>
              <a:gd name="connsiteY36" fmla="*/ 4778399 h 5609965"/>
              <a:gd name="connsiteX37" fmla="*/ 4062808 w 6072759"/>
              <a:gd name="connsiteY37" fmla="*/ 4823829 h 5609965"/>
              <a:gd name="connsiteX38" fmla="*/ 4072709 w 6072759"/>
              <a:gd name="connsiteY38" fmla="*/ 4864304 h 5609965"/>
              <a:gd name="connsiteX39" fmla="*/ 4021552 w 6072759"/>
              <a:gd name="connsiteY39" fmla="*/ 4945251 h 5609965"/>
              <a:gd name="connsiteX40" fmla="*/ 3881286 w 6072759"/>
              <a:gd name="connsiteY40" fmla="*/ 4976639 h 5609965"/>
              <a:gd name="connsiteX41" fmla="*/ 3665934 w 6072759"/>
              <a:gd name="connsiteY41" fmla="*/ 5155054 h 5609965"/>
              <a:gd name="connsiteX42" fmla="*/ 3346618 w 6072759"/>
              <a:gd name="connsiteY42" fmla="*/ 5412765 h 5609965"/>
              <a:gd name="connsiteX43" fmla="*/ 5049633 w 6072759"/>
              <a:gd name="connsiteY43" fmla="*/ 5412765 h 5609965"/>
              <a:gd name="connsiteX44" fmla="*/ 5260857 w 6072759"/>
              <a:gd name="connsiteY44" fmla="*/ 5075759 h 5609965"/>
              <a:gd name="connsiteX45" fmla="*/ 5305413 w 6072759"/>
              <a:gd name="connsiteY45" fmla="*/ 5017939 h 5609965"/>
              <a:gd name="connsiteX46" fmla="*/ 5359869 w 6072759"/>
              <a:gd name="connsiteY46" fmla="*/ 4989855 h 5609965"/>
              <a:gd name="connsiteX47" fmla="*/ 5417627 w 6072759"/>
              <a:gd name="connsiteY47" fmla="*/ 5011331 h 5609965"/>
              <a:gd name="connsiteX48" fmla="*/ 5485285 w 6072759"/>
              <a:gd name="connsiteY48" fmla="*/ 5062543 h 5609965"/>
              <a:gd name="connsiteX49" fmla="*/ 5881335 w 6072759"/>
              <a:gd name="connsiteY49" fmla="*/ 5399549 h 5609965"/>
              <a:gd name="connsiteX50" fmla="*/ 5926717 w 6072759"/>
              <a:gd name="connsiteY50" fmla="*/ 5441483 h 5609965"/>
              <a:gd name="connsiteX51" fmla="*/ 5947345 w 6072759"/>
              <a:gd name="connsiteY51" fmla="*/ 5498129 h 5609965"/>
              <a:gd name="connsiteX52" fmla="*/ 5911865 w 6072759"/>
              <a:gd name="connsiteY52" fmla="*/ 5556407 h 5609965"/>
              <a:gd name="connsiteX53" fmla="*/ 5841729 w 6072759"/>
              <a:gd name="connsiteY53" fmla="*/ 5570360 h 5609965"/>
              <a:gd name="connsiteX54" fmla="*/ 818503 w 6072759"/>
              <a:gd name="connsiteY54" fmla="*/ 5570360 h 5609965"/>
              <a:gd name="connsiteX55" fmla="*/ 372947 w 6072759"/>
              <a:gd name="connsiteY55" fmla="*/ 5580262 h 5609965"/>
              <a:gd name="connsiteX56" fmla="*/ 105613 w 6072759"/>
              <a:gd name="connsiteY56" fmla="*/ 5609965 h 5609965"/>
              <a:gd name="connsiteX57" fmla="*/ 0 w 6072759"/>
              <a:gd name="connsiteY57" fmla="*/ 5373118 h 5609965"/>
              <a:gd name="connsiteX58" fmla="*/ 589949 w 6072759"/>
              <a:gd name="connsiteY58" fmla="*/ 5405332 h 5609965"/>
              <a:gd name="connsiteX59" fmla="*/ 937317 w 6072759"/>
              <a:gd name="connsiteY59" fmla="*/ 5412765 h 5609965"/>
              <a:gd name="connsiteX60" fmla="*/ 2026453 w 6072759"/>
              <a:gd name="connsiteY60" fmla="*/ 5412765 h 5609965"/>
              <a:gd name="connsiteX61" fmla="*/ 1934042 w 6072759"/>
              <a:gd name="connsiteY61" fmla="*/ 5307038 h 5609965"/>
              <a:gd name="connsiteX62" fmla="*/ 1881236 w 6072759"/>
              <a:gd name="connsiteY62" fmla="*/ 5161662 h 5609965"/>
              <a:gd name="connsiteX63" fmla="*/ 1783873 w 6072759"/>
              <a:gd name="connsiteY63" fmla="*/ 4825481 h 5609965"/>
              <a:gd name="connsiteX64" fmla="*/ 1696412 w 6072759"/>
              <a:gd name="connsiteY64" fmla="*/ 4652846 h 5609965"/>
              <a:gd name="connsiteX65" fmla="*/ 1458783 w 6072759"/>
              <a:gd name="connsiteY65" fmla="*/ 4652846 h 5609965"/>
              <a:gd name="connsiteX66" fmla="*/ 1352344 w 6072759"/>
              <a:gd name="connsiteY66" fmla="*/ 4871737 h 5609965"/>
              <a:gd name="connsiteX67" fmla="*/ 1122141 w 6072759"/>
              <a:gd name="connsiteY67" fmla="*/ 4956815 h 5609965"/>
              <a:gd name="connsiteX68" fmla="*/ 943093 w 6072759"/>
              <a:gd name="connsiteY68" fmla="*/ 4889083 h 5609965"/>
              <a:gd name="connsiteX69" fmla="*/ 917515 w 6072759"/>
              <a:gd name="connsiteY69" fmla="*/ 4771792 h 5609965"/>
              <a:gd name="connsiteX70" fmla="*/ 926072 w 6072759"/>
              <a:gd name="connsiteY70" fmla="*/ 4596037 h 5609965"/>
              <a:gd name="connsiteX71" fmla="*/ 941962 w 6072759"/>
              <a:gd name="connsiteY71" fmla="*/ 4289762 h 5609965"/>
              <a:gd name="connsiteX72" fmla="*/ 950519 w 6072759"/>
              <a:gd name="connsiteY72" fmla="*/ 4065510 h 5609965"/>
              <a:gd name="connsiteX73" fmla="*/ 939793 w 6072759"/>
              <a:gd name="connsiteY73" fmla="*/ 3752397 h 5609965"/>
              <a:gd name="connsiteX74" fmla="*/ 904313 w 6072759"/>
              <a:gd name="connsiteY74" fmla="*/ 3517796 h 5609965"/>
              <a:gd name="connsiteX75" fmla="*/ 5102437 w 6072759"/>
              <a:gd name="connsiteY75" fmla="*/ 2805380 h 5609965"/>
              <a:gd name="connsiteX76" fmla="*/ 5164321 w 6072759"/>
              <a:gd name="connsiteY76" fmla="*/ 2828486 h 5609965"/>
              <a:gd name="connsiteX77" fmla="*/ 5221253 w 6072759"/>
              <a:gd name="connsiteY77" fmla="*/ 2871398 h 5609965"/>
              <a:gd name="connsiteX78" fmla="*/ 5564495 w 6072759"/>
              <a:gd name="connsiteY78" fmla="*/ 3181684 h 5609965"/>
              <a:gd name="connsiteX79" fmla="*/ 5606577 w 6072759"/>
              <a:gd name="connsiteY79" fmla="*/ 3231815 h 5609965"/>
              <a:gd name="connsiteX80" fmla="*/ 5623901 w 6072759"/>
              <a:gd name="connsiteY80" fmla="*/ 3286818 h 5609965"/>
              <a:gd name="connsiteX81" fmla="*/ 5589249 w 6072759"/>
              <a:gd name="connsiteY81" fmla="*/ 3341812 h 5609965"/>
              <a:gd name="connsiteX82" fmla="*/ 5524889 w 6072759"/>
              <a:gd name="connsiteY82" fmla="*/ 3352483 h 5609965"/>
              <a:gd name="connsiteX83" fmla="*/ 1042931 w 6072759"/>
              <a:gd name="connsiteY83" fmla="*/ 3352483 h 5609965"/>
              <a:gd name="connsiteX84" fmla="*/ 597375 w 6072759"/>
              <a:gd name="connsiteY84" fmla="*/ 3365709 h 5609965"/>
              <a:gd name="connsiteX85" fmla="*/ 330041 w 6072759"/>
              <a:gd name="connsiteY85" fmla="*/ 3398772 h 5609965"/>
              <a:gd name="connsiteX86" fmla="*/ 224428 w 6072759"/>
              <a:gd name="connsiteY86" fmla="*/ 3155277 h 5609965"/>
              <a:gd name="connsiteX87" fmla="*/ 814377 w 6072759"/>
              <a:gd name="connsiteY87" fmla="*/ 3189937 h 5609965"/>
              <a:gd name="connsiteX88" fmla="*/ 1161746 w 6072759"/>
              <a:gd name="connsiteY88" fmla="*/ 3194888 h 5609965"/>
              <a:gd name="connsiteX89" fmla="*/ 4739393 w 6072759"/>
              <a:gd name="connsiteY89" fmla="*/ 3194888 h 5609965"/>
              <a:gd name="connsiteX90" fmla="*/ 4996825 w 6072759"/>
              <a:gd name="connsiteY90" fmla="*/ 2884602 h 5609965"/>
              <a:gd name="connsiteX91" fmla="*/ 5059533 w 6072759"/>
              <a:gd name="connsiteY91" fmla="*/ 2820234 h 5609965"/>
              <a:gd name="connsiteX92" fmla="*/ 5102437 w 6072759"/>
              <a:gd name="connsiteY92" fmla="*/ 2805380 h 5609965"/>
              <a:gd name="connsiteX93" fmla="*/ 818503 w 6072759"/>
              <a:gd name="connsiteY93" fmla="*/ 1920104 h 5609965"/>
              <a:gd name="connsiteX94" fmla="*/ 818503 w 6072759"/>
              <a:gd name="connsiteY94" fmla="*/ 2521604 h 5609965"/>
              <a:gd name="connsiteX95" fmla="*/ 1379573 w 6072759"/>
              <a:gd name="connsiteY95" fmla="*/ 2521604 h 5609965"/>
              <a:gd name="connsiteX96" fmla="*/ 1379573 w 6072759"/>
              <a:gd name="connsiteY96" fmla="*/ 1920104 h 5609965"/>
              <a:gd name="connsiteX97" fmla="*/ 818503 w 6072759"/>
              <a:gd name="connsiteY97" fmla="*/ 1920104 h 5609965"/>
              <a:gd name="connsiteX98" fmla="*/ 3670059 w 6072759"/>
              <a:gd name="connsiteY98" fmla="*/ 547545 h 5609965"/>
              <a:gd name="connsiteX99" fmla="*/ 3618902 w 6072759"/>
              <a:gd name="connsiteY99" fmla="*/ 550850 h 5609965"/>
              <a:gd name="connsiteX100" fmla="*/ 3557845 w 6072759"/>
              <a:gd name="connsiteY100" fmla="*/ 554155 h 5609965"/>
              <a:gd name="connsiteX101" fmla="*/ 3736892 w 6072759"/>
              <a:gd name="connsiteY101" fmla="*/ 897451 h 5609965"/>
              <a:gd name="connsiteX102" fmla="*/ 4118915 w 6072759"/>
              <a:gd name="connsiteY102" fmla="*/ 1379384 h 5609965"/>
              <a:gd name="connsiteX103" fmla="*/ 4382122 w 6072759"/>
              <a:gd name="connsiteY103" fmla="*/ 847110 h 5609965"/>
              <a:gd name="connsiteX104" fmla="*/ 4481960 w 6072759"/>
              <a:gd name="connsiteY104" fmla="*/ 547545 h 5609965"/>
              <a:gd name="connsiteX105" fmla="*/ 3670059 w 6072759"/>
              <a:gd name="connsiteY105" fmla="*/ 547545 h 5609965"/>
              <a:gd name="connsiteX106" fmla="*/ 4897813 w 6072759"/>
              <a:gd name="connsiteY106" fmla="*/ 65685 h 5609965"/>
              <a:gd name="connsiteX107" fmla="*/ 4947317 w 6072759"/>
              <a:gd name="connsiteY107" fmla="*/ 81362 h 5609965"/>
              <a:gd name="connsiteX108" fmla="*/ 4996825 w 6072759"/>
              <a:gd name="connsiteY108" fmla="*/ 111890 h 5609965"/>
              <a:gd name="connsiteX109" fmla="*/ 5313665 w 6072759"/>
              <a:gd name="connsiteY109" fmla="*/ 349520 h 5609965"/>
              <a:gd name="connsiteX110" fmla="*/ 5355745 w 6072759"/>
              <a:gd name="connsiteY110" fmla="*/ 399851 h 5609965"/>
              <a:gd name="connsiteX111" fmla="*/ 5373073 w 6072759"/>
              <a:gd name="connsiteY111" fmla="*/ 474935 h 5609965"/>
              <a:gd name="connsiteX112" fmla="*/ 5294685 w 6072759"/>
              <a:gd name="connsiteY112" fmla="*/ 578913 h 5609965"/>
              <a:gd name="connsiteX113" fmla="*/ 5043029 w 6072759"/>
              <a:gd name="connsiteY113" fmla="*/ 712599 h 5609965"/>
              <a:gd name="connsiteX114" fmla="*/ 4708037 w 6072759"/>
              <a:gd name="connsiteY114" fmla="*/ 1343915 h 5609965"/>
              <a:gd name="connsiteX115" fmla="*/ 4481960 w 6072759"/>
              <a:gd name="connsiteY115" fmla="*/ 1683193 h 5609965"/>
              <a:gd name="connsiteX116" fmla="*/ 5101613 w 6072759"/>
              <a:gd name="connsiteY116" fmla="*/ 2029347 h 5609965"/>
              <a:gd name="connsiteX117" fmla="*/ 6072759 w 6072759"/>
              <a:gd name="connsiteY117" fmla="*/ 2217549 h 5609965"/>
              <a:gd name="connsiteX118" fmla="*/ 6072759 w 6072759"/>
              <a:gd name="connsiteY118" fmla="*/ 2243988 h 5609965"/>
              <a:gd name="connsiteX119" fmla="*/ 5720441 w 6072759"/>
              <a:gd name="connsiteY119" fmla="*/ 2509019 h 5609965"/>
              <a:gd name="connsiteX120" fmla="*/ 5511689 w 6072759"/>
              <a:gd name="connsiteY120" fmla="*/ 2837872 h 5609965"/>
              <a:gd name="connsiteX121" fmla="*/ 4589225 w 6072759"/>
              <a:gd name="connsiteY121" fmla="*/ 2308309 h 5609965"/>
              <a:gd name="connsiteX122" fmla="*/ 4231129 w 6072759"/>
              <a:gd name="connsiteY122" fmla="*/ 1986203 h 5609965"/>
              <a:gd name="connsiteX123" fmla="*/ 3625503 w 6072759"/>
              <a:gd name="connsiteY123" fmla="*/ 2502948 h 5609965"/>
              <a:gd name="connsiteX124" fmla="*/ 2732742 w 6072759"/>
              <a:gd name="connsiteY124" fmla="*/ 3009769 h 5609965"/>
              <a:gd name="connsiteX125" fmla="*/ 2712939 w 6072759"/>
              <a:gd name="connsiteY125" fmla="*/ 2983323 h 5609965"/>
              <a:gd name="connsiteX126" fmla="*/ 3382098 w 6072759"/>
              <a:gd name="connsiteY126" fmla="*/ 2360302 h 5609965"/>
              <a:gd name="connsiteX127" fmla="*/ 3947294 w 6072759"/>
              <a:gd name="connsiteY127" fmla="*/ 1643535 h 5609965"/>
              <a:gd name="connsiteX128" fmla="*/ 3579298 w 6072759"/>
              <a:gd name="connsiteY128" fmla="*/ 1005344 h 5609965"/>
              <a:gd name="connsiteX129" fmla="*/ 3419228 w 6072759"/>
              <a:gd name="connsiteY129" fmla="*/ 560432 h 5609965"/>
              <a:gd name="connsiteX130" fmla="*/ 3333417 w 6072759"/>
              <a:gd name="connsiteY130" fmla="*/ 572003 h 5609965"/>
              <a:gd name="connsiteX131" fmla="*/ 3247606 w 6072759"/>
              <a:gd name="connsiteY131" fmla="*/ 593493 h 5609965"/>
              <a:gd name="connsiteX132" fmla="*/ 3181598 w 6072759"/>
              <a:gd name="connsiteY132" fmla="*/ 349520 h 5609965"/>
              <a:gd name="connsiteX133" fmla="*/ 3498438 w 6072759"/>
              <a:gd name="connsiteY133" fmla="*/ 381699 h 5609965"/>
              <a:gd name="connsiteX134" fmla="*/ 3736068 w 6072759"/>
              <a:gd name="connsiteY134" fmla="*/ 389125 h 5609965"/>
              <a:gd name="connsiteX135" fmla="*/ 4508363 w 6072759"/>
              <a:gd name="connsiteY135" fmla="*/ 389125 h 5609965"/>
              <a:gd name="connsiteX136" fmla="*/ 4759195 w 6072759"/>
              <a:gd name="connsiteY136" fmla="*/ 158096 h 5609965"/>
              <a:gd name="connsiteX137" fmla="*/ 4828505 w 6072759"/>
              <a:gd name="connsiteY137" fmla="*/ 94563 h 5609965"/>
              <a:gd name="connsiteX138" fmla="*/ 4897813 w 6072759"/>
              <a:gd name="connsiteY138" fmla="*/ 65685 h 5609965"/>
              <a:gd name="connsiteX139" fmla="*/ 2495112 w 6072759"/>
              <a:gd name="connsiteY139" fmla="*/ 89 h 5609965"/>
              <a:gd name="connsiteX140" fmla="*/ 2559470 w 6072759"/>
              <a:gd name="connsiteY140" fmla="*/ 25667 h 5609965"/>
              <a:gd name="connsiteX141" fmla="*/ 2613927 w 6072759"/>
              <a:gd name="connsiteY141" fmla="*/ 66097 h 5609965"/>
              <a:gd name="connsiteX142" fmla="*/ 2897762 w 6072759"/>
              <a:gd name="connsiteY142" fmla="*/ 330130 h 5609965"/>
              <a:gd name="connsiteX143" fmla="*/ 2937368 w 6072759"/>
              <a:gd name="connsiteY143" fmla="*/ 372051 h 5609965"/>
              <a:gd name="connsiteX144" fmla="*/ 2957170 w 6072759"/>
              <a:gd name="connsiteY144" fmla="*/ 428695 h 5609965"/>
              <a:gd name="connsiteX145" fmla="*/ 2922516 w 6072759"/>
              <a:gd name="connsiteY145" fmla="*/ 489435 h 5609965"/>
              <a:gd name="connsiteX146" fmla="*/ 2858158 w 6072759"/>
              <a:gd name="connsiteY146" fmla="*/ 500926 h 5609965"/>
              <a:gd name="connsiteX147" fmla="*/ 1874634 w 6072759"/>
              <a:gd name="connsiteY147" fmla="*/ 500926 h 5609965"/>
              <a:gd name="connsiteX148" fmla="*/ 1874634 w 6072759"/>
              <a:gd name="connsiteY148" fmla="*/ 990213 h 5609965"/>
              <a:gd name="connsiteX149" fmla="*/ 2336692 w 6072759"/>
              <a:gd name="connsiteY149" fmla="*/ 990213 h 5609965"/>
              <a:gd name="connsiteX150" fmla="*/ 2495112 w 6072759"/>
              <a:gd name="connsiteY150" fmla="*/ 824912 h 5609965"/>
              <a:gd name="connsiteX151" fmla="*/ 2538843 w 6072759"/>
              <a:gd name="connsiteY151" fmla="*/ 779455 h 5609965"/>
              <a:gd name="connsiteX152" fmla="*/ 2587524 w 6072759"/>
              <a:gd name="connsiteY152" fmla="*/ 758793 h 5609965"/>
              <a:gd name="connsiteX153" fmla="*/ 2633729 w 6072759"/>
              <a:gd name="connsiteY153" fmla="*/ 772017 h 5609965"/>
              <a:gd name="connsiteX154" fmla="*/ 2679935 w 6072759"/>
              <a:gd name="connsiteY154" fmla="*/ 805076 h 5609965"/>
              <a:gd name="connsiteX155" fmla="*/ 2910964 w 6072759"/>
              <a:gd name="connsiteY155" fmla="*/ 983601 h 5609965"/>
              <a:gd name="connsiteX156" fmla="*/ 2947268 w 6072759"/>
              <a:gd name="connsiteY156" fmla="*/ 1022217 h 5609965"/>
              <a:gd name="connsiteX157" fmla="*/ 2963770 w 6072759"/>
              <a:gd name="connsiteY157" fmla="*/ 1075576 h 5609965"/>
              <a:gd name="connsiteX158" fmla="*/ 2957995 w 6072759"/>
              <a:gd name="connsiteY158" fmla="*/ 1117443 h 5609965"/>
              <a:gd name="connsiteX159" fmla="*/ 2937368 w 6072759"/>
              <a:gd name="connsiteY159" fmla="*/ 1154418 h 5609965"/>
              <a:gd name="connsiteX160" fmla="*/ 2874659 w 6072759"/>
              <a:gd name="connsiteY160" fmla="*/ 1217210 h 5609965"/>
              <a:gd name="connsiteX161" fmla="*/ 2811952 w 6072759"/>
              <a:gd name="connsiteY161" fmla="*/ 1280002 h 5609965"/>
              <a:gd name="connsiteX162" fmla="*/ 2819378 w 6072759"/>
              <a:gd name="connsiteY162" fmla="*/ 1694419 h 5609965"/>
              <a:gd name="connsiteX163" fmla="*/ 2811952 w 6072759"/>
              <a:gd name="connsiteY163" fmla="*/ 1939934 h 5609965"/>
              <a:gd name="connsiteX164" fmla="*/ 2710464 w 6072759"/>
              <a:gd name="connsiteY164" fmla="*/ 2101050 h 5609965"/>
              <a:gd name="connsiteX165" fmla="*/ 2514914 w 6072759"/>
              <a:gd name="connsiteY165" fmla="*/ 2158060 h 5609965"/>
              <a:gd name="connsiteX166" fmla="*/ 2344118 w 6072759"/>
              <a:gd name="connsiteY166" fmla="*/ 2083699 h 5609965"/>
              <a:gd name="connsiteX167" fmla="*/ 2316890 w 6072759"/>
              <a:gd name="connsiteY167" fmla="*/ 1920104 h 5609965"/>
              <a:gd name="connsiteX168" fmla="*/ 1874634 w 6072759"/>
              <a:gd name="connsiteY168" fmla="*/ 1920104 h 5609965"/>
              <a:gd name="connsiteX169" fmla="*/ 1874634 w 6072759"/>
              <a:gd name="connsiteY169" fmla="*/ 2521604 h 5609965"/>
              <a:gd name="connsiteX170" fmla="*/ 2316890 w 6072759"/>
              <a:gd name="connsiteY170" fmla="*/ 2521604 h 5609965"/>
              <a:gd name="connsiteX171" fmla="*/ 2481910 w 6072759"/>
              <a:gd name="connsiteY171" fmla="*/ 2316697 h 5609965"/>
              <a:gd name="connsiteX172" fmla="*/ 2539668 w 6072759"/>
              <a:gd name="connsiteY172" fmla="*/ 2252251 h 5609965"/>
              <a:gd name="connsiteX173" fmla="*/ 2587524 w 6072759"/>
              <a:gd name="connsiteY173" fmla="*/ 2237379 h 5609965"/>
              <a:gd name="connsiteX174" fmla="*/ 2649406 w 6072759"/>
              <a:gd name="connsiteY174" fmla="*/ 2260513 h 5609965"/>
              <a:gd name="connsiteX175" fmla="*/ 2706338 w 6072759"/>
              <a:gd name="connsiteY175" fmla="*/ 2303478 h 5609965"/>
              <a:gd name="connsiteX176" fmla="*/ 2930766 w 6072759"/>
              <a:gd name="connsiteY176" fmla="*/ 2508384 h 5609965"/>
              <a:gd name="connsiteX177" fmla="*/ 2967896 w 6072759"/>
              <a:gd name="connsiteY177" fmla="*/ 2552783 h 5609965"/>
              <a:gd name="connsiteX178" fmla="*/ 2990174 w 6072759"/>
              <a:gd name="connsiteY178" fmla="*/ 2606967 h 5609965"/>
              <a:gd name="connsiteX179" fmla="*/ 2955520 w 6072759"/>
              <a:gd name="connsiteY179" fmla="*/ 2670170 h 5609965"/>
              <a:gd name="connsiteX180" fmla="*/ 2891162 w 6072759"/>
              <a:gd name="connsiteY180" fmla="*/ 2679198 h 5609965"/>
              <a:gd name="connsiteX181" fmla="*/ 818503 w 6072759"/>
              <a:gd name="connsiteY181" fmla="*/ 2679198 h 5609965"/>
              <a:gd name="connsiteX182" fmla="*/ 820978 w 6072759"/>
              <a:gd name="connsiteY182" fmla="*/ 2800683 h 5609965"/>
              <a:gd name="connsiteX183" fmla="*/ 798700 w 6072759"/>
              <a:gd name="connsiteY183" fmla="*/ 2857707 h 5609965"/>
              <a:gd name="connsiteX184" fmla="*/ 666684 w 6072759"/>
              <a:gd name="connsiteY184" fmla="*/ 2985802 h 5609965"/>
              <a:gd name="connsiteX185" fmla="*/ 495062 w 6072759"/>
              <a:gd name="connsiteY185" fmla="*/ 3029603 h 5609965"/>
              <a:gd name="connsiteX186" fmla="*/ 359745 w 6072759"/>
              <a:gd name="connsiteY186" fmla="*/ 2984976 h 5609965"/>
              <a:gd name="connsiteX187" fmla="*/ 303638 w 6072759"/>
              <a:gd name="connsiteY187" fmla="*/ 2831261 h 5609965"/>
              <a:gd name="connsiteX188" fmla="*/ 313539 w 6072759"/>
              <a:gd name="connsiteY188" fmla="*/ 2639247 h 5609965"/>
              <a:gd name="connsiteX189" fmla="*/ 323441 w 6072759"/>
              <a:gd name="connsiteY189" fmla="*/ 2442285 h 5609965"/>
              <a:gd name="connsiteX190" fmla="*/ 332517 w 6072759"/>
              <a:gd name="connsiteY190" fmla="*/ 2091306 h 5609965"/>
              <a:gd name="connsiteX191" fmla="*/ 340730 w 6072759"/>
              <a:gd name="connsiteY191" fmla="*/ 1909833 h 5609965"/>
              <a:gd name="connsiteX192" fmla="*/ 534088 w 6072759"/>
              <a:gd name="connsiteY192" fmla="*/ 1908816 h 5609965"/>
              <a:gd name="connsiteX193" fmla="*/ 862626 w 6072759"/>
              <a:gd name="connsiteY193" fmla="*/ 1781596 h 5609965"/>
              <a:gd name="connsiteX194" fmla="*/ 880194 w 6072759"/>
              <a:gd name="connsiteY194" fmla="*/ 1762509 h 5609965"/>
              <a:gd name="connsiteX195" fmla="*/ 2316890 w 6072759"/>
              <a:gd name="connsiteY195" fmla="*/ 1762509 h 5609965"/>
              <a:gd name="connsiteX196" fmla="*/ 2316890 w 6072759"/>
              <a:gd name="connsiteY196" fmla="*/ 1147807 h 5609965"/>
              <a:gd name="connsiteX197" fmla="*/ 941666 w 6072759"/>
              <a:gd name="connsiteY197" fmla="*/ 1147807 h 5609965"/>
              <a:gd name="connsiteX198" fmla="*/ 903129 w 6072759"/>
              <a:gd name="connsiteY198" fmla="*/ 1073650 h 5609965"/>
              <a:gd name="connsiteX199" fmla="*/ 844841 w 6072759"/>
              <a:gd name="connsiteY199" fmla="*/ 990213 h 5609965"/>
              <a:gd name="connsiteX200" fmla="*/ 1379573 w 6072759"/>
              <a:gd name="connsiteY200" fmla="*/ 990213 h 5609965"/>
              <a:gd name="connsiteX201" fmla="*/ 1379573 w 6072759"/>
              <a:gd name="connsiteY201" fmla="*/ 500926 h 5609965"/>
              <a:gd name="connsiteX202" fmla="*/ 818503 w 6072759"/>
              <a:gd name="connsiteY202" fmla="*/ 500926 h 5609965"/>
              <a:gd name="connsiteX203" fmla="*/ 818503 w 6072759"/>
              <a:gd name="connsiteY203" fmla="*/ 952510 h 5609965"/>
              <a:gd name="connsiteX204" fmla="*/ 809137 w 6072759"/>
              <a:gd name="connsiteY204" fmla="*/ 939103 h 5609965"/>
              <a:gd name="connsiteX205" fmla="*/ 401104 w 6072759"/>
              <a:gd name="connsiteY205" fmla="*/ 614289 h 5609965"/>
              <a:gd name="connsiteX206" fmla="*/ 327878 w 6072759"/>
              <a:gd name="connsiteY206" fmla="*/ 576141 h 5609965"/>
              <a:gd name="connsiteX207" fmla="*/ 325632 w 6072759"/>
              <a:gd name="connsiteY207" fmla="*/ 496979 h 5609965"/>
              <a:gd name="connsiteX208" fmla="*/ 290436 w 6072759"/>
              <a:gd name="connsiteY208" fmla="*/ 6690 h 5609965"/>
              <a:gd name="connsiteX209" fmla="*/ 844906 w 6072759"/>
              <a:gd name="connsiteY209" fmla="*/ 343332 h 5609965"/>
              <a:gd name="connsiteX210" fmla="*/ 2184873 w 6072759"/>
              <a:gd name="connsiteY210" fmla="*/ 343332 h 5609965"/>
              <a:gd name="connsiteX211" fmla="*/ 2396100 w 6072759"/>
              <a:gd name="connsiteY211" fmla="*/ 79299 h 5609965"/>
              <a:gd name="connsiteX212" fmla="*/ 2453032 w 6072759"/>
              <a:gd name="connsiteY212" fmla="*/ 14941 h 5609965"/>
              <a:gd name="connsiteX213" fmla="*/ 2495112 w 6072759"/>
              <a:gd name="connsiteY213" fmla="*/ 89 h 5609965"/>
              <a:gd name="connsiteX0" fmla="*/ 1854832 w 6072759"/>
              <a:gd name="connsiteY0" fmla="*/ 4652846 h 5609965"/>
              <a:gd name="connsiteX1" fmla="*/ 2093440 w 6072759"/>
              <a:gd name="connsiteY1" fmla="*/ 4764693 h 5609965"/>
              <a:gd name="connsiteX2" fmla="*/ 2329113 w 6072759"/>
              <a:gd name="connsiteY2" fmla="*/ 4935278 h 5609965"/>
              <a:gd name="connsiteX3" fmla="*/ 2435705 w 6072759"/>
              <a:gd name="connsiteY3" fmla="*/ 5174878 h 5609965"/>
              <a:gd name="connsiteX4" fmla="*/ 2423328 w 6072759"/>
              <a:gd name="connsiteY4" fmla="*/ 5266564 h 5609965"/>
              <a:gd name="connsiteX5" fmla="*/ 2336692 w 6072759"/>
              <a:gd name="connsiteY5" fmla="*/ 5412765 h 5609965"/>
              <a:gd name="connsiteX6" fmla="*/ 3155194 w 6072759"/>
              <a:gd name="connsiteY6" fmla="*/ 5412765 h 5609965"/>
              <a:gd name="connsiteX7" fmla="*/ 3356520 w 6072759"/>
              <a:gd name="connsiteY7" fmla="*/ 4936165 h 5609965"/>
              <a:gd name="connsiteX8" fmla="*/ 3419228 w 6072759"/>
              <a:gd name="connsiteY8" fmla="*/ 4652846 h 5609965"/>
              <a:gd name="connsiteX9" fmla="*/ 1854832 w 6072759"/>
              <a:gd name="connsiteY9" fmla="*/ 4652846 h 5609965"/>
              <a:gd name="connsiteX10" fmla="*/ 1458783 w 6072759"/>
              <a:gd name="connsiteY10" fmla="*/ 3979561 h 5609965"/>
              <a:gd name="connsiteX11" fmla="*/ 1458783 w 6072759"/>
              <a:gd name="connsiteY11" fmla="*/ 4495251 h 5609965"/>
              <a:gd name="connsiteX12" fmla="*/ 4250932 w 6072759"/>
              <a:gd name="connsiteY12" fmla="*/ 4495251 h 5609965"/>
              <a:gd name="connsiteX13" fmla="*/ 4250932 w 6072759"/>
              <a:gd name="connsiteY13" fmla="*/ 3979561 h 5609965"/>
              <a:gd name="connsiteX14" fmla="*/ 1458783 w 6072759"/>
              <a:gd name="connsiteY14" fmla="*/ 3979561 h 5609965"/>
              <a:gd name="connsiteX15" fmla="*/ 904313 w 6072759"/>
              <a:gd name="connsiteY15" fmla="*/ 3517796 h 5609965"/>
              <a:gd name="connsiteX16" fmla="*/ 1491787 w 6072759"/>
              <a:gd name="connsiteY16" fmla="*/ 3821967 h 5609965"/>
              <a:gd name="connsiteX17" fmla="*/ 4217928 w 6072759"/>
              <a:gd name="connsiteY17" fmla="*/ 3821967 h 5609965"/>
              <a:gd name="connsiteX18" fmla="*/ 4382948 w 6072759"/>
              <a:gd name="connsiteY18" fmla="*/ 3616982 h 5609965"/>
              <a:gd name="connsiteX19" fmla="*/ 4444006 w 6072759"/>
              <a:gd name="connsiteY19" fmla="*/ 3553338 h 5609965"/>
              <a:gd name="connsiteX20" fmla="*/ 4514964 w 6072759"/>
              <a:gd name="connsiteY20" fmla="*/ 3524408 h 5609965"/>
              <a:gd name="connsiteX21" fmla="*/ 4576845 w 6072759"/>
              <a:gd name="connsiteY21" fmla="*/ 3544245 h 5609965"/>
              <a:gd name="connsiteX22" fmla="*/ 4633781 w 6072759"/>
              <a:gd name="connsiteY22" fmla="*/ 3583920 h 5609965"/>
              <a:gd name="connsiteX23" fmla="*/ 4864809 w 6072759"/>
              <a:gd name="connsiteY23" fmla="*/ 3755842 h 5609965"/>
              <a:gd name="connsiteX24" fmla="*/ 4913489 w 6072759"/>
              <a:gd name="connsiteY24" fmla="*/ 3797967 h 5609965"/>
              <a:gd name="connsiteX25" fmla="*/ 4937417 w 6072759"/>
              <a:gd name="connsiteY25" fmla="*/ 3854798 h 5609965"/>
              <a:gd name="connsiteX26" fmla="*/ 4875533 w 6072759"/>
              <a:gd name="connsiteY26" fmla="*/ 3960778 h 5609965"/>
              <a:gd name="connsiteX27" fmla="*/ 4759195 w 6072759"/>
              <a:gd name="connsiteY27" fmla="*/ 4052287 h 5609965"/>
              <a:gd name="connsiteX28" fmla="*/ 4767753 w 6072759"/>
              <a:gd name="connsiteY28" fmla="*/ 4208003 h 5609965"/>
              <a:gd name="connsiteX29" fmla="*/ 4783641 w 6072759"/>
              <a:gd name="connsiteY29" fmla="*/ 4420910 h 5609965"/>
              <a:gd name="connsiteX30" fmla="*/ 4792197 w 6072759"/>
              <a:gd name="connsiteY30" fmla="*/ 4567481 h 5609965"/>
              <a:gd name="connsiteX31" fmla="*/ 4675861 w 6072759"/>
              <a:gd name="connsiteY31" fmla="*/ 4818941 h 5609965"/>
              <a:gd name="connsiteX32" fmla="*/ 4455557 w 6072759"/>
              <a:gd name="connsiteY32" fmla="*/ 4897343 h 5609965"/>
              <a:gd name="connsiteX33" fmla="*/ 4270734 w 6072759"/>
              <a:gd name="connsiteY33" fmla="*/ 4819699 h 5609965"/>
              <a:gd name="connsiteX34" fmla="*/ 4244330 w 6072759"/>
              <a:gd name="connsiteY34" fmla="*/ 4652846 h 5609965"/>
              <a:gd name="connsiteX35" fmla="*/ 3709664 w 6072759"/>
              <a:gd name="connsiteY35" fmla="*/ 4652846 h 5609965"/>
              <a:gd name="connsiteX36" fmla="*/ 4013302 w 6072759"/>
              <a:gd name="connsiteY36" fmla="*/ 4778399 h 5609965"/>
              <a:gd name="connsiteX37" fmla="*/ 4062808 w 6072759"/>
              <a:gd name="connsiteY37" fmla="*/ 4823829 h 5609965"/>
              <a:gd name="connsiteX38" fmla="*/ 4072709 w 6072759"/>
              <a:gd name="connsiteY38" fmla="*/ 4864304 h 5609965"/>
              <a:gd name="connsiteX39" fmla="*/ 4021552 w 6072759"/>
              <a:gd name="connsiteY39" fmla="*/ 4945251 h 5609965"/>
              <a:gd name="connsiteX40" fmla="*/ 3881286 w 6072759"/>
              <a:gd name="connsiteY40" fmla="*/ 4976639 h 5609965"/>
              <a:gd name="connsiteX41" fmla="*/ 3665934 w 6072759"/>
              <a:gd name="connsiteY41" fmla="*/ 5155054 h 5609965"/>
              <a:gd name="connsiteX42" fmla="*/ 3346618 w 6072759"/>
              <a:gd name="connsiteY42" fmla="*/ 5412765 h 5609965"/>
              <a:gd name="connsiteX43" fmla="*/ 5049633 w 6072759"/>
              <a:gd name="connsiteY43" fmla="*/ 5412765 h 5609965"/>
              <a:gd name="connsiteX44" fmla="*/ 5260857 w 6072759"/>
              <a:gd name="connsiteY44" fmla="*/ 5075759 h 5609965"/>
              <a:gd name="connsiteX45" fmla="*/ 5305413 w 6072759"/>
              <a:gd name="connsiteY45" fmla="*/ 5017939 h 5609965"/>
              <a:gd name="connsiteX46" fmla="*/ 5359869 w 6072759"/>
              <a:gd name="connsiteY46" fmla="*/ 4989855 h 5609965"/>
              <a:gd name="connsiteX47" fmla="*/ 5417627 w 6072759"/>
              <a:gd name="connsiteY47" fmla="*/ 5011331 h 5609965"/>
              <a:gd name="connsiteX48" fmla="*/ 5485285 w 6072759"/>
              <a:gd name="connsiteY48" fmla="*/ 5062543 h 5609965"/>
              <a:gd name="connsiteX49" fmla="*/ 5881335 w 6072759"/>
              <a:gd name="connsiteY49" fmla="*/ 5399549 h 5609965"/>
              <a:gd name="connsiteX50" fmla="*/ 5926717 w 6072759"/>
              <a:gd name="connsiteY50" fmla="*/ 5441483 h 5609965"/>
              <a:gd name="connsiteX51" fmla="*/ 5947345 w 6072759"/>
              <a:gd name="connsiteY51" fmla="*/ 5498129 h 5609965"/>
              <a:gd name="connsiteX52" fmla="*/ 5911865 w 6072759"/>
              <a:gd name="connsiteY52" fmla="*/ 5556407 h 5609965"/>
              <a:gd name="connsiteX53" fmla="*/ 5841729 w 6072759"/>
              <a:gd name="connsiteY53" fmla="*/ 5570360 h 5609965"/>
              <a:gd name="connsiteX54" fmla="*/ 818503 w 6072759"/>
              <a:gd name="connsiteY54" fmla="*/ 5570360 h 5609965"/>
              <a:gd name="connsiteX55" fmla="*/ 372947 w 6072759"/>
              <a:gd name="connsiteY55" fmla="*/ 5580262 h 5609965"/>
              <a:gd name="connsiteX56" fmla="*/ 105613 w 6072759"/>
              <a:gd name="connsiteY56" fmla="*/ 5609965 h 5609965"/>
              <a:gd name="connsiteX57" fmla="*/ 0 w 6072759"/>
              <a:gd name="connsiteY57" fmla="*/ 5373118 h 5609965"/>
              <a:gd name="connsiteX58" fmla="*/ 589949 w 6072759"/>
              <a:gd name="connsiteY58" fmla="*/ 5405332 h 5609965"/>
              <a:gd name="connsiteX59" fmla="*/ 937317 w 6072759"/>
              <a:gd name="connsiteY59" fmla="*/ 5412765 h 5609965"/>
              <a:gd name="connsiteX60" fmla="*/ 2026453 w 6072759"/>
              <a:gd name="connsiteY60" fmla="*/ 5412765 h 5609965"/>
              <a:gd name="connsiteX61" fmla="*/ 1934042 w 6072759"/>
              <a:gd name="connsiteY61" fmla="*/ 5307038 h 5609965"/>
              <a:gd name="connsiteX62" fmla="*/ 1881236 w 6072759"/>
              <a:gd name="connsiteY62" fmla="*/ 5161662 h 5609965"/>
              <a:gd name="connsiteX63" fmla="*/ 1783873 w 6072759"/>
              <a:gd name="connsiteY63" fmla="*/ 4825481 h 5609965"/>
              <a:gd name="connsiteX64" fmla="*/ 1696412 w 6072759"/>
              <a:gd name="connsiteY64" fmla="*/ 4652846 h 5609965"/>
              <a:gd name="connsiteX65" fmla="*/ 1458783 w 6072759"/>
              <a:gd name="connsiteY65" fmla="*/ 4652846 h 5609965"/>
              <a:gd name="connsiteX66" fmla="*/ 1352344 w 6072759"/>
              <a:gd name="connsiteY66" fmla="*/ 4871737 h 5609965"/>
              <a:gd name="connsiteX67" fmla="*/ 1122141 w 6072759"/>
              <a:gd name="connsiteY67" fmla="*/ 4956815 h 5609965"/>
              <a:gd name="connsiteX68" fmla="*/ 943093 w 6072759"/>
              <a:gd name="connsiteY68" fmla="*/ 4889083 h 5609965"/>
              <a:gd name="connsiteX69" fmla="*/ 917515 w 6072759"/>
              <a:gd name="connsiteY69" fmla="*/ 4771792 h 5609965"/>
              <a:gd name="connsiteX70" fmla="*/ 926072 w 6072759"/>
              <a:gd name="connsiteY70" fmla="*/ 4596037 h 5609965"/>
              <a:gd name="connsiteX71" fmla="*/ 941962 w 6072759"/>
              <a:gd name="connsiteY71" fmla="*/ 4289762 h 5609965"/>
              <a:gd name="connsiteX72" fmla="*/ 950519 w 6072759"/>
              <a:gd name="connsiteY72" fmla="*/ 4065510 h 5609965"/>
              <a:gd name="connsiteX73" fmla="*/ 939793 w 6072759"/>
              <a:gd name="connsiteY73" fmla="*/ 3752397 h 5609965"/>
              <a:gd name="connsiteX74" fmla="*/ 904313 w 6072759"/>
              <a:gd name="connsiteY74" fmla="*/ 3517796 h 5609965"/>
              <a:gd name="connsiteX75" fmla="*/ 5102437 w 6072759"/>
              <a:gd name="connsiteY75" fmla="*/ 2805380 h 5609965"/>
              <a:gd name="connsiteX76" fmla="*/ 5164321 w 6072759"/>
              <a:gd name="connsiteY76" fmla="*/ 2828486 h 5609965"/>
              <a:gd name="connsiteX77" fmla="*/ 5221253 w 6072759"/>
              <a:gd name="connsiteY77" fmla="*/ 2871398 h 5609965"/>
              <a:gd name="connsiteX78" fmla="*/ 5564495 w 6072759"/>
              <a:gd name="connsiteY78" fmla="*/ 3181684 h 5609965"/>
              <a:gd name="connsiteX79" fmla="*/ 5606577 w 6072759"/>
              <a:gd name="connsiteY79" fmla="*/ 3231815 h 5609965"/>
              <a:gd name="connsiteX80" fmla="*/ 5623901 w 6072759"/>
              <a:gd name="connsiteY80" fmla="*/ 3286818 h 5609965"/>
              <a:gd name="connsiteX81" fmla="*/ 5589249 w 6072759"/>
              <a:gd name="connsiteY81" fmla="*/ 3341812 h 5609965"/>
              <a:gd name="connsiteX82" fmla="*/ 5524889 w 6072759"/>
              <a:gd name="connsiteY82" fmla="*/ 3352483 h 5609965"/>
              <a:gd name="connsiteX83" fmla="*/ 1042931 w 6072759"/>
              <a:gd name="connsiteY83" fmla="*/ 3352483 h 5609965"/>
              <a:gd name="connsiteX84" fmla="*/ 597375 w 6072759"/>
              <a:gd name="connsiteY84" fmla="*/ 3365709 h 5609965"/>
              <a:gd name="connsiteX85" fmla="*/ 330041 w 6072759"/>
              <a:gd name="connsiteY85" fmla="*/ 3398772 h 5609965"/>
              <a:gd name="connsiteX86" fmla="*/ 224428 w 6072759"/>
              <a:gd name="connsiteY86" fmla="*/ 3155277 h 5609965"/>
              <a:gd name="connsiteX87" fmla="*/ 814377 w 6072759"/>
              <a:gd name="connsiteY87" fmla="*/ 3189937 h 5609965"/>
              <a:gd name="connsiteX88" fmla="*/ 1161746 w 6072759"/>
              <a:gd name="connsiteY88" fmla="*/ 3194888 h 5609965"/>
              <a:gd name="connsiteX89" fmla="*/ 4739393 w 6072759"/>
              <a:gd name="connsiteY89" fmla="*/ 3194888 h 5609965"/>
              <a:gd name="connsiteX90" fmla="*/ 4996825 w 6072759"/>
              <a:gd name="connsiteY90" fmla="*/ 2884602 h 5609965"/>
              <a:gd name="connsiteX91" fmla="*/ 5059533 w 6072759"/>
              <a:gd name="connsiteY91" fmla="*/ 2820234 h 5609965"/>
              <a:gd name="connsiteX92" fmla="*/ 5102437 w 6072759"/>
              <a:gd name="connsiteY92" fmla="*/ 2805380 h 5609965"/>
              <a:gd name="connsiteX93" fmla="*/ 818503 w 6072759"/>
              <a:gd name="connsiteY93" fmla="*/ 1920104 h 5609965"/>
              <a:gd name="connsiteX94" fmla="*/ 818503 w 6072759"/>
              <a:gd name="connsiteY94" fmla="*/ 2521604 h 5609965"/>
              <a:gd name="connsiteX95" fmla="*/ 1379573 w 6072759"/>
              <a:gd name="connsiteY95" fmla="*/ 2521604 h 5609965"/>
              <a:gd name="connsiteX96" fmla="*/ 1379573 w 6072759"/>
              <a:gd name="connsiteY96" fmla="*/ 1920104 h 5609965"/>
              <a:gd name="connsiteX97" fmla="*/ 818503 w 6072759"/>
              <a:gd name="connsiteY97" fmla="*/ 1920104 h 5609965"/>
              <a:gd name="connsiteX98" fmla="*/ 3670059 w 6072759"/>
              <a:gd name="connsiteY98" fmla="*/ 547545 h 5609965"/>
              <a:gd name="connsiteX99" fmla="*/ 3618902 w 6072759"/>
              <a:gd name="connsiteY99" fmla="*/ 550850 h 5609965"/>
              <a:gd name="connsiteX100" fmla="*/ 3557845 w 6072759"/>
              <a:gd name="connsiteY100" fmla="*/ 554155 h 5609965"/>
              <a:gd name="connsiteX101" fmla="*/ 3736892 w 6072759"/>
              <a:gd name="connsiteY101" fmla="*/ 897451 h 5609965"/>
              <a:gd name="connsiteX102" fmla="*/ 4118915 w 6072759"/>
              <a:gd name="connsiteY102" fmla="*/ 1379384 h 5609965"/>
              <a:gd name="connsiteX103" fmla="*/ 4382122 w 6072759"/>
              <a:gd name="connsiteY103" fmla="*/ 847110 h 5609965"/>
              <a:gd name="connsiteX104" fmla="*/ 4481960 w 6072759"/>
              <a:gd name="connsiteY104" fmla="*/ 547545 h 5609965"/>
              <a:gd name="connsiteX105" fmla="*/ 3670059 w 6072759"/>
              <a:gd name="connsiteY105" fmla="*/ 547545 h 5609965"/>
              <a:gd name="connsiteX106" fmla="*/ 4897813 w 6072759"/>
              <a:gd name="connsiteY106" fmla="*/ 65685 h 5609965"/>
              <a:gd name="connsiteX107" fmla="*/ 4947317 w 6072759"/>
              <a:gd name="connsiteY107" fmla="*/ 81362 h 5609965"/>
              <a:gd name="connsiteX108" fmla="*/ 4996825 w 6072759"/>
              <a:gd name="connsiteY108" fmla="*/ 111890 h 5609965"/>
              <a:gd name="connsiteX109" fmla="*/ 5313665 w 6072759"/>
              <a:gd name="connsiteY109" fmla="*/ 349520 h 5609965"/>
              <a:gd name="connsiteX110" fmla="*/ 5355745 w 6072759"/>
              <a:gd name="connsiteY110" fmla="*/ 399851 h 5609965"/>
              <a:gd name="connsiteX111" fmla="*/ 5373073 w 6072759"/>
              <a:gd name="connsiteY111" fmla="*/ 474935 h 5609965"/>
              <a:gd name="connsiteX112" fmla="*/ 5294685 w 6072759"/>
              <a:gd name="connsiteY112" fmla="*/ 578913 h 5609965"/>
              <a:gd name="connsiteX113" fmla="*/ 5043029 w 6072759"/>
              <a:gd name="connsiteY113" fmla="*/ 712599 h 5609965"/>
              <a:gd name="connsiteX114" fmla="*/ 4708037 w 6072759"/>
              <a:gd name="connsiteY114" fmla="*/ 1343915 h 5609965"/>
              <a:gd name="connsiteX115" fmla="*/ 4481960 w 6072759"/>
              <a:gd name="connsiteY115" fmla="*/ 1683193 h 5609965"/>
              <a:gd name="connsiteX116" fmla="*/ 5101613 w 6072759"/>
              <a:gd name="connsiteY116" fmla="*/ 2029347 h 5609965"/>
              <a:gd name="connsiteX117" fmla="*/ 6072759 w 6072759"/>
              <a:gd name="connsiteY117" fmla="*/ 2217549 h 5609965"/>
              <a:gd name="connsiteX118" fmla="*/ 6072759 w 6072759"/>
              <a:gd name="connsiteY118" fmla="*/ 2243988 h 5609965"/>
              <a:gd name="connsiteX119" fmla="*/ 5720441 w 6072759"/>
              <a:gd name="connsiteY119" fmla="*/ 2509019 h 5609965"/>
              <a:gd name="connsiteX120" fmla="*/ 5511689 w 6072759"/>
              <a:gd name="connsiteY120" fmla="*/ 2837872 h 5609965"/>
              <a:gd name="connsiteX121" fmla="*/ 4589225 w 6072759"/>
              <a:gd name="connsiteY121" fmla="*/ 2308309 h 5609965"/>
              <a:gd name="connsiteX122" fmla="*/ 4231129 w 6072759"/>
              <a:gd name="connsiteY122" fmla="*/ 1986203 h 5609965"/>
              <a:gd name="connsiteX123" fmla="*/ 3625503 w 6072759"/>
              <a:gd name="connsiteY123" fmla="*/ 2502948 h 5609965"/>
              <a:gd name="connsiteX124" fmla="*/ 2732742 w 6072759"/>
              <a:gd name="connsiteY124" fmla="*/ 3009769 h 5609965"/>
              <a:gd name="connsiteX125" fmla="*/ 2712939 w 6072759"/>
              <a:gd name="connsiteY125" fmla="*/ 2983323 h 5609965"/>
              <a:gd name="connsiteX126" fmla="*/ 3382098 w 6072759"/>
              <a:gd name="connsiteY126" fmla="*/ 2360302 h 5609965"/>
              <a:gd name="connsiteX127" fmla="*/ 3947294 w 6072759"/>
              <a:gd name="connsiteY127" fmla="*/ 1643535 h 5609965"/>
              <a:gd name="connsiteX128" fmla="*/ 3579298 w 6072759"/>
              <a:gd name="connsiteY128" fmla="*/ 1005344 h 5609965"/>
              <a:gd name="connsiteX129" fmla="*/ 3419228 w 6072759"/>
              <a:gd name="connsiteY129" fmla="*/ 560432 h 5609965"/>
              <a:gd name="connsiteX130" fmla="*/ 3333417 w 6072759"/>
              <a:gd name="connsiteY130" fmla="*/ 572003 h 5609965"/>
              <a:gd name="connsiteX131" fmla="*/ 3247606 w 6072759"/>
              <a:gd name="connsiteY131" fmla="*/ 593493 h 5609965"/>
              <a:gd name="connsiteX132" fmla="*/ 3181598 w 6072759"/>
              <a:gd name="connsiteY132" fmla="*/ 349520 h 5609965"/>
              <a:gd name="connsiteX133" fmla="*/ 3498438 w 6072759"/>
              <a:gd name="connsiteY133" fmla="*/ 381699 h 5609965"/>
              <a:gd name="connsiteX134" fmla="*/ 3736068 w 6072759"/>
              <a:gd name="connsiteY134" fmla="*/ 389125 h 5609965"/>
              <a:gd name="connsiteX135" fmla="*/ 4508363 w 6072759"/>
              <a:gd name="connsiteY135" fmla="*/ 389125 h 5609965"/>
              <a:gd name="connsiteX136" fmla="*/ 4759195 w 6072759"/>
              <a:gd name="connsiteY136" fmla="*/ 158096 h 5609965"/>
              <a:gd name="connsiteX137" fmla="*/ 4828505 w 6072759"/>
              <a:gd name="connsiteY137" fmla="*/ 94563 h 5609965"/>
              <a:gd name="connsiteX138" fmla="*/ 4897813 w 6072759"/>
              <a:gd name="connsiteY138" fmla="*/ 65685 h 5609965"/>
              <a:gd name="connsiteX139" fmla="*/ 2495112 w 6072759"/>
              <a:gd name="connsiteY139" fmla="*/ 89 h 5609965"/>
              <a:gd name="connsiteX140" fmla="*/ 2559470 w 6072759"/>
              <a:gd name="connsiteY140" fmla="*/ 25667 h 5609965"/>
              <a:gd name="connsiteX141" fmla="*/ 2613927 w 6072759"/>
              <a:gd name="connsiteY141" fmla="*/ 66097 h 5609965"/>
              <a:gd name="connsiteX142" fmla="*/ 2897762 w 6072759"/>
              <a:gd name="connsiteY142" fmla="*/ 330130 h 5609965"/>
              <a:gd name="connsiteX143" fmla="*/ 2937368 w 6072759"/>
              <a:gd name="connsiteY143" fmla="*/ 372051 h 5609965"/>
              <a:gd name="connsiteX144" fmla="*/ 2957170 w 6072759"/>
              <a:gd name="connsiteY144" fmla="*/ 428695 h 5609965"/>
              <a:gd name="connsiteX145" fmla="*/ 2922516 w 6072759"/>
              <a:gd name="connsiteY145" fmla="*/ 489435 h 5609965"/>
              <a:gd name="connsiteX146" fmla="*/ 2858158 w 6072759"/>
              <a:gd name="connsiteY146" fmla="*/ 500926 h 5609965"/>
              <a:gd name="connsiteX147" fmla="*/ 1874634 w 6072759"/>
              <a:gd name="connsiteY147" fmla="*/ 500926 h 5609965"/>
              <a:gd name="connsiteX148" fmla="*/ 1874634 w 6072759"/>
              <a:gd name="connsiteY148" fmla="*/ 990213 h 5609965"/>
              <a:gd name="connsiteX149" fmla="*/ 2336692 w 6072759"/>
              <a:gd name="connsiteY149" fmla="*/ 990213 h 5609965"/>
              <a:gd name="connsiteX150" fmla="*/ 2495112 w 6072759"/>
              <a:gd name="connsiteY150" fmla="*/ 824912 h 5609965"/>
              <a:gd name="connsiteX151" fmla="*/ 2538843 w 6072759"/>
              <a:gd name="connsiteY151" fmla="*/ 779455 h 5609965"/>
              <a:gd name="connsiteX152" fmla="*/ 2587524 w 6072759"/>
              <a:gd name="connsiteY152" fmla="*/ 758793 h 5609965"/>
              <a:gd name="connsiteX153" fmla="*/ 2633729 w 6072759"/>
              <a:gd name="connsiteY153" fmla="*/ 772017 h 5609965"/>
              <a:gd name="connsiteX154" fmla="*/ 2679935 w 6072759"/>
              <a:gd name="connsiteY154" fmla="*/ 805076 h 5609965"/>
              <a:gd name="connsiteX155" fmla="*/ 2910964 w 6072759"/>
              <a:gd name="connsiteY155" fmla="*/ 983601 h 5609965"/>
              <a:gd name="connsiteX156" fmla="*/ 2947268 w 6072759"/>
              <a:gd name="connsiteY156" fmla="*/ 1022217 h 5609965"/>
              <a:gd name="connsiteX157" fmla="*/ 2963770 w 6072759"/>
              <a:gd name="connsiteY157" fmla="*/ 1075576 h 5609965"/>
              <a:gd name="connsiteX158" fmla="*/ 2957995 w 6072759"/>
              <a:gd name="connsiteY158" fmla="*/ 1117443 h 5609965"/>
              <a:gd name="connsiteX159" fmla="*/ 2937368 w 6072759"/>
              <a:gd name="connsiteY159" fmla="*/ 1154418 h 5609965"/>
              <a:gd name="connsiteX160" fmla="*/ 2874659 w 6072759"/>
              <a:gd name="connsiteY160" fmla="*/ 1217210 h 5609965"/>
              <a:gd name="connsiteX161" fmla="*/ 2811952 w 6072759"/>
              <a:gd name="connsiteY161" fmla="*/ 1280002 h 5609965"/>
              <a:gd name="connsiteX162" fmla="*/ 2819378 w 6072759"/>
              <a:gd name="connsiteY162" fmla="*/ 1694419 h 5609965"/>
              <a:gd name="connsiteX163" fmla="*/ 2811952 w 6072759"/>
              <a:gd name="connsiteY163" fmla="*/ 1939934 h 5609965"/>
              <a:gd name="connsiteX164" fmla="*/ 2710464 w 6072759"/>
              <a:gd name="connsiteY164" fmla="*/ 2101050 h 5609965"/>
              <a:gd name="connsiteX165" fmla="*/ 2514914 w 6072759"/>
              <a:gd name="connsiteY165" fmla="*/ 2158060 h 5609965"/>
              <a:gd name="connsiteX166" fmla="*/ 2344118 w 6072759"/>
              <a:gd name="connsiteY166" fmla="*/ 2083699 h 5609965"/>
              <a:gd name="connsiteX167" fmla="*/ 2316890 w 6072759"/>
              <a:gd name="connsiteY167" fmla="*/ 1920104 h 5609965"/>
              <a:gd name="connsiteX168" fmla="*/ 1874634 w 6072759"/>
              <a:gd name="connsiteY168" fmla="*/ 1920104 h 5609965"/>
              <a:gd name="connsiteX169" fmla="*/ 1874634 w 6072759"/>
              <a:gd name="connsiteY169" fmla="*/ 2521604 h 5609965"/>
              <a:gd name="connsiteX170" fmla="*/ 2316890 w 6072759"/>
              <a:gd name="connsiteY170" fmla="*/ 2521604 h 5609965"/>
              <a:gd name="connsiteX171" fmla="*/ 2481910 w 6072759"/>
              <a:gd name="connsiteY171" fmla="*/ 2316697 h 5609965"/>
              <a:gd name="connsiteX172" fmla="*/ 2539668 w 6072759"/>
              <a:gd name="connsiteY172" fmla="*/ 2252251 h 5609965"/>
              <a:gd name="connsiteX173" fmla="*/ 2587524 w 6072759"/>
              <a:gd name="connsiteY173" fmla="*/ 2237379 h 5609965"/>
              <a:gd name="connsiteX174" fmla="*/ 2649406 w 6072759"/>
              <a:gd name="connsiteY174" fmla="*/ 2260513 h 5609965"/>
              <a:gd name="connsiteX175" fmla="*/ 2706338 w 6072759"/>
              <a:gd name="connsiteY175" fmla="*/ 2303478 h 5609965"/>
              <a:gd name="connsiteX176" fmla="*/ 2930766 w 6072759"/>
              <a:gd name="connsiteY176" fmla="*/ 2508384 h 5609965"/>
              <a:gd name="connsiteX177" fmla="*/ 2967896 w 6072759"/>
              <a:gd name="connsiteY177" fmla="*/ 2552783 h 5609965"/>
              <a:gd name="connsiteX178" fmla="*/ 2990174 w 6072759"/>
              <a:gd name="connsiteY178" fmla="*/ 2606967 h 5609965"/>
              <a:gd name="connsiteX179" fmla="*/ 2955520 w 6072759"/>
              <a:gd name="connsiteY179" fmla="*/ 2670170 h 5609965"/>
              <a:gd name="connsiteX180" fmla="*/ 2891162 w 6072759"/>
              <a:gd name="connsiteY180" fmla="*/ 2679198 h 5609965"/>
              <a:gd name="connsiteX181" fmla="*/ 818503 w 6072759"/>
              <a:gd name="connsiteY181" fmla="*/ 2679198 h 5609965"/>
              <a:gd name="connsiteX182" fmla="*/ 820978 w 6072759"/>
              <a:gd name="connsiteY182" fmla="*/ 2800683 h 5609965"/>
              <a:gd name="connsiteX183" fmla="*/ 798700 w 6072759"/>
              <a:gd name="connsiteY183" fmla="*/ 2857707 h 5609965"/>
              <a:gd name="connsiteX184" fmla="*/ 666684 w 6072759"/>
              <a:gd name="connsiteY184" fmla="*/ 2985802 h 5609965"/>
              <a:gd name="connsiteX185" fmla="*/ 495062 w 6072759"/>
              <a:gd name="connsiteY185" fmla="*/ 3029603 h 5609965"/>
              <a:gd name="connsiteX186" fmla="*/ 359745 w 6072759"/>
              <a:gd name="connsiteY186" fmla="*/ 2984976 h 5609965"/>
              <a:gd name="connsiteX187" fmla="*/ 303638 w 6072759"/>
              <a:gd name="connsiteY187" fmla="*/ 2831261 h 5609965"/>
              <a:gd name="connsiteX188" fmla="*/ 313539 w 6072759"/>
              <a:gd name="connsiteY188" fmla="*/ 2639247 h 5609965"/>
              <a:gd name="connsiteX189" fmla="*/ 323441 w 6072759"/>
              <a:gd name="connsiteY189" fmla="*/ 2442285 h 5609965"/>
              <a:gd name="connsiteX190" fmla="*/ 332517 w 6072759"/>
              <a:gd name="connsiteY190" fmla="*/ 2091306 h 5609965"/>
              <a:gd name="connsiteX191" fmla="*/ 340730 w 6072759"/>
              <a:gd name="connsiteY191" fmla="*/ 1909833 h 5609965"/>
              <a:gd name="connsiteX192" fmla="*/ 534088 w 6072759"/>
              <a:gd name="connsiteY192" fmla="*/ 1939296 h 5609965"/>
              <a:gd name="connsiteX193" fmla="*/ 862626 w 6072759"/>
              <a:gd name="connsiteY193" fmla="*/ 1781596 h 5609965"/>
              <a:gd name="connsiteX194" fmla="*/ 880194 w 6072759"/>
              <a:gd name="connsiteY194" fmla="*/ 1762509 h 5609965"/>
              <a:gd name="connsiteX195" fmla="*/ 2316890 w 6072759"/>
              <a:gd name="connsiteY195" fmla="*/ 1762509 h 5609965"/>
              <a:gd name="connsiteX196" fmla="*/ 2316890 w 6072759"/>
              <a:gd name="connsiteY196" fmla="*/ 1147807 h 5609965"/>
              <a:gd name="connsiteX197" fmla="*/ 941666 w 6072759"/>
              <a:gd name="connsiteY197" fmla="*/ 1147807 h 5609965"/>
              <a:gd name="connsiteX198" fmla="*/ 903129 w 6072759"/>
              <a:gd name="connsiteY198" fmla="*/ 1073650 h 5609965"/>
              <a:gd name="connsiteX199" fmla="*/ 844841 w 6072759"/>
              <a:gd name="connsiteY199" fmla="*/ 990213 h 5609965"/>
              <a:gd name="connsiteX200" fmla="*/ 1379573 w 6072759"/>
              <a:gd name="connsiteY200" fmla="*/ 990213 h 5609965"/>
              <a:gd name="connsiteX201" fmla="*/ 1379573 w 6072759"/>
              <a:gd name="connsiteY201" fmla="*/ 500926 h 5609965"/>
              <a:gd name="connsiteX202" fmla="*/ 818503 w 6072759"/>
              <a:gd name="connsiteY202" fmla="*/ 500926 h 5609965"/>
              <a:gd name="connsiteX203" fmla="*/ 818503 w 6072759"/>
              <a:gd name="connsiteY203" fmla="*/ 952510 h 5609965"/>
              <a:gd name="connsiteX204" fmla="*/ 809137 w 6072759"/>
              <a:gd name="connsiteY204" fmla="*/ 939103 h 5609965"/>
              <a:gd name="connsiteX205" fmla="*/ 401104 w 6072759"/>
              <a:gd name="connsiteY205" fmla="*/ 614289 h 5609965"/>
              <a:gd name="connsiteX206" fmla="*/ 327878 w 6072759"/>
              <a:gd name="connsiteY206" fmla="*/ 576141 h 5609965"/>
              <a:gd name="connsiteX207" fmla="*/ 325632 w 6072759"/>
              <a:gd name="connsiteY207" fmla="*/ 496979 h 5609965"/>
              <a:gd name="connsiteX208" fmla="*/ 290436 w 6072759"/>
              <a:gd name="connsiteY208" fmla="*/ 6690 h 5609965"/>
              <a:gd name="connsiteX209" fmla="*/ 844906 w 6072759"/>
              <a:gd name="connsiteY209" fmla="*/ 343332 h 5609965"/>
              <a:gd name="connsiteX210" fmla="*/ 2184873 w 6072759"/>
              <a:gd name="connsiteY210" fmla="*/ 343332 h 5609965"/>
              <a:gd name="connsiteX211" fmla="*/ 2396100 w 6072759"/>
              <a:gd name="connsiteY211" fmla="*/ 79299 h 5609965"/>
              <a:gd name="connsiteX212" fmla="*/ 2453032 w 6072759"/>
              <a:gd name="connsiteY212" fmla="*/ 14941 h 5609965"/>
              <a:gd name="connsiteX213" fmla="*/ 2495112 w 6072759"/>
              <a:gd name="connsiteY213" fmla="*/ 89 h 5609965"/>
              <a:gd name="connsiteX0" fmla="*/ 1854832 w 6072759"/>
              <a:gd name="connsiteY0" fmla="*/ 4652846 h 5609965"/>
              <a:gd name="connsiteX1" fmla="*/ 2093440 w 6072759"/>
              <a:gd name="connsiteY1" fmla="*/ 4764693 h 5609965"/>
              <a:gd name="connsiteX2" fmla="*/ 2329113 w 6072759"/>
              <a:gd name="connsiteY2" fmla="*/ 4935278 h 5609965"/>
              <a:gd name="connsiteX3" fmla="*/ 2435705 w 6072759"/>
              <a:gd name="connsiteY3" fmla="*/ 5174878 h 5609965"/>
              <a:gd name="connsiteX4" fmla="*/ 2423328 w 6072759"/>
              <a:gd name="connsiteY4" fmla="*/ 5266564 h 5609965"/>
              <a:gd name="connsiteX5" fmla="*/ 2336692 w 6072759"/>
              <a:gd name="connsiteY5" fmla="*/ 5412765 h 5609965"/>
              <a:gd name="connsiteX6" fmla="*/ 3155194 w 6072759"/>
              <a:gd name="connsiteY6" fmla="*/ 5412765 h 5609965"/>
              <a:gd name="connsiteX7" fmla="*/ 3356520 w 6072759"/>
              <a:gd name="connsiteY7" fmla="*/ 4936165 h 5609965"/>
              <a:gd name="connsiteX8" fmla="*/ 3419228 w 6072759"/>
              <a:gd name="connsiteY8" fmla="*/ 4652846 h 5609965"/>
              <a:gd name="connsiteX9" fmla="*/ 1854832 w 6072759"/>
              <a:gd name="connsiteY9" fmla="*/ 4652846 h 5609965"/>
              <a:gd name="connsiteX10" fmla="*/ 1458783 w 6072759"/>
              <a:gd name="connsiteY10" fmla="*/ 3979561 h 5609965"/>
              <a:gd name="connsiteX11" fmla="*/ 1458783 w 6072759"/>
              <a:gd name="connsiteY11" fmla="*/ 4495251 h 5609965"/>
              <a:gd name="connsiteX12" fmla="*/ 4250932 w 6072759"/>
              <a:gd name="connsiteY12" fmla="*/ 4495251 h 5609965"/>
              <a:gd name="connsiteX13" fmla="*/ 4250932 w 6072759"/>
              <a:gd name="connsiteY13" fmla="*/ 3979561 h 5609965"/>
              <a:gd name="connsiteX14" fmla="*/ 1458783 w 6072759"/>
              <a:gd name="connsiteY14" fmla="*/ 3979561 h 5609965"/>
              <a:gd name="connsiteX15" fmla="*/ 904313 w 6072759"/>
              <a:gd name="connsiteY15" fmla="*/ 3517796 h 5609965"/>
              <a:gd name="connsiteX16" fmla="*/ 1491787 w 6072759"/>
              <a:gd name="connsiteY16" fmla="*/ 3821967 h 5609965"/>
              <a:gd name="connsiteX17" fmla="*/ 4217928 w 6072759"/>
              <a:gd name="connsiteY17" fmla="*/ 3821967 h 5609965"/>
              <a:gd name="connsiteX18" fmla="*/ 4382948 w 6072759"/>
              <a:gd name="connsiteY18" fmla="*/ 3616982 h 5609965"/>
              <a:gd name="connsiteX19" fmla="*/ 4444006 w 6072759"/>
              <a:gd name="connsiteY19" fmla="*/ 3553338 h 5609965"/>
              <a:gd name="connsiteX20" fmla="*/ 4514964 w 6072759"/>
              <a:gd name="connsiteY20" fmla="*/ 3524408 h 5609965"/>
              <a:gd name="connsiteX21" fmla="*/ 4576845 w 6072759"/>
              <a:gd name="connsiteY21" fmla="*/ 3544245 h 5609965"/>
              <a:gd name="connsiteX22" fmla="*/ 4633781 w 6072759"/>
              <a:gd name="connsiteY22" fmla="*/ 3583920 h 5609965"/>
              <a:gd name="connsiteX23" fmla="*/ 4864809 w 6072759"/>
              <a:gd name="connsiteY23" fmla="*/ 3755842 h 5609965"/>
              <a:gd name="connsiteX24" fmla="*/ 4913489 w 6072759"/>
              <a:gd name="connsiteY24" fmla="*/ 3797967 h 5609965"/>
              <a:gd name="connsiteX25" fmla="*/ 4937417 w 6072759"/>
              <a:gd name="connsiteY25" fmla="*/ 3854798 h 5609965"/>
              <a:gd name="connsiteX26" fmla="*/ 4875533 w 6072759"/>
              <a:gd name="connsiteY26" fmla="*/ 3960778 h 5609965"/>
              <a:gd name="connsiteX27" fmla="*/ 4759195 w 6072759"/>
              <a:gd name="connsiteY27" fmla="*/ 4052287 h 5609965"/>
              <a:gd name="connsiteX28" fmla="*/ 4767753 w 6072759"/>
              <a:gd name="connsiteY28" fmla="*/ 4208003 h 5609965"/>
              <a:gd name="connsiteX29" fmla="*/ 4783641 w 6072759"/>
              <a:gd name="connsiteY29" fmla="*/ 4420910 h 5609965"/>
              <a:gd name="connsiteX30" fmla="*/ 4792197 w 6072759"/>
              <a:gd name="connsiteY30" fmla="*/ 4567481 h 5609965"/>
              <a:gd name="connsiteX31" fmla="*/ 4675861 w 6072759"/>
              <a:gd name="connsiteY31" fmla="*/ 4818941 h 5609965"/>
              <a:gd name="connsiteX32" fmla="*/ 4455557 w 6072759"/>
              <a:gd name="connsiteY32" fmla="*/ 4897343 h 5609965"/>
              <a:gd name="connsiteX33" fmla="*/ 4270734 w 6072759"/>
              <a:gd name="connsiteY33" fmla="*/ 4819699 h 5609965"/>
              <a:gd name="connsiteX34" fmla="*/ 4244330 w 6072759"/>
              <a:gd name="connsiteY34" fmla="*/ 4652846 h 5609965"/>
              <a:gd name="connsiteX35" fmla="*/ 3709664 w 6072759"/>
              <a:gd name="connsiteY35" fmla="*/ 4652846 h 5609965"/>
              <a:gd name="connsiteX36" fmla="*/ 4013302 w 6072759"/>
              <a:gd name="connsiteY36" fmla="*/ 4778399 h 5609965"/>
              <a:gd name="connsiteX37" fmla="*/ 4062808 w 6072759"/>
              <a:gd name="connsiteY37" fmla="*/ 4823829 h 5609965"/>
              <a:gd name="connsiteX38" fmla="*/ 4072709 w 6072759"/>
              <a:gd name="connsiteY38" fmla="*/ 4864304 h 5609965"/>
              <a:gd name="connsiteX39" fmla="*/ 4021552 w 6072759"/>
              <a:gd name="connsiteY39" fmla="*/ 4945251 h 5609965"/>
              <a:gd name="connsiteX40" fmla="*/ 3881286 w 6072759"/>
              <a:gd name="connsiteY40" fmla="*/ 4976639 h 5609965"/>
              <a:gd name="connsiteX41" fmla="*/ 3665934 w 6072759"/>
              <a:gd name="connsiteY41" fmla="*/ 5155054 h 5609965"/>
              <a:gd name="connsiteX42" fmla="*/ 3346618 w 6072759"/>
              <a:gd name="connsiteY42" fmla="*/ 5412765 h 5609965"/>
              <a:gd name="connsiteX43" fmla="*/ 5049633 w 6072759"/>
              <a:gd name="connsiteY43" fmla="*/ 5412765 h 5609965"/>
              <a:gd name="connsiteX44" fmla="*/ 5260857 w 6072759"/>
              <a:gd name="connsiteY44" fmla="*/ 5075759 h 5609965"/>
              <a:gd name="connsiteX45" fmla="*/ 5305413 w 6072759"/>
              <a:gd name="connsiteY45" fmla="*/ 5017939 h 5609965"/>
              <a:gd name="connsiteX46" fmla="*/ 5359869 w 6072759"/>
              <a:gd name="connsiteY46" fmla="*/ 4989855 h 5609965"/>
              <a:gd name="connsiteX47" fmla="*/ 5417627 w 6072759"/>
              <a:gd name="connsiteY47" fmla="*/ 5011331 h 5609965"/>
              <a:gd name="connsiteX48" fmla="*/ 5485285 w 6072759"/>
              <a:gd name="connsiteY48" fmla="*/ 5062543 h 5609965"/>
              <a:gd name="connsiteX49" fmla="*/ 5881335 w 6072759"/>
              <a:gd name="connsiteY49" fmla="*/ 5399549 h 5609965"/>
              <a:gd name="connsiteX50" fmla="*/ 5926717 w 6072759"/>
              <a:gd name="connsiteY50" fmla="*/ 5441483 h 5609965"/>
              <a:gd name="connsiteX51" fmla="*/ 5947345 w 6072759"/>
              <a:gd name="connsiteY51" fmla="*/ 5498129 h 5609965"/>
              <a:gd name="connsiteX52" fmla="*/ 5911865 w 6072759"/>
              <a:gd name="connsiteY52" fmla="*/ 5556407 h 5609965"/>
              <a:gd name="connsiteX53" fmla="*/ 5841729 w 6072759"/>
              <a:gd name="connsiteY53" fmla="*/ 5570360 h 5609965"/>
              <a:gd name="connsiteX54" fmla="*/ 818503 w 6072759"/>
              <a:gd name="connsiteY54" fmla="*/ 5570360 h 5609965"/>
              <a:gd name="connsiteX55" fmla="*/ 372947 w 6072759"/>
              <a:gd name="connsiteY55" fmla="*/ 5580262 h 5609965"/>
              <a:gd name="connsiteX56" fmla="*/ 105613 w 6072759"/>
              <a:gd name="connsiteY56" fmla="*/ 5609965 h 5609965"/>
              <a:gd name="connsiteX57" fmla="*/ 0 w 6072759"/>
              <a:gd name="connsiteY57" fmla="*/ 5373118 h 5609965"/>
              <a:gd name="connsiteX58" fmla="*/ 589949 w 6072759"/>
              <a:gd name="connsiteY58" fmla="*/ 5405332 h 5609965"/>
              <a:gd name="connsiteX59" fmla="*/ 937317 w 6072759"/>
              <a:gd name="connsiteY59" fmla="*/ 5412765 h 5609965"/>
              <a:gd name="connsiteX60" fmla="*/ 2026453 w 6072759"/>
              <a:gd name="connsiteY60" fmla="*/ 5412765 h 5609965"/>
              <a:gd name="connsiteX61" fmla="*/ 1934042 w 6072759"/>
              <a:gd name="connsiteY61" fmla="*/ 5307038 h 5609965"/>
              <a:gd name="connsiteX62" fmla="*/ 1881236 w 6072759"/>
              <a:gd name="connsiteY62" fmla="*/ 5161662 h 5609965"/>
              <a:gd name="connsiteX63" fmla="*/ 1783873 w 6072759"/>
              <a:gd name="connsiteY63" fmla="*/ 4825481 h 5609965"/>
              <a:gd name="connsiteX64" fmla="*/ 1696412 w 6072759"/>
              <a:gd name="connsiteY64" fmla="*/ 4652846 h 5609965"/>
              <a:gd name="connsiteX65" fmla="*/ 1458783 w 6072759"/>
              <a:gd name="connsiteY65" fmla="*/ 4652846 h 5609965"/>
              <a:gd name="connsiteX66" fmla="*/ 1352344 w 6072759"/>
              <a:gd name="connsiteY66" fmla="*/ 4871737 h 5609965"/>
              <a:gd name="connsiteX67" fmla="*/ 1122141 w 6072759"/>
              <a:gd name="connsiteY67" fmla="*/ 4956815 h 5609965"/>
              <a:gd name="connsiteX68" fmla="*/ 943093 w 6072759"/>
              <a:gd name="connsiteY68" fmla="*/ 4889083 h 5609965"/>
              <a:gd name="connsiteX69" fmla="*/ 917515 w 6072759"/>
              <a:gd name="connsiteY69" fmla="*/ 4771792 h 5609965"/>
              <a:gd name="connsiteX70" fmla="*/ 926072 w 6072759"/>
              <a:gd name="connsiteY70" fmla="*/ 4596037 h 5609965"/>
              <a:gd name="connsiteX71" fmla="*/ 941962 w 6072759"/>
              <a:gd name="connsiteY71" fmla="*/ 4289762 h 5609965"/>
              <a:gd name="connsiteX72" fmla="*/ 950519 w 6072759"/>
              <a:gd name="connsiteY72" fmla="*/ 4065510 h 5609965"/>
              <a:gd name="connsiteX73" fmla="*/ 939793 w 6072759"/>
              <a:gd name="connsiteY73" fmla="*/ 3752397 h 5609965"/>
              <a:gd name="connsiteX74" fmla="*/ 904313 w 6072759"/>
              <a:gd name="connsiteY74" fmla="*/ 3517796 h 5609965"/>
              <a:gd name="connsiteX75" fmla="*/ 5102437 w 6072759"/>
              <a:gd name="connsiteY75" fmla="*/ 2805380 h 5609965"/>
              <a:gd name="connsiteX76" fmla="*/ 5164321 w 6072759"/>
              <a:gd name="connsiteY76" fmla="*/ 2828486 h 5609965"/>
              <a:gd name="connsiteX77" fmla="*/ 5221253 w 6072759"/>
              <a:gd name="connsiteY77" fmla="*/ 2871398 h 5609965"/>
              <a:gd name="connsiteX78" fmla="*/ 5564495 w 6072759"/>
              <a:gd name="connsiteY78" fmla="*/ 3181684 h 5609965"/>
              <a:gd name="connsiteX79" fmla="*/ 5606577 w 6072759"/>
              <a:gd name="connsiteY79" fmla="*/ 3231815 h 5609965"/>
              <a:gd name="connsiteX80" fmla="*/ 5623901 w 6072759"/>
              <a:gd name="connsiteY80" fmla="*/ 3286818 h 5609965"/>
              <a:gd name="connsiteX81" fmla="*/ 5589249 w 6072759"/>
              <a:gd name="connsiteY81" fmla="*/ 3341812 h 5609965"/>
              <a:gd name="connsiteX82" fmla="*/ 5524889 w 6072759"/>
              <a:gd name="connsiteY82" fmla="*/ 3352483 h 5609965"/>
              <a:gd name="connsiteX83" fmla="*/ 1042931 w 6072759"/>
              <a:gd name="connsiteY83" fmla="*/ 3352483 h 5609965"/>
              <a:gd name="connsiteX84" fmla="*/ 597375 w 6072759"/>
              <a:gd name="connsiteY84" fmla="*/ 3365709 h 5609965"/>
              <a:gd name="connsiteX85" fmla="*/ 330041 w 6072759"/>
              <a:gd name="connsiteY85" fmla="*/ 3398772 h 5609965"/>
              <a:gd name="connsiteX86" fmla="*/ 224428 w 6072759"/>
              <a:gd name="connsiteY86" fmla="*/ 3155277 h 5609965"/>
              <a:gd name="connsiteX87" fmla="*/ 814377 w 6072759"/>
              <a:gd name="connsiteY87" fmla="*/ 3189937 h 5609965"/>
              <a:gd name="connsiteX88" fmla="*/ 1161746 w 6072759"/>
              <a:gd name="connsiteY88" fmla="*/ 3194888 h 5609965"/>
              <a:gd name="connsiteX89" fmla="*/ 4739393 w 6072759"/>
              <a:gd name="connsiteY89" fmla="*/ 3194888 h 5609965"/>
              <a:gd name="connsiteX90" fmla="*/ 4996825 w 6072759"/>
              <a:gd name="connsiteY90" fmla="*/ 2884602 h 5609965"/>
              <a:gd name="connsiteX91" fmla="*/ 5059533 w 6072759"/>
              <a:gd name="connsiteY91" fmla="*/ 2820234 h 5609965"/>
              <a:gd name="connsiteX92" fmla="*/ 5102437 w 6072759"/>
              <a:gd name="connsiteY92" fmla="*/ 2805380 h 5609965"/>
              <a:gd name="connsiteX93" fmla="*/ 818503 w 6072759"/>
              <a:gd name="connsiteY93" fmla="*/ 1920104 h 5609965"/>
              <a:gd name="connsiteX94" fmla="*/ 818503 w 6072759"/>
              <a:gd name="connsiteY94" fmla="*/ 2521604 h 5609965"/>
              <a:gd name="connsiteX95" fmla="*/ 1379573 w 6072759"/>
              <a:gd name="connsiteY95" fmla="*/ 2521604 h 5609965"/>
              <a:gd name="connsiteX96" fmla="*/ 1379573 w 6072759"/>
              <a:gd name="connsiteY96" fmla="*/ 1920104 h 5609965"/>
              <a:gd name="connsiteX97" fmla="*/ 818503 w 6072759"/>
              <a:gd name="connsiteY97" fmla="*/ 1920104 h 5609965"/>
              <a:gd name="connsiteX98" fmla="*/ 3670059 w 6072759"/>
              <a:gd name="connsiteY98" fmla="*/ 547545 h 5609965"/>
              <a:gd name="connsiteX99" fmla="*/ 3618902 w 6072759"/>
              <a:gd name="connsiteY99" fmla="*/ 550850 h 5609965"/>
              <a:gd name="connsiteX100" fmla="*/ 3557845 w 6072759"/>
              <a:gd name="connsiteY100" fmla="*/ 554155 h 5609965"/>
              <a:gd name="connsiteX101" fmla="*/ 3736892 w 6072759"/>
              <a:gd name="connsiteY101" fmla="*/ 897451 h 5609965"/>
              <a:gd name="connsiteX102" fmla="*/ 4118915 w 6072759"/>
              <a:gd name="connsiteY102" fmla="*/ 1379384 h 5609965"/>
              <a:gd name="connsiteX103" fmla="*/ 4382122 w 6072759"/>
              <a:gd name="connsiteY103" fmla="*/ 847110 h 5609965"/>
              <a:gd name="connsiteX104" fmla="*/ 4481960 w 6072759"/>
              <a:gd name="connsiteY104" fmla="*/ 547545 h 5609965"/>
              <a:gd name="connsiteX105" fmla="*/ 3670059 w 6072759"/>
              <a:gd name="connsiteY105" fmla="*/ 547545 h 5609965"/>
              <a:gd name="connsiteX106" fmla="*/ 4897813 w 6072759"/>
              <a:gd name="connsiteY106" fmla="*/ 65685 h 5609965"/>
              <a:gd name="connsiteX107" fmla="*/ 4947317 w 6072759"/>
              <a:gd name="connsiteY107" fmla="*/ 81362 h 5609965"/>
              <a:gd name="connsiteX108" fmla="*/ 4996825 w 6072759"/>
              <a:gd name="connsiteY108" fmla="*/ 111890 h 5609965"/>
              <a:gd name="connsiteX109" fmla="*/ 5313665 w 6072759"/>
              <a:gd name="connsiteY109" fmla="*/ 349520 h 5609965"/>
              <a:gd name="connsiteX110" fmla="*/ 5355745 w 6072759"/>
              <a:gd name="connsiteY110" fmla="*/ 399851 h 5609965"/>
              <a:gd name="connsiteX111" fmla="*/ 5373073 w 6072759"/>
              <a:gd name="connsiteY111" fmla="*/ 474935 h 5609965"/>
              <a:gd name="connsiteX112" fmla="*/ 5294685 w 6072759"/>
              <a:gd name="connsiteY112" fmla="*/ 578913 h 5609965"/>
              <a:gd name="connsiteX113" fmla="*/ 5043029 w 6072759"/>
              <a:gd name="connsiteY113" fmla="*/ 712599 h 5609965"/>
              <a:gd name="connsiteX114" fmla="*/ 4708037 w 6072759"/>
              <a:gd name="connsiteY114" fmla="*/ 1343915 h 5609965"/>
              <a:gd name="connsiteX115" fmla="*/ 4481960 w 6072759"/>
              <a:gd name="connsiteY115" fmla="*/ 1683193 h 5609965"/>
              <a:gd name="connsiteX116" fmla="*/ 5101613 w 6072759"/>
              <a:gd name="connsiteY116" fmla="*/ 2029347 h 5609965"/>
              <a:gd name="connsiteX117" fmla="*/ 6072759 w 6072759"/>
              <a:gd name="connsiteY117" fmla="*/ 2217549 h 5609965"/>
              <a:gd name="connsiteX118" fmla="*/ 6072759 w 6072759"/>
              <a:gd name="connsiteY118" fmla="*/ 2243988 h 5609965"/>
              <a:gd name="connsiteX119" fmla="*/ 5720441 w 6072759"/>
              <a:gd name="connsiteY119" fmla="*/ 2509019 h 5609965"/>
              <a:gd name="connsiteX120" fmla="*/ 5511689 w 6072759"/>
              <a:gd name="connsiteY120" fmla="*/ 2837872 h 5609965"/>
              <a:gd name="connsiteX121" fmla="*/ 4589225 w 6072759"/>
              <a:gd name="connsiteY121" fmla="*/ 2308309 h 5609965"/>
              <a:gd name="connsiteX122" fmla="*/ 4231129 w 6072759"/>
              <a:gd name="connsiteY122" fmla="*/ 1986203 h 5609965"/>
              <a:gd name="connsiteX123" fmla="*/ 3625503 w 6072759"/>
              <a:gd name="connsiteY123" fmla="*/ 2502948 h 5609965"/>
              <a:gd name="connsiteX124" fmla="*/ 2732742 w 6072759"/>
              <a:gd name="connsiteY124" fmla="*/ 3009769 h 5609965"/>
              <a:gd name="connsiteX125" fmla="*/ 2712939 w 6072759"/>
              <a:gd name="connsiteY125" fmla="*/ 2983323 h 5609965"/>
              <a:gd name="connsiteX126" fmla="*/ 3382098 w 6072759"/>
              <a:gd name="connsiteY126" fmla="*/ 2360302 h 5609965"/>
              <a:gd name="connsiteX127" fmla="*/ 3947294 w 6072759"/>
              <a:gd name="connsiteY127" fmla="*/ 1643535 h 5609965"/>
              <a:gd name="connsiteX128" fmla="*/ 3579298 w 6072759"/>
              <a:gd name="connsiteY128" fmla="*/ 1005344 h 5609965"/>
              <a:gd name="connsiteX129" fmla="*/ 3419228 w 6072759"/>
              <a:gd name="connsiteY129" fmla="*/ 560432 h 5609965"/>
              <a:gd name="connsiteX130" fmla="*/ 3333417 w 6072759"/>
              <a:gd name="connsiteY130" fmla="*/ 572003 h 5609965"/>
              <a:gd name="connsiteX131" fmla="*/ 3247606 w 6072759"/>
              <a:gd name="connsiteY131" fmla="*/ 593493 h 5609965"/>
              <a:gd name="connsiteX132" fmla="*/ 3181598 w 6072759"/>
              <a:gd name="connsiteY132" fmla="*/ 349520 h 5609965"/>
              <a:gd name="connsiteX133" fmla="*/ 3498438 w 6072759"/>
              <a:gd name="connsiteY133" fmla="*/ 381699 h 5609965"/>
              <a:gd name="connsiteX134" fmla="*/ 3736068 w 6072759"/>
              <a:gd name="connsiteY134" fmla="*/ 389125 h 5609965"/>
              <a:gd name="connsiteX135" fmla="*/ 4508363 w 6072759"/>
              <a:gd name="connsiteY135" fmla="*/ 389125 h 5609965"/>
              <a:gd name="connsiteX136" fmla="*/ 4759195 w 6072759"/>
              <a:gd name="connsiteY136" fmla="*/ 158096 h 5609965"/>
              <a:gd name="connsiteX137" fmla="*/ 4828505 w 6072759"/>
              <a:gd name="connsiteY137" fmla="*/ 94563 h 5609965"/>
              <a:gd name="connsiteX138" fmla="*/ 4897813 w 6072759"/>
              <a:gd name="connsiteY138" fmla="*/ 65685 h 5609965"/>
              <a:gd name="connsiteX139" fmla="*/ 2495112 w 6072759"/>
              <a:gd name="connsiteY139" fmla="*/ 89 h 5609965"/>
              <a:gd name="connsiteX140" fmla="*/ 2559470 w 6072759"/>
              <a:gd name="connsiteY140" fmla="*/ 25667 h 5609965"/>
              <a:gd name="connsiteX141" fmla="*/ 2613927 w 6072759"/>
              <a:gd name="connsiteY141" fmla="*/ 66097 h 5609965"/>
              <a:gd name="connsiteX142" fmla="*/ 2897762 w 6072759"/>
              <a:gd name="connsiteY142" fmla="*/ 330130 h 5609965"/>
              <a:gd name="connsiteX143" fmla="*/ 2937368 w 6072759"/>
              <a:gd name="connsiteY143" fmla="*/ 372051 h 5609965"/>
              <a:gd name="connsiteX144" fmla="*/ 2957170 w 6072759"/>
              <a:gd name="connsiteY144" fmla="*/ 428695 h 5609965"/>
              <a:gd name="connsiteX145" fmla="*/ 2922516 w 6072759"/>
              <a:gd name="connsiteY145" fmla="*/ 489435 h 5609965"/>
              <a:gd name="connsiteX146" fmla="*/ 2858158 w 6072759"/>
              <a:gd name="connsiteY146" fmla="*/ 500926 h 5609965"/>
              <a:gd name="connsiteX147" fmla="*/ 1874634 w 6072759"/>
              <a:gd name="connsiteY147" fmla="*/ 500926 h 5609965"/>
              <a:gd name="connsiteX148" fmla="*/ 1874634 w 6072759"/>
              <a:gd name="connsiteY148" fmla="*/ 990213 h 5609965"/>
              <a:gd name="connsiteX149" fmla="*/ 2336692 w 6072759"/>
              <a:gd name="connsiteY149" fmla="*/ 990213 h 5609965"/>
              <a:gd name="connsiteX150" fmla="*/ 2495112 w 6072759"/>
              <a:gd name="connsiteY150" fmla="*/ 824912 h 5609965"/>
              <a:gd name="connsiteX151" fmla="*/ 2538843 w 6072759"/>
              <a:gd name="connsiteY151" fmla="*/ 779455 h 5609965"/>
              <a:gd name="connsiteX152" fmla="*/ 2587524 w 6072759"/>
              <a:gd name="connsiteY152" fmla="*/ 758793 h 5609965"/>
              <a:gd name="connsiteX153" fmla="*/ 2633729 w 6072759"/>
              <a:gd name="connsiteY153" fmla="*/ 772017 h 5609965"/>
              <a:gd name="connsiteX154" fmla="*/ 2679935 w 6072759"/>
              <a:gd name="connsiteY154" fmla="*/ 805076 h 5609965"/>
              <a:gd name="connsiteX155" fmla="*/ 2910964 w 6072759"/>
              <a:gd name="connsiteY155" fmla="*/ 983601 h 5609965"/>
              <a:gd name="connsiteX156" fmla="*/ 2947268 w 6072759"/>
              <a:gd name="connsiteY156" fmla="*/ 1022217 h 5609965"/>
              <a:gd name="connsiteX157" fmla="*/ 2963770 w 6072759"/>
              <a:gd name="connsiteY157" fmla="*/ 1075576 h 5609965"/>
              <a:gd name="connsiteX158" fmla="*/ 2957995 w 6072759"/>
              <a:gd name="connsiteY158" fmla="*/ 1117443 h 5609965"/>
              <a:gd name="connsiteX159" fmla="*/ 2937368 w 6072759"/>
              <a:gd name="connsiteY159" fmla="*/ 1154418 h 5609965"/>
              <a:gd name="connsiteX160" fmla="*/ 2874659 w 6072759"/>
              <a:gd name="connsiteY160" fmla="*/ 1217210 h 5609965"/>
              <a:gd name="connsiteX161" fmla="*/ 2811952 w 6072759"/>
              <a:gd name="connsiteY161" fmla="*/ 1280002 h 5609965"/>
              <a:gd name="connsiteX162" fmla="*/ 2819378 w 6072759"/>
              <a:gd name="connsiteY162" fmla="*/ 1694419 h 5609965"/>
              <a:gd name="connsiteX163" fmla="*/ 2811952 w 6072759"/>
              <a:gd name="connsiteY163" fmla="*/ 1939934 h 5609965"/>
              <a:gd name="connsiteX164" fmla="*/ 2710464 w 6072759"/>
              <a:gd name="connsiteY164" fmla="*/ 2101050 h 5609965"/>
              <a:gd name="connsiteX165" fmla="*/ 2514914 w 6072759"/>
              <a:gd name="connsiteY165" fmla="*/ 2158060 h 5609965"/>
              <a:gd name="connsiteX166" fmla="*/ 2344118 w 6072759"/>
              <a:gd name="connsiteY166" fmla="*/ 2083699 h 5609965"/>
              <a:gd name="connsiteX167" fmla="*/ 2316890 w 6072759"/>
              <a:gd name="connsiteY167" fmla="*/ 1920104 h 5609965"/>
              <a:gd name="connsiteX168" fmla="*/ 1874634 w 6072759"/>
              <a:gd name="connsiteY168" fmla="*/ 1920104 h 5609965"/>
              <a:gd name="connsiteX169" fmla="*/ 1874634 w 6072759"/>
              <a:gd name="connsiteY169" fmla="*/ 2521604 h 5609965"/>
              <a:gd name="connsiteX170" fmla="*/ 2316890 w 6072759"/>
              <a:gd name="connsiteY170" fmla="*/ 2521604 h 5609965"/>
              <a:gd name="connsiteX171" fmla="*/ 2481910 w 6072759"/>
              <a:gd name="connsiteY171" fmla="*/ 2316697 h 5609965"/>
              <a:gd name="connsiteX172" fmla="*/ 2539668 w 6072759"/>
              <a:gd name="connsiteY172" fmla="*/ 2252251 h 5609965"/>
              <a:gd name="connsiteX173" fmla="*/ 2587524 w 6072759"/>
              <a:gd name="connsiteY173" fmla="*/ 2237379 h 5609965"/>
              <a:gd name="connsiteX174" fmla="*/ 2649406 w 6072759"/>
              <a:gd name="connsiteY174" fmla="*/ 2260513 h 5609965"/>
              <a:gd name="connsiteX175" fmla="*/ 2706338 w 6072759"/>
              <a:gd name="connsiteY175" fmla="*/ 2303478 h 5609965"/>
              <a:gd name="connsiteX176" fmla="*/ 2930766 w 6072759"/>
              <a:gd name="connsiteY176" fmla="*/ 2508384 h 5609965"/>
              <a:gd name="connsiteX177" fmla="*/ 2967896 w 6072759"/>
              <a:gd name="connsiteY177" fmla="*/ 2552783 h 5609965"/>
              <a:gd name="connsiteX178" fmla="*/ 2990174 w 6072759"/>
              <a:gd name="connsiteY178" fmla="*/ 2606967 h 5609965"/>
              <a:gd name="connsiteX179" fmla="*/ 2955520 w 6072759"/>
              <a:gd name="connsiteY179" fmla="*/ 2670170 h 5609965"/>
              <a:gd name="connsiteX180" fmla="*/ 2891162 w 6072759"/>
              <a:gd name="connsiteY180" fmla="*/ 2679198 h 5609965"/>
              <a:gd name="connsiteX181" fmla="*/ 818503 w 6072759"/>
              <a:gd name="connsiteY181" fmla="*/ 2679198 h 5609965"/>
              <a:gd name="connsiteX182" fmla="*/ 820978 w 6072759"/>
              <a:gd name="connsiteY182" fmla="*/ 2800683 h 5609965"/>
              <a:gd name="connsiteX183" fmla="*/ 798700 w 6072759"/>
              <a:gd name="connsiteY183" fmla="*/ 2857707 h 5609965"/>
              <a:gd name="connsiteX184" fmla="*/ 666684 w 6072759"/>
              <a:gd name="connsiteY184" fmla="*/ 2985802 h 5609965"/>
              <a:gd name="connsiteX185" fmla="*/ 495062 w 6072759"/>
              <a:gd name="connsiteY185" fmla="*/ 3029603 h 5609965"/>
              <a:gd name="connsiteX186" fmla="*/ 359745 w 6072759"/>
              <a:gd name="connsiteY186" fmla="*/ 2984976 h 5609965"/>
              <a:gd name="connsiteX187" fmla="*/ 303638 w 6072759"/>
              <a:gd name="connsiteY187" fmla="*/ 2831261 h 5609965"/>
              <a:gd name="connsiteX188" fmla="*/ 313539 w 6072759"/>
              <a:gd name="connsiteY188" fmla="*/ 2639247 h 5609965"/>
              <a:gd name="connsiteX189" fmla="*/ 323441 w 6072759"/>
              <a:gd name="connsiteY189" fmla="*/ 2442285 h 5609965"/>
              <a:gd name="connsiteX190" fmla="*/ 332517 w 6072759"/>
              <a:gd name="connsiteY190" fmla="*/ 2091306 h 5609965"/>
              <a:gd name="connsiteX191" fmla="*/ 340730 w 6072759"/>
              <a:gd name="connsiteY191" fmla="*/ 1909833 h 5609965"/>
              <a:gd name="connsiteX192" fmla="*/ 534088 w 6072759"/>
              <a:gd name="connsiteY192" fmla="*/ 1939296 h 5609965"/>
              <a:gd name="connsiteX193" fmla="*/ 862626 w 6072759"/>
              <a:gd name="connsiteY193" fmla="*/ 1781596 h 5609965"/>
              <a:gd name="connsiteX194" fmla="*/ 880194 w 6072759"/>
              <a:gd name="connsiteY194" fmla="*/ 1762509 h 5609965"/>
              <a:gd name="connsiteX195" fmla="*/ 2316890 w 6072759"/>
              <a:gd name="connsiteY195" fmla="*/ 1762509 h 5609965"/>
              <a:gd name="connsiteX196" fmla="*/ 2316890 w 6072759"/>
              <a:gd name="connsiteY196" fmla="*/ 1147807 h 5609965"/>
              <a:gd name="connsiteX197" fmla="*/ 941666 w 6072759"/>
              <a:gd name="connsiteY197" fmla="*/ 1147807 h 5609965"/>
              <a:gd name="connsiteX198" fmla="*/ 903129 w 6072759"/>
              <a:gd name="connsiteY198" fmla="*/ 1073650 h 5609965"/>
              <a:gd name="connsiteX199" fmla="*/ 844841 w 6072759"/>
              <a:gd name="connsiteY199" fmla="*/ 990213 h 5609965"/>
              <a:gd name="connsiteX200" fmla="*/ 1379573 w 6072759"/>
              <a:gd name="connsiteY200" fmla="*/ 990213 h 5609965"/>
              <a:gd name="connsiteX201" fmla="*/ 1379573 w 6072759"/>
              <a:gd name="connsiteY201" fmla="*/ 500926 h 5609965"/>
              <a:gd name="connsiteX202" fmla="*/ 818503 w 6072759"/>
              <a:gd name="connsiteY202" fmla="*/ 500926 h 5609965"/>
              <a:gd name="connsiteX203" fmla="*/ 818503 w 6072759"/>
              <a:gd name="connsiteY203" fmla="*/ 952510 h 5609965"/>
              <a:gd name="connsiteX204" fmla="*/ 809137 w 6072759"/>
              <a:gd name="connsiteY204" fmla="*/ 939103 h 5609965"/>
              <a:gd name="connsiteX205" fmla="*/ 401104 w 6072759"/>
              <a:gd name="connsiteY205" fmla="*/ 614289 h 5609965"/>
              <a:gd name="connsiteX206" fmla="*/ 327878 w 6072759"/>
              <a:gd name="connsiteY206" fmla="*/ 576141 h 5609965"/>
              <a:gd name="connsiteX207" fmla="*/ 325632 w 6072759"/>
              <a:gd name="connsiteY207" fmla="*/ 496979 h 5609965"/>
              <a:gd name="connsiteX208" fmla="*/ 290436 w 6072759"/>
              <a:gd name="connsiteY208" fmla="*/ 6690 h 5609965"/>
              <a:gd name="connsiteX209" fmla="*/ 844906 w 6072759"/>
              <a:gd name="connsiteY209" fmla="*/ 343332 h 5609965"/>
              <a:gd name="connsiteX210" fmla="*/ 2184873 w 6072759"/>
              <a:gd name="connsiteY210" fmla="*/ 343332 h 5609965"/>
              <a:gd name="connsiteX211" fmla="*/ 2396100 w 6072759"/>
              <a:gd name="connsiteY211" fmla="*/ 79299 h 5609965"/>
              <a:gd name="connsiteX212" fmla="*/ 2453032 w 6072759"/>
              <a:gd name="connsiteY212" fmla="*/ 14941 h 5609965"/>
              <a:gd name="connsiteX213" fmla="*/ 2495112 w 6072759"/>
              <a:gd name="connsiteY213" fmla="*/ 89 h 5609965"/>
              <a:gd name="connsiteX0" fmla="*/ 1854832 w 6072759"/>
              <a:gd name="connsiteY0" fmla="*/ 4652846 h 5609965"/>
              <a:gd name="connsiteX1" fmla="*/ 2093440 w 6072759"/>
              <a:gd name="connsiteY1" fmla="*/ 4764693 h 5609965"/>
              <a:gd name="connsiteX2" fmla="*/ 2329113 w 6072759"/>
              <a:gd name="connsiteY2" fmla="*/ 4935278 h 5609965"/>
              <a:gd name="connsiteX3" fmla="*/ 2435705 w 6072759"/>
              <a:gd name="connsiteY3" fmla="*/ 5174878 h 5609965"/>
              <a:gd name="connsiteX4" fmla="*/ 2423328 w 6072759"/>
              <a:gd name="connsiteY4" fmla="*/ 5266564 h 5609965"/>
              <a:gd name="connsiteX5" fmla="*/ 2336692 w 6072759"/>
              <a:gd name="connsiteY5" fmla="*/ 5412765 h 5609965"/>
              <a:gd name="connsiteX6" fmla="*/ 3155194 w 6072759"/>
              <a:gd name="connsiteY6" fmla="*/ 5412765 h 5609965"/>
              <a:gd name="connsiteX7" fmla="*/ 3356520 w 6072759"/>
              <a:gd name="connsiteY7" fmla="*/ 4936165 h 5609965"/>
              <a:gd name="connsiteX8" fmla="*/ 3419228 w 6072759"/>
              <a:gd name="connsiteY8" fmla="*/ 4652846 h 5609965"/>
              <a:gd name="connsiteX9" fmla="*/ 1854832 w 6072759"/>
              <a:gd name="connsiteY9" fmla="*/ 4652846 h 5609965"/>
              <a:gd name="connsiteX10" fmla="*/ 1458783 w 6072759"/>
              <a:gd name="connsiteY10" fmla="*/ 3979561 h 5609965"/>
              <a:gd name="connsiteX11" fmla="*/ 1458783 w 6072759"/>
              <a:gd name="connsiteY11" fmla="*/ 4495251 h 5609965"/>
              <a:gd name="connsiteX12" fmla="*/ 4250932 w 6072759"/>
              <a:gd name="connsiteY12" fmla="*/ 4495251 h 5609965"/>
              <a:gd name="connsiteX13" fmla="*/ 4250932 w 6072759"/>
              <a:gd name="connsiteY13" fmla="*/ 3979561 h 5609965"/>
              <a:gd name="connsiteX14" fmla="*/ 1458783 w 6072759"/>
              <a:gd name="connsiteY14" fmla="*/ 3979561 h 5609965"/>
              <a:gd name="connsiteX15" fmla="*/ 904313 w 6072759"/>
              <a:gd name="connsiteY15" fmla="*/ 3517796 h 5609965"/>
              <a:gd name="connsiteX16" fmla="*/ 1491787 w 6072759"/>
              <a:gd name="connsiteY16" fmla="*/ 3821967 h 5609965"/>
              <a:gd name="connsiteX17" fmla="*/ 4217928 w 6072759"/>
              <a:gd name="connsiteY17" fmla="*/ 3821967 h 5609965"/>
              <a:gd name="connsiteX18" fmla="*/ 4382948 w 6072759"/>
              <a:gd name="connsiteY18" fmla="*/ 3616982 h 5609965"/>
              <a:gd name="connsiteX19" fmla="*/ 4444006 w 6072759"/>
              <a:gd name="connsiteY19" fmla="*/ 3553338 h 5609965"/>
              <a:gd name="connsiteX20" fmla="*/ 4514964 w 6072759"/>
              <a:gd name="connsiteY20" fmla="*/ 3524408 h 5609965"/>
              <a:gd name="connsiteX21" fmla="*/ 4576845 w 6072759"/>
              <a:gd name="connsiteY21" fmla="*/ 3544245 h 5609965"/>
              <a:gd name="connsiteX22" fmla="*/ 4633781 w 6072759"/>
              <a:gd name="connsiteY22" fmla="*/ 3583920 h 5609965"/>
              <a:gd name="connsiteX23" fmla="*/ 4864809 w 6072759"/>
              <a:gd name="connsiteY23" fmla="*/ 3755842 h 5609965"/>
              <a:gd name="connsiteX24" fmla="*/ 4913489 w 6072759"/>
              <a:gd name="connsiteY24" fmla="*/ 3797967 h 5609965"/>
              <a:gd name="connsiteX25" fmla="*/ 4937417 w 6072759"/>
              <a:gd name="connsiteY25" fmla="*/ 3854798 h 5609965"/>
              <a:gd name="connsiteX26" fmla="*/ 4875533 w 6072759"/>
              <a:gd name="connsiteY26" fmla="*/ 3960778 h 5609965"/>
              <a:gd name="connsiteX27" fmla="*/ 4759195 w 6072759"/>
              <a:gd name="connsiteY27" fmla="*/ 4052287 h 5609965"/>
              <a:gd name="connsiteX28" fmla="*/ 4767753 w 6072759"/>
              <a:gd name="connsiteY28" fmla="*/ 4208003 h 5609965"/>
              <a:gd name="connsiteX29" fmla="*/ 4783641 w 6072759"/>
              <a:gd name="connsiteY29" fmla="*/ 4420910 h 5609965"/>
              <a:gd name="connsiteX30" fmla="*/ 4792197 w 6072759"/>
              <a:gd name="connsiteY30" fmla="*/ 4567481 h 5609965"/>
              <a:gd name="connsiteX31" fmla="*/ 4675861 w 6072759"/>
              <a:gd name="connsiteY31" fmla="*/ 4818941 h 5609965"/>
              <a:gd name="connsiteX32" fmla="*/ 4455557 w 6072759"/>
              <a:gd name="connsiteY32" fmla="*/ 4897343 h 5609965"/>
              <a:gd name="connsiteX33" fmla="*/ 4270734 w 6072759"/>
              <a:gd name="connsiteY33" fmla="*/ 4819699 h 5609965"/>
              <a:gd name="connsiteX34" fmla="*/ 4244330 w 6072759"/>
              <a:gd name="connsiteY34" fmla="*/ 4652846 h 5609965"/>
              <a:gd name="connsiteX35" fmla="*/ 3709664 w 6072759"/>
              <a:gd name="connsiteY35" fmla="*/ 4652846 h 5609965"/>
              <a:gd name="connsiteX36" fmla="*/ 4013302 w 6072759"/>
              <a:gd name="connsiteY36" fmla="*/ 4778399 h 5609965"/>
              <a:gd name="connsiteX37" fmla="*/ 4062808 w 6072759"/>
              <a:gd name="connsiteY37" fmla="*/ 4823829 h 5609965"/>
              <a:gd name="connsiteX38" fmla="*/ 4072709 w 6072759"/>
              <a:gd name="connsiteY38" fmla="*/ 4864304 h 5609965"/>
              <a:gd name="connsiteX39" fmla="*/ 4021552 w 6072759"/>
              <a:gd name="connsiteY39" fmla="*/ 4945251 h 5609965"/>
              <a:gd name="connsiteX40" fmla="*/ 3881286 w 6072759"/>
              <a:gd name="connsiteY40" fmla="*/ 4976639 h 5609965"/>
              <a:gd name="connsiteX41" fmla="*/ 3665934 w 6072759"/>
              <a:gd name="connsiteY41" fmla="*/ 5155054 h 5609965"/>
              <a:gd name="connsiteX42" fmla="*/ 3346618 w 6072759"/>
              <a:gd name="connsiteY42" fmla="*/ 5412765 h 5609965"/>
              <a:gd name="connsiteX43" fmla="*/ 5049633 w 6072759"/>
              <a:gd name="connsiteY43" fmla="*/ 5412765 h 5609965"/>
              <a:gd name="connsiteX44" fmla="*/ 5260857 w 6072759"/>
              <a:gd name="connsiteY44" fmla="*/ 5075759 h 5609965"/>
              <a:gd name="connsiteX45" fmla="*/ 5305413 w 6072759"/>
              <a:gd name="connsiteY45" fmla="*/ 5017939 h 5609965"/>
              <a:gd name="connsiteX46" fmla="*/ 5359869 w 6072759"/>
              <a:gd name="connsiteY46" fmla="*/ 4989855 h 5609965"/>
              <a:gd name="connsiteX47" fmla="*/ 5417627 w 6072759"/>
              <a:gd name="connsiteY47" fmla="*/ 5011331 h 5609965"/>
              <a:gd name="connsiteX48" fmla="*/ 5485285 w 6072759"/>
              <a:gd name="connsiteY48" fmla="*/ 5062543 h 5609965"/>
              <a:gd name="connsiteX49" fmla="*/ 5881335 w 6072759"/>
              <a:gd name="connsiteY49" fmla="*/ 5399549 h 5609965"/>
              <a:gd name="connsiteX50" fmla="*/ 5926717 w 6072759"/>
              <a:gd name="connsiteY50" fmla="*/ 5441483 h 5609965"/>
              <a:gd name="connsiteX51" fmla="*/ 5947345 w 6072759"/>
              <a:gd name="connsiteY51" fmla="*/ 5498129 h 5609965"/>
              <a:gd name="connsiteX52" fmla="*/ 5911865 w 6072759"/>
              <a:gd name="connsiteY52" fmla="*/ 5556407 h 5609965"/>
              <a:gd name="connsiteX53" fmla="*/ 5841729 w 6072759"/>
              <a:gd name="connsiteY53" fmla="*/ 5570360 h 5609965"/>
              <a:gd name="connsiteX54" fmla="*/ 818503 w 6072759"/>
              <a:gd name="connsiteY54" fmla="*/ 5570360 h 5609965"/>
              <a:gd name="connsiteX55" fmla="*/ 372947 w 6072759"/>
              <a:gd name="connsiteY55" fmla="*/ 5580262 h 5609965"/>
              <a:gd name="connsiteX56" fmla="*/ 105613 w 6072759"/>
              <a:gd name="connsiteY56" fmla="*/ 5609965 h 5609965"/>
              <a:gd name="connsiteX57" fmla="*/ 0 w 6072759"/>
              <a:gd name="connsiteY57" fmla="*/ 5373118 h 5609965"/>
              <a:gd name="connsiteX58" fmla="*/ 589949 w 6072759"/>
              <a:gd name="connsiteY58" fmla="*/ 5405332 h 5609965"/>
              <a:gd name="connsiteX59" fmla="*/ 937317 w 6072759"/>
              <a:gd name="connsiteY59" fmla="*/ 5412765 h 5609965"/>
              <a:gd name="connsiteX60" fmla="*/ 2026453 w 6072759"/>
              <a:gd name="connsiteY60" fmla="*/ 5412765 h 5609965"/>
              <a:gd name="connsiteX61" fmla="*/ 1934042 w 6072759"/>
              <a:gd name="connsiteY61" fmla="*/ 5307038 h 5609965"/>
              <a:gd name="connsiteX62" fmla="*/ 1881236 w 6072759"/>
              <a:gd name="connsiteY62" fmla="*/ 5161662 h 5609965"/>
              <a:gd name="connsiteX63" fmla="*/ 1783873 w 6072759"/>
              <a:gd name="connsiteY63" fmla="*/ 4825481 h 5609965"/>
              <a:gd name="connsiteX64" fmla="*/ 1696412 w 6072759"/>
              <a:gd name="connsiteY64" fmla="*/ 4652846 h 5609965"/>
              <a:gd name="connsiteX65" fmla="*/ 1458783 w 6072759"/>
              <a:gd name="connsiteY65" fmla="*/ 4652846 h 5609965"/>
              <a:gd name="connsiteX66" fmla="*/ 1352344 w 6072759"/>
              <a:gd name="connsiteY66" fmla="*/ 4871737 h 5609965"/>
              <a:gd name="connsiteX67" fmla="*/ 1122141 w 6072759"/>
              <a:gd name="connsiteY67" fmla="*/ 4956815 h 5609965"/>
              <a:gd name="connsiteX68" fmla="*/ 943093 w 6072759"/>
              <a:gd name="connsiteY68" fmla="*/ 4889083 h 5609965"/>
              <a:gd name="connsiteX69" fmla="*/ 917515 w 6072759"/>
              <a:gd name="connsiteY69" fmla="*/ 4771792 h 5609965"/>
              <a:gd name="connsiteX70" fmla="*/ 926072 w 6072759"/>
              <a:gd name="connsiteY70" fmla="*/ 4596037 h 5609965"/>
              <a:gd name="connsiteX71" fmla="*/ 941962 w 6072759"/>
              <a:gd name="connsiteY71" fmla="*/ 4289762 h 5609965"/>
              <a:gd name="connsiteX72" fmla="*/ 950519 w 6072759"/>
              <a:gd name="connsiteY72" fmla="*/ 4065510 h 5609965"/>
              <a:gd name="connsiteX73" fmla="*/ 939793 w 6072759"/>
              <a:gd name="connsiteY73" fmla="*/ 3752397 h 5609965"/>
              <a:gd name="connsiteX74" fmla="*/ 904313 w 6072759"/>
              <a:gd name="connsiteY74" fmla="*/ 3517796 h 5609965"/>
              <a:gd name="connsiteX75" fmla="*/ 5102437 w 6072759"/>
              <a:gd name="connsiteY75" fmla="*/ 2805380 h 5609965"/>
              <a:gd name="connsiteX76" fmla="*/ 5164321 w 6072759"/>
              <a:gd name="connsiteY76" fmla="*/ 2828486 h 5609965"/>
              <a:gd name="connsiteX77" fmla="*/ 5221253 w 6072759"/>
              <a:gd name="connsiteY77" fmla="*/ 2871398 h 5609965"/>
              <a:gd name="connsiteX78" fmla="*/ 5564495 w 6072759"/>
              <a:gd name="connsiteY78" fmla="*/ 3181684 h 5609965"/>
              <a:gd name="connsiteX79" fmla="*/ 5606577 w 6072759"/>
              <a:gd name="connsiteY79" fmla="*/ 3231815 h 5609965"/>
              <a:gd name="connsiteX80" fmla="*/ 5623901 w 6072759"/>
              <a:gd name="connsiteY80" fmla="*/ 3286818 h 5609965"/>
              <a:gd name="connsiteX81" fmla="*/ 5589249 w 6072759"/>
              <a:gd name="connsiteY81" fmla="*/ 3341812 h 5609965"/>
              <a:gd name="connsiteX82" fmla="*/ 5524889 w 6072759"/>
              <a:gd name="connsiteY82" fmla="*/ 3352483 h 5609965"/>
              <a:gd name="connsiteX83" fmla="*/ 1042931 w 6072759"/>
              <a:gd name="connsiteY83" fmla="*/ 3352483 h 5609965"/>
              <a:gd name="connsiteX84" fmla="*/ 597375 w 6072759"/>
              <a:gd name="connsiteY84" fmla="*/ 3365709 h 5609965"/>
              <a:gd name="connsiteX85" fmla="*/ 330041 w 6072759"/>
              <a:gd name="connsiteY85" fmla="*/ 3398772 h 5609965"/>
              <a:gd name="connsiteX86" fmla="*/ 224428 w 6072759"/>
              <a:gd name="connsiteY86" fmla="*/ 3155277 h 5609965"/>
              <a:gd name="connsiteX87" fmla="*/ 814377 w 6072759"/>
              <a:gd name="connsiteY87" fmla="*/ 3189937 h 5609965"/>
              <a:gd name="connsiteX88" fmla="*/ 1161746 w 6072759"/>
              <a:gd name="connsiteY88" fmla="*/ 3194888 h 5609965"/>
              <a:gd name="connsiteX89" fmla="*/ 4739393 w 6072759"/>
              <a:gd name="connsiteY89" fmla="*/ 3194888 h 5609965"/>
              <a:gd name="connsiteX90" fmla="*/ 4996825 w 6072759"/>
              <a:gd name="connsiteY90" fmla="*/ 2884602 h 5609965"/>
              <a:gd name="connsiteX91" fmla="*/ 5059533 w 6072759"/>
              <a:gd name="connsiteY91" fmla="*/ 2820234 h 5609965"/>
              <a:gd name="connsiteX92" fmla="*/ 5102437 w 6072759"/>
              <a:gd name="connsiteY92" fmla="*/ 2805380 h 5609965"/>
              <a:gd name="connsiteX93" fmla="*/ 818503 w 6072759"/>
              <a:gd name="connsiteY93" fmla="*/ 1920104 h 5609965"/>
              <a:gd name="connsiteX94" fmla="*/ 818503 w 6072759"/>
              <a:gd name="connsiteY94" fmla="*/ 2521604 h 5609965"/>
              <a:gd name="connsiteX95" fmla="*/ 1379573 w 6072759"/>
              <a:gd name="connsiteY95" fmla="*/ 2521604 h 5609965"/>
              <a:gd name="connsiteX96" fmla="*/ 1379573 w 6072759"/>
              <a:gd name="connsiteY96" fmla="*/ 1920104 h 5609965"/>
              <a:gd name="connsiteX97" fmla="*/ 818503 w 6072759"/>
              <a:gd name="connsiteY97" fmla="*/ 1920104 h 5609965"/>
              <a:gd name="connsiteX98" fmla="*/ 3670059 w 6072759"/>
              <a:gd name="connsiteY98" fmla="*/ 547545 h 5609965"/>
              <a:gd name="connsiteX99" fmla="*/ 3618902 w 6072759"/>
              <a:gd name="connsiteY99" fmla="*/ 550850 h 5609965"/>
              <a:gd name="connsiteX100" fmla="*/ 3557845 w 6072759"/>
              <a:gd name="connsiteY100" fmla="*/ 554155 h 5609965"/>
              <a:gd name="connsiteX101" fmla="*/ 3736892 w 6072759"/>
              <a:gd name="connsiteY101" fmla="*/ 897451 h 5609965"/>
              <a:gd name="connsiteX102" fmla="*/ 4118915 w 6072759"/>
              <a:gd name="connsiteY102" fmla="*/ 1379384 h 5609965"/>
              <a:gd name="connsiteX103" fmla="*/ 4382122 w 6072759"/>
              <a:gd name="connsiteY103" fmla="*/ 847110 h 5609965"/>
              <a:gd name="connsiteX104" fmla="*/ 4481960 w 6072759"/>
              <a:gd name="connsiteY104" fmla="*/ 547545 h 5609965"/>
              <a:gd name="connsiteX105" fmla="*/ 3670059 w 6072759"/>
              <a:gd name="connsiteY105" fmla="*/ 547545 h 5609965"/>
              <a:gd name="connsiteX106" fmla="*/ 4897813 w 6072759"/>
              <a:gd name="connsiteY106" fmla="*/ 65685 h 5609965"/>
              <a:gd name="connsiteX107" fmla="*/ 4947317 w 6072759"/>
              <a:gd name="connsiteY107" fmla="*/ 81362 h 5609965"/>
              <a:gd name="connsiteX108" fmla="*/ 4996825 w 6072759"/>
              <a:gd name="connsiteY108" fmla="*/ 111890 h 5609965"/>
              <a:gd name="connsiteX109" fmla="*/ 5313665 w 6072759"/>
              <a:gd name="connsiteY109" fmla="*/ 349520 h 5609965"/>
              <a:gd name="connsiteX110" fmla="*/ 5355745 w 6072759"/>
              <a:gd name="connsiteY110" fmla="*/ 399851 h 5609965"/>
              <a:gd name="connsiteX111" fmla="*/ 5373073 w 6072759"/>
              <a:gd name="connsiteY111" fmla="*/ 474935 h 5609965"/>
              <a:gd name="connsiteX112" fmla="*/ 5294685 w 6072759"/>
              <a:gd name="connsiteY112" fmla="*/ 578913 h 5609965"/>
              <a:gd name="connsiteX113" fmla="*/ 5043029 w 6072759"/>
              <a:gd name="connsiteY113" fmla="*/ 712599 h 5609965"/>
              <a:gd name="connsiteX114" fmla="*/ 4708037 w 6072759"/>
              <a:gd name="connsiteY114" fmla="*/ 1343915 h 5609965"/>
              <a:gd name="connsiteX115" fmla="*/ 4481960 w 6072759"/>
              <a:gd name="connsiteY115" fmla="*/ 1683193 h 5609965"/>
              <a:gd name="connsiteX116" fmla="*/ 5101613 w 6072759"/>
              <a:gd name="connsiteY116" fmla="*/ 2029347 h 5609965"/>
              <a:gd name="connsiteX117" fmla="*/ 6072759 w 6072759"/>
              <a:gd name="connsiteY117" fmla="*/ 2217549 h 5609965"/>
              <a:gd name="connsiteX118" fmla="*/ 6072759 w 6072759"/>
              <a:gd name="connsiteY118" fmla="*/ 2243988 h 5609965"/>
              <a:gd name="connsiteX119" fmla="*/ 5720441 w 6072759"/>
              <a:gd name="connsiteY119" fmla="*/ 2509019 h 5609965"/>
              <a:gd name="connsiteX120" fmla="*/ 5511689 w 6072759"/>
              <a:gd name="connsiteY120" fmla="*/ 2837872 h 5609965"/>
              <a:gd name="connsiteX121" fmla="*/ 4589225 w 6072759"/>
              <a:gd name="connsiteY121" fmla="*/ 2308309 h 5609965"/>
              <a:gd name="connsiteX122" fmla="*/ 4231129 w 6072759"/>
              <a:gd name="connsiteY122" fmla="*/ 1986203 h 5609965"/>
              <a:gd name="connsiteX123" fmla="*/ 3625503 w 6072759"/>
              <a:gd name="connsiteY123" fmla="*/ 2502948 h 5609965"/>
              <a:gd name="connsiteX124" fmla="*/ 2732742 w 6072759"/>
              <a:gd name="connsiteY124" fmla="*/ 3009769 h 5609965"/>
              <a:gd name="connsiteX125" fmla="*/ 2712939 w 6072759"/>
              <a:gd name="connsiteY125" fmla="*/ 2983323 h 5609965"/>
              <a:gd name="connsiteX126" fmla="*/ 3382098 w 6072759"/>
              <a:gd name="connsiteY126" fmla="*/ 2360302 h 5609965"/>
              <a:gd name="connsiteX127" fmla="*/ 3947294 w 6072759"/>
              <a:gd name="connsiteY127" fmla="*/ 1643535 h 5609965"/>
              <a:gd name="connsiteX128" fmla="*/ 3579298 w 6072759"/>
              <a:gd name="connsiteY128" fmla="*/ 1005344 h 5609965"/>
              <a:gd name="connsiteX129" fmla="*/ 3419228 w 6072759"/>
              <a:gd name="connsiteY129" fmla="*/ 560432 h 5609965"/>
              <a:gd name="connsiteX130" fmla="*/ 3333417 w 6072759"/>
              <a:gd name="connsiteY130" fmla="*/ 572003 h 5609965"/>
              <a:gd name="connsiteX131" fmla="*/ 3247606 w 6072759"/>
              <a:gd name="connsiteY131" fmla="*/ 593493 h 5609965"/>
              <a:gd name="connsiteX132" fmla="*/ 3181598 w 6072759"/>
              <a:gd name="connsiteY132" fmla="*/ 349520 h 5609965"/>
              <a:gd name="connsiteX133" fmla="*/ 3498438 w 6072759"/>
              <a:gd name="connsiteY133" fmla="*/ 381699 h 5609965"/>
              <a:gd name="connsiteX134" fmla="*/ 3736068 w 6072759"/>
              <a:gd name="connsiteY134" fmla="*/ 389125 h 5609965"/>
              <a:gd name="connsiteX135" fmla="*/ 4508363 w 6072759"/>
              <a:gd name="connsiteY135" fmla="*/ 389125 h 5609965"/>
              <a:gd name="connsiteX136" fmla="*/ 4759195 w 6072759"/>
              <a:gd name="connsiteY136" fmla="*/ 158096 h 5609965"/>
              <a:gd name="connsiteX137" fmla="*/ 4828505 w 6072759"/>
              <a:gd name="connsiteY137" fmla="*/ 94563 h 5609965"/>
              <a:gd name="connsiteX138" fmla="*/ 4897813 w 6072759"/>
              <a:gd name="connsiteY138" fmla="*/ 65685 h 5609965"/>
              <a:gd name="connsiteX139" fmla="*/ 2495112 w 6072759"/>
              <a:gd name="connsiteY139" fmla="*/ 89 h 5609965"/>
              <a:gd name="connsiteX140" fmla="*/ 2559470 w 6072759"/>
              <a:gd name="connsiteY140" fmla="*/ 25667 h 5609965"/>
              <a:gd name="connsiteX141" fmla="*/ 2613927 w 6072759"/>
              <a:gd name="connsiteY141" fmla="*/ 66097 h 5609965"/>
              <a:gd name="connsiteX142" fmla="*/ 2897762 w 6072759"/>
              <a:gd name="connsiteY142" fmla="*/ 330130 h 5609965"/>
              <a:gd name="connsiteX143" fmla="*/ 2937368 w 6072759"/>
              <a:gd name="connsiteY143" fmla="*/ 372051 h 5609965"/>
              <a:gd name="connsiteX144" fmla="*/ 2957170 w 6072759"/>
              <a:gd name="connsiteY144" fmla="*/ 428695 h 5609965"/>
              <a:gd name="connsiteX145" fmla="*/ 2922516 w 6072759"/>
              <a:gd name="connsiteY145" fmla="*/ 489435 h 5609965"/>
              <a:gd name="connsiteX146" fmla="*/ 2858158 w 6072759"/>
              <a:gd name="connsiteY146" fmla="*/ 500926 h 5609965"/>
              <a:gd name="connsiteX147" fmla="*/ 1874634 w 6072759"/>
              <a:gd name="connsiteY147" fmla="*/ 500926 h 5609965"/>
              <a:gd name="connsiteX148" fmla="*/ 1874634 w 6072759"/>
              <a:gd name="connsiteY148" fmla="*/ 990213 h 5609965"/>
              <a:gd name="connsiteX149" fmla="*/ 2336692 w 6072759"/>
              <a:gd name="connsiteY149" fmla="*/ 990213 h 5609965"/>
              <a:gd name="connsiteX150" fmla="*/ 2495112 w 6072759"/>
              <a:gd name="connsiteY150" fmla="*/ 824912 h 5609965"/>
              <a:gd name="connsiteX151" fmla="*/ 2538843 w 6072759"/>
              <a:gd name="connsiteY151" fmla="*/ 779455 h 5609965"/>
              <a:gd name="connsiteX152" fmla="*/ 2587524 w 6072759"/>
              <a:gd name="connsiteY152" fmla="*/ 758793 h 5609965"/>
              <a:gd name="connsiteX153" fmla="*/ 2633729 w 6072759"/>
              <a:gd name="connsiteY153" fmla="*/ 772017 h 5609965"/>
              <a:gd name="connsiteX154" fmla="*/ 2679935 w 6072759"/>
              <a:gd name="connsiteY154" fmla="*/ 805076 h 5609965"/>
              <a:gd name="connsiteX155" fmla="*/ 2910964 w 6072759"/>
              <a:gd name="connsiteY155" fmla="*/ 983601 h 5609965"/>
              <a:gd name="connsiteX156" fmla="*/ 2947268 w 6072759"/>
              <a:gd name="connsiteY156" fmla="*/ 1022217 h 5609965"/>
              <a:gd name="connsiteX157" fmla="*/ 2963770 w 6072759"/>
              <a:gd name="connsiteY157" fmla="*/ 1075576 h 5609965"/>
              <a:gd name="connsiteX158" fmla="*/ 2957995 w 6072759"/>
              <a:gd name="connsiteY158" fmla="*/ 1117443 h 5609965"/>
              <a:gd name="connsiteX159" fmla="*/ 2937368 w 6072759"/>
              <a:gd name="connsiteY159" fmla="*/ 1154418 h 5609965"/>
              <a:gd name="connsiteX160" fmla="*/ 2874659 w 6072759"/>
              <a:gd name="connsiteY160" fmla="*/ 1217210 h 5609965"/>
              <a:gd name="connsiteX161" fmla="*/ 2811952 w 6072759"/>
              <a:gd name="connsiteY161" fmla="*/ 1280002 h 5609965"/>
              <a:gd name="connsiteX162" fmla="*/ 2819378 w 6072759"/>
              <a:gd name="connsiteY162" fmla="*/ 1694419 h 5609965"/>
              <a:gd name="connsiteX163" fmla="*/ 2811952 w 6072759"/>
              <a:gd name="connsiteY163" fmla="*/ 1939934 h 5609965"/>
              <a:gd name="connsiteX164" fmla="*/ 2710464 w 6072759"/>
              <a:gd name="connsiteY164" fmla="*/ 2101050 h 5609965"/>
              <a:gd name="connsiteX165" fmla="*/ 2514914 w 6072759"/>
              <a:gd name="connsiteY165" fmla="*/ 2158060 h 5609965"/>
              <a:gd name="connsiteX166" fmla="*/ 2344118 w 6072759"/>
              <a:gd name="connsiteY166" fmla="*/ 2083699 h 5609965"/>
              <a:gd name="connsiteX167" fmla="*/ 2316890 w 6072759"/>
              <a:gd name="connsiteY167" fmla="*/ 1920104 h 5609965"/>
              <a:gd name="connsiteX168" fmla="*/ 1874634 w 6072759"/>
              <a:gd name="connsiteY168" fmla="*/ 1920104 h 5609965"/>
              <a:gd name="connsiteX169" fmla="*/ 1874634 w 6072759"/>
              <a:gd name="connsiteY169" fmla="*/ 2521604 h 5609965"/>
              <a:gd name="connsiteX170" fmla="*/ 2316890 w 6072759"/>
              <a:gd name="connsiteY170" fmla="*/ 2521604 h 5609965"/>
              <a:gd name="connsiteX171" fmla="*/ 2481910 w 6072759"/>
              <a:gd name="connsiteY171" fmla="*/ 2316697 h 5609965"/>
              <a:gd name="connsiteX172" fmla="*/ 2539668 w 6072759"/>
              <a:gd name="connsiteY172" fmla="*/ 2252251 h 5609965"/>
              <a:gd name="connsiteX173" fmla="*/ 2587524 w 6072759"/>
              <a:gd name="connsiteY173" fmla="*/ 2237379 h 5609965"/>
              <a:gd name="connsiteX174" fmla="*/ 2649406 w 6072759"/>
              <a:gd name="connsiteY174" fmla="*/ 2260513 h 5609965"/>
              <a:gd name="connsiteX175" fmla="*/ 2706338 w 6072759"/>
              <a:gd name="connsiteY175" fmla="*/ 2303478 h 5609965"/>
              <a:gd name="connsiteX176" fmla="*/ 2930766 w 6072759"/>
              <a:gd name="connsiteY176" fmla="*/ 2508384 h 5609965"/>
              <a:gd name="connsiteX177" fmla="*/ 2967896 w 6072759"/>
              <a:gd name="connsiteY177" fmla="*/ 2552783 h 5609965"/>
              <a:gd name="connsiteX178" fmla="*/ 2990174 w 6072759"/>
              <a:gd name="connsiteY178" fmla="*/ 2606967 h 5609965"/>
              <a:gd name="connsiteX179" fmla="*/ 2955520 w 6072759"/>
              <a:gd name="connsiteY179" fmla="*/ 2670170 h 5609965"/>
              <a:gd name="connsiteX180" fmla="*/ 2891162 w 6072759"/>
              <a:gd name="connsiteY180" fmla="*/ 2679198 h 5609965"/>
              <a:gd name="connsiteX181" fmla="*/ 818503 w 6072759"/>
              <a:gd name="connsiteY181" fmla="*/ 2679198 h 5609965"/>
              <a:gd name="connsiteX182" fmla="*/ 820978 w 6072759"/>
              <a:gd name="connsiteY182" fmla="*/ 2800683 h 5609965"/>
              <a:gd name="connsiteX183" fmla="*/ 798700 w 6072759"/>
              <a:gd name="connsiteY183" fmla="*/ 2857707 h 5609965"/>
              <a:gd name="connsiteX184" fmla="*/ 666684 w 6072759"/>
              <a:gd name="connsiteY184" fmla="*/ 2985802 h 5609965"/>
              <a:gd name="connsiteX185" fmla="*/ 495062 w 6072759"/>
              <a:gd name="connsiteY185" fmla="*/ 3029603 h 5609965"/>
              <a:gd name="connsiteX186" fmla="*/ 359745 w 6072759"/>
              <a:gd name="connsiteY186" fmla="*/ 2984976 h 5609965"/>
              <a:gd name="connsiteX187" fmla="*/ 303638 w 6072759"/>
              <a:gd name="connsiteY187" fmla="*/ 2831261 h 5609965"/>
              <a:gd name="connsiteX188" fmla="*/ 313539 w 6072759"/>
              <a:gd name="connsiteY188" fmla="*/ 2639247 h 5609965"/>
              <a:gd name="connsiteX189" fmla="*/ 323441 w 6072759"/>
              <a:gd name="connsiteY189" fmla="*/ 2442285 h 5609965"/>
              <a:gd name="connsiteX190" fmla="*/ 332517 w 6072759"/>
              <a:gd name="connsiteY190" fmla="*/ 2091306 h 5609965"/>
              <a:gd name="connsiteX191" fmla="*/ 340730 w 6072759"/>
              <a:gd name="connsiteY191" fmla="*/ 1909833 h 5609965"/>
              <a:gd name="connsiteX192" fmla="*/ 534088 w 6072759"/>
              <a:gd name="connsiteY192" fmla="*/ 1939296 h 5609965"/>
              <a:gd name="connsiteX193" fmla="*/ 862626 w 6072759"/>
              <a:gd name="connsiteY193" fmla="*/ 1781596 h 5609965"/>
              <a:gd name="connsiteX194" fmla="*/ 880194 w 6072759"/>
              <a:gd name="connsiteY194" fmla="*/ 1762509 h 5609965"/>
              <a:gd name="connsiteX195" fmla="*/ 2316890 w 6072759"/>
              <a:gd name="connsiteY195" fmla="*/ 1762509 h 5609965"/>
              <a:gd name="connsiteX196" fmla="*/ 2316890 w 6072759"/>
              <a:gd name="connsiteY196" fmla="*/ 1147807 h 5609965"/>
              <a:gd name="connsiteX197" fmla="*/ 941666 w 6072759"/>
              <a:gd name="connsiteY197" fmla="*/ 1147807 h 5609965"/>
              <a:gd name="connsiteX198" fmla="*/ 903129 w 6072759"/>
              <a:gd name="connsiteY198" fmla="*/ 1073650 h 5609965"/>
              <a:gd name="connsiteX199" fmla="*/ 844841 w 6072759"/>
              <a:gd name="connsiteY199" fmla="*/ 990213 h 5609965"/>
              <a:gd name="connsiteX200" fmla="*/ 1379573 w 6072759"/>
              <a:gd name="connsiteY200" fmla="*/ 990213 h 5609965"/>
              <a:gd name="connsiteX201" fmla="*/ 1379573 w 6072759"/>
              <a:gd name="connsiteY201" fmla="*/ 500926 h 5609965"/>
              <a:gd name="connsiteX202" fmla="*/ 818503 w 6072759"/>
              <a:gd name="connsiteY202" fmla="*/ 500926 h 5609965"/>
              <a:gd name="connsiteX203" fmla="*/ 818503 w 6072759"/>
              <a:gd name="connsiteY203" fmla="*/ 952510 h 5609965"/>
              <a:gd name="connsiteX204" fmla="*/ 809137 w 6072759"/>
              <a:gd name="connsiteY204" fmla="*/ 939103 h 5609965"/>
              <a:gd name="connsiteX205" fmla="*/ 401104 w 6072759"/>
              <a:gd name="connsiteY205" fmla="*/ 614289 h 5609965"/>
              <a:gd name="connsiteX206" fmla="*/ 327878 w 6072759"/>
              <a:gd name="connsiteY206" fmla="*/ 576141 h 5609965"/>
              <a:gd name="connsiteX207" fmla="*/ 325632 w 6072759"/>
              <a:gd name="connsiteY207" fmla="*/ 496979 h 5609965"/>
              <a:gd name="connsiteX208" fmla="*/ 290436 w 6072759"/>
              <a:gd name="connsiteY208" fmla="*/ 6690 h 5609965"/>
              <a:gd name="connsiteX209" fmla="*/ 844906 w 6072759"/>
              <a:gd name="connsiteY209" fmla="*/ 343332 h 5609965"/>
              <a:gd name="connsiteX210" fmla="*/ 2184873 w 6072759"/>
              <a:gd name="connsiteY210" fmla="*/ 343332 h 5609965"/>
              <a:gd name="connsiteX211" fmla="*/ 2396100 w 6072759"/>
              <a:gd name="connsiteY211" fmla="*/ 79299 h 5609965"/>
              <a:gd name="connsiteX212" fmla="*/ 2453032 w 6072759"/>
              <a:gd name="connsiteY212" fmla="*/ 14941 h 5609965"/>
              <a:gd name="connsiteX213" fmla="*/ 2495112 w 6072759"/>
              <a:gd name="connsiteY213" fmla="*/ 89 h 560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</a:cxnLst>
            <a:rect l="l" t="t" r="r" b="b"/>
            <a:pathLst>
              <a:path w="6072759" h="5609965">
                <a:moveTo>
                  <a:pt x="1854832" y="4652846"/>
                </a:moveTo>
                <a:cubicBezTo>
                  <a:pt x="1924344" y="4681196"/>
                  <a:pt x="2003880" y="4718478"/>
                  <a:pt x="2093440" y="4764693"/>
                </a:cubicBezTo>
                <a:cubicBezTo>
                  <a:pt x="2182999" y="4810909"/>
                  <a:pt x="2261557" y="4867770"/>
                  <a:pt x="2329113" y="4935278"/>
                </a:cubicBezTo>
                <a:cubicBezTo>
                  <a:pt x="2396670" y="5002785"/>
                  <a:pt x="2432200" y="5082652"/>
                  <a:pt x="2435705" y="5174878"/>
                </a:cubicBezTo>
                <a:cubicBezTo>
                  <a:pt x="2437768" y="5190159"/>
                  <a:pt x="2433642" y="5220721"/>
                  <a:pt x="2423328" y="5266564"/>
                </a:cubicBezTo>
                <a:cubicBezTo>
                  <a:pt x="2413014" y="5312407"/>
                  <a:pt x="2384136" y="5361141"/>
                  <a:pt x="2336692" y="5412765"/>
                </a:cubicBezTo>
                <a:lnTo>
                  <a:pt x="3155194" y="5412765"/>
                </a:lnTo>
                <a:cubicBezTo>
                  <a:pt x="3254482" y="5221272"/>
                  <a:pt x="3321590" y="5062405"/>
                  <a:pt x="3356520" y="4936165"/>
                </a:cubicBezTo>
                <a:cubicBezTo>
                  <a:pt x="3391449" y="4809925"/>
                  <a:pt x="3412352" y="4715485"/>
                  <a:pt x="3419228" y="4652846"/>
                </a:cubicBezTo>
                <a:lnTo>
                  <a:pt x="1854832" y="4652846"/>
                </a:lnTo>
                <a:close/>
                <a:moveTo>
                  <a:pt x="1458783" y="3979561"/>
                </a:moveTo>
                <a:lnTo>
                  <a:pt x="1458783" y="4495251"/>
                </a:lnTo>
                <a:lnTo>
                  <a:pt x="4250932" y="4495251"/>
                </a:lnTo>
                <a:lnTo>
                  <a:pt x="4250932" y="3979561"/>
                </a:lnTo>
                <a:lnTo>
                  <a:pt x="1458783" y="3979561"/>
                </a:lnTo>
                <a:close/>
                <a:moveTo>
                  <a:pt x="904313" y="3517796"/>
                </a:moveTo>
                <a:lnTo>
                  <a:pt x="1491787" y="3821967"/>
                </a:lnTo>
                <a:lnTo>
                  <a:pt x="4217928" y="3821967"/>
                </a:lnTo>
                <a:lnTo>
                  <a:pt x="4382948" y="3616982"/>
                </a:lnTo>
                <a:cubicBezTo>
                  <a:pt x="4402476" y="3592874"/>
                  <a:pt x="4422828" y="3571659"/>
                  <a:pt x="4444006" y="3553338"/>
                </a:cubicBezTo>
                <a:cubicBezTo>
                  <a:pt x="4465183" y="3535015"/>
                  <a:pt x="4488836" y="3525372"/>
                  <a:pt x="4514964" y="3524408"/>
                </a:cubicBezTo>
                <a:cubicBezTo>
                  <a:pt x="4535181" y="3525235"/>
                  <a:pt x="4555807" y="3531847"/>
                  <a:pt x="4576845" y="3544245"/>
                </a:cubicBezTo>
                <a:cubicBezTo>
                  <a:pt x="4597889" y="3556644"/>
                  <a:pt x="4616865" y="3569869"/>
                  <a:pt x="4633781" y="3583920"/>
                </a:cubicBezTo>
                <a:lnTo>
                  <a:pt x="4864809" y="3755842"/>
                </a:lnTo>
                <a:cubicBezTo>
                  <a:pt x="4882273" y="3768659"/>
                  <a:pt x="4898501" y="3782701"/>
                  <a:pt x="4913489" y="3797967"/>
                </a:cubicBezTo>
                <a:cubicBezTo>
                  <a:pt x="4928477" y="3813235"/>
                  <a:pt x="4936453" y="3832178"/>
                  <a:pt x="4937417" y="3854798"/>
                </a:cubicBezTo>
                <a:cubicBezTo>
                  <a:pt x="4934529" y="3893782"/>
                  <a:pt x="4913901" y="3929108"/>
                  <a:pt x="4875533" y="3960778"/>
                </a:cubicBezTo>
                <a:cubicBezTo>
                  <a:pt x="4837167" y="3992447"/>
                  <a:pt x="4798389" y="4022951"/>
                  <a:pt x="4759195" y="4052287"/>
                </a:cubicBezTo>
                <a:cubicBezTo>
                  <a:pt x="4759601" y="4084367"/>
                  <a:pt x="4762453" y="4136273"/>
                  <a:pt x="4767753" y="4208003"/>
                </a:cubicBezTo>
                <a:cubicBezTo>
                  <a:pt x="4773049" y="4279735"/>
                  <a:pt x="4778345" y="4350703"/>
                  <a:pt x="4783641" y="4420910"/>
                </a:cubicBezTo>
                <a:cubicBezTo>
                  <a:pt x="4788939" y="4491116"/>
                  <a:pt x="4791793" y="4539973"/>
                  <a:pt x="4792197" y="4567481"/>
                </a:cubicBezTo>
                <a:cubicBezTo>
                  <a:pt x="4786837" y="4682175"/>
                  <a:pt x="4748057" y="4765995"/>
                  <a:pt x="4675861" y="4818941"/>
                </a:cubicBezTo>
                <a:cubicBezTo>
                  <a:pt x="4603661" y="4871886"/>
                  <a:pt x="4530229" y="4898021"/>
                  <a:pt x="4455557" y="4897343"/>
                </a:cubicBezTo>
                <a:cubicBezTo>
                  <a:pt x="4354344" y="4894590"/>
                  <a:pt x="4292736" y="4868709"/>
                  <a:pt x="4270734" y="4819699"/>
                </a:cubicBezTo>
                <a:cubicBezTo>
                  <a:pt x="4248732" y="4770689"/>
                  <a:pt x="4239930" y="4715072"/>
                  <a:pt x="4244330" y="4652846"/>
                </a:cubicBezTo>
                <a:lnTo>
                  <a:pt x="3709664" y="4652846"/>
                </a:lnTo>
                <a:lnTo>
                  <a:pt x="4013302" y="4778399"/>
                </a:lnTo>
                <a:cubicBezTo>
                  <a:pt x="4038880" y="4789826"/>
                  <a:pt x="4055382" y="4804969"/>
                  <a:pt x="4062808" y="4823829"/>
                </a:cubicBezTo>
                <a:cubicBezTo>
                  <a:pt x="4070234" y="4842690"/>
                  <a:pt x="4073534" y="4856181"/>
                  <a:pt x="4072709" y="4864304"/>
                </a:cubicBezTo>
                <a:cubicBezTo>
                  <a:pt x="4072159" y="4905328"/>
                  <a:pt x="4055107" y="4932310"/>
                  <a:pt x="4021552" y="4945251"/>
                </a:cubicBezTo>
                <a:cubicBezTo>
                  <a:pt x="3987998" y="4958192"/>
                  <a:pt x="3941243" y="4968654"/>
                  <a:pt x="3881286" y="4976639"/>
                </a:cubicBezTo>
                <a:cubicBezTo>
                  <a:pt x="3800838" y="5045197"/>
                  <a:pt x="3729054" y="5104669"/>
                  <a:pt x="3665934" y="5155054"/>
                </a:cubicBezTo>
                <a:lnTo>
                  <a:pt x="3346618" y="5412765"/>
                </a:lnTo>
                <a:lnTo>
                  <a:pt x="5049633" y="5412765"/>
                </a:lnTo>
                <a:lnTo>
                  <a:pt x="5260857" y="5075759"/>
                </a:lnTo>
                <a:cubicBezTo>
                  <a:pt x="5274059" y="5054833"/>
                  <a:pt x="5288911" y="5035560"/>
                  <a:pt x="5305413" y="5017939"/>
                </a:cubicBezTo>
                <a:cubicBezTo>
                  <a:pt x="5321915" y="5000318"/>
                  <a:pt x="5340069" y="4990956"/>
                  <a:pt x="5359869" y="4989855"/>
                </a:cubicBezTo>
                <a:cubicBezTo>
                  <a:pt x="5379121" y="4990406"/>
                  <a:pt x="5398373" y="4997564"/>
                  <a:pt x="5417627" y="5011331"/>
                </a:cubicBezTo>
                <a:cubicBezTo>
                  <a:pt x="5436881" y="5025097"/>
                  <a:pt x="5459433" y="5042168"/>
                  <a:pt x="5485285" y="5062543"/>
                </a:cubicBezTo>
                <a:lnTo>
                  <a:pt x="5881335" y="5399549"/>
                </a:lnTo>
                <a:cubicBezTo>
                  <a:pt x="5898525" y="5412311"/>
                  <a:pt x="5913651" y="5426289"/>
                  <a:pt x="5926717" y="5441483"/>
                </a:cubicBezTo>
                <a:cubicBezTo>
                  <a:pt x="5939781" y="5456676"/>
                  <a:pt x="5946657" y="5475558"/>
                  <a:pt x="5947345" y="5498129"/>
                </a:cubicBezTo>
                <a:cubicBezTo>
                  <a:pt x="5945829" y="5526994"/>
                  <a:pt x="5934005" y="5546420"/>
                  <a:pt x="5911865" y="5556407"/>
                </a:cubicBezTo>
                <a:cubicBezTo>
                  <a:pt x="5889725" y="5566393"/>
                  <a:pt x="5866345" y="5571044"/>
                  <a:pt x="5841729" y="5570360"/>
                </a:cubicBezTo>
                <a:lnTo>
                  <a:pt x="818503" y="5570360"/>
                </a:lnTo>
                <a:cubicBezTo>
                  <a:pt x="622953" y="5570360"/>
                  <a:pt x="474434" y="5573661"/>
                  <a:pt x="372947" y="5580262"/>
                </a:cubicBezTo>
                <a:cubicBezTo>
                  <a:pt x="271459" y="5586862"/>
                  <a:pt x="182348" y="5596763"/>
                  <a:pt x="105613" y="5609965"/>
                </a:cubicBezTo>
                <a:lnTo>
                  <a:pt x="0" y="5373118"/>
                </a:lnTo>
                <a:cubicBezTo>
                  <a:pt x="207789" y="5389224"/>
                  <a:pt x="404438" y="5399963"/>
                  <a:pt x="589949" y="5405332"/>
                </a:cubicBezTo>
                <a:lnTo>
                  <a:pt x="937317" y="5412765"/>
                </a:lnTo>
                <a:lnTo>
                  <a:pt x="2026453" y="5412765"/>
                </a:lnTo>
                <a:cubicBezTo>
                  <a:pt x="1984923" y="5380827"/>
                  <a:pt x="1954119" y="5345584"/>
                  <a:pt x="1934042" y="5307038"/>
                </a:cubicBezTo>
                <a:cubicBezTo>
                  <a:pt x="1913965" y="5268491"/>
                  <a:pt x="1896362" y="5220033"/>
                  <a:pt x="1881236" y="5161662"/>
                </a:cubicBezTo>
                <a:cubicBezTo>
                  <a:pt x="1838055" y="4997977"/>
                  <a:pt x="1805601" y="4885917"/>
                  <a:pt x="1783873" y="4825481"/>
                </a:cubicBezTo>
                <a:cubicBezTo>
                  <a:pt x="1762146" y="4765046"/>
                  <a:pt x="1732992" y="4707500"/>
                  <a:pt x="1696412" y="4652846"/>
                </a:cubicBezTo>
                <a:lnTo>
                  <a:pt x="1458783" y="4652846"/>
                </a:lnTo>
                <a:cubicBezTo>
                  <a:pt x="1450119" y="4743568"/>
                  <a:pt x="1414640" y="4816533"/>
                  <a:pt x="1352344" y="4871737"/>
                </a:cubicBezTo>
                <a:cubicBezTo>
                  <a:pt x="1290049" y="4926942"/>
                  <a:pt x="1213314" y="4955301"/>
                  <a:pt x="1122141" y="4956815"/>
                </a:cubicBezTo>
                <a:cubicBezTo>
                  <a:pt x="1024091" y="4953236"/>
                  <a:pt x="964408" y="4930659"/>
                  <a:pt x="943093" y="4889083"/>
                </a:cubicBezTo>
                <a:cubicBezTo>
                  <a:pt x="921778" y="4847508"/>
                  <a:pt x="913252" y="4808411"/>
                  <a:pt x="917515" y="4771792"/>
                </a:cubicBezTo>
                <a:cubicBezTo>
                  <a:pt x="917922" y="4752672"/>
                  <a:pt x="920775" y="4694087"/>
                  <a:pt x="926072" y="4596037"/>
                </a:cubicBezTo>
                <a:cubicBezTo>
                  <a:pt x="931369" y="4497986"/>
                  <a:pt x="936666" y="4395895"/>
                  <a:pt x="941962" y="4289762"/>
                </a:cubicBezTo>
                <a:cubicBezTo>
                  <a:pt x="947260" y="4183629"/>
                  <a:pt x="950112" y="4108878"/>
                  <a:pt x="950519" y="4065510"/>
                </a:cubicBezTo>
                <a:cubicBezTo>
                  <a:pt x="950657" y="3929939"/>
                  <a:pt x="947081" y="3825568"/>
                  <a:pt x="939793" y="3752397"/>
                </a:cubicBezTo>
                <a:cubicBezTo>
                  <a:pt x="932504" y="3679226"/>
                  <a:pt x="920678" y="3601025"/>
                  <a:pt x="904313" y="3517796"/>
                </a:cubicBezTo>
                <a:close/>
                <a:moveTo>
                  <a:pt x="5102437" y="2805380"/>
                </a:moveTo>
                <a:cubicBezTo>
                  <a:pt x="5122653" y="2806480"/>
                  <a:pt x="5143281" y="2814182"/>
                  <a:pt x="5164321" y="2828486"/>
                </a:cubicBezTo>
                <a:cubicBezTo>
                  <a:pt x="5185361" y="2842790"/>
                  <a:pt x="5204337" y="2857095"/>
                  <a:pt x="5221253" y="2871398"/>
                </a:cubicBezTo>
                <a:lnTo>
                  <a:pt x="5564495" y="3181684"/>
                </a:lnTo>
                <a:cubicBezTo>
                  <a:pt x="5581409" y="3197997"/>
                  <a:pt x="5595437" y="3214708"/>
                  <a:pt x="5606577" y="3231815"/>
                </a:cubicBezTo>
                <a:cubicBezTo>
                  <a:pt x="5617713" y="3248922"/>
                  <a:pt x="5623489" y="3267257"/>
                  <a:pt x="5623901" y="3286818"/>
                </a:cubicBezTo>
                <a:cubicBezTo>
                  <a:pt x="5622253" y="3315410"/>
                  <a:pt x="5610701" y="3333741"/>
                  <a:pt x="5589249" y="3341812"/>
                </a:cubicBezTo>
                <a:cubicBezTo>
                  <a:pt x="5567797" y="3349884"/>
                  <a:pt x="5546345" y="3353441"/>
                  <a:pt x="5524889" y="3352483"/>
                </a:cubicBezTo>
                <a:lnTo>
                  <a:pt x="1042931" y="3352483"/>
                </a:lnTo>
                <a:cubicBezTo>
                  <a:pt x="847381" y="3352759"/>
                  <a:pt x="698863" y="3357167"/>
                  <a:pt x="597375" y="3365709"/>
                </a:cubicBezTo>
                <a:cubicBezTo>
                  <a:pt x="495887" y="3374251"/>
                  <a:pt x="406776" y="3385272"/>
                  <a:pt x="330041" y="3398772"/>
                </a:cubicBezTo>
                <a:lnTo>
                  <a:pt x="224428" y="3155277"/>
                </a:lnTo>
                <a:cubicBezTo>
                  <a:pt x="432217" y="3174257"/>
                  <a:pt x="628866" y="3185811"/>
                  <a:pt x="814377" y="3189937"/>
                </a:cubicBezTo>
                <a:lnTo>
                  <a:pt x="1161746" y="3194888"/>
                </a:lnTo>
                <a:lnTo>
                  <a:pt x="4739393" y="3194888"/>
                </a:lnTo>
                <a:lnTo>
                  <a:pt x="4996825" y="2884602"/>
                </a:lnTo>
                <a:cubicBezTo>
                  <a:pt x="5025153" y="2852418"/>
                  <a:pt x="5046057" y="2830962"/>
                  <a:pt x="5059533" y="2820234"/>
                </a:cubicBezTo>
                <a:cubicBezTo>
                  <a:pt x="5073009" y="2809506"/>
                  <a:pt x="5087309" y="2804555"/>
                  <a:pt x="5102437" y="2805380"/>
                </a:cubicBezTo>
                <a:close/>
                <a:moveTo>
                  <a:pt x="818503" y="1920104"/>
                </a:moveTo>
                <a:lnTo>
                  <a:pt x="818503" y="2521604"/>
                </a:lnTo>
                <a:lnTo>
                  <a:pt x="1379573" y="2521604"/>
                </a:lnTo>
                <a:lnTo>
                  <a:pt x="1379573" y="1920104"/>
                </a:lnTo>
                <a:lnTo>
                  <a:pt x="818503" y="1920104"/>
                </a:lnTo>
                <a:close/>
                <a:moveTo>
                  <a:pt x="3670059" y="547545"/>
                </a:moveTo>
                <a:cubicBezTo>
                  <a:pt x="3648881" y="547820"/>
                  <a:pt x="3631829" y="548922"/>
                  <a:pt x="3618902" y="550850"/>
                </a:cubicBezTo>
                <a:cubicBezTo>
                  <a:pt x="3605976" y="552778"/>
                  <a:pt x="3585623" y="553880"/>
                  <a:pt x="3557845" y="554155"/>
                </a:cubicBezTo>
                <a:cubicBezTo>
                  <a:pt x="3591537" y="638879"/>
                  <a:pt x="3651219" y="753311"/>
                  <a:pt x="3736892" y="897451"/>
                </a:cubicBezTo>
                <a:cubicBezTo>
                  <a:pt x="3822566" y="1041591"/>
                  <a:pt x="3949906" y="1202235"/>
                  <a:pt x="4118915" y="1379384"/>
                </a:cubicBezTo>
                <a:cubicBezTo>
                  <a:pt x="4244193" y="1156985"/>
                  <a:pt x="4331929" y="979561"/>
                  <a:pt x="4382122" y="847110"/>
                </a:cubicBezTo>
                <a:cubicBezTo>
                  <a:pt x="4432316" y="714660"/>
                  <a:pt x="4465596" y="614805"/>
                  <a:pt x="4481960" y="547545"/>
                </a:cubicBezTo>
                <a:lnTo>
                  <a:pt x="3670059" y="547545"/>
                </a:lnTo>
                <a:close/>
                <a:moveTo>
                  <a:pt x="4897813" y="65685"/>
                </a:moveTo>
                <a:cubicBezTo>
                  <a:pt x="4914313" y="66372"/>
                  <a:pt x="4930817" y="71598"/>
                  <a:pt x="4947317" y="81362"/>
                </a:cubicBezTo>
                <a:cubicBezTo>
                  <a:pt x="4963821" y="91125"/>
                  <a:pt x="4980321" y="101301"/>
                  <a:pt x="4996825" y="111890"/>
                </a:cubicBezTo>
                <a:lnTo>
                  <a:pt x="5313665" y="349520"/>
                </a:lnTo>
                <a:cubicBezTo>
                  <a:pt x="5330577" y="362584"/>
                  <a:pt x="5344605" y="379361"/>
                  <a:pt x="5355745" y="399851"/>
                </a:cubicBezTo>
                <a:cubicBezTo>
                  <a:pt x="5366885" y="420342"/>
                  <a:pt x="5372657" y="445369"/>
                  <a:pt x="5373073" y="474935"/>
                </a:cubicBezTo>
                <a:cubicBezTo>
                  <a:pt x="5373759" y="512070"/>
                  <a:pt x="5347629" y="546729"/>
                  <a:pt x="5294685" y="578913"/>
                </a:cubicBezTo>
                <a:cubicBezTo>
                  <a:pt x="5241743" y="611096"/>
                  <a:pt x="5157857" y="655658"/>
                  <a:pt x="5043029" y="712599"/>
                </a:cubicBezTo>
                <a:cubicBezTo>
                  <a:pt x="4909089" y="987811"/>
                  <a:pt x="4797425" y="1198249"/>
                  <a:pt x="4708037" y="1343915"/>
                </a:cubicBezTo>
                <a:cubicBezTo>
                  <a:pt x="4618653" y="1489581"/>
                  <a:pt x="4543293" y="1602673"/>
                  <a:pt x="4481960" y="1683193"/>
                </a:cubicBezTo>
                <a:cubicBezTo>
                  <a:pt x="4627865" y="1800074"/>
                  <a:pt x="4834417" y="1915460"/>
                  <a:pt x="5101613" y="2029347"/>
                </a:cubicBezTo>
                <a:cubicBezTo>
                  <a:pt x="5368809" y="2143234"/>
                  <a:pt x="5692525" y="2205968"/>
                  <a:pt x="6072759" y="2217549"/>
                </a:cubicBezTo>
                <a:lnTo>
                  <a:pt x="6072759" y="2243988"/>
                </a:lnTo>
                <a:cubicBezTo>
                  <a:pt x="5913651" y="2340255"/>
                  <a:pt x="5796213" y="2428599"/>
                  <a:pt x="5720441" y="2509019"/>
                </a:cubicBezTo>
                <a:cubicBezTo>
                  <a:pt x="5644669" y="2589440"/>
                  <a:pt x="5575085" y="2699057"/>
                  <a:pt x="5511689" y="2837872"/>
                </a:cubicBezTo>
                <a:cubicBezTo>
                  <a:pt x="5101889" y="2651625"/>
                  <a:pt x="4794399" y="2475104"/>
                  <a:pt x="4589225" y="2308309"/>
                </a:cubicBezTo>
                <a:cubicBezTo>
                  <a:pt x="4384048" y="2141514"/>
                  <a:pt x="4264683" y="2034146"/>
                  <a:pt x="4231129" y="1986203"/>
                </a:cubicBezTo>
                <a:cubicBezTo>
                  <a:pt x="4066384" y="2163529"/>
                  <a:pt x="3864508" y="2335777"/>
                  <a:pt x="3625503" y="2502948"/>
                </a:cubicBezTo>
                <a:cubicBezTo>
                  <a:pt x="3386498" y="2670118"/>
                  <a:pt x="3088911" y="2839059"/>
                  <a:pt x="2732742" y="3009769"/>
                </a:cubicBezTo>
                <a:lnTo>
                  <a:pt x="2712939" y="2983323"/>
                </a:lnTo>
                <a:cubicBezTo>
                  <a:pt x="2951256" y="2791715"/>
                  <a:pt x="3174310" y="2584041"/>
                  <a:pt x="3382098" y="2360302"/>
                </a:cubicBezTo>
                <a:cubicBezTo>
                  <a:pt x="3589887" y="2136562"/>
                  <a:pt x="3778284" y="1897639"/>
                  <a:pt x="3947294" y="1643535"/>
                </a:cubicBezTo>
                <a:cubicBezTo>
                  <a:pt x="3781723" y="1406316"/>
                  <a:pt x="3659058" y="1193586"/>
                  <a:pt x="3579298" y="1005344"/>
                </a:cubicBezTo>
                <a:cubicBezTo>
                  <a:pt x="3499538" y="817103"/>
                  <a:pt x="3446181" y="668799"/>
                  <a:pt x="3419228" y="560432"/>
                </a:cubicBezTo>
                <a:cubicBezTo>
                  <a:pt x="3387324" y="563463"/>
                  <a:pt x="3358720" y="567320"/>
                  <a:pt x="3333417" y="572003"/>
                </a:cubicBezTo>
                <a:cubicBezTo>
                  <a:pt x="3308114" y="576687"/>
                  <a:pt x="3279510" y="583850"/>
                  <a:pt x="3247606" y="593493"/>
                </a:cubicBezTo>
                <a:lnTo>
                  <a:pt x="3181598" y="349520"/>
                </a:lnTo>
                <a:cubicBezTo>
                  <a:pt x="3290512" y="365610"/>
                  <a:pt x="3396125" y="376336"/>
                  <a:pt x="3498438" y="381699"/>
                </a:cubicBezTo>
                <a:cubicBezTo>
                  <a:pt x="3600750" y="387062"/>
                  <a:pt x="3679960" y="389538"/>
                  <a:pt x="3736068" y="389125"/>
                </a:cubicBezTo>
                <a:lnTo>
                  <a:pt x="4508363" y="389125"/>
                </a:lnTo>
                <a:lnTo>
                  <a:pt x="4759195" y="158096"/>
                </a:lnTo>
                <a:cubicBezTo>
                  <a:pt x="4782297" y="134031"/>
                  <a:pt x="4805401" y="112853"/>
                  <a:pt x="4828505" y="94563"/>
                </a:cubicBezTo>
                <a:cubicBezTo>
                  <a:pt x="4851605" y="76274"/>
                  <a:pt x="4874709" y="66647"/>
                  <a:pt x="4897813" y="65685"/>
                </a:cubicBezTo>
                <a:close/>
                <a:moveTo>
                  <a:pt x="2495112" y="89"/>
                </a:moveTo>
                <a:cubicBezTo>
                  <a:pt x="2515740" y="1601"/>
                  <a:pt x="2537192" y="10127"/>
                  <a:pt x="2559470" y="25667"/>
                </a:cubicBezTo>
                <a:cubicBezTo>
                  <a:pt x="2581748" y="41207"/>
                  <a:pt x="2599900" y="54683"/>
                  <a:pt x="2613927" y="66097"/>
                </a:cubicBezTo>
                <a:lnTo>
                  <a:pt x="2897762" y="330130"/>
                </a:lnTo>
                <a:cubicBezTo>
                  <a:pt x="2911789" y="340423"/>
                  <a:pt x="2924991" y="354396"/>
                  <a:pt x="2937368" y="372051"/>
                </a:cubicBezTo>
                <a:cubicBezTo>
                  <a:pt x="2949744" y="389705"/>
                  <a:pt x="2956345" y="408587"/>
                  <a:pt x="2957170" y="428695"/>
                </a:cubicBezTo>
                <a:cubicBezTo>
                  <a:pt x="2955520" y="460433"/>
                  <a:pt x="2943968" y="480680"/>
                  <a:pt x="2922516" y="489435"/>
                </a:cubicBezTo>
                <a:cubicBezTo>
                  <a:pt x="2901063" y="498190"/>
                  <a:pt x="2879610" y="502020"/>
                  <a:pt x="2858158" y="500926"/>
                </a:cubicBezTo>
                <a:lnTo>
                  <a:pt x="1874634" y="500926"/>
                </a:lnTo>
                <a:lnTo>
                  <a:pt x="1874634" y="990213"/>
                </a:lnTo>
                <a:lnTo>
                  <a:pt x="2336692" y="990213"/>
                </a:lnTo>
                <a:lnTo>
                  <a:pt x="2495112" y="824912"/>
                </a:lnTo>
                <a:cubicBezTo>
                  <a:pt x="2508451" y="807694"/>
                  <a:pt x="2523028" y="792541"/>
                  <a:pt x="2538843" y="779455"/>
                </a:cubicBezTo>
                <a:cubicBezTo>
                  <a:pt x="2554657" y="766369"/>
                  <a:pt x="2570884" y="759481"/>
                  <a:pt x="2587524" y="758793"/>
                </a:cubicBezTo>
                <a:cubicBezTo>
                  <a:pt x="2603750" y="759068"/>
                  <a:pt x="2619152" y="763476"/>
                  <a:pt x="2633729" y="772017"/>
                </a:cubicBezTo>
                <a:cubicBezTo>
                  <a:pt x="2648306" y="780557"/>
                  <a:pt x="2663708" y="791577"/>
                  <a:pt x="2679935" y="805076"/>
                </a:cubicBezTo>
                <a:lnTo>
                  <a:pt x="2910964" y="983601"/>
                </a:lnTo>
                <a:cubicBezTo>
                  <a:pt x="2924716" y="993608"/>
                  <a:pt x="2936817" y="1006481"/>
                  <a:pt x="2947268" y="1022217"/>
                </a:cubicBezTo>
                <a:cubicBezTo>
                  <a:pt x="2957720" y="1037955"/>
                  <a:pt x="2963220" y="1055741"/>
                  <a:pt x="2963770" y="1075576"/>
                </a:cubicBezTo>
                <a:cubicBezTo>
                  <a:pt x="2963908" y="1089118"/>
                  <a:pt x="2961983" y="1103074"/>
                  <a:pt x="2957995" y="1117443"/>
                </a:cubicBezTo>
                <a:cubicBezTo>
                  <a:pt x="2954007" y="1131812"/>
                  <a:pt x="2947131" y="1144137"/>
                  <a:pt x="2937368" y="1154418"/>
                </a:cubicBezTo>
                <a:lnTo>
                  <a:pt x="2874659" y="1217210"/>
                </a:lnTo>
                <a:lnTo>
                  <a:pt x="2811952" y="1280002"/>
                </a:lnTo>
                <a:cubicBezTo>
                  <a:pt x="2815665" y="1440548"/>
                  <a:pt x="2818140" y="1578688"/>
                  <a:pt x="2819378" y="1694419"/>
                </a:cubicBezTo>
                <a:cubicBezTo>
                  <a:pt x="2820615" y="1810151"/>
                  <a:pt x="2818140" y="1891989"/>
                  <a:pt x="2811952" y="1939934"/>
                </a:cubicBezTo>
                <a:cubicBezTo>
                  <a:pt x="2802463" y="2009751"/>
                  <a:pt x="2768634" y="2063456"/>
                  <a:pt x="2710464" y="2101050"/>
                </a:cubicBezTo>
                <a:cubicBezTo>
                  <a:pt x="2652294" y="2138643"/>
                  <a:pt x="2587111" y="2157647"/>
                  <a:pt x="2514914" y="2158060"/>
                </a:cubicBezTo>
                <a:cubicBezTo>
                  <a:pt x="2422916" y="2155582"/>
                  <a:pt x="2365984" y="2130794"/>
                  <a:pt x="2344118" y="2083699"/>
                </a:cubicBezTo>
                <a:cubicBezTo>
                  <a:pt x="2322253" y="2036603"/>
                  <a:pt x="2313177" y="1982072"/>
                  <a:pt x="2316890" y="1920104"/>
                </a:cubicBezTo>
                <a:lnTo>
                  <a:pt x="1874634" y="1920104"/>
                </a:lnTo>
                <a:lnTo>
                  <a:pt x="1874634" y="2521604"/>
                </a:lnTo>
                <a:lnTo>
                  <a:pt x="2316890" y="2521604"/>
                </a:lnTo>
                <a:lnTo>
                  <a:pt x="2481910" y="2316697"/>
                </a:lnTo>
                <a:cubicBezTo>
                  <a:pt x="2506938" y="2284474"/>
                  <a:pt x="2526191" y="2262992"/>
                  <a:pt x="2539668" y="2252251"/>
                </a:cubicBezTo>
                <a:cubicBezTo>
                  <a:pt x="2553144" y="2241510"/>
                  <a:pt x="2569096" y="2236552"/>
                  <a:pt x="2587524" y="2237379"/>
                </a:cubicBezTo>
                <a:cubicBezTo>
                  <a:pt x="2607739" y="2238480"/>
                  <a:pt x="2628366" y="2246192"/>
                  <a:pt x="2649406" y="2260513"/>
                </a:cubicBezTo>
                <a:cubicBezTo>
                  <a:pt x="2670446" y="2274835"/>
                  <a:pt x="2689424" y="2289156"/>
                  <a:pt x="2706338" y="2303478"/>
                </a:cubicBezTo>
                <a:lnTo>
                  <a:pt x="2930766" y="2508384"/>
                </a:lnTo>
                <a:cubicBezTo>
                  <a:pt x="2941905" y="2521558"/>
                  <a:pt x="2954282" y="2536358"/>
                  <a:pt x="2967896" y="2552783"/>
                </a:cubicBezTo>
                <a:cubicBezTo>
                  <a:pt x="2981510" y="2569208"/>
                  <a:pt x="2988936" y="2587270"/>
                  <a:pt x="2990174" y="2606967"/>
                </a:cubicBezTo>
                <a:cubicBezTo>
                  <a:pt x="2988524" y="2641578"/>
                  <a:pt x="2976972" y="2662646"/>
                  <a:pt x="2955520" y="2670170"/>
                </a:cubicBezTo>
                <a:cubicBezTo>
                  <a:pt x="2934067" y="2677694"/>
                  <a:pt x="2912614" y="2680704"/>
                  <a:pt x="2891162" y="2679198"/>
                </a:cubicBezTo>
                <a:lnTo>
                  <a:pt x="818503" y="2679198"/>
                </a:lnTo>
                <a:cubicBezTo>
                  <a:pt x="822216" y="2741594"/>
                  <a:pt x="823041" y="2782089"/>
                  <a:pt x="820978" y="2800683"/>
                </a:cubicBezTo>
                <a:cubicBezTo>
                  <a:pt x="818915" y="2819278"/>
                  <a:pt x="811489" y="2838286"/>
                  <a:pt x="798700" y="2857707"/>
                </a:cubicBezTo>
                <a:cubicBezTo>
                  <a:pt x="769546" y="2914041"/>
                  <a:pt x="725541" y="2956740"/>
                  <a:pt x="666684" y="2985802"/>
                </a:cubicBezTo>
                <a:cubicBezTo>
                  <a:pt x="607826" y="3014865"/>
                  <a:pt x="550619" y="3029465"/>
                  <a:pt x="495062" y="3029603"/>
                </a:cubicBezTo>
                <a:cubicBezTo>
                  <a:pt x="440880" y="3030430"/>
                  <a:pt x="395775" y="3015554"/>
                  <a:pt x="359745" y="2984976"/>
                </a:cubicBezTo>
                <a:cubicBezTo>
                  <a:pt x="323716" y="2954398"/>
                  <a:pt x="305013" y="2903160"/>
                  <a:pt x="303638" y="2831261"/>
                </a:cubicBezTo>
                <a:cubicBezTo>
                  <a:pt x="304463" y="2795632"/>
                  <a:pt x="307764" y="2731627"/>
                  <a:pt x="313539" y="2639247"/>
                </a:cubicBezTo>
                <a:cubicBezTo>
                  <a:pt x="319315" y="2546867"/>
                  <a:pt x="322616" y="2481214"/>
                  <a:pt x="323441" y="2442285"/>
                </a:cubicBezTo>
                <a:cubicBezTo>
                  <a:pt x="326879" y="2268117"/>
                  <a:pt x="329904" y="2257803"/>
                  <a:pt x="332517" y="2091306"/>
                </a:cubicBezTo>
                <a:cubicBezTo>
                  <a:pt x="332715" y="2023195"/>
                  <a:pt x="340532" y="1977944"/>
                  <a:pt x="340730" y="1909833"/>
                </a:cubicBezTo>
                <a:cubicBezTo>
                  <a:pt x="405183" y="1944038"/>
                  <a:pt x="469635" y="1929475"/>
                  <a:pt x="534088" y="1939296"/>
                </a:cubicBezTo>
                <a:cubicBezTo>
                  <a:pt x="656882" y="1938132"/>
                  <a:pt x="766394" y="1865245"/>
                  <a:pt x="862626" y="1781596"/>
                </a:cubicBezTo>
                <a:lnTo>
                  <a:pt x="880194" y="1762509"/>
                </a:lnTo>
                <a:lnTo>
                  <a:pt x="2316890" y="1762509"/>
                </a:lnTo>
                <a:lnTo>
                  <a:pt x="2316890" y="1147807"/>
                </a:lnTo>
                <a:lnTo>
                  <a:pt x="941666" y="1147807"/>
                </a:lnTo>
                <a:lnTo>
                  <a:pt x="903129" y="1073650"/>
                </a:lnTo>
                <a:lnTo>
                  <a:pt x="844841" y="990213"/>
                </a:lnTo>
                <a:lnTo>
                  <a:pt x="1379573" y="990213"/>
                </a:lnTo>
                <a:lnTo>
                  <a:pt x="1379573" y="500926"/>
                </a:lnTo>
                <a:lnTo>
                  <a:pt x="818503" y="500926"/>
                </a:lnTo>
                <a:lnTo>
                  <a:pt x="818503" y="952510"/>
                </a:lnTo>
                <a:lnTo>
                  <a:pt x="809137" y="939103"/>
                </a:lnTo>
                <a:cubicBezTo>
                  <a:pt x="718999" y="823550"/>
                  <a:pt x="582988" y="715279"/>
                  <a:pt x="401104" y="614289"/>
                </a:cubicBezTo>
                <a:lnTo>
                  <a:pt x="327878" y="576141"/>
                </a:lnTo>
                <a:cubicBezTo>
                  <a:pt x="327129" y="549754"/>
                  <a:pt x="326381" y="523366"/>
                  <a:pt x="325632" y="496979"/>
                </a:cubicBezTo>
                <a:cubicBezTo>
                  <a:pt x="318773" y="317752"/>
                  <a:pt x="307042" y="154322"/>
                  <a:pt x="290436" y="6690"/>
                </a:cubicBezTo>
                <a:lnTo>
                  <a:pt x="844906" y="343332"/>
                </a:lnTo>
                <a:lnTo>
                  <a:pt x="2184873" y="343332"/>
                </a:lnTo>
                <a:lnTo>
                  <a:pt x="2396100" y="79299"/>
                </a:lnTo>
                <a:cubicBezTo>
                  <a:pt x="2421265" y="47120"/>
                  <a:pt x="2440242" y="25667"/>
                  <a:pt x="2453032" y="14941"/>
                </a:cubicBezTo>
                <a:cubicBezTo>
                  <a:pt x="2465821" y="4214"/>
                  <a:pt x="2479848" y="-736"/>
                  <a:pt x="2495112" y="8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scene3d>
            <a:camera prst="perspectiveHeroicExtremeLeftFacing" fov="1800000">
              <a:rot lat="20766000" lon="20094000" rev="456000"/>
            </a:camera>
            <a:lightRig rig="flood" dir="t"/>
          </a:scene3d>
          <a:sp3d prstMaterial="dkEdge"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perspectiveContrastingRightFacing" fov="1800000">
                <a:rot lat="20765844" lon="20095154" rev="454103"/>
              </a:camera>
              <a:lightRig rig="threePt" dir="t"/>
            </a:scene3d>
          </a:bodyPr>
          <a:lstStyle>
            <a:defPPr>
              <a:defRPr lang="zh-CN"/>
            </a:defPPr>
            <a:lvl1pPr>
              <a:defRPr sz="52000">
                <a:latin typeface="A-OTF Ryumin Pro M-KL" panose="02020400000000000000" pitchFamily="18" charset="-128"/>
                <a:ea typeface="A-OTF Ryumin Pro M-KL" panose="02020400000000000000" pitchFamily="18" charset="-128"/>
              </a:defRPr>
            </a:lvl1pPr>
          </a:lstStyle>
          <a:p>
            <a:endParaRPr lang="zh-CN" altLang="en-US"/>
          </a:p>
        </p:txBody>
      </p:sp>
      <p:sp>
        <p:nvSpPr>
          <p:cNvPr id="5" name="PA-文本框 12">
            <a:extLst>
              <a:ext uri="{FF2B5EF4-FFF2-40B4-BE49-F238E27FC236}">
                <a16:creationId xmlns:a16="http://schemas.microsoft.com/office/drawing/2014/main" id="{551775AB-AE76-41E2-AED0-FD0F97BC45A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-2719306" y="1875694"/>
            <a:ext cx="6421225" cy="5931875"/>
          </a:xfrm>
          <a:custGeom>
            <a:avLst/>
            <a:gdLst/>
            <a:ahLst/>
            <a:cxnLst/>
            <a:rect l="l" t="t" r="r" b="b"/>
            <a:pathLst>
              <a:path w="6072759" h="5609965">
                <a:moveTo>
                  <a:pt x="1854832" y="4652846"/>
                </a:moveTo>
                <a:cubicBezTo>
                  <a:pt x="1924344" y="4681196"/>
                  <a:pt x="2003880" y="4718478"/>
                  <a:pt x="2093440" y="4764693"/>
                </a:cubicBezTo>
                <a:cubicBezTo>
                  <a:pt x="2182999" y="4810909"/>
                  <a:pt x="2261557" y="4867770"/>
                  <a:pt x="2329113" y="4935278"/>
                </a:cubicBezTo>
                <a:cubicBezTo>
                  <a:pt x="2396670" y="5002785"/>
                  <a:pt x="2432200" y="5082652"/>
                  <a:pt x="2435705" y="5174878"/>
                </a:cubicBezTo>
                <a:cubicBezTo>
                  <a:pt x="2437768" y="5190159"/>
                  <a:pt x="2433642" y="5220721"/>
                  <a:pt x="2423328" y="5266564"/>
                </a:cubicBezTo>
                <a:cubicBezTo>
                  <a:pt x="2413014" y="5312407"/>
                  <a:pt x="2384136" y="5361141"/>
                  <a:pt x="2336692" y="5412765"/>
                </a:cubicBezTo>
                <a:lnTo>
                  <a:pt x="3155194" y="5412765"/>
                </a:lnTo>
                <a:cubicBezTo>
                  <a:pt x="3254482" y="5221272"/>
                  <a:pt x="3321590" y="5062405"/>
                  <a:pt x="3356520" y="4936165"/>
                </a:cubicBezTo>
                <a:cubicBezTo>
                  <a:pt x="3391449" y="4809925"/>
                  <a:pt x="3412352" y="4715485"/>
                  <a:pt x="3419228" y="4652846"/>
                </a:cubicBezTo>
                <a:close/>
                <a:moveTo>
                  <a:pt x="1458783" y="3979561"/>
                </a:moveTo>
                <a:lnTo>
                  <a:pt x="1458783" y="4495251"/>
                </a:lnTo>
                <a:lnTo>
                  <a:pt x="4250932" y="4495251"/>
                </a:lnTo>
                <a:lnTo>
                  <a:pt x="4250932" y="3979561"/>
                </a:lnTo>
                <a:close/>
                <a:moveTo>
                  <a:pt x="904313" y="3517796"/>
                </a:moveTo>
                <a:lnTo>
                  <a:pt x="1491787" y="3821967"/>
                </a:lnTo>
                <a:lnTo>
                  <a:pt x="4217928" y="3821967"/>
                </a:lnTo>
                <a:lnTo>
                  <a:pt x="4382948" y="3616982"/>
                </a:lnTo>
                <a:cubicBezTo>
                  <a:pt x="4402476" y="3592874"/>
                  <a:pt x="4422828" y="3571659"/>
                  <a:pt x="4444006" y="3553338"/>
                </a:cubicBezTo>
                <a:cubicBezTo>
                  <a:pt x="4465183" y="3535015"/>
                  <a:pt x="4488836" y="3525372"/>
                  <a:pt x="4514964" y="3524408"/>
                </a:cubicBezTo>
                <a:cubicBezTo>
                  <a:pt x="4535180" y="3525235"/>
                  <a:pt x="4555807" y="3531847"/>
                  <a:pt x="4576846" y="3544245"/>
                </a:cubicBezTo>
                <a:cubicBezTo>
                  <a:pt x="4597888" y="3556644"/>
                  <a:pt x="4616864" y="3569869"/>
                  <a:pt x="4633780" y="3583920"/>
                </a:cubicBezTo>
                <a:lnTo>
                  <a:pt x="4864808" y="3755842"/>
                </a:lnTo>
                <a:cubicBezTo>
                  <a:pt x="4882272" y="3768659"/>
                  <a:pt x="4898500" y="3782701"/>
                  <a:pt x="4913489" y="3797967"/>
                </a:cubicBezTo>
                <a:cubicBezTo>
                  <a:pt x="4928478" y="3813235"/>
                  <a:pt x="4936454" y="3832178"/>
                  <a:pt x="4937417" y="3854798"/>
                </a:cubicBezTo>
                <a:cubicBezTo>
                  <a:pt x="4934529" y="3893782"/>
                  <a:pt x="4913902" y="3929108"/>
                  <a:pt x="4875534" y="3960778"/>
                </a:cubicBezTo>
                <a:cubicBezTo>
                  <a:pt x="4837167" y="3992447"/>
                  <a:pt x="4798388" y="4022951"/>
                  <a:pt x="4759195" y="4052287"/>
                </a:cubicBezTo>
                <a:cubicBezTo>
                  <a:pt x="4759602" y="4084367"/>
                  <a:pt x="4762454" y="4136273"/>
                  <a:pt x="4767752" y="4208003"/>
                </a:cubicBezTo>
                <a:cubicBezTo>
                  <a:pt x="4773048" y="4279735"/>
                  <a:pt x="4778346" y="4350703"/>
                  <a:pt x="4783642" y="4420910"/>
                </a:cubicBezTo>
                <a:cubicBezTo>
                  <a:pt x="4788939" y="4491116"/>
                  <a:pt x="4791792" y="4539973"/>
                  <a:pt x="4792198" y="4567481"/>
                </a:cubicBezTo>
                <a:cubicBezTo>
                  <a:pt x="4786836" y="4682175"/>
                  <a:pt x="4748056" y="4765995"/>
                  <a:pt x="4675860" y="4818941"/>
                </a:cubicBezTo>
                <a:cubicBezTo>
                  <a:pt x="4603662" y="4871886"/>
                  <a:pt x="4530228" y="4898021"/>
                  <a:pt x="4455557" y="4897343"/>
                </a:cubicBezTo>
                <a:cubicBezTo>
                  <a:pt x="4354344" y="4894590"/>
                  <a:pt x="4292736" y="4868709"/>
                  <a:pt x="4270734" y="4819699"/>
                </a:cubicBezTo>
                <a:cubicBezTo>
                  <a:pt x="4248732" y="4770689"/>
                  <a:pt x="4239930" y="4715072"/>
                  <a:pt x="4244330" y="4652846"/>
                </a:cubicBezTo>
                <a:lnTo>
                  <a:pt x="3709664" y="4652846"/>
                </a:lnTo>
                <a:lnTo>
                  <a:pt x="4013302" y="4778399"/>
                </a:lnTo>
                <a:cubicBezTo>
                  <a:pt x="4038880" y="4789826"/>
                  <a:pt x="4055382" y="4804969"/>
                  <a:pt x="4062808" y="4823829"/>
                </a:cubicBezTo>
                <a:cubicBezTo>
                  <a:pt x="4070234" y="4842690"/>
                  <a:pt x="4073534" y="4856181"/>
                  <a:pt x="4072709" y="4864304"/>
                </a:cubicBezTo>
                <a:cubicBezTo>
                  <a:pt x="4072159" y="4905328"/>
                  <a:pt x="4055107" y="4932310"/>
                  <a:pt x="4021552" y="4945251"/>
                </a:cubicBezTo>
                <a:cubicBezTo>
                  <a:pt x="3987998" y="4958192"/>
                  <a:pt x="3941243" y="4968654"/>
                  <a:pt x="3881286" y="4976639"/>
                </a:cubicBezTo>
                <a:cubicBezTo>
                  <a:pt x="3800838" y="5045197"/>
                  <a:pt x="3729054" y="5104669"/>
                  <a:pt x="3665934" y="5155054"/>
                </a:cubicBezTo>
                <a:cubicBezTo>
                  <a:pt x="3602813" y="5205440"/>
                  <a:pt x="3496374" y="5291344"/>
                  <a:pt x="3346618" y="5412765"/>
                </a:cubicBezTo>
                <a:lnTo>
                  <a:pt x="5049632" y="5412765"/>
                </a:lnTo>
                <a:lnTo>
                  <a:pt x="5260858" y="5075759"/>
                </a:lnTo>
                <a:cubicBezTo>
                  <a:pt x="5274059" y="5054833"/>
                  <a:pt x="5288911" y="5035560"/>
                  <a:pt x="5305412" y="5017939"/>
                </a:cubicBezTo>
                <a:cubicBezTo>
                  <a:pt x="5321915" y="5000318"/>
                  <a:pt x="5340068" y="4990956"/>
                  <a:pt x="5359870" y="4989855"/>
                </a:cubicBezTo>
                <a:cubicBezTo>
                  <a:pt x="5379122" y="4990406"/>
                  <a:pt x="5398374" y="4997564"/>
                  <a:pt x="5417627" y="5011331"/>
                </a:cubicBezTo>
                <a:cubicBezTo>
                  <a:pt x="5436880" y="5025097"/>
                  <a:pt x="5459432" y="5042168"/>
                  <a:pt x="5485286" y="5062543"/>
                </a:cubicBezTo>
                <a:lnTo>
                  <a:pt x="5881335" y="5399549"/>
                </a:lnTo>
                <a:cubicBezTo>
                  <a:pt x="5898525" y="5412311"/>
                  <a:pt x="5913651" y="5426289"/>
                  <a:pt x="5926716" y="5441483"/>
                </a:cubicBezTo>
                <a:cubicBezTo>
                  <a:pt x="5939780" y="5456676"/>
                  <a:pt x="5946656" y="5475558"/>
                  <a:pt x="5947344" y="5498129"/>
                </a:cubicBezTo>
                <a:cubicBezTo>
                  <a:pt x="5945830" y="5526994"/>
                  <a:pt x="5934004" y="5546420"/>
                  <a:pt x="5911864" y="5556407"/>
                </a:cubicBezTo>
                <a:cubicBezTo>
                  <a:pt x="5889724" y="5566393"/>
                  <a:pt x="5866346" y="5571044"/>
                  <a:pt x="5841730" y="5570360"/>
                </a:cubicBezTo>
                <a:lnTo>
                  <a:pt x="818503" y="5570360"/>
                </a:lnTo>
                <a:cubicBezTo>
                  <a:pt x="622953" y="5570360"/>
                  <a:pt x="474434" y="5573661"/>
                  <a:pt x="372947" y="5580262"/>
                </a:cubicBezTo>
                <a:cubicBezTo>
                  <a:pt x="271459" y="5586862"/>
                  <a:pt x="182348" y="5596763"/>
                  <a:pt x="105613" y="5609965"/>
                </a:cubicBezTo>
                <a:lnTo>
                  <a:pt x="0" y="5373118"/>
                </a:lnTo>
                <a:cubicBezTo>
                  <a:pt x="207789" y="5389224"/>
                  <a:pt x="404438" y="5399963"/>
                  <a:pt x="589949" y="5405332"/>
                </a:cubicBezTo>
                <a:cubicBezTo>
                  <a:pt x="775460" y="5410700"/>
                  <a:pt x="891249" y="5413179"/>
                  <a:pt x="937317" y="5412765"/>
                </a:cubicBezTo>
                <a:lnTo>
                  <a:pt x="2026453" y="5412765"/>
                </a:lnTo>
                <a:cubicBezTo>
                  <a:pt x="1984923" y="5380827"/>
                  <a:pt x="1954119" y="5345584"/>
                  <a:pt x="1934042" y="5307038"/>
                </a:cubicBezTo>
                <a:cubicBezTo>
                  <a:pt x="1913965" y="5268491"/>
                  <a:pt x="1896362" y="5220033"/>
                  <a:pt x="1881236" y="5161662"/>
                </a:cubicBezTo>
                <a:cubicBezTo>
                  <a:pt x="1838055" y="4997977"/>
                  <a:pt x="1805601" y="4885917"/>
                  <a:pt x="1783873" y="4825481"/>
                </a:cubicBezTo>
                <a:cubicBezTo>
                  <a:pt x="1762146" y="4765046"/>
                  <a:pt x="1732992" y="4707500"/>
                  <a:pt x="1696412" y="4652846"/>
                </a:cubicBezTo>
                <a:lnTo>
                  <a:pt x="1458783" y="4652846"/>
                </a:lnTo>
                <a:cubicBezTo>
                  <a:pt x="1450119" y="4743568"/>
                  <a:pt x="1414640" y="4816533"/>
                  <a:pt x="1352344" y="4871737"/>
                </a:cubicBezTo>
                <a:cubicBezTo>
                  <a:pt x="1290049" y="4926942"/>
                  <a:pt x="1213314" y="4955301"/>
                  <a:pt x="1122141" y="4956815"/>
                </a:cubicBezTo>
                <a:cubicBezTo>
                  <a:pt x="1024091" y="4953236"/>
                  <a:pt x="964408" y="4930659"/>
                  <a:pt x="943093" y="4889083"/>
                </a:cubicBezTo>
                <a:cubicBezTo>
                  <a:pt x="921778" y="4847508"/>
                  <a:pt x="913252" y="4808411"/>
                  <a:pt x="917515" y="4771792"/>
                </a:cubicBezTo>
                <a:cubicBezTo>
                  <a:pt x="917922" y="4752672"/>
                  <a:pt x="920775" y="4694087"/>
                  <a:pt x="926072" y="4596037"/>
                </a:cubicBezTo>
                <a:cubicBezTo>
                  <a:pt x="931369" y="4497986"/>
                  <a:pt x="936666" y="4395895"/>
                  <a:pt x="941962" y="4289762"/>
                </a:cubicBezTo>
                <a:cubicBezTo>
                  <a:pt x="947260" y="4183629"/>
                  <a:pt x="950112" y="4108878"/>
                  <a:pt x="950519" y="4065510"/>
                </a:cubicBezTo>
                <a:cubicBezTo>
                  <a:pt x="950657" y="3929939"/>
                  <a:pt x="947081" y="3825568"/>
                  <a:pt x="939793" y="3752397"/>
                </a:cubicBezTo>
                <a:cubicBezTo>
                  <a:pt x="932504" y="3679226"/>
                  <a:pt x="920678" y="3601025"/>
                  <a:pt x="904313" y="3517796"/>
                </a:cubicBezTo>
                <a:close/>
                <a:moveTo>
                  <a:pt x="5102438" y="2805380"/>
                </a:moveTo>
                <a:cubicBezTo>
                  <a:pt x="5122652" y="2806480"/>
                  <a:pt x="5143280" y="2814182"/>
                  <a:pt x="5164320" y="2828486"/>
                </a:cubicBezTo>
                <a:cubicBezTo>
                  <a:pt x="5185361" y="2842790"/>
                  <a:pt x="5204338" y="2857095"/>
                  <a:pt x="5221253" y="2871398"/>
                </a:cubicBezTo>
                <a:lnTo>
                  <a:pt x="5564495" y="3181684"/>
                </a:lnTo>
                <a:cubicBezTo>
                  <a:pt x="5581410" y="3197997"/>
                  <a:pt x="5595437" y="3214708"/>
                  <a:pt x="5606576" y="3231815"/>
                </a:cubicBezTo>
                <a:cubicBezTo>
                  <a:pt x="5617714" y="3248922"/>
                  <a:pt x="5623490" y="3267257"/>
                  <a:pt x="5623902" y="3286818"/>
                </a:cubicBezTo>
                <a:cubicBezTo>
                  <a:pt x="5622252" y="3315410"/>
                  <a:pt x="5610701" y="3333741"/>
                  <a:pt x="5589248" y="3341812"/>
                </a:cubicBezTo>
                <a:cubicBezTo>
                  <a:pt x="5567796" y="3349884"/>
                  <a:pt x="5546344" y="3353441"/>
                  <a:pt x="5524890" y="3352483"/>
                </a:cubicBezTo>
                <a:lnTo>
                  <a:pt x="1042931" y="3352483"/>
                </a:lnTo>
                <a:cubicBezTo>
                  <a:pt x="847381" y="3352759"/>
                  <a:pt x="698863" y="3357167"/>
                  <a:pt x="597375" y="3365709"/>
                </a:cubicBezTo>
                <a:cubicBezTo>
                  <a:pt x="495887" y="3374251"/>
                  <a:pt x="406776" y="3385272"/>
                  <a:pt x="330041" y="3398772"/>
                </a:cubicBezTo>
                <a:lnTo>
                  <a:pt x="224428" y="3155277"/>
                </a:lnTo>
                <a:cubicBezTo>
                  <a:pt x="432217" y="3174257"/>
                  <a:pt x="628866" y="3185811"/>
                  <a:pt x="814377" y="3189937"/>
                </a:cubicBezTo>
                <a:cubicBezTo>
                  <a:pt x="999888" y="3194063"/>
                  <a:pt x="1115677" y="3195714"/>
                  <a:pt x="1161746" y="3194888"/>
                </a:cubicBezTo>
                <a:lnTo>
                  <a:pt x="4739392" y="3194888"/>
                </a:lnTo>
                <a:lnTo>
                  <a:pt x="4996824" y="2884602"/>
                </a:lnTo>
                <a:cubicBezTo>
                  <a:pt x="5025153" y="2852418"/>
                  <a:pt x="5046056" y="2830962"/>
                  <a:pt x="5059532" y="2820234"/>
                </a:cubicBezTo>
                <a:cubicBezTo>
                  <a:pt x="5073009" y="2809506"/>
                  <a:pt x="5087310" y="2804555"/>
                  <a:pt x="5102438" y="2805380"/>
                </a:cubicBezTo>
                <a:close/>
                <a:moveTo>
                  <a:pt x="818503" y="1920104"/>
                </a:moveTo>
                <a:lnTo>
                  <a:pt x="818503" y="2521604"/>
                </a:lnTo>
                <a:lnTo>
                  <a:pt x="1379573" y="2521604"/>
                </a:lnTo>
                <a:lnTo>
                  <a:pt x="1379573" y="1920104"/>
                </a:lnTo>
                <a:close/>
                <a:moveTo>
                  <a:pt x="818503" y="1147807"/>
                </a:moveTo>
                <a:lnTo>
                  <a:pt x="818503" y="1762509"/>
                </a:lnTo>
                <a:lnTo>
                  <a:pt x="2316890" y="1762509"/>
                </a:lnTo>
                <a:lnTo>
                  <a:pt x="2316890" y="1147807"/>
                </a:lnTo>
                <a:close/>
                <a:moveTo>
                  <a:pt x="3670059" y="547545"/>
                </a:moveTo>
                <a:cubicBezTo>
                  <a:pt x="3648881" y="547820"/>
                  <a:pt x="3631829" y="548922"/>
                  <a:pt x="3618902" y="550850"/>
                </a:cubicBezTo>
                <a:cubicBezTo>
                  <a:pt x="3605976" y="552778"/>
                  <a:pt x="3585623" y="553880"/>
                  <a:pt x="3557845" y="554155"/>
                </a:cubicBezTo>
                <a:cubicBezTo>
                  <a:pt x="3591537" y="638879"/>
                  <a:pt x="3651219" y="753311"/>
                  <a:pt x="3736892" y="897451"/>
                </a:cubicBezTo>
                <a:cubicBezTo>
                  <a:pt x="3822566" y="1041591"/>
                  <a:pt x="3949906" y="1202235"/>
                  <a:pt x="4118915" y="1379384"/>
                </a:cubicBezTo>
                <a:cubicBezTo>
                  <a:pt x="4244193" y="1156985"/>
                  <a:pt x="4331929" y="979561"/>
                  <a:pt x="4382122" y="847110"/>
                </a:cubicBezTo>
                <a:cubicBezTo>
                  <a:pt x="4432316" y="714660"/>
                  <a:pt x="4465596" y="614805"/>
                  <a:pt x="4481960" y="547545"/>
                </a:cubicBezTo>
                <a:close/>
                <a:moveTo>
                  <a:pt x="818503" y="500926"/>
                </a:moveTo>
                <a:lnTo>
                  <a:pt x="818503" y="990213"/>
                </a:lnTo>
                <a:lnTo>
                  <a:pt x="1379573" y="990213"/>
                </a:lnTo>
                <a:lnTo>
                  <a:pt x="1379573" y="500926"/>
                </a:lnTo>
                <a:close/>
                <a:moveTo>
                  <a:pt x="4897812" y="65685"/>
                </a:moveTo>
                <a:cubicBezTo>
                  <a:pt x="4914314" y="66372"/>
                  <a:pt x="4930816" y="71598"/>
                  <a:pt x="4947318" y="81362"/>
                </a:cubicBezTo>
                <a:cubicBezTo>
                  <a:pt x="4963820" y="91125"/>
                  <a:pt x="4980322" y="101301"/>
                  <a:pt x="4996824" y="111890"/>
                </a:cubicBezTo>
                <a:lnTo>
                  <a:pt x="5313664" y="349520"/>
                </a:lnTo>
                <a:cubicBezTo>
                  <a:pt x="5330578" y="362584"/>
                  <a:pt x="5344606" y="379361"/>
                  <a:pt x="5355744" y="399851"/>
                </a:cubicBezTo>
                <a:cubicBezTo>
                  <a:pt x="5366884" y="420342"/>
                  <a:pt x="5372658" y="445369"/>
                  <a:pt x="5373072" y="474935"/>
                </a:cubicBezTo>
                <a:cubicBezTo>
                  <a:pt x="5373759" y="512070"/>
                  <a:pt x="5347630" y="546729"/>
                  <a:pt x="5294686" y="578913"/>
                </a:cubicBezTo>
                <a:cubicBezTo>
                  <a:pt x="5241743" y="611096"/>
                  <a:pt x="5157857" y="655658"/>
                  <a:pt x="5043030" y="712599"/>
                </a:cubicBezTo>
                <a:cubicBezTo>
                  <a:pt x="4909088" y="987811"/>
                  <a:pt x="4797424" y="1198249"/>
                  <a:pt x="4708038" y="1343915"/>
                </a:cubicBezTo>
                <a:cubicBezTo>
                  <a:pt x="4618652" y="1489581"/>
                  <a:pt x="4543293" y="1602673"/>
                  <a:pt x="4481960" y="1683193"/>
                </a:cubicBezTo>
                <a:cubicBezTo>
                  <a:pt x="4627866" y="1800074"/>
                  <a:pt x="4834416" y="1915460"/>
                  <a:pt x="5101612" y="2029347"/>
                </a:cubicBezTo>
                <a:cubicBezTo>
                  <a:pt x="5368808" y="2143234"/>
                  <a:pt x="5692524" y="2205968"/>
                  <a:pt x="6072759" y="2217549"/>
                </a:cubicBezTo>
                <a:lnTo>
                  <a:pt x="6072759" y="2243988"/>
                </a:lnTo>
                <a:cubicBezTo>
                  <a:pt x="5913651" y="2340255"/>
                  <a:pt x="5796212" y="2428599"/>
                  <a:pt x="5720440" y="2509019"/>
                </a:cubicBezTo>
                <a:cubicBezTo>
                  <a:pt x="5644668" y="2589440"/>
                  <a:pt x="5575084" y="2699057"/>
                  <a:pt x="5511688" y="2837872"/>
                </a:cubicBezTo>
                <a:cubicBezTo>
                  <a:pt x="5101888" y="2651625"/>
                  <a:pt x="4794399" y="2475104"/>
                  <a:pt x="4589224" y="2308309"/>
                </a:cubicBezTo>
                <a:cubicBezTo>
                  <a:pt x="4384048" y="2141514"/>
                  <a:pt x="4264683" y="2034146"/>
                  <a:pt x="4231129" y="1986203"/>
                </a:cubicBezTo>
                <a:cubicBezTo>
                  <a:pt x="4066384" y="2163529"/>
                  <a:pt x="3864508" y="2335777"/>
                  <a:pt x="3625503" y="2502948"/>
                </a:cubicBezTo>
                <a:cubicBezTo>
                  <a:pt x="3386498" y="2670118"/>
                  <a:pt x="3088911" y="2839059"/>
                  <a:pt x="2732742" y="3009769"/>
                </a:cubicBezTo>
                <a:lnTo>
                  <a:pt x="2712939" y="2983323"/>
                </a:lnTo>
                <a:cubicBezTo>
                  <a:pt x="2951256" y="2791715"/>
                  <a:pt x="3174310" y="2584041"/>
                  <a:pt x="3382098" y="2360302"/>
                </a:cubicBezTo>
                <a:cubicBezTo>
                  <a:pt x="3589887" y="2136562"/>
                  <a:pt x="3778284" y="1897639"/>
                  <a:pt x="3947294" y="1643535"/>
                </a:cubicBezTo>
                <a:cubicBezTo>
                  <a:pt x="3781723" y="1406316"/>
                  <a:pt x="3659058" y="1193586"/>
                  <a:pt x="3579298" y="1005344"/>
                </a:cubicBezTo>
                <a:cubicBezTo>
                  <a:pt x="3499538" y="817103"/>
                  <a:pt x="3446181" y="668799"/>
                  <a:pt x="3419228" y="560432"/>
                </a:cubicBezTo>
                <a:cubicBezTo>
                  <a:pt x="3387324" y="563463"/>
                  <a:pt x="3358720" y="567320"/>
                  <a:pt x="3333417" y="572003"/>
                </a:cubicBezTo>
                <a:cubicBezTo>
                  <a:pt x="3308114" y="576687"/>
                  <a:pt x="3279510" y="583850"/>
                  <a:pt x="3247606" y="593493"/>
                </a:cubicBezTo>
                <a:lnTo>
                  <a:pt x="3181598" y="349520"/>
                </a:lnTo>
                <a:cubicBezTo>
                  <a:pt x="3290512" y="365610"/>
                  <a:pt x="3396125" y="376336"/>
                  <a:pt x="3498438" y="381699"/>
                </a:cubicBezTo>
                <a:cubicBezTo>
                  <a:pt x="3600750" y="387062"/>
                  <a:pt x="3679960" y="389538"/>
                  <a:pt x="3736068" y="389125"/>
                </a:cubicBezTo>
                <a:lnTo>
                  <a:pt x="4508363" y="389125"/>
                </a:lnTo>
                <a:lnTo>
                  <a:pt x="4759195" y="158096"/>
                </a:lnTo>
                <a:cubicBezTo>
                  <a:pt x="4782298" y="134031"/>
                  <a:pt x="4805400" y="112853"/>
                  <a:pt x="4828504" y="94563"/>
                </a:cubicBezTo>
                <a:cubicBezTo>
                  <a:pt x="4851606" y="76274"/>
                  <a:pt x="4874710" y="66647"/>
                  <a:pt x="4897812" y="65685"/>
                </a:cubicBezTo>
                <a:close/>
                <a:moveTo>
                  <a:pt x="2495112" y="89"/>
                </a:moveTo>
                <a:cubicBezTo>
                  <a:pt x="2515740" y="1601"/>
                  <a:pt x="2537192" y="10127"/>
                  <a:pt x="2559470" y="25667"/>
                </a:cubicBezTo>
                <a:cubicBezTo>
                  <a:pt x="2581748" y="41207"/>
                  <a:pt x="2599900" y="54683"/>
                  <a:pt x="2613927" y="66097"/>
                </a:cubicBezTo>
                <a:lnTo>
                  <a:pt x="2897762" y="330130"/>
                </a:lnTo>
                <a:cubicBezTo>
                  <a:pt x="2911789" y="340423"/>
                  <a:pt x="2924991" y="354396"/>
                  <a:pt x="2937368" y="372051"/>
                </a:cubicBezTo>
                <a:cubicBezTo>
                  <a:pt x="2949744" y="389705"/>
                  <a:pt x="2956345" y="408587"/>
                  <a:pt x="2957170" y="428695"/>
                </a:cubicBezTo>
                <a:cubicBezTo>
                  <a:pt x="2955520" y="460433"/>
                  <a:pt x="2943968" y="480680"/>
                  <a:pt x="2922516" y="489435"/>
                </a:cubicBezTo>
                <a:cubicBezTo>
                  <a:pt x="2901063" y="498190"/>
                  <a:pt x="2879610" y="502020"/>
                  <a:pt x="2858158" y="500926"/>
                </a:cubicBezTo>
                <a:lnTo>
                  <a:pt x="1874634" y="500926"/>
                </a:lnTo>
                <a:lnTo>
                  <a:pt x="1874634" y="990213"/>
                </a:lnTo>
                <a:lnTo>
                  <a:pt x="2336692" y="990213"/>
                </a:lnTo>
                <a:lnTo>
                  <a:pt x="2495112" y="824912"/>
                </a:lnTo>
                <a:cubicBezTo>
                  <a:pt x="2508451" y="807694"/>
                  <a:pt x="2523028" y="792541"/>
                  <a:pt x="2538843" y="779455"/>
                </a:cubicBezTo>
                <a:cubicBezTo>
                  <a:pt x="2554657" y="766369"/>
                  <a:pt x="2570884" y="759481"/>
                  <a:pt x="2587524" y="758793"/>
                </a:cubicBezTo>
                <a:cubicBezTo>
                  <a:pt x="2603750" y="759068"/>
                  <a:pt x="2619152" y="763476"/>
                  <a:pt x="2633729" y="772017"/>
                </a:cubicBezTo>
                <a:cubicBezTo>
                  <a:pt x="2648306" y="780557"/>
                  <a:pt x="2663708" y="791577"/>
                  <a:pt x="2679935" y="805076"/>
                </a:cubicBezTo>
                <a:lnTo>
                  <a:pt x="2910964" y="983601"/>
                </a:lnTo>
                <a:cubicBezTo>
                  <a:pt x="2924716" y="993608"/>
                  <a:pt x="2936817" y="1006481"/>
                  <a:pt x="2947268" y="1022217"/>
                </a:cubicBezTo>
                <a:cubicBezTo>
                  <a:pt x="2957720" y="1037955"/>
                  <a:pt x="2963220" y="1055741"/>
                  <a:pt x="2963770" y="1075576"/>
                </a:cubicBezTo>
                <a:cubicBezTo>
                  <a:pt x="2963908" y="1089118"/>
                  <a:pt x="2961983" y="1103074"/>
                  <a:pt x="2957995" y="1117443"/>
                </a:cubicBezTo>
                <a:cubicBezTo>
                  <a:pt x="2954007" y="1131812"/>
                  <a:pt x="2947131" y="1144137"/>
                  <a:pt x="2937368" y="1154418"/>
                </a:cubicBezTo>
                <a:cubicBezTo>
                  <a:pt x="2924716" y="1167087"/>
                  <a:pt x="2903813" y="1188017"/>
                  <a:pt x="2874659" y="1217210"/>
                </a:cubicBezTo>
                <a:cubicBezTo>
                  <a:pt x="2845506" y="1246403"/>
                  <a:pt x="2824603" y="1267333"/>
                  <a:pt x="2811952" y="1280002"/>
                </a:cubicBezTo>
                <a:cubicBezTo>
                  <a:pt x="2815665" y="1440548"/>
                  <a:pt x="2818140" y="1578688"/>
                  <a:pt x="2819378" y="1694419"/>
                </a:cubicBezTo>
                <a:cubicBezTo>
                  <a:pt x="2820615" y="1810151"/>
                  <a:pt x="2818140" y="1891989"/>
                  <a:pt x="2811952" y="1939934"/>
                </a:cubicBezTo>
                <a:cubicBezTo>
                  <a:pt x="2802463" y="2009751"/>
                  <a:pt x="2768634" y="2063456"/>
                  <a:pt x="2710464" y="2101050"/>
                </a:cubicBezTo>
                <a:cubicBezTo>
                  <a:pt x="2652294" y="2138643"/>
                  <a:pt x="2587111" y="2157647"/>
                  <a:pt x="2514914" y="2158060"/>
                </a:cubicBezTo>
                <a:cubicBezTo>
                  <a:pt x="2422916" y="2155582"/>
                  <a:pt x="2365984" y="2130794"/>
                  <a:pt x="2344118" y="2083699"/>
                </a:cubicBezTo>
                <a:cubicBezTo>
                  <a:pt x="2322253" y="2036603"/>
                  <a:pt x="2313177" y="1982072"/>
                  <a:pt x="2316890" y="1920104"/>
                </a:cubicBezTo>
                <a:lnTo>
                  <a:pt x="1874634" y="1920104"/>
                </a:lnTo>
                <a:lnTo>
                  <a:pt x="1874634" y="2521604"/>
                </a:lnTo>
                <a:lnTo>
                  <a:pt x="2316890" y="2521604"/>
                </a:lnTo>
                <a:lnTo>
                  <a:pt x="2481910" y="2316697"/>
                </a:lnTo>
                <a:cubicBezTo>
                  <a:pt x="2506938" y="2284474"/>
                  <a:pt x="2526191" y="2262992"/>
                  <a:pt x="2539668" y="2252251"/>
                </a:cubicBezTo>
                <a:cubicBezTo>
                  <a:pt x="2553144" y="2241510"/>
                  <a:pt x="2569096" y="2236552"/>
                  <a:pt x="2587524" y="2237379"/>
                </a:cubicBezTo>
                <a:cubicBezTo>
                  <a:pt x="2607739" y="2238480"/>
                  <a:pt x="2628366" y="2246192"/>
                  <a:pt x="2649406" y="2260513"/>
                </a:cubicBezTo>
                <a:cubicBezTo>
                  <a:pt x="2670446" y="2274835"/>
                  <a:pt x="2689424" y="2289156"/>
                  <a:pt x="2706338" y="2303478"/>
                </a:cubicBezTo>
                <a:lnTo>
                  <a:pt x="2930766" y="2508384"/>
                </a:lnTo>
                <a:cubicBezTo>
                  <a:pt x="2941905" y="2521558"/>
                  <a:pt x="2954282" y="2536358"/>
                  <a:pt x="2967896" y="2552783"/>
                </a:cubicBezTo>
                <a:cubicBezTo>
                  <a:pt x="2981510" y="2569208"/>
                  <a:pt x="2988936" y="2587270"/>
                  <a:pt x="2990174" y="2606967"/>
                </a:cubicBezTo>
                <a:cubicBezTo>
                  <a:pt x="2988524" y="2641578"/>
                  <a:pt x="2976972" y="2662646"/>
                  <a:pt x="2955520" y="2670170"/>
                </a:cubicBezTo>
                <a:cubicBezTo>
                  <a:pt x="2934067" y="2677694"/>
                  <a:pt x="2912614" y="2680704"/>
                  <a:pt x="2891162" y="2679198"/>
                </a:cubicBezTo>
                <a:lnTo>
                  <a:pt x="818503" y="2679198"/>
                </a:lnTo>
                <a:cubicBezTo>
                  <a:pt x="822216" y="2741594"/>
                  <a:pt x="823041" y="2782089"/>
                  <a:pt x="820978" y="2800683"/>
                </a:cubicBezTo>
                <a:cubicBezTo>
                  <a:pt x="818915" y="2819278"/>
                  <a:pt x="811489" y="2838286"/>
                  <a:pt x="798700" y="2857707"/>
                </a:cubicBezTo>
                <a:cubicBezTo>
                  <a:pt x="769546" y="2914041"/>
                  <a:pt x="725541" y="2956740"/>
                  <a:pt x="666684" y="2985802"/>
                </a:cubicBezTo>
                <a:cubicBezTo>
                  <a:pt x="607826" y="3014865"/>
                  <a:pt x="550619" y="3029465"/>
                  <a:pt x="495062" y="3029603"/>
                </a:cubicBezTo>
                <a:cubicBezTo>
                  <a:pt x="440880" y="3030430"/>
                  <a:pt x="395775" y="3015554"/>
                  <a:pt x="359745" y="2984976"/>
                </a:cubicBezTo>
                <a:cubicBezTo>
                  <a:pt x="323716" y="2954398"/>
                  <a:pt x="305013" y="2903160"/>
                  <a:pt x="303638" y="2831261"/>
                </a:cubicBezTo>
                <a:cubicBezTo>
                  <a:pt x="304463" y="2795632"/>
                  <a:pt x="307764" y="2731627"/>
                  <a:pt x="313539" y="2639247"/>
                </a:cubicBezTo>
                <a:cubicBezTo>
                  <a:pt x="319315" y="2546867"/>
                  <a:pt x="322616" y="2481214"/>
                  <a:pt x="323441" y="2442285"/>
                </a:cubicBezTo>
                <a:cubicBezTo>
                  <a:pt x="326879" y="2268117"/>
                  <a:pt x="329904" y="2097783"/>
                  <a:pt x="332517" y="1931286"/>
                </a:cubicBezTo>
                <a:cubicBezTo>
                  <a:pt x="335130" y="1764789"/>
                  <a:pt x="336505" y="1576336"/>
                  <a:pt x="336642" y="1365928"/>
                </a:cubicBezTo>
                <a:cubicBezTo>
                  <a:pt x="337605" y="1162634"/>
                  <a:pt x="335680" y="934482"/>
                  <a:pt x="330866" y="681472"/>
                </a:cubicBezTo>
                <a:cubicBezTo>
                  <a:pt x="326053" y="428461"/>
                  <a:pt x="312577" y="203533"/>
                  <a:pt x="290436" y="6690"/>
                </a:cubicBezTo>
                <a:lnTo>
                  <a:pt x="844906" y="343332"/>
                </a:lnTo>
                <a:lnTo>
                  <a:pt x="2184873" y="343332"/>
                </a:lnTo>
                <a:lnTo>
                  <a:pt x="2396100" y="79299"/>
                </a:lnTo>
                <a:cubicBezTo>
                  <a:pt x="2421265" y="47120"/>
                  <a:pt x="2440242" y="25667"/>
                  <a:pt x="2453032" y="14941"/>
                </a:cubicBezTo>
                <a:cubicBezTo>
                  <a:pt x="2465821" y="4214"/>
                  <a:pt x="2479848" y="-736"/>
                  <a:pt x="2495112" y="89"/>
                </a:cubicBezTo>
                <a:close/>
              </a:path>
            </a:pathLst>
          </a:custGeom>
          <a:gradFill>
            <a:gsLst>
              <a:gs pos="3000">
                <a:srgbClr val="D2A4C1"/>
              </a:gs>
              <a:gs pos="100000">
                <a:srgbClr val="E8D7E4"/>
              </a:gs>
            </a:gsLst>
            <a:lin ang="5400000" scaled="1"/>
          </a:gradFill>
          <a:ln>
            <a:noFill/>
          </a:ln>
          <a:effectLst/>
          <a:scene3d>
            <a:camera prst="perspectiveHeroicExtremeLeftFacing" fov="1800000">
              <a:rot lat="20809388" lon="21056579" rev="275573"/>
            </a:camera>
            <a:lightRig rig="flood" dir="t"/>
          </a:scene3d>
          <a:sp3d prstMaterial="dkEdge"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perspectiveContrastingRightFacing" fov="1800000">
                <a:rot lat="20765844" lon="20095154" rev="454103"/>
              </a:camera>
              <a:lightRig rig="threePt" dir="t"/>
            </a:scene3d>
          </a:bodyPr>
          <a:lstStyle/>
          <a:p>
            <a:endParaRPr lang="zh-CN" altLang="en-US" sz="52000">
              <a:latin typeface="A-OTF Ryumin Pro M-KL" panose="02020400000000000000" pitchFamily="18" charset="-128"/>
              <a:ea typeface="A-OTF Ryumin Pro M-KL" panose="02020400000000000000" pitchFamily="18" charset="-128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C0EA51F-C9FE-4025-920B-A510CBF0B213}"/>
              </a:ext>
            </a:extLst>
          </p:cNvPr>
          <p:cNvGrpSpPr/>
          <p:nvPr/>
        </p:nvGrpSpPr>
        <p:grpSpPr>
          <a:xfrm>
            <a:off x="4235577" y="-4872655"/>
            <a:ext cx="1596263" cy="5756185"/>
            <a:chOff x="4499737" y="-4084710"/>
            <a:chExt cx="1338311" cy="4826000"/>
          </a:xfrm>
          <a:scene3d>
            <a:camera prst="orthographicFront">
              <a:rot lat="19880094" lon="20245569" rev="459680"/>
            </a:camera>
            <a:lightRig rig="threePt" dir="t"/>
          </a:scene3d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07DB8A1E-9CD4-4519-9A21-12D8A1EA94DA}"/>
                </a:ext>
              </a:extLst>
            </p:cNvPr>
            <p:cNvSpPr/>
            <p:nvPr/>
          </p:nvSpPr>
          <p:spPr>
            <a:xfrm>
              <a:off x="4499737" y="-4084710"/>
              <a:ext cx="83820" cy="4826000"/>
            </a:xfrm>
            <a:prstGeom prst="roundRect">
              <a:avLst>
                <a:gd name="adj" fmla="val 3009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08E0276-51CB-4FC8-BFC8-36654881555E}"/>
                </a:ext>
              </a:extLst>
            </p:cNvPr>
            <p:cNvSpPr txBox="1"/>
            <p:nvPr/>
          </p:nvSpPr>
          <p:spPr>
            <a:xfrm rot="16200000">
              <a:off x="2663244" y="-1873931"/>
              <a:ext cx="4717028" cy="350670"/>
            </a:xfrm>
            <a:custGeom>
              <a:avLst/>
              <a:gdLst/>
              <a:ahLst/>
              <a:cxnLst/>
              <a:rect l="l" t="t" r="r" b="b"/>
              <a:pathLst>
                <a:path w="4717028" h="350670">
                  <a:moveTo>
                    <a:pt x="3711964" y="23273"/>
                  </a:moveTo>
                  <a:cubicBezTo>
                    <a:pt x="3707104" y="22816"/>
                    <a:pt x="3701044" y="24988"/>
                    <a:pt x="3693782" y="29791"/>
                  </a:cubicBezTo>
                  <a:cubicBezTo>
                    <a:pt x="3686520" y="34593"/>
                    <a:pt x="3682518" y="44770"/>
                    <a:pt x="3681775" y="60321"/>
                  </a:cubicBezTo>
                  <a:lnTo>
                    <a:pt x="3681775" y="167348"/>
                  </a:lnTo>
                  <a:lnTo>
                    <a:pt x="3725687" y="167348"/>
                  </a:lnTo>
                  <a:cubicBezTo>
                    <a:pt x="3732872" y="167663"/>
                    <a:pt x="3740915" y="166348"/>
                    <a:pt x="3749816" y="163403"/>
                  </a:cubicBezTo>
                  <a:cubicBezTo>
                    <a:pt x="3758716" y="160459"/>
                    <a:pt x="3769274" y="153999"/>
                    <a:pt x="3781492" y="144022"/>
                  </a:cubicBezTo>
                  <a:cubicBezTo>
                    <a:pt x="3787714" y="138571"/>
                    <a:pt x="3792536" y="131406"/>
                    <a:pt x="3795958" y="122525"/>
                  </a:cubicBezTo>
                  <a:cubicBezTo>
                    <a:pt x="3799379" y="113644"/>
                    <a:pt x="3801113" y="104192"/>
                    <a:pt x="3801161" y="94167"/>
                  </a:cubicBezTo>
                  <a:cubicBezTo>
                    <a:pt x="3801271" y="83501"/>
                    <a:pt x="3799018" y="72766"/>
                    <a:pt x="3794401" y="61964"/>
                  </a:cubicBezTo>
                  <a:cubicBezTo>
                    <a:pt x="3789784" y="51162"/>
                    <a:pt x="3782144" y="42088"/>
                    <a:pt x="3771479" y="34742"/>
                  </a:cubicBezTo>
                  <a:cubicBezTo>
                    <a:pt x="3760814" y="27395"/>
                    <a:pt x="3746465" y="23572"/>
                    <a:pt x="3728431" y="23273"/>
                  </a:cubicBezTo>
                  <a:close/>
                  <a:moveTo>
                    <a:pt x="4434535" y="8243"/>
                  </a:moveTo>
                  <a:lnTo>
                    <a:pt x="4678623" y="8243"/>
                  </a:lnTo>
                  <a:lnTo>
                    <a:pt x="4708341" y="84106"/>
                  </a:lnTo>
                  <a:lnTo>
                    <a:pt x="4695540" y="90967"/>
                  </a:lnTo>
                  <a:cubicBezTo>
                    <a:pt x="4691844" y="84430"/>
                    <a:pt x="4687805" y="78179"/>
                    <a:pt x="4683424" y="72214"/>
                  </a:cubicBezTo>
                  <a:cubicBezTo>
                    <a:pt x="4679042" y="66248"/>
                    <a:pt x="4673175" y="59998"/>
                    <a:pt x="4665822" y="53461"/>
                  </a:cubicBezTo>
                  <a:cubicBezTo>
                    <a:pt x="4652432" y="42197"/>
                    <a:pt x="4638990" y="34308"/>
                    <a:pt x="4625498" y="29791"/>
                  </a:cubicBezTo>
                  <a:cubicBezTo>
                    <a:pt x="4612005" y="25274"/>
                    <a:pt x="4599246" y="23102"/>
                    <a:pt x="4587220" y="23273"/>
                  </a:cubicBezTo>
                  <a:lnTo>
                    <a:pt x="4553368" y="23273"/>
                  </a:lnTo>
                  <a:cubicBezTo>
                    <a:pt x="4545162" y="23368"/>
                    <a:pt x="4538357" y="25922"/>
                    <a:pt x="4532953" y="30934"/>
                  </a:cubicBezTo>
                  <a:cubicBezTo>
                    <a:pt x="4527548" y="35947"/>
                    <a:pt x="4524747" y="42845"/>
                    <a:pt x="4524546" y="51631"/>
                  </a:cubicBezTo>
                  <a:lnTo>
                    <a:pt x="4524546" y="162319"/>
                  </a:lnTo>
                  <a:lnTo>
                    <a:pt x="4568921" y="162319"/>
                  </a:lnTo>
                  <a:cubicBezTo>
                    <a:pt x="4576318" y="162299"/>
                    <a:pt x="4583891" y="160459"/>
                    <a:pt x="4591643" y="156797"/>
                  </a:cubicBezTo>
                  <a:cubicBezTo>
                    <a:pt x="4599394" y="153135"/>
                    <a:pt x="4605952" y="147770"/>
                    <a:pt x="4611314" y="140703"/>
                  </a:cubicBezTo>
                  <a:cubicBezTo>
                    <a:pt x="4616676" y="133636"/>
                    <a:pt x="4619473" y="124985"/>
                    <a:pt x="4619702" y="114751"/>
                  </a:cubicBezTo>
                  <a:lnTo>
                    <a:pt x="4619702" y="105146"/>
                  </a:lnTo>
                  <a:lnTo>
                    <a:pt x="4634732" y="105146"/>
                  </a:lnTo>
                  <a:lnTo>
                    <a:pt x="4634732" y="234521"/>
                  </a:lnTo>
                  <a:lnTo>
                    <a:pt x="4619702" y="234521"/>
                  </a:lnTo>
                  <a:lnTo>
                    <a:pt x="4619702" y="221715"/>
                  </a:lnTo>
                  <a:cubicBezTo>
                    <a:pt x="4619387" y="210042"/>
                    <a:pt x="4615098" y="199770"/>
                    <a:pt x="4606835" y="190899"/>
                  </a:cubicBezTo>
                  <a:cubicBezTo>
                    <a:pt x="4598572" y="182028"/>
                    <a:pt x="4588221" y="177359"/>
                    <a:pt x="4575784" y="176892"/>
                  </a:cubicBezTo>
                  <a:lnTo>
                    <a:pt x="4524546" y="176892"/>
                  </a:lnTo>
                  <a:lnTo>
                    <a:pt x="4524546" y="300841"/>
                  </a:lnTo>
                  <a:cubicBezTo>
                    <a:pt x="4524632" y="307349"/>
                    <a:pt x="4527206" y="313314"/>
                    <a:pt x="4532267" y="318735"/>
                  </a:cubicBezTo>
                  <a:cubicBezTo>
                    <a:pt x="4537327" y="324157"/>
                    <a:pt x="4544361" y="327035"/>
                    <a:pt x="4553368" y="327368"/>
                  </a:cubicBezTo>
                  <a:lnTo>
                    <a:pt x="4591795" y="327368"/>
                  </a:lnTo>
                  <a:cubicBezTo>
                    <a:pt x="4600246" y="327397"/>
                    <a:pt x="4610205" y="325510"/>
                    <a:pt x="4621670" y="321708"/>
                  </a:cubicBezTo>
                  <a:cubicBezTo>
                    <a:pt x="4633135" y="317906"/>
                    <a:pt x="4644804" y="312018"/>
                    <a:pt x="4656677" y="304042"/>
                  </a:cubicBezTo>
                  <a:cubicBezTo>
                    <a:pt x="4668946" y="295486"/>
                    <a:pt x="4678928" y="286529"/>
                    <a:pt x="4686624" y="277171"/>
                  </a:cubicBezTo>
                  <a:cubicBezTo>
                    <a:pt x="4694320" y="267814"/>
                    <a:pt x="4700188" y="260001"/>
                    <a:pt x="4704226" y="253731"/>
                  </a:cubicBezTo>
                  <a:lnTo>
                    <a:pt x="4717028" y="261049"/>
                  </a:lnTo>
                  <a:lnTo>
                    <a:pt x="4685938" y="341942"/>
                  </a:lnTo>
                  <a:lnTo>
                    <a:pt x="4434078" y="341942"/>
                  </a:lnTo>
                  <a:lnTo>
                    <a:pt x="4434078" y="327368"/>
                  </a:lnTo>
                  <a:lnTo>
                    <a:pt x="4451909" y="327368"/>
                  </a:lnTo>
                  <a:cubicBezTo>
                    <a:pt x="4462272" y="327540"/>
                    <a:pt x="4469550" y="324338"/>
                    <a:pt x="4473740" y="317763"/>
                  </a:cubicBezTo>
                  <a:cubicBezTo>
                    <a:pt x="4477932" y="311189"/>
                    <a:pt x="4479951" y="300212"/>
                    <a:pt x="4479798" y="284832"/>
                  </a:cubicBezTo>
                  <a:lnTo>
                    <a:pt x="4479798" y="56205"/>
                  </a:lnTo>
                  <a:cubicBezTo>
                    <a:pt x="4479694" y="46028"/>
                    <a:pt x="4476931" y="38024"/>
                    <a:pt x="4471512" y="32192"/>
                  </a:cubicBezTo>
                  <a:cubicBezTo>
                    <a:pt x="4466092" y="26361"/>
                    <a:pt x="4458643" y="23388"/>
                    <a:pt x="4449166" y="23273"/>
                  </a:cubicBezTo>
                  <a:lnTo>
                    <a:pt x="4434535" y="23273"/>
                  </a:lnTo>
                  <a:close/>
                  <a:moveTo>
                    <a:pt x="4066642" y="8243"/>
                  </a:moveTo>
                  <a:lnTo>
                    <a:pt x="4216546" y="8243"/>
                  </a:lnTo>
                  <a:lnTo>
                    <a:pt x="4216546" y="23273"/>
                  </a:lnTo>
                  <a:lnTo>
                    <a:pt x="4195972" y="23273"/>
                  </a:lnTo>
                  <a:cubicBezTo>
                    <a:pt x="4183238" y="23578"/>
                    <a:pt x="4174646" y="26970"/>
                    <a:pt x="4170198" y="33448"/>
                  </a:cubicBezTo>
                  <a:cubicBezTo>
                    <a:pt x="4165750" y="39927"/>
                    <a:pt x="4163673" y="47663"/>
                    <a:pt x="4163968" y="56656"/>
                  </a:cubicBezTo>
                  <a:lnTo>
                    <a:pt x="4163968" y="293987"/>
                  </a:lnTo>
                  <a:cubicBezTo>
                    <a:pt x="4164216" y="306981"/>
                    <a:pt x="4167378" y="315860"/>
                    <a:pt x="4173455" y="320623"/>
                  </a:cubicBezTo>
                  <a:cubicBezTo>
                    <a:pt x="4179532" y="325387"/>
                    <a:pt x="4187038" y="327635"/>
                    <a:pt x="4195972" y="327368"/>
                  </a:cubicBezTo>
                  <a:lnTo>
                    <a:pt x="4216546" y="327368"/>
                  </a:lnTo>
                  <a:lnTo>
                    <a:pt x="4216546" y="341942"/>
                  </a:lnTo>
                  <a:lnTo>
                    <a:pt x="4066642" y="341942"/>
                  </a:lnTo>
                  <a:lnTo>
                    <a:pt x="4066642" y="327368"/>
                  </a:lnTo>
                  <a:lnTo>
                    <a:pt x="4087674" y="327368"/>
                  </a:lnTo>
                  <a:cubicBezTo>
                    <a:pt x="4100389" y="327035"/>
                    <a:pt x="4108904" y="323586"/>
                    <a:pt x="4113219" y="317022"/>
                  </a:cubicBezTo>
                  <a:cubicBezTo>
                    <a:pt x="4117534" y="310458"/>
                    <a:pt x="4119534" y="302780"/>
                    <a:pt x="4119220" y="293987"/>
                  </a:cubicBezTo>
                  <a:lnTo>
                    <a:pt x="4119220" y="56656"/>
                  </a:lnTo>
                  <a:cubicBezTo>
                    <a:pt x="4118963" y="43662"/>
                    <a:pt x="4115820" y="34783"/>
                    <a:pt x="4109790" y="30019"/>
                  </a:cubicBezTo>
                  <a:cubicBezTo>
                    <a:pt x="4103761" y="25255"/>
                    <a:pt x="4096388" y="23006"/>
                    <a:pt x="4087674" y="23273"/>
                  </a:cubicBezTo>
                  <a:lnTo>
                    <a:pt x="4066642" y="23273"/>
                  </a:lnTo>
                  <a:close/>
                  <a:moveTo>
                    <a:pt x="3589478" y="8243"/>
                  </a:moveTo>
                  <a:lnTo>
                    <a:pt x="3743068" y="8243"/>
                  </a:lnTo>
                  <a:cubicBezTo>
                    <a:pt x="3775414" y="8574"/>
                    <a:pt x="3801491" y="16472"/>
                    <a:pt x="3821300" y="31938"/>
                  </a:cubicBezTo>
                  <a:cubicBezTo>
                    <a:pt x="3841109" y="47404"/>
                    <a:pt x="3851294" y="68452"/>
                    <a:pt x="3851853" y="95082"/>
                  </a:cubicBezTo>
                  <a:cubicBezTo>
                    <a:pt x="3851614" y="113439"/>
                    <a:pt x="3846206" y="129114"/>
                    <a:pt x="3835627" y="142108"/>
                  </a:cubicBezTo>
                  <a:cubicBezTo>
                    <a:pt x="3825049" y="155102"/>
                    <a:pt x="3810735" y="165047"/>
                    <a:pt x="3792686" y="171943"/>
                  </a:cubicBezTo>
                  <a:cubicBezTo>
                    <a:pt x="3774636" y="178839"/>
                    <a:pt x="3754286" y="182317"/>
                    <a:pt x="3731633" y="182379"/>
                  </a:cubicBezTo>
                  <a:lnTo>
                    <a:pt x="3681775" y="182379"/>
                  </a:lnTo>
                  <a:lnTo>
                    <a:pt x="3681775" y="289863"/>
                  </a:lnTo>
                  <a:cubicBezTo>
                    <a:pt x="3681946" y="302031"/>
                    <a:pt x="3684805" y="311312"/>
                    <a:pt x="3690351" y="317706"/>
                  </a:cubicBezTo>
                  <a:cubicBezTo>
                    <a:pt x="3695898" y="324100"/>
                    <a:pt x="3703102" y="327321"/>
                    <a:pt x="3711964" y="327368"/>
                  </a:cubicBezTo>
                  <a:lnTo>
                    <a:pt x="3729804" y="327368"/>
                  </a:lnTo>
                  <a:lnTo>
                    <a:pt x="3729804" y="341942"/>
                  </a:lnTo>
                  <a:lnTo>
                    <a:pt x="3589478" y="341942"/>
                  </a:lnTo>
                  <a:lnTo>
                    <a:pt x="3589478" y="327368"/>
                  </a:lnTo>
                  <a:lnTo>
                    <a:pt x="3606851" y="327368"/>
                  </a:lnTo>
                  <a:cubicBezTo>
                    <a:pt x="3616309" y="327264"/>
                    <a:pt x="3623682" y="323928"/>
                    <a:pt x="3628968" y="317363"/>
                  </a:cubicBezTo>
                  <a:cubicBezTo>
                    <a:pt x="3634254" y="310798"/>
                    <a:pt x="3636940" y="301631"/>
                    <a:pt x="3637026" y="289863"/>
                  </a:cubicBezTo>
                  <a:lnTo>
                    <a:pt x="3637026" y="60321"/>
                  </a:lnTo>
                  <a:cubicBezTo>
                    <a:pt x="3636883" y="48372"/>
                    <a:pt x="3634083" y="39224"/>
                    <a:pt x="3628625" y="32878"/>
                  </a:cubicBezTo>
                  <a:cubicBezTo>
                    <a:pt x="3623167" y="26532"/>
                    <a:pt x="3615909" y="23330"/>
                    <a:pt x="3606851" y="23273"/>
                  </a:cubicBezTo>
                  <a:lnTo>
                    <a:pt x="3589478" y="23273"/>
                  </a:lnTo>
                  <a:close/>
                  <a:moveTo>
                    <a:pt x="3062936" y="8243"/>
                  </a:moveTo>
                  <a:lnTo>
                    <a:pt x="3200054" y="8243"/>
                  </a:lnTo>
                  <a:lnTo>
                    <a:pt x="3200054" y="23273"/>
                  </a:lnTo>
                  <a:lnTo>
                    <a:pt x="3188163" y="23273"/>
                  </a:lnTo>
                  <a:cubicBezTo>
                    <a:pt x="3176529" y="23197"/>
                    <a:pt x="3167896" y="25865"/>
                    <a:pt x="3162265" y="31276"/>
                  </a:cubicBezTo>
                  <a:cubicBezTo>
                    <a:pt x="3156634" y="36687"/>
                    <a:pt x="3153832" y="45299"/>
                    <a:pt x="3153861" y="57113"/>
                  </a:cubicBezTo>
                  <a:lnTo>
                    <a:pt x="3153861" y="234996"/>
                  </a:lnTo>
                  <a:cubicBezTo>
                    <a:pt x="3153766" y="263081"/>
                    <a:pt x="3160474" y="286250"/>
                    <a:pt x="3173985" y="304503"/>
                  </a:cubicBezTo>
                  <a:cubicBezTo>
                    <a:pt x="3187496" y="322756"/>
                    <a:pt x="3208382" y="332207"/>
                    <a:pt x="3236643" y="332855"/>
                  </a:cubicBezTo>
                  <a:cubicBezTo>
                    <a:pt x="3262227" y="332521"/>
                    <a:pt x="3282065" y="323700"/>
                    <a:pt x="3296157" y="306389"/>
                  </a:cubicBezTo>
                  <a:cubicBezTo>
                    <a:pt x="3310250" y="289079"/>
                    <a:pt x="3317396" y="265282"/>
                    <a:pt x="3317596" y="234996"/>
                  </a:cubicBezTo>
                  <a:lnTo>
                    <a:pt x="3317596" y="57113"/>
                  </a:lnTo>
                  <a:cubicBezTo>
                    <a:pt x="3317596" y="45099"/>
                    <a:pt x="3314737" y="36430"/>
                    <a:pt x="3309020" y="31104"/>
                  </a:cubicBezTo>
                  <a:cubicBezTo>
                    <a:pt x="3303304" y="25779"/>
                    <a:pt x="3294728" y="23168"/>
                    <a:pt x="3283294" y="23273"/>
                  </a:cubicBezTo>
                  <a:lnTo>
                    <a:pt x="3270946" y="23273"/>
                  </a:lnTo>
                  <a:lnTo>
                    <a:pt x="3270946" y="8243"/>
                  </a:lnTo>
                  <a:lnTo>
                    <a:pt x="3378804" y="8243"/>
                  </a:lnTo>
                  <a:lnTo>
                    <a:pt x="3378804" y="23273"/>
                  </a:lnTo>
                  <a:lnTo>
                    <a:pt x="3366459" y="23273"/>
                  </a:lnTo>
                  <a:cubicBezTo>
                    <a:pt x="3354629" y="23197"/>
                    <a:pt x="3345942" y="25865"/>
                    <a:pt x="3340399" y="31276"/>
                  </a:cubicBezTo>
                  <a:cubicBezTo>
                    <a:pt x="3334855" y="36687"/>
                    <a:pt x="3332112" y="45299"/>
                    <a:pt x="3332169" y="57113"/>
                  </a:cubicBezTo>
                  <a:lnTo>
                    <a:pt x="3332169" y="230423"/>
                  </a:lnTo>
                  <a:cubicBezTo>
                    <a:pt x="3332534" y="266241"/>
                    <a:pt x="3324045" y="295078"/>
                    <a:pt x="3306702" y="316934"/>
                  </a:cubicBezTo>
                  <a:cubicBezTo>
                    <a:pt x="3289360" y="338790"/>
                    <a:pt x="3260976" y="350021"/>
                    <a:pt x="3221550" y="350628"/>
                  </a:cubicBezTo>
                  <a:cubicBezTo>
                    <a:pt x="3180060" y="349878"/>
                    <a:pt x="3150804" y="338361"/>
                    <a:pt x="3133784" y="316076"/>
                  </a:cubicBezTo>
                  <a:cubicBezTo>
                    <a:pt x="3116763" y="293792"/>
                    <a:pt x="3108540" y="265241"/>
                    <a:pt x="3109113" y="230423"/>
                  </a:cubicBezTo>
                  <a:lnTo>
                    <a:pt x="3109113" y="57113"/>
                  </a:lnTo>
                  <a:cubicBezTo>
                    <a:pt x="3109142" y="45299"/>
                    <a:pt x="3106341" y="36687"/>
                    <a:pt x="3100712" y="31276"/>
                  </a:cubicBezTo>
                  <a:cubicBezTo>
                    <a:pt x="3095082" y="25865"/>
                    <a:pt x="3086453" y="23197"/>
                    <a:pt x="3074822" y="23273"/>
                  </a:cubicBezTo>
                  <a:lnTo>
                    <a:pt x="3062936" y="23273"/>
                  </a:lnTo>
                  <a:close/>
                  <a:moveTo>
                    <a:pt x="2533650" y="8243"/>
                  </a:moveTo>
                  <a:lnTo>
                    <a:pt x="2668944" y="8243"/>
                  </a:lnTo>
                  <a:lnTo>
                    <a:pt x="2668944" y="23273"/>
                  </a:lnTo>
                  <a:lnTo>
                    <a:pt x="2649276" y="23273"/>
                  </a:lnTo>
                  <a:cubicBezTo>
                    <a:pt x="2641005" y="23435"/>
                    <a:pt x="2634677" y="26542"/>
                    <a:pt x="2630294" y="32593"/>
                  </a:cubicBezTo>
                  <a:cubicBezTo>
                    <a:pt x="2625911" y="38644"/>
                    <a:pt x="2623700" y="46667"/>
                    <a:pt x="2623662" y="56663"/>
                  </a:cubicBezTo>
                  <a:lnTo>
                    <a:pt x="2623662" y="165977"/>
                  </a:lnTo>
                  <a:lnTo>
                    <a:pt x="2751735" y="165977"/>
                  </a:lnTo>
                  <a:lnTo>
                    <a:pt x="2751735" y="56663"/>
                  </a:lnTo>
                  <a:cubicBezTo>
                    <a:pt x="2751706" y="47067"/>
                    <a:pt x="2749476" y="39158"/>
                    <a:pt x="2745045" y="32936"/>
                  </a:cubicBezTo>
                  <a:cubicBezTo>
                    <a:pt x="2740614" y="26713"/>
                    <a:pt x="2734153" y="23492"/>
                    <a:pt x="2725662" y="23273"/>
                  </a:cubicBezTo>
                  <a:lnTo>
                    <a:pt x="2706451" y="23273"/>
                  </a:lnTo>
                  <a:lnTo>
                    <a:pt x="2706451" y="8243"/>
                  </a:lnTo>
                  <a:lnTo>
                    <a:pt x="2841746" y="8243"/>
                  </a:lnTo>
                  <a:lnTo>
                    <a:pt x="2841746" y="23273"/>
                  </a:lnTo>
                  <a:lnTo>
                    <a:pt x="2820257" y="23273"/>
                  </a:lnTo>
                  <a:cubicBezTo>
                    <a:pt x="2810866" y="23635"/>
                    <a:pt x="2804503" y="27142"/>
                    <a:pt x="2801169" y="33793"/>
                  </a:cubicBezTo>
                  <a:cubicBezTo>
                    <a:pt x="2797836" y="40444"/>
                    <a:pt x="2796274" y="48068"/>
                    <a:pt x="2796483" y="56663"/>
                  </a:cubicBezTo>
                  <a:lnTo>
                    <a:pt x="2796483" y="293979"/>
                  </a:lnTo>
                  <a:cubicBezTo>
                    <a:pt x="2796188" y="301574"/>
                    <a:pt x="2797579" y="308911"/>
                    <a:pt x="2800655" y="315991"/>
                  </a:cubicBezTo>
                  <a:cubicBezTo>
                    <a:pt x="2803732" y="323071"/>
                    <a:pt x="2810266" y="326863"/>
                    <a:pt x="2820257" y="327368"/>
                  </a:cubicBezTo>
                  <a:lnTo>
                    <a:pt x="2841746" y="327368"/>
                  </a:lnTo>
                  <a:lnTo>
                    <a:pt x="2841746" y="341942"/>
                  </a:lnTo>
                  <a:lnTo>
                    <a:pt x="2706451" y="341942"/>
                  </a:lnTo>
                  <a:lnTo>
                    <a:pt x="2706451" y="327368"/>
                  </a:lnTo>
                  <a:lnTo>
                    <a:pt x="2725662" y="327368"/>
                  </a:lnTo>
                  <a:cubicBezTo>
                    <a:pt x="2734153" y="327149"/>
                    <a:pt x="2740614" y="323928"/>
                    <a:pt x="2745045" y="317706"/>
                  </a:cubicBezTo>
                  <a:cubicBezTo>
                    <a:pt x="2749476" y="311484"/>
                    <a:pt x="2751706" y="303575"/>
                    <a:pt x="2751735" y="293979"/>
                  </a:cubicBezTo>
                  <a:lnTo>
                    <a:pt x="2751735" y="180550"/>
                  </a:lnTo>
                  <a:lnTo>
                    <a:pt x="2623662" y="180550"/>
                  </a:lnTo>
                  <a:lnTo>
                    <a:pt x="2623662" y="293979"/>
                  </a:lnTo>
                  <a:cubicBezTo>
                    <a:pt x="2623643" y="303175"/>
                    <a:pt x="2625739" y="310969"/>
                    <a:pt x="2629951" y="317363"/>
                  </a:cubicBezTo>
                  <a:cubicBezTo>
                    <a:pt x="2634163" y="323757"/>
                    <a:pt x="2640604" y="327092"/>
                    <a:pt x="2649276" y="327368"/>
                  </a:cubicBezTo>
                  <a:lnTo>
                    <a:pt x="2668944" y="327368"/>
                  </a:lnTo>
                  <a:lnTo>
                    <a:pt x="2668944" y="341942"/>
                  </a:lnTo>
                  <a:lnTo>
                    <a:pt x="2533650" y="341942"/>
                  </a:lnTo>
                  <a:lnTo>
                    <a:pt x="2533650" y="327368"/>
                  </a:lnTo>
                  <a:lnTo>
                    <a:pt x="2555139" y="327368"/>
                  </a:lnTo>
                  <a:cubicBezTo>
                    <a:pt x="2564330" y="327006"/>
                    <a:pt x="2570636" y="323500"/>
                    <a:pt x="2574055" y="316849"/>
                  </a:cubicBezTo>
                  <a:cubicBezTo>
                    <a:pt x="2577475" y="310197"/>
                    <a:pt x="2579094" y="302574"/>
                    <a:pt x="2578913" y="293979"/>
                  </a:cubicBezTo>
                  <a:lnTo>
                    <a:pt x="2578913" y="56663"/>
                  </a:lnTo>
                  <a:cubicBezTo>
                    <a:pt x="2579180" y="49268"/>
                    <a:pt x="2577732" y="41988"/>
                    <a:pt x="2574570" y="34822"/>
                  </a:cubicBezTo>
                  <a:cubicBezTo>
                    <a:pt x="2571408" y="27656"/>
                    <a:pt x="2564931" y="23807"/>
                    <a:pt x="2555139" y="23273"/>
                  </a:cubicBezTo>
                  <a:lnTo>
                    <a:pt x="2533650" y="23273"/>
                  </a:lnTo>
                  <a:close/>
                  <a:moveTo>
                    <a:pt x="1029081" y="8243"/>
                  </a:moveTo>
                  <a:lnTo>
                    <a:pt x="1104923" y="8243"/>
                  </a:lnTo>
                  <a:lnTo>
                    <a:pt x="1294257" y="262891"/>
                  </a:lnTo>
                  <a:lnTo>
                    <a:pt x="1294257" y="56656"/>
                  </a:lnTo>
                  <a:cubicBezTo>
                    <a:pt x="1294048" y="46863"/>
                    <a:pt x="1291037" y="38898"/>
                    <a:pt x="1285225" y="32763"/>
                  </a:cubicBezTo>
                  <a:cubicBezTo>
                    <a:pt x="1279412" y="26627"/>
                    <a:pt x="1272057" y="23464"/>
                    <a:pt x="1263158" y="23273"/>
                  </a:cubicBezTo>
                  <a:lnTo>
                    <a:pt x="1247609" y="23273"/>
                  </a:lnTo>
                  <a:lnTo>
                    <a:pt x="1247609" y="8243"/>
                  </a:lnTo>
                  <a:lnTo>
                    <a:pt x="1355008" y="8243"/>
                  </a:lnTo>
                  <a:lnTo>
                    <a:pt x="1355008" y="23273"/>
                  </a:lnTo>
                  <a:lnTo>
                    <a:pt x="1340377" y="23273"/>
                  </a:lnTo>
                  <a:cubicBezTo>
                    <a:pt x="1331462" y="23378"/>
                    <a:pt x="1324033" y="26370"/>
                    <a:pt x="1318089" y="32248"/>
                  </a:cubicBezTo>
                  <a:cubicBezTo>
                    <a:pt x="1312145" y="38127"/>
                    <a:pt x="1309059" y="46263"/>
                    <a:pt x="1308831" y="56656"/>
                  </a:cubicBezTo>
                  <a:lnTo>
                    <a:pt x="1308831" y="341942"/>
                  </a:lnTo>
                  <a:lnTo>
                    <a:pt x="1294257" y="341942"/>
                  </a:lnTo>
                  <a:lnTo>
                    <a:pt x="1090289" y="61229"/>
                  </a:lnTo>
                  <a:lnTo>
                    <a:pt x="1090289" y="293987"/>
                  </a:lnTo>
                  <a:cubicBezTo>
                    <a:pt x="1090346" y="302980"/>
                    <a:pt x="1093090" y="310716"/>
                    <a:pt x="1098521" y="317194"/>
                  </a:cubicBezTo>
                  <a:cubicBezTo>
                    <a:pt x="1103952" y="323672"/>
                    <a:pt x="1111726" y="327063"/>
                    <a:pt x="1121845" y="327368"/>
                  </a:cubicBezTo>
                  <a:lnTo>
                    <a:pt x="1136479" y="327368"/>
                  </a:lnTo>
                  <a:lnTo>
                    <a:pt x="1136479" y="341942"/>
                  </a:lnTo>
                  <a:lnTo>
                    <a:pt x="1029081" y="341942"/>
                  </a:lnTo>
                  <a:lnTo>
                    <a:pt x="1029081" y="327368"/>
                  </a:lnTo>
                  <a:lnTo>
                    <a:pt x="1043712" y="327368"/>
                  </a:lnTo>
                  <a:cubicBezTo>
                    <a:pt x="1052827" y="327235"/>
                    <a:pt x="1060314" y="324186"/>
                    <a:pt x="1066172" y="318223"/>
                  </a:cubicBezTo>
                  <a:cubicBezTo>
                    <a:pt x="1072030" y="312259"/>
                    <a:pt x="1075059" y="304180"/>
                    <a:pt x="1075259" y="293987"/>
                  </a:cubicBezTo>
                  <a:lnTo>
                    <a:pt x="1075259" y="56656"/>
                  </a:lnTo>
                  <a:cubicBezTo>
                    <a:pt x="1075343" y="53365"/>
                    <a:pt x="1074463" y="49125"/>
                    <a:pt x="1072617" y="43937"/>
                  </a:cubicBezTo>
                  <a:cubicBezTo>
                    <a:pt x="1070771" y="38748"/>
                    <a:pt x="1067452" y="34068"/>
                    <a:pt x="1062660" y="29896"/>
                  </a:cubicBezTo>
                  <a:cubicBezTo>
                    <a:pt x="1057868" y="25723"/>
                    <a:pt x="1051095" y="23516"/>
                    <a:pt x="1042340" y="23273"/>
                  </a:cubicBezTo>
                  <a:lnTo>
                    <a:pt x="1029081" y="23273"/>
                  </a:lnTo>
                  <a:close/>
                  <a:moveTo>
                    <a:pt x="529286" y="8243"/>
                  </a:moveTo>
                  <a:lnTo>
                    <a:pt x="773373" y="8243"/>
                  </a:lnTo>
                  <a:lnTo>
                    <a:pt x="803091" y="84106"/>
                  </a:lnTo>
                  <a:lnTo>
                    <a:pt x="790290" y="90967"/>
                  </a:lnTo>
                  <a:cubicBezTo>
                    <a:pt x="786594" y="84430"/>
                    <a:pt x="782555" y="78179"/>
                    <a:pt x="778174" y="72214"/>
                  </a:cubicBezTo>
                  <a:cubicBezTo>
                    <a:pt x="773792" y="66248"/>
                    <a:pt x="767925" y="59998"/>
                    <a:pt x="760572" y="53461"/>
                  </a:cubicBezTo>
                  <a:cubicBezTo>
                    <a:pt x="747182" y="42197"/>
                    <a:pt x="733741" y="34308"/>
                    <a:pt x="720248" y="29791"/>
                  </a:cubicBezTo>
                  <a:cubicBezTo>
                    <a:pt x="706755" y="25274"/>
                    <a:pt x="693996" y="23102"/>
                    <a:pt x="681971" y="23273"/>
                  </a:cubicBezTo>
                  <a:lnTo>
                    <a:pt x="648118" y="23273"/>
                  </a:lnTo>
                  <a:cubicBezTo>
                    <a:pt x="639912" y="23368"/>
                    <a:pt x="633107" y="25922"/>
                    <a:pt x="627703" y="30934"/>
                  </a:cubicBezTo>
                  <a:cubicBezTo>
                    <a:pt x="622299" y="35947"/>
                    <a:pt x="619497" y="42845"/>
                    <a:pt x="619297" y="51631"/>
                  </a:cubicBezTo>
                  <a:lnTo>
                    <a:pt x="619297" y="162319"/>
                  </a:lnTo>
                  <a:lnTo>
                    <a:pt x="663672" y="162319"/>
                  </a:lnTo>
                  <a:cubicBezTo>
                    <a:pt x="671067" y="162299"/>
                    <a:pt x="678641" y="160459"/>
                    <a:pt x="686393" y="156797"/>
                  </a:cubicBezTo>
                  <a:cubicBezTo>
                    <a:pt x="694145" y="153135"/>
                    <a:pt x="700702" y="147770"/>
                    <a:pt x="706065" y="140703"/>
                  </a:cubicBezTo>
                  <a:cubicBezTo>
                    <a:pt x="711427" y="133636"/>
                    <a:pt x="714223" y="124985"/>
                    <a:pt x="714452" y="114751"/>
                  </a:cubicBezTo>
                  <a:lnTo>
                    <a:pt x="714452" y="105146"/>
                  </a:lnTo>
                  <a:lnTo>
                    <a:pt x="729482" y="105146"/>
                  </a:lnTo>
                  <a:lnTo>
                    <a:pt x="729482" y="234521"/>
                  </a:lnTo>
                  <a:lnTo>
                    <a:pt x="714452" y="234521"/>
                  </a:lnTo>
                  <a:lnTo>
                    <a:pt x="714452" y="221715"/>
                  </a:lnTo>
                  <a:cubicBezTo>
                    <a:pt x="714137" y="210042"/>
                    <a:pt x="709848" y="199770"/>
                    <a:pt x="701585" y="190899"/>
                  </a:cubicBezTo>
                  <a:cubicBezTo>
                    <a:pt x="693322" y="182028"/>
                    <a:pt x="682971" y="177359"/>
                    <a:pt x="670534" y="176892"/>
                  </a:cubicBezTo>
                  <a:lnTo>
                    <a:pt x="619297" y="176892"/>
                  </a:lnTo>
                  <a:lnTo>
                    <a:pt x="619297" y="300841"/>
                  </a:lnTo>
                  <a:cubicBezTo>
                    <a:pt x="619383" y="307349"/>
                    <a:pt x="621956" y="313314"/>
                    <a:pt x="627017" y="318735"/>
                  </a:cubicBezTo>
                  <a:cubicBezTo>
                    <a:pt x="632078" y="324157"/>
                    <a:pt x="639111" y="327035"/>
                    <a:pt x="648118" y="327368"/>
                  </a:cubicBezTo>
                  <a:lnTo>
                    <a:pt x="686545" y="327368"/>
                  </a:lnTo>
                  <a:cubicBezTo>
                    <a:pt x="694997" y="327397"/>
                    <a:pt x="704955" y="325510"/>
                    <a:pt x="716420" y="321708"/>
                  </a:cubicBezTo>
                  <a:cubicBezTo>
                    <a:pt x="727886" y="317906"/>
                    <a:pt x="739555" y="312018"/>
                    <a:pt x="751428" y="304042"/>
                  </a:cubicBezTo>
                  <a:cubicBezTo>
                    <a:pt x="763696" y="295486"/>
                    <a:pt x="773678" y="286529"/>
                    <a:pt x="781374" y="277171"/>
                  </a:cubicBezTo>
                  <a:cubicBezTo>
                    <a:pt x="789070" y="267814"/>
                    <a:pt x="794938" y="260001"/>
                    <a:pt x="798976" y="253731"/>
                  </a:cubicBezTo>
                  <a:lnTo>
                    <a:pt x="811778" y="261049"/>
                  </a:lnTo>
                  <a:lnTo>
                    <a:pt x="780688" y="341942"/>
                  </a:lnTo>
                  <a:lnTo>
                    <a:pt x="528828" y="341942"/>
                  </a:lnTo>
                  <a:lnTo>
                    <a:pt x="528828" y="327368"/>
                  </a:lnTo>
                  <a:lnTo>
                    <a:pt x="546659" y="327368"/>
                  </a:lnTo>
                  <a:cubicBezTo>
                    <a:pt x="557022" y="327540"/>
                    <a:pt x="564300" y="324338"/>
                    <a:pt x="568491" y="317763"/>
                  </a:cubicBezTo>
                  <a:cubicBezTo>
                    <a:pt x="572682" y="311189"/>
                    <a:pt x="574701" y="300212"/>
                    <a:pt x="574548" y="284832"/>
                  </a:cubicBezTo>
                  <a:lnTo>
                    <a:pt x="574548" y="56205"/>
                  </a:lnTo>
                  <a:cubicBezTo>
                    <a:pt x="574444" y="46028"/>
                    <a:pt x="571681" y="38024"/>
                    <a:pt x="566262" y="32192"/>
                  </a:cubicBezTo>
                  <a:cubicBezTo>
                    <a:pt x="560842" y="26361"/>
                    <a:pt x="553394" y="23388"/>
                    <a:pt x="543916" y="23273"/>
                  </a:cubicBezTo>
                  <a:lnTo>
                    <a:pt x="529286" y="23273"/>
                  </a:lnTo>
                  <a:close/>
                  <a:moveTo>
                    <a:pt x="0" y="8243"/>
                  </a:moveTo>
                  <a:lnTo>
                    <a:pt x="135295" y="8243"/>
                  </a:lnTo>
                  <a:lnTo>
                    <a:pt x="135295" y="23273"/>
                  </a:lnTo>
                  <a:lnTo>
                    <a:pt x="115626" y="23273"/>
                  </a:lnTo>
                  <a:cubicBezTo>
                    <a:pt x="107355" y="23435"/>
                    <a:pt x="101028" y="26542"/>
                    <a:pt x="96644" y="32593"/>
                  </a:cubicBezTo>
                  <a:cubicBezTo>
                    <a:pt x="92261" y="38644"/>
                    <a:pt x="90050" y="46667"/>
                    <a:pt x="90012" y="56663"/>
                  </a:cubicBezTo>
                  <a:lnTo>
                    <a:pt x="90012" y="165977"/>
                  </a:lnTo>
                  <a:lnTo>
                    <a:pt x="218085" y="165977"/>
                  </a:lnTo>
                  <a:lnTo>
                    <a:pt x="218085" y="56663"/>
                  </a:lnTo>
                  <a:cubicBezTo>
                    <a:pt x="218056" y="47067"/>
                    <a:pt x="215826" y="39158"/>
                    <a:pt x="211395" y="32936"/>
                  </a:cubicBezTo>
                  <a:cubicBezTo>
                    <a:pt x="206964" y="26713"/>
                    <a:pt x="200503" y="23492"/>
                    <a:pt x="192012" y="23273"/>
                  </a:cubicBezTo>
                  <a:lnTo>
                    <a:pt x="172802" y="23273"/>
                  </a:lnTo>
                  <a:lnTo>
                    <a:pt x="172802" y="8243"/>
                  </a:lnTo>
                  <a:lnTo>
                    <a:pt x="308096" y="8243"/>
                  </a:lnTo>
                  <a:lnTo>
                    <a:pt x="308096" y="23273"/>
                  </a:lnTo>
                  <a:lnTo>
                    <a:pt x="286608" y="23273"/>
                  </a:lnTo>
                  <a:cubicBezTo>
                    <a:pt x="277216" y="23635"/>
                    <a:pt x="270853" y="27142"/>
                    <a:pt x="267520" y="33793"/>
                  </a:cubicBezTo>
                  <a:cubicBezTo>
                    <a:pt x="264186" y="40444"/>
                    <a:pt x="262624" y="48068"/>
                    <a:pt x="262833" y="56663"/>
                  </a:cubicBezTo>
                  <a:lnTo>
                    <a:pt x="262833" y="293979"/>
                  </a:lnTo>
                  <a:cubicBezTo>
                    <a:pt x="262538" y="301574"/>
                    <a:pt x="263929" y="308911"/>
                    <a:pt x="267005" y="315991"/>
                  </a:cubicBezTo>
                  <a:cubicBezTo>
                    <a:pt x="270082" y="323071"/>
                    <a:pt x="276616" y="326863"/>
                    <a:pt x="286608" y="327368"/>
                  </a:cubicBezTo>
                  <a:lnTo>
                    <a:pt x="308096" y="327368"/>
                  </a:lnTo>
                  <a:lnTo>
                    <a:pt x="308096" y="341942"/>
                  </a:lnTo>
                  <a:lnTo>
                    <a:pt x="172802" y="341942"/>
                  </a:lnTo>
                  <a:lnTo>
                    <a:pt x="172802" y="327368"/>
                  </a:lnTo>
                  <a:lnTo>
                    <a:pt x="192012" y="327368"/>
                  </a:lnTo>
                  <a:cubicBezTo>
                    <a:pt x="200503" y="327149"/>
                    <a:pt x="206964" y="323928"/>
                    <a:pt x="211395" y="317706"/>
                  </a:cubicBezTo>
                  <a:cubicBezTo>
                    <a:pt x="215826" y="311484"/>
                    <a:pt x="218056" y="303575"/>
                    <a:pt x="218085" y="293979"/>
                  </a:cubicBezTo>
                  <a:lnTo>
                    <a:pt x="218085" y="180550"/>
                  </a:lnTo>
                  <a:lnTo>
                    <a:pt x="90012" y="180550"/>
                  </a:lnTo>
                  <a:lnTo>
                    <a:pt x="90012" y="293979"/>
                  </a:lnTo>
                  <a:cubicBezTo>
                    <a:pt x="89993" y="303175"/>
                    <a:pt x="92089" y="310969"/>
                    <a:pt x="96301" y="317363"/>
                  </a:cubicBezTo>
                  <a:cubicBezTo>
                    <a:pt x="100513" y="323757"/>
                    <a:pt x="106955" y="327092"/>
                    <a:pt x="115626" y="327368"/>
                  </a:cubicBezTo>
                  <a:lnTo>
                    <a:pt x="135295" y="327368"/>
                  </a:lnTo>
                  <a:lnTo>
                    <a:pt x="135295" y="341942"/>
                  </a:lnTo>
                  <a:lnTo>
                    <a:pt x="0" y="341942"/>
                  </a:lnTo>
                  <a:lnTo>
                    <a:pt x="0" y="327368"/>
                  </a:lnTo>
                  <a:lnTo>
                    <a:pt x="21489" y="327368"/>
                  </a:lnTo>
                  <a:cubicBezTo>
                    <a:pt x="30680" y="327006"/>
                    <a:pt x="36986" y="323500"/>
                    <a:pt x="40406" y="316849"/>
                  </a:cubicBezTo>
                  <a:cubicBezTo>
                    <a:pt x="43825" y="310197"/>
                    <a:pt x="45444" y="302574"/>
                    <a:pt x="45263" y="293979"/>
                  </a:cubicBezTo>
                  <a:lnTo>
                    <a:pt x="45263" y="56663"/>
                  </a:lnTo>
                  <a:cubicBezTo>
                    <a:pt x="45530" y="49268"/>
                    <a:pt x="44082" y="41988"/>
                    <a:pt x="40920" y="34822"/>
                  </a:cubicBezTo>
                  <a:cubicBezTo>
                    <a:pt x="37758" y="27656"/>
                    <a:pt x="31281" y="23807"/>
                    <a:pt x="21489" y="23273"/>
                  </a:cubicBezTo>
                  <a:lnTo>
                    <a:pt x="0" y="23273"/>
                  </a:lnTo>
                  <a:close/>
                  <a:moveTo>
                    <a:pt x="2181116" y="13"/>
                  </a:moveTo>
                  <a:cubicBezTo>
                    <a:pt x="2186680" y="-63"/>
                    <a:pt x="2192131" y="203"/>
                    <a:pt x="2197467" y="813"/>
                  </a:cubicBezTo>
                  <a:cubicBezTo>
                    <a:pt x="2202803" y="1422"/>
                    <a:pt x="2211684" y="2832"/>
                    <a:pt x="2224109" y="5042"/>
                  </a:cubicBezTo>
                  <a:cubicBezTo>
                    <a:pt x="2226720" y="5538"/>
                    <a:pt x="2229616" y="6033"/>
                    <a:pt x="2232799" y="6528"/>
                  </a:cubicBezTo>
                  <a:cubicBezTo>
                    <a:pt x="2235981" y="7023"/>
                    <a:pt x="2238878" y="7290"/>
                    <a:pt x="2241489" y="7328"/>
                  </a:cubicBezTo>
                  <a:cubicBezTo>
                    <a:pt x="2246530" y="7281"/>
                    <a:pt x="2251542" y="6576"/>
                    <a:pt x="2256524" y="5214"/>
                  </a:cubicBezTo>
                  <a:cubicBezTo>
                    <a:pt x="2261507" y="3852"/>
                    <a:pt x="2266402" y="2118"/>
                    <a:pt x="2271210" y="13"/>
                  </a:cubicBezTo>
                  <a:lnTo>
                    <a:pt x="2296774" y="81806"/>
                  </a:lnTo>
                  <a:lnTo>
                    <a:pt x="2283079" y="86378"/>
                  </a:lnTo>
                  <a:cubicBezTo>
                    <a:pt x="2276545" y="73267"/>
                    <a:pt x="2269516" y="61383"/>
                    <a:pt x="2261994" y="50728"/>
                  </a:cubicBezTo>
                  <a:cubicBezTo>
                    <a:pt x="2254471" y="40072"/>
                    <a:pt x="2244559" y="31576"/>
                    <a:pt x="2232256" y="25239"/>
                  </a:cubicBezTo>
                  <a:cubicBezTo>
                    <a:pt x="2219953" y="18902"/>
                    <a:pt x="2203363" y="15656"/>
                    <a:pt x="2182488" y="15501"/>
                  </a:cubicBezTo>
                  <a:cubicBezTo>
                    <a:pt x="2165438" y="15811"/>
                    <a:pt x="2152326" y="19153"/>
                    <a:pt x="2143153" y="25527"/>
                  </a:cubicBezTo>
                  <a:cubicBezTo>
                    <a:pt x="2133981" y="31900"/>
                    <a:pt x="2127679" y="39442"/>
                    <a:pt x="2124249" y="48153"/>
                  </a:cubicBezTo>
                  <a:cubicBezTo>
                    <a:pt x="2120818" y="56864"/>
                    <a:pt x="2119192" y="64880"/>
                    <a:pt x="2119370" y="72203"/>
                  </a:cubicBezTo>
                  <a:cubicBezTo>
                    <a:pt x="2119008" y="88741"/>
                    <a:pt x="2125221" y="102421"/>
                    <a:pt x="2138008" y="113244"/>
                  </a:cubicBezTo>
                  <a:cubicBezTo>
                    <a:pt x="2150796" y="124066"/>
                    <a:pt x="2172330" y="135689"/>
                    <a:pt x="2202612" y="148112"/>
                  </a:cubicBezTo>
                  <a:cubicBezTo>
                    <a:pt x="2225449" y="157596"/>
                    <a:pt x="2244302" y="166776"/>
                    <a:pt x="2259169" y="175650"/>
                  </a:cubicBezTo>
                  <a:cubicBezTo>
                    <a:pt x="2274037" y="184525"/>
                    <a:pt x="2285094" y="194721"/>
                    <a:pt x="2292340" y="206238"/>
                  </a:cubicBezTo>
                  <a:cubicBezTo>
                    <a:pt x="2299585" y="217754"/>
                    <a:pt x="2303194" y="232218"/>
                    <a:pt x="2303164" y="249629"/>
                  </a:cubicBezTo>
                  <a:cubicBezTo>
                    <a:pt x="2303010" y="268151"/>
                    <a:pt x="2298550" y="285009"/>
                    <a:pt x="2289783" y="300202"/>
                  </a:cubicBezTo>
                  <a:cubicBezTo>
                    <a:pt x="2281017" y="315396"/>
                    <a:pt x="2268871" y="327541"/>
                    <a:pt x="2253346" y="336638"/>
                  </a:cubicBezTo>
                  <a:cubicBezTo>
                    <a:pt x="2237820" y="345734"/>
                    <a:pt x="2219842" y="350398"/>
                    <a:pt x="2199410" y="350628"/>
                  </a:cubicBezTo>
                  <a:cubicBezTo>
                    <a:pt x="2192274" y="350590"/>
                    <a:pt x="2184937" y="349869"/>
                    <a:pt x="2177399" y="348464"/>
                  </a:cubicBezTo>
                  <a:cubicBezTo>
                    <a:pt x="2169862" y="347060"/>
                    <a:pt x="2162411" y="345200"/>
                    <a:pt x="2155045" y="342884"/>
                  </a:cubicBezTo>
                  <a:cubicBezTo>
                    <a:pt x="2147384" y="340663"/>
                    <a:pt x="2142239" y="339182"/>
                    <a:pt x="2139609" y="338442"/>
                  </a:cubicBezTo>
                  <a:cubicBezTo>
                    <a:pt x="2136979" y="337702"/>
                    <a:pt x="2134807" y="337360"/>
                    <a:pt x="2133091" y="337417"/>
                  </a:cubicBezTo>
                  <a:cubicBezTo>
                    <a:pt x="2130061" y="337370"/>
                    <a:pt x="2124578" y="338261"/>
                    <a:pt x="2116642" y="340093"/>
                  </a:cubicBezTo>
                  <a:cubicBezTo>
                    <a:pt x="2108706" y="341924"/>
                    <a:pt x="2100032" y="344979"/>
                    <a:pt x="2090619" y="349257"/>
                  </a:cubicBezTo>
                  <a:lnTo>
                    <a:pt x="2063649" y="256945"/>
                  </a:lnTo>
                  <a:lnTo>
                    <a:pt x="2076450" y="253287"/>
                  </a:lnTo>
                  <a:cubicBezTo>
                    <a:pt x="2096582" y="284487"/>
                    <a:pt x="2117753" y="305998"/>
                    <a:pt x="2139965" y="317821"/>
                  </a:cubicBezTo>
                  <a:cubicBezTo>
                    <a:pt x="2162176" y="329644"/>
                    <a:pt x="2181077" y="335265"/>
                    <a:pt x="2196666" y="334684"/>
                  </a:cubicBezTo>
                  <a:cubicBezTo>
                    <a:pt x="2205018" y="334813"/>
                    <a:pt x="2214589" y="332775"/>
                    <a:pt x="2225380" y="328569"/>
                  </a:cubicBezTo>
                  <a:cubicBezTo>
                    <a:pt x="2236170" y="324364"/>
                    <a:pt x="2245640" y="317211"/>
                    <a:pt x="2253788" y="307111"/>
                  </a:cubicBezTo>
                  <a:cubicBezTo>
                    <a:pt x="2261936" y="297011"/>
                    <a:pt x="2266222" y="283185"/>
                    <a:pt x="2266646" y="265634"/>
                  </a:cubicBezTo>
                  <a:cubicBezTo>
                    <a:pt x="2267379" y="250086"/>
                    <a:pt x="2262024" y="237282"/>
                    <a:pt x="2250580" y="227222"/>
                  </a:cubicBezTo>
                  <a:cubicBezTo>
                    <a:pt x="2239136" y="217162"/>
                    <a:pt x="2217201" y="205730"/>
                    <a:pt x="2184775" y="192926"/>
                  </a:cubicBezTo>
                  <a:cubicBezTo>
                    <a:pt x="2165148" y="185423"/>
                    <a:pt x="2148101" y="177615"/>
                    <a:pt x="2133634" y="169502"/>
                  </a:cubicBezTo>
                  <a:cubicBezTo>
                    <a:pt x="2119167" y="161390"/>
                    <a:pt x="2107953" y="151347"/>
                    <a:pt x="2099991" y="139373"/>
                  </a:cubicBezTo>
                  <a:cubicBezTo>
                    <a:pt x="2092030" y="127398"/>
                    <a:pt x="2087993" y="111868"/>
                    <a:pt x="2087880" y="92780"/>
                  </a:cubicBezTo>
                  <a:cubicBezTo>
                    <a:pt x="2087820" y="77671"/>
                    <a:pt x="2091034" y="63083"/>
                    <a:pt x="2097520" y="49016"/>
                  </a:cubicBezTo>
                  <a:cubicBezTo>
                    <a:pt x="2104006" y="34948"/>
                    <a:pt x="2114126" y="23346"/>
                    <a:pt x="2127878" y="14207"/>
                  </a:cubicBezTo>
                  <a:cubicBezTo>
                    <a:pt x="2141631" y="5068"/>
                    <a:pt x="2159377" y="337"/>
                    <a:pt x="2181116" y="13"/>
                  </a:cubicBezTo>
                  <a:close/>
                  <a:moveTo>
                    <a:pt x="1709218" y="13"/>
                  </a:moveTo>
                  <a:cubicBezTo>
                    <a:pt x="1717041" y="79"/>
                    <a:pt x="1724264" y="744"/>
                    <a:pt x="1730886" y="2009"/>
                  </a:cubicBezTo>
                  <a:cubicBezTo>
                    <a:pt x="1737508" y="3274"/>
                    <a:pt x="1743244" y="4742"/>
                    <a:pt x="1748094" y="6414"/>
                  </a:cubicBezTo>
                  <a:cubicBezTo>
                    <a:pt x="1753773" y="8386"/>
                    <a:pt x="1757737" y="9586"/>
                    <a:pt x="1759986" y="10014"/>
                  </a:cubicBezTo>
                  <a:cubicBezTo>
                    <a:pt x="1762234" y="10443"/>
                    <a:pt x="1764369" y="10614"/>
                    <a:pt x="1766389" y="10529"/>
                  </a:cubicBezTo>
                  <a:cubicBezTo>
                    <a:pt x="1775871" y="10348"/>
                    <a:pt x="1783524" y="9109"/>
                    <a:pt x="1789348" y="6814"/>
                  </a:cubicBezTo>
                  <a:cubicBezTo>
                    <a:pt x="1795171" y="4518"/>
                    <a:pt x="1799852" y="2251"/>
                    <a:pt x="1803391" y="13"/>
                  </a:cubicBezTo>
                  <a:lnTo>
                    <a:pt x="1832629" y="86846"/>
                  </a:lnTo>
                  <a:lnTo>
                    <a:pt x="1818459" y="92334"/>
                  </a:lnTo>
                  <a:cubicBezTo>
                    <a:pt x="1807253" y="65522"/>
                    <a:pt x="1792442" y="45971"/>
                    <a:pt x="1774028" y="33680"/>
                  </a:cubicBezTo>
                  <a:cubicBezTo>
                    <a:pt x="1755614" y="21389"/>
                    <a:pt x="1736450" y="15329"/>
                    <a:pt x="1716536" y="15501"/>
                  </a:cubicBezTo>
                  <a:cubicBezTo>
                    <a:pt x="1693328" y="16190"/>
                    <a:pt x="1675141" y="23701"/>
                    <a:pt x="1661973" y="38032"/>
                  </a:cubicBezTo>
                  <a:cubicBezTo>
                    <a:pt x="1648806" y="52363"/>
                    <a:pt x="1639266" y="69378"/>
                    <a:pt x="1633352" y="89076"/>
                  </a:cubicBezTo>
                  <a:cubicBezTo>
                    <a:pt x="1627439" y="108774"/>
                    <a:pt x="1623758" y="127017"/>
                    <a:pt x="1622311" y="143807"/>
                  </a:cubicBezTo>
                  <a:cubicBezTo>
                    <a:pt x="1620864" y="160596"/>
                    <a:pt x="1620256" y="171794"/>
                    <a:pt x="1620489" y="177400"/>
                  </a:cubicBezTo>
                  <a:cubicBezTo>
                    <a:pt x="1620588" y="207401"/>
                    <a:pt x="1624557" y="234197"/>
                    <a:pt x="1632397" y="257790"/>
                  </a:cubicBezTo>
                  <a:cubicBezTo>
                    <a:pt x="1640237" y="281382"/>
                    <a:pt x="1651355" y="300023"/>
                    <a:pt x="1665751" y="313713"/>
                  </a:cubicBezTo>
                  <a:cubicBezTo>
                    <a:pt x="1680147" y="327402"/>
                    <a:pt x="1697228" y="334392"/>
                    <a:pt x="1716993" y="334684"/>
                  </a:cubicBezTo>
                  <a:cubicBezTo>
                    <a:pt x="1730968" y="334325"/>
                    <a:pt x="1742301" y="330417"/>
                    <a:pt x="1750991" y="322960"/>
                  </a:cubicBezTo>
                  <a:cubicBezTo>
                    <a:pt x="1759681" y="315503"/>
                    <a:pt x="1766033" y="306648"/>
                    <a:pt x="1770048" y="296396"/>
                  </a:cubicBezTo>
                  <a:cubicBezTo>
                    <a:pt x="1774063" y="286144"/>
                    <a:pt x="1776045" y="276645"/>
                    <a:pt x="1775994" y="267901"/>
                  </a:cubicBezTo>
                  <a:lnTo>
                    <a:pt x="1775994" y="244115"/>
                  </a:lnTo>
                  <a:cubicBezTo>
                    <a:pt x="1775937" y="235396"/>
                    <a:pt x="1773650" y="228020"/>
                    <a:pt x="1769133" y="221988"/>
                  </a:cubicBezTo>
                  <a:cubicBezTo>
                    <a:pt x="1764617" y="215956"/>
                    <a:pt x="1758214" y="212811"/>
                    <a:pt x="1749924" y="212554"/>
                  </a:cubicBezTo>
                  <a:lnTo>
                    <a:pt x="1725683" y="212554"/>
                  </a:lnTo>
                  <a:lnTo>
                    <a:pt x="1725683" y="197523"/>
                  </a:lnTo>
                  <a:lnTo>
                    <a:pt x="1854575" y="197523"/>
                  </a:lnTo>
                  <a:lnTo>
                    <a:pt x="1854575" y="212554"/>
                  </a:lnTo>
                  <a:lnTo>
                    <a:pt x="1843145" y="212554"/>
                  </a:lnTo>
                  <a:cubicBezTo>
                    <a:pt x="1837611" y="212830"/>
                    <a:pt x="1832563" y="215594"/>
                    <a:pt x="1828000" y="220844"/>
                  </a:cubicBezTo>
                  <a:cubicBezTo>
                    <a:pt x="1823438" y="226095"/>
                    <a:pt x="1821018" y="232175"/>
                    <a:pt x="1820742" y="239083"/>
                  </a:cubicBezTo>
                  <a:lnTo>
                    <a:pt x="1820742" y="331939"/>
                  </a:lnTo>
                  <a:cubicBezTo>
                    <a:pt x="1815986" y="330405"/>
                    <a:pt x="1811572" y="329471"/>
                    <a:pt x="1807500" y="329137"/>
                  </a:cubicBezTo>
                  <a:cubicBezTo>
                    <a:pt x="1803429" y="328804"/>
                    <a:pt x="1800841" y="328670"/>
                    <a:pt x="1799738" y="328737"/>
                  </a:cubicBezTo>
                  <a:cubicBezTo>
                    <a:pt x="1797750" y="328566"/>
                    <a:pt x="1794648" y="328908"/>
                    <a:pt x="1790433" y="329765"/>
                  </a:cubicBezTo>
                  <a:cubicBezTo>
                    <a:pt x="1786218" y="330622"/>
                    <a:pt x="1779118" y="333021"/>
                    <a:pt x="1769133" y="336961"/>
                  </a:cubicBezTo>
                  <a:cubicBezTo>
                    <a:pt x="1753421" y="343111"/>
                    <a:pt x="1740938" y="346984"/>
                    <a:pt x="1731686" y="348578"/>
                  </a:cubicBezTo>
                  <a:cubicBezTo>
                    <a:pt x="1722434" y="350173"/>
                    <a:pt x="1714640" y="350856"/>
                    <a:pt x="1708303" y="350628"/>
                  </a:cubicBezTo>
                  <a:cubicBezTo>
                    <a:pt x="1676935" y="349957"/>
                    <a:pt x="1651009" y="340888"/>
                    <a:pt x="1630524" y="323423"/>
                  </a:cubicBezTo>
                  <a:cubicBezTo>
                    <a:pt x="1610039" y="305958"/>
                    <a:pt x="1594788" y="284125"/>
                    <a:pt x="1584771" y="257926"/>
                  </a:cubicBezTo>
                  <a:cubicBezTo>
                    <a:pt x="1574753" y="231726"/>
                    <a:pt x="1569762" y="205189"/>
                    <a:pt x="1569797" y="178315"/>
                  </a:cubicBezTo>
                  <a:cubicBezTo>
                    <a:pt x="1570154" y="144726"/>
                    <a:pt x="1576749" y="114547"/>
                    <a:pt x="1589579" y="87777"/>
                  </a:cubicBezTo>
                  <a:cubicBezTo>
                    <a:pt x="1602410" y="61007"/>
                    <a:pt x="1619332" y="39776"/>
                    <a:pt x="1640344" y="24084"/>
                  </a:cubicBezTo>
                  <a:cubicBezTo>
                    <a:pt x="1661357" y="8392"/>
                    <a:pt x="1684315" y="368"/>
                    <a:pt x="1709218" y="1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+mn-cs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77F5598-64C1-4916-98E4-67B8BA822A3B}"/>
                </a:ext>
              </a:extLst>
            </p:cNvPr>
            <p:cNvSpPr txBox="1"/>
            <p:nvPr/>
          </p:nvSpPr>
          <p:spPr>
            <a:xfrm rot="16200000">
              <a:off x="4025650" y="-1147478"/>
              <a:ext cx="3282867" cy="341929"/>
            </a:xfrm>
            <a:custGeom>
              <a:avLst/>
              <a:gdLst/>
              <a:ahLst/>
              <a:cxnLst/>
              <a:rect l="l" t="t" r="r" b="b"/>
              <a:pathLst>
                <a:path w="3282867" h="341929">
                  <a:moveTo>
                    <a:pt x="1045711" y="34290"/>
                  </a:moveTo>
                  <a:lnTo>
                    <a:pt x="994962" y="209398"/>
                  </a:lnTo>
                  <a:lnTo>
                    <a:pt x="1104233" y="209398"/>
                  </a:lnTo>
                  <a:close/>
                  <a:moveTo>
                    <a:pt x="124312" y="23260"/>
                  </a:moveTo>
                  <a:cubicBezTo>
                    <a:pt x="117976" y="23279"/>
                    <a:pt x="111211" y="25985"/>
                    <a:pt x="104017" y="31378"/>
                  </a:cubicBezTo>
                  <a:cubicBezTo>
                    <a:pt x="96823" y="36770"/>
                    <a:pt x="92916" y="44735"/>
                    <a:pt x="92297" y="55271"/>
                  </a:cubicBezTo>
                  <a:lnTo>
                    <a:pt x="92297" y="297632"/>
                  </a:lnTo>
                  <a:cubicBezTo>
                    <a:pt x="92268" y="305472"/>
                    <a:pt x="94727" y="312313"/>
                    <a:pt x="99672" y="318152"/>
                  </a:cubicBezTo>
                  <a:cubicBezTo>
                    <a:pt x="104617" y="323992"/>
                    <a:pt x="112221" y="327060"/>
                    <a:pt x="122483" y="327355"/>
                  </a:cubicBezTo>
                  <a:lnTo>
                    <a:pt x="139862" y="327355"/>
                  </a:lnTo>
                  <a:cubicBezTo>
                    <a:pt x="165046" y="326996"/>
                    <a:pt x="185255" y="321599"/>
                    <a:pt x="200491" y="311165"/>
                  </a:cubicBezTo>
                  <a:cubicBezTo>
                    <a:pt x="215727" y="300730"/>
                    <a:pt x="227190" y="287417"/>
                    <a:pt x="234879" y="271224"/>
                  </a:cubicBezTo>
                  <a:cubicBezTo>
                    <a:pt x="242569" y="255031"/>
                    <a:pt x="247685" y="238116"/>
                    <a:pt x="250230" y="220480"/>
                  </a:cubicBezTo>
                  <a:cubicBezTo>
                    <a:pt x="252774" y="202843"/>
                    <a:pt x="253946" y="186643"/>
                    <a:pt x="253746" y="171879"/>
                  </a:cubicBezTo>
                  <a:cubicBezTo>
                    <a:pt x="254090" y="149314"/>
                    <a:pt x="251368" y="126715"/>
                    <a:pt x="245581" y="104082"/>
                  </a:cubicBezTo>
                  <a:cubicBezTo>
                    <a:pt x="239793" y="81449"/>
                    <a:pt x="228873" y="62474"/>
                    <a:pt x="212820" y="47158"/>
                  </a:cubicBezTo>
                  <a:cubicBezTo>
                    <a:pt x="196767" y="31841"/>
                    <a:pt x="173515" y="23876"/>
                    <a:pt x="143064" y="23260"/>
                  </a:cubicBezTo>
                  <a:close/>
                  <a:moveTo>
                    <a:pt x="3000374" y="8230"/>
                  </a:moveTo>
                  <a:lnTo>
                    <a:pt x="3244462" y="8230"/>
                  </a:lnTo>
                  <a:lnTo>
                    <a:pt x="3274180" y="84093"/>
                  </a:lnTo>
                  <a:lnTo>
                    <a:pt x="3261378" y="90954"/>
                  </a:lnTo>
                  <a:cubicBezTo>
                    <a:pt x="3257683" y="84417"/>
                    <a:pt x="3253644" y="78166"/>
                    <a:pt x="3249263" y="72201"/>
                  </a:cubicBezTo>
                  <a:cubicBezTo>
                    <a:pt x="3244881" y="66235"/>
                    <a:pt x="3239014" y="59985"/>
                    <a:pt x="3231660" y="53448"/>
                  </a:cubicBezTo>
                  <a:cubicBezTo>
                    <a:pt x="3218271" y="42184"/>
                    <a:pt x="3204830" y="34295"/>
                    <a:pt x="3191336" y="29778"/>
                  </a:cubicBezTo>
                  <a:cubicBezTo>
                    <a:pt x="3177843" y="25261"/>
                    <a:pt x="3165084" y="23089"/>
                    <a:pt x="3153060" y="23260"/>
                  </a:cubicBezTo>
                  <a:lnTo>
                    <a:pt x="3119206" y="23260"/>
                  </a:lnTo>
                  <a:cubicBezTo>
                    <a:pt x="3111000" y="23355"/>
                    <a:pt x="3104196" y="25909"/>
                    <a:pt x="3098792" y="30921"/>
                  </a:cubicBezTo>
                  <a:cubicBezTo>
                    <a:pt x="3093388" y="35934"/>
                    <a:pt x="3090586" y="42832"/>
                    <a:pt x="3090386" y="51618"/>
                  </a:cubicBezTo>
                  <a:lnTo>
                    <a:pt x="3090386" y="162306"/>
                  </a:lnTo>
                  <a:lnTo>
                    <a:pt x="3134760" y="162306"/>
                  </a:lnTo>
                  <a:cubicBezTo>
                    <a:pt x="3142156" y="162286"/>
                    <a:pt x="3149730" y="160446"/>
                    <a:pt x="3157482" y="156784"/>
                  </a:cubicBezTo>
                  <a:cubicBezTo>
                    <a:pt x="3165233" y="153122"/>
                    <a:pt x="3171790" y="147757"/>
                    <a:pt x="3177153" y="140690"/>
                  </a:cubicBezTo>
                  <a:cubicBezTo>
                    <a:pt x="3182516" y="133623"/>
                    <a:pt x="3185312" y="124972"/>
                    <a:pt x="3185540" y="114738"/>
                  </a:cubicBezTo>
                  <a:lnTo>
                    <a:pt x="3185540" y="105133"/>
                  </a:lnTo>
                  <a:lnTo>
                    <a:pt x="3200571" y="105133"/>
                  </a:lnTo>
                  <a:lnTo>
                    <a:pt x="3200571" y="234508"/>
                  </a:lnTo>
                  <a:lnTo>
                    <a:pt x="3185540" y="234508"/>
                  </a:lnTo>
                  <a:lnTo>
                    <a:pt x="3185540" y="221702"/>
                  </a:lnTo>
                  <a:cubicBezTo>
                    <a:pt x="3185226" y="210029"/>
                    <a:pt x="3180937" y="199757"/>
                    <a:pt x="3172674" y="190886"/>
                  </a:cubicBezTo>
                  <a:cubicBezTo>
                    <a:pt x="3164410" y="182015"/>
                    <a:pt x="3154060" y="177346"/>
                    <a:pt x="3141622" y="176879"/>
                  </a:cubicBezTo>
                  <a:lnTo>
                    <a:pt x="3090386" y="176879"/>
                  </a:lnTo>
                  <a:lnTo>
                    <a:pt x="3090386" y="300828"/>
                  </a:lnTo>
                  <a:cubicBezTo>
                    <a:pt x="3090471" y="307336"/>
                    <a:pt x="3093045" y="313301"/>
                    <a:pt x="3098106" y="318722"/>
                  </a:cubicBezTo>
                  <a:cubicBezTo>
                    <a:pt x="3103166" y="324144"/>
                    <a:pt x="3110200" y="327022"/>
                    <a:pt x="3119206" y="327355"/>
                  </a:cubicBezTo>
                  <a:lnTo>
                    <a:pt x="3157634" y="327355"/>
                  </a:lnTo>
                  <a:cubicBezTo>
                    <a:pt x="3166086" y="327384"/>
                    <a:pt x="3176044" y="325497"/>
                    <a:pt x="3187509" y="321695"/>
                  </a:cubicBezTo>
                  <a:cubicBezTo>
                    <a:pt x="3198974" y="317893"/>
                    <a:pt x="3210644" y="312005"/>
                    <a:pt x="3222516" y="304029"/>
                  </a:cubicBezTo>
                  <a:cubicBezTo>
                    <a:pt x="3234785" y="295473"/>
                    <a:pt x="3244767" y="286516"/>
                    <a:pt x="3252463" y="277158"/>
                  </a:cubicBezTo>
                  <a:cubicBezTo>
                    <a:pt x="3260159" y="267801"/>
                    <a:pt x="3266026" y="259988"/>
                    <a:pt x="3270065" y="253718"/>
                  </a:cubicBezTo>
                  <a:lnTo>
                    <a:pt x="3282867" y="261036"/>
                  </a:lnTo>
                  <a:lnTo>
                    <a:pt x="3251777" y="341929"/>
                  </a:lnTo>
                  <a:lnTo>
                    <a:pt x="2999917" y="341929"/>
                  </a:lnTo>
                  <a:lnTo>
                    <a:pt x="2999917" y="327355"/>
                  </a:lnTo>
                  <a:lnTo>
                    <a:pt x="3017748" y="327355"/>
                  </a:lnTo>
                  <a:cubicBezTo>
                    <a:pt x="3028111" y="327527"/>
                    <a:pt x="3035388" y="324325"/>
                    <a:pt x="3039580" y="317750"/>
                  </a:cubicBezTo>
                  <a:cubicBezTo>
                    <a:pt x="3043770" y="311176"/>
                    <a:pt x="3045790" y="300199"/>
                    <a:pt x="3045637" y="284819"/>
                  </a:cubicBezTo>
                  <a:lnTo>
                    <a:pt x="3045637" y="56192"/>
                  </a:lnTo>
                  <a:cubicBezTo>
                    <a:pt x="3045532" y="46015"/>
                    <a:pt x="3042770" y="38011"/>
                    <a:pt x="3037350" y="32179"/>
                  </a:cubicBezTo>
                  <a:cubicBezTo>
                    <a:pt x="3031931" y="26348"/>
                    <a:pt x="3024482" y="23375"/>
                    <a:pt x="3015005" y="23260"/>
                  </a:cubicBezTo>
                  <a:lnTo>
                    <a:pt x="3000374" y="23260"/>
                  </a:lnTo>
                  <a:close/>
                  <a:moveTo>
                    <a:pt x="2471090" y="8230"/>
                  </a:moveTo>
                  <a:lnTo>
                    <a:pt x="2606383" y="8230"/>
                  </a:lnTo>
                  <a:lnTo>
                    <a:pt x="2606383" y="23260"/>
                  </a:lnTo>
                  <a:lnTo>
                    <a:pt x="2586715" y="23260"/>
                  </a:lnTo>
                  <a:cubicBezTo>
                    <a:pt x="2578444" y="23422"/>
                    <a:pt x="2572116" y="26529"/>
                    <a:pt x="2567733" y="32580"/>
                  </a:cubicBezTo>
                  <a:cubicBezTo>
                    <a:pt x="2563349" y="38631"/>
                    <a:pt x="2561138" y="46654"/>
                    <a:pt x="2561100" y="56650"/>
                  </a:cubicBezTo>
                  <a:lnTo>
                    <a:pt x="2561100" y="165964"/>
                  </a:lnTo>
                  <a:lnTo>
                    <a:pt x="2689174" y="165964"/>
                  </a:lnTo>
                  <a:lnTo>
                    <a:pt x="2689174" y="56650"/>
                  </a:lnTo>
                  <a:cubicBezTo>
                    <a:pt x="2689145" y="47054"/>
                    <a:pt x="2686915" y="39145"/>
                    <a:pt x="2682484" y="32923"/>
                  </a:cubicBezTo>
                  <a:cubicBezTo>
                    <a:pt x="2678053" y="26700"/>
                    <a:pt x="2671592" y="23479"/>
                    <a:pt x="2663101" y="23260"/>
                  </a:cubicBezTo>
                  <a:lnTo>
                    <a:pt x="2643890" y="23260"/>
                  </a:lnTo>
                  <a:lnTo>
                    <a:pt x="2643890" y="8230"/>
                  </a:lnTo>
                  <a:lnTo>
                    <a:pt x="2779185" y="8230"/>
                  </a:lnTo>
                  <a:lnTo>
                    <a:pt x="2779185" y="23260"/>
                  </a:lnTo>
                  <a:lnTo>
                    <a:pt x="2757696" y="23260"/>
                  </a:lnTo>
                  <a:cubicBezTo>
                    <a:pt x="2748305" y="23622"/>
                    <a:pt x="2741942" y="27129"/>
                    <a:pt x="2738608" y="33780"/>
                  </a:cubicBezTo>
                  <a:cubicBezTo>
                    <a:pt x="2735274" y="40431"/>
                    <a:pt x="2733712" y="48055"/>
                    <a:pt x="2733922" y="56650"/>
                  </a:cubicBezTo>
                  <a:lnTo>
                    <a:pt x="2733922" y="293966"/>
                  </a:lnTo>
                  <a:cubicBezTo>
                    <a:pt x="2733627" y="301561"/>
                    <a:pt x="2735018" y="308898"/>
                    <a:pt x="2738094" y="315978"/>
                  </a:cubicBezTo>
                  <a:cubicBezTo>
                    <a:pt x="2741170" y="323058"/>
                    <a:pt x="2747705" y="326850"/>
                    <a:pt x="2757696" y="327355"/>
                  </a:cubicBezTo>
                  <a:lnTo>
                    <a:pt x="2779185" y="327355"/>
                  </a:lnTo>
                  <a:lnTo>
                    <a:pt x="2779185" y="341929"/>
                  </a:lnTo>
                  <a:lnTo>
                    <a:pt x="2643890" y="341929"/>
                  </a:lnTo>
                  <a:lnTo>
                    <a:pt x="2643890" y="327355"/>
                  </a:lnTo>
                  <a:lnTo>
                    <a:pt x="2663101" y="327355"/>
                  </a:lnTo>
                  <a:cubicBezTo>
                    <a:pt x="2671592" y="327136"/>
                    <a:pt x="2678053" y="323915"/>
                    <a:pt x="2682484" y="317693"/>
                  </a:cubicBezTo>
                  <a:cubicBezTo>
                    <a:pt x="2686915" y="311471"/>
                    <a:pt x="2689145" y="303562"/>
                    <a:pt x="2689174" y="293966"/>
                  </a:cubicBezTo>
                  <a:lnTo>
                    <a:pt x="2689174" y="180537"/>
                  </a:lnTo>
                  <a:lnTo>
                    <a:pt x="2561100" y="180537"/>
                  </a:lnTo>
                  <a:lnTo>
                    <a:pt x="2561100" y="293966"/>
                  </a:lnTo>
                  <a:cubicBezTo>
                    <a:pt x="2561081" y="303162"/>
                    <a:pt x="2563178" y="310956"/>
                    <a:pt x="2567390" y="317350"/>
                  </a:cubicBezTo>
                  <a:cubicBezTo>
                    <a:pt x="2571602" y="323744"/>
                    <a:pt x="2578044" y="327079"/>
                    <a:pt x="2586715" y="327355"/>
                  </a:cubicBezTo>
                  <a:lnTo>
                    <a:pt x="2606383" y="327355"/>
                  </a:lnTo>
                  <a:lnTo>
                    <a:pt x="2606383" y="341929"/>
                  </a:lnTo>
                  <a:lnTo>
                    <a:pt x="2471090" y="341929"/>
                  </a:lnTo>
                  <a:lnTo>
                    <a:pt x="2471090" y="327355"/>
                  </a:lnTo>
                  <a:lnTo>
                    <a:pt x="2492578" y="327355"/>
                  </a:lnTo>
                  <a:cubicBezTo>
                    <a:pt x="2501769" y="326993"/>
                    <a:pt x="2508075" y="323487"/>
                    <a:pt x="2511494" y="316836"/>
                  </a:cubicBezTo>
                  <a:cubicBezTo>
                    <a:pt x="2514914" y="310184"/>
                    <a:pt x="2516533" y="302561"/>
                    <a:pt x="2516352" y="293966"/>
                  </a:cubicBezTo>
                  <a:lnTo>
                    <a:pt x="2516352" y="56650"/>
                  </a:lnTo>
                  <a:cubicBezTo>
                    <a:pt x="2516618" y="49255"/>
                    <a:pt x="2515171" y="41975"/>
                    <a:pt x="2512009" y="34809"/>
                  </a:cubicBezTo>
                  <a:cubicBezTo>
                    <a:pt x="2508846" y="27643"/>
                    <a:pt x="2502370" y="23794"/>
                    <a:pt x="2492578" y="23260"/>
                  </a:cubicBezTo>
                  <a:lnTo>
                    <a:pt x="2471090" y="23260"/>
                  </a:lnTo>
                  <a:close/>
                  <a:moveTo>
                    <a:pt x="2033692" y="8230"/>
                  </a:moveTo>
                  <a:lnTo>
                    <a:pt x="2240300" y="8230"/>
                  </a:lnTo>
                  <a:lnTo>
                    <a:pt x="2240300" y="14606"/>
                  </a:lnTo>
                  <a:lnTo>
                    <a:pt x="2051976" y="327355"/>
                  </a:lnTo>
                  <a:lnTo>
                    <a:pt x="2124198" y="327355"/>
                  </a:lnTo>
                  <a:cubicBezTo>
                    <a:pt x="2136310" y="327070"/>
                    <a:pt x="2148309" y="324326"/>
                    <a:pt x="2160194" y="319124"/>
                  </a:cubicBezTo>
                  <a:cubicBezTo>
                    <a:pt x="2172078" y="313923"/>
                    <a:pt x="2182477" y="307978"/>
                    <a:pt x="2191390" y="301290"/>
                  </a:cubicBezTo>
                  <a:cubicBezTo>
                    <a:pt x="2203256" y="292249"/>
                    <a:pt x="2212436" y="283123"/>
                    <a:pt x="2218930" y="273910"/>
                  </a:cubicBezTo>
                  <a:cubicBezTo>
                    <a:pt x="2225425" y="264698"/>
                    <a:pt x="2230720" y="256143"/>
                    <a:pt x="2234814" y="248245"/>
                  </a:cubicBezTo>
                  <a:lnTo>
                    <a:pt x="2248071" y="254190"/>
                  </a:lnTo>
                  <a:lnTo>
                    <a:pt x="2216531" y="341929"/>
                  </a:lnTo>
                  <a:lnTo>
                    <a:pt x="1995754" y="341929"/>
                  </a:lnTo>
                  <a:lnTo>
                    <a:pt x="1995754" y="336008"/>
                  </a:lnTo>
                  <a:lnTo>
                    <a:pt x="2183163" y="23260"/>
                  </a:lnTo>
                  <a:lnTo>
                    <a:pt x="2129225" y="23260"/>
                  </a:lnTo>
                  <a:cubicBezTo>
                    <a:pt x="2105770" y="23726"/>
                    <a:pt x="2086453" y="28231"/>
                    <a:pt x="2071276" y="36776"/>
                  </a:cubicBezTo>
                  <a:cubicBezTo>
                    <a:pt x="2056098" y="45320"/>
                    <a:pt x="2044096" y="55110"/>
                    <a:pt x="2035267" y="66144"/>
                  </a:cubicBezTo>
                  <a:cubicBezTo>
                    <a:pt x="2026438" y="77179"/>
                    <a:pt x="2019819" y="86663"/>
                    <a:pt x="2015409" y="94598"/>
                  </a:cubicBezTo>
                  <a:lnTo>
                    <a:pt x="2002610" y="87281"/>
                  </a:lnTo>
                  <a:close/>
                  <a:moveTo>
                    <a:pt x="1452295" y="8230"/>
                  </a:moveTo>
                  <a:lnTo>
                    <a:pt x="1528138" y="8230"/>
                  </a:lnTo>
                  <a:lnTo>
                    <a:pt x="1717471" y="262878"/>
                  </a:lnTo>
                  <a:lnTo>
                    <a:pt x="1717471" y="56643"/>
                  </a:lnTo>
                  <a:cubicBezTo>
                    <a:pt x="1717262" y="46850"/>
                    <a:pt x="1714250" y="38885"/>
                    <a:pt x="1708438" y="32750"/>
                  </a:cubicBezTo>
                  <a:cubicBezTo>
                    <a:pt x="1702626" y="26614"/>
                    <a:pt x="1695271" y="23451"/>
                    <a:pt x="1686372" y="23260"/>
                  </a:cubicBezTo>
                  <a:lnTo>
                    <a:pt x="1670823" y="23260"/>
                  </a:lnTo>
                  <a:lnTo>
                    <a:pt x="1670823" y="8230"/>
                  </a:lnTo>
                  <a:lnTo>
                    <a:pt x="1778222" y="8230"/>
                  </a:lnTo>
                  <a:lnTo>
                    <a:pt x="1778222" y="23260"/>
                  </a:lnTo>
                  <a:lnTo>
                    <a:pt x="1763591" y="23260"/>
                  </a:lnTo>
                  <a:cubicBezTo>
                    <a:pt x="1754676" y="23365"/>
                    <a:pt x="1747246" y="26357"/>
                    <a:pt x="1741303" y="32235"/>
                  </a:cubicBezTo>
                  <a:cubicBezTo>
                    <a:pt x="1735359" y="38114"/>
                    <a:pt x="1732273" y="46250"/>
                    <a:pt x="1732044" y="56643"/>
                  </a:cubicBezTo>
                  <a:lnTo>
                    <a:pt x="1732044" y="341929"/>
                  </a:lnTo>
                  <a:lnTo>
                    <a:pt x="1717471" y="341929"/>
                  </a:lnTo>
                  <a:lnTo>
                    <a:pt x="1513503" y="61216"/>
                  </a:lnTo>
                  <a:lnTo>
                    <a:pt x="1513503" y="293974"/>
                  </a:lnTo>
                  <a:cubicBezTo>
                    <a:pt x="1513560" y="302967"/>
                    <a:pt x="1516304" y="310703"/>
                    <a:pt x="1521735" y="317181"/>
                  </a:cubicBezTo>
                  <a:cubicBezTo>
                    <a:pt x="1527166" y="323659"/>
                    <a:pt x="1534940" y="327050"/>
                    <a:pt x="1545059" y="327355"/>
                  </a:cubicBezTo>
                  <a:lnTo>
                    <a:pt x="1559693" y="327355"/>
                  </a:lnTo>
                  <a:lnTo>
                    <a:pt x="1559693" y="341929"/>
                  </a:lnTo>
                  <a:lnTo>
                    <a:pt x="1452295" y="341929"/>
                  </a:lnTo>
                  <a:lnTo>
                    <a:pt x="1452295" y="327355"/>
                  </a:lnTo>
                  <a:lnTo>
                    <a:pt x="1466926" y="327355"/>
                  </a:lnTo>
                  <a:cubicBezTo>
                    <a:pt x="1476041" y="327222"/>
                    <a:pt x="1483528" y="324173"/>
                    <a:pt x="1489386" y="318210"/>
                  </a:cubicBezTo>
                  <a:cubicBezTo>
                    <a:pt x="1495244" y="312246"/>
                    <a:pt x="1498273" y="304167"/>
                    <a:pt x="1498473" y="293974"/>
                  </a:cubicBezTo>
                  <a:lnTo>
                    <a:pt x="1498473" y="56643"/>
                  </a:lnTo>
                  <a:cubicBezTo>
                    <a:pt x="1498557" y="53352"/>
                    <a:pt x="1497677" y="49112"/>
                    <a:pt x="1495831" y="43924"/>
                  </a:cubicBezTo>
                  <a:cubicBezTo>
                    <a:pt x="1493985" y="38735"/>
                    <a:pt x="1490666" y="34055"/>
                    <a:pt x="1485874" y="29883"/>
                  </a:cubicBezTo>
                  <a:cubicBezTo>
                    <a:pt x="1481082" y="25710"/>
                    <a:pt x="1474309" y="23503"/>
                    <a:pt x="1465554" y="23260"/>
                  </a:cubicBezTo>
                  <a:lnTo>
                    <a:pt x="1452295" y="23260"/>
                  </a:lnTo>
                  <a:close/>
                  <a:moveTo>
                    <a:pt x="527456" y="8230"/>
                  </a:moveTo>
                  <a:lnTo>
                    <a:pt x="677360" y="8230"/>
                  </a:lnTo>
                  <a:lnTo>
                    <a:pt x="677360" y="23260"/>
                  </a:lnTo>
                  <a:lnTo>
                    <a:pt x="656786" y="23260"/>
                  </a:lnTo>
                  <a:cubicBezTo>
                    <a:pt x="644052" y="23565"/>
                    <a:pt x="635460" y="26957"/>
                    <a:pt x="631012" y="33435"/>
                  </a:cubicBezTo>
                  <a:cubicBezTo>
                    <a:pt x="626564" y="39914"/>
                    <a:pt x="624487" y="47650"/>
                    <a:pt x="624782" y="56643"/>
                  </a:cubicBezTo>
                  <a:lnTo>
                    <a:pt x="624782" y="293974"/>
                  </a:lnTo>
                  <a:cubicBezTo>
                    <a:pt x="625030" y="306968"/>
                    <a:pt x="628192" y="315847"/>
                    <a:pt x="634269" y="320610"/>
                  </a:cubicBezTo>
                  <a:cubicBezTo>
                    <a:pt x="640346" y="325374"/>
                    <a:pt x="647852" y="327622"/>
                    <a:pt x="656786" y="327355"/>
                  </a:cubicBezTo>
                  <a:lnTo>
                    <a:pt x="677360" y="327355"/>
                  </a:lnTo>
                  <a:lnTo>
                    <a:pt x="677360" y="341929"/>
                  </a:lnTo>
                  <a:lnTo>
                    <a:pt x="527456" y="341929"/>
                  </a:lnTo>
                  <a:lnTo>
                    <a:pt x="527456" y="327355"/>
                  </a:lnTo>
                  <a:lnTo>
                    <a:pt x="548487" y="327355"/>
                  </a:lnTo>
                  <a:cubicBezTo>
                    <a:pt x="561203" y="327022"/>
                    <a:pt x="569718" y="323573"/>
                    <a:pt x="574033" y="317009"/>
                  </a:cubicBezTo>
                  <a:cubicBezTo>
                    <a:pt x="578348" y="310445"/>
                    <a:pt x="580348" y="302767"/>
                    <a:pt x="580034" y="293974"/>
                  </a:cubicBezTo>
                  <a:lnTo>
                    <a:pt x="580034" y="56643"/>
                  </a:lnTo>
                  <a:cubicBezTo>
                    <a:pt x="579777" y="43649"/>
                    <a:pt x="576634" y="34770"/>
                    <a:pt x="570604" y="30006"/>
                  </a:cubicBezTo>
                  <a:cubicBezTo>
                    <a:pt x="564575" y="25242"/>
                    <a:pt x="557203" y="22993"/>
                    <a:pt x="548487" y="23260"/>
                  </a:cubicBezTo>
                  <a:lnTo>
                    <a:pt x="527456" y="23260"/>
                  </a:lnTo>
                  <a:close/>
                  <a:moveTo>
                    <a:pt x="0" y="8230"/>
                  </a:moveTo>
                  <a:lnTo>
                    <a:pt x="140777" y="8230"/>
                  </a:lnTo>
                  <a:cubicBezTo>
                    <a:pt x="168427" y="8291"/>
                    <a:pt x="194631" y="14767"/>
                    <a:pt x="219390" y="27658"/>
                  </a:cubicBezTo>
                  <a:cubicBezTo>
                    <a:pt x="244149" y="40548"/>
                    <a:pt x="264385" y="59485"/>
                    <a:pt x="280098" y="84468"/>
                  </a:cubicBezTo>
                  <a:cubicBezTo>
                    <a:pt x="295812" y="109451"/>
                    <a:pt x="303925" y="140112"/>
                    <a:pt x="304438" y="176452"/>
                  </a:cubicBezTo>
                  <a:cubicBezTo>
                    <a:pt x="304134" y="208150"/>
                    <a:pt x="297026" y="236406"/>
                    <a:pt x="283114" y="261220"/>
                  </a:cubicBezTo>
                  <a:cubicBezTo>
                    <a:pt x="269201" y="286034"/>
                    <a:pt x="250309" y="305614"/>
                    <a:pt x="226437" y="319961"/>
                  </a:cubicBezTo>
                  <a:cubicBezTo>
                    <a:pt x="202564" y="334307"/>
                    <a:pt x="175536" y="341630"/>
                    <a:pt x="145351" y="341929"/>
                  </a:cubicBezTo>
                  <a:lnTo>
                    <a:pt x="914" y="341929"/>
                  </a:lnTo>
                  <a:lnTo>
                    <a:pt x="914" y="327355"/>
                  </a:lnTo>
                  <a:lnTo>
                    <a:pt x="20574" y="327355"/>
                  </a:lnTo>
                  <a:cubicBezTo>
                    <a:pt x="27298" y="327365"/>
                    <a:pt x="33394" y="324716"/>
                    <a:pt x="38862" y="319410"/>
                  </a:cubicBezTo>
                  <a:cubicBezTo>
                    <a:pt x="44329" y="314104"/>
                    <a:pt x="47225" y="306082"/>
                    <a:pt x="47548" y="295345"/>
                  </a:cubicBezTo>
                  <a:lnTo>
                    <a:pt x="47548" y="58930"/>
                  </a:lnTo>
                  <a:cubicBezTo>
                    <a:pt x="47501" y="48841"/>
                    <a:pt x="44967" y="40438"/>
                    <a:pt x="39948" y="33721"/>
                  </a:cubicBezTo>
                  <a:cubicBezTo>
                    <a:pt x="34928" y="27004"/>
                    <a:pt x="27708" y="23517"/>
                    <a:pt x="18288" y="23260"/>
                  </a:cubicBezTo>
                  <a:lnTo>
                    <a:pt x="0" y="23260"/>
                  </a:lnTo>
                  <a:close/>
                  <a:moveTo>
                    <a:pt x="1081400" y="0"/>
                  </a:moveTo>
                  <a:lnTo>
                    <a:pt x="1181510" y="297621"/>
                  </a:lnTo>
                  <a:cubicBezTo>
                    <a:pt x="1185367" y="307666"/>
                    <a:pt x="1191252" y="315138"/>
                    <a:pt x="1199166" y="320036"/>
                  </a:cubicBezTo>
                  <a:cubicBezTo>
                    <a:pt x="1207080" y="324935"/>
                    <a:pt x="1214451" y="327374"/>
                    <a:pt x="1221279" y="327355"/>
                  </a:cubicBezTo>
                  <a:lnTo>
                    <a:pt x="1231792" y="327355"/>
                  </a:lnTo>
                  <a:lnTo>
                    <a:pt x="1231792" y="341929"/>
                  </a:lnTo>
                  <a:lnTo>
                    <a:pt x="1094199" y="341929"/>
                  </a:lnTo>
                  <a:lnTo>
                    <a:pt x="1094199" y="327355"/>
                  </a:lnTo>
                  <a:lnTo>
                    <a:pt x="1116141" y="327355"/>
                  </a:lnTo>
                  <a:cubicBezTo>
                    <a:pt x="1121960" y="327088"/>
                    <a:pt x="1126664" y="324992"/>
                    <a:pt x="1130255" y="321065"/>
                  </a:cubicBezTo>
                  <a:cubicBezTo>
                    <a:pt x="1133845" y="317139"/>
                    <a:pt x="1135693" y="312984"/>
                    <a:pt x="1135797" y="308600"/>
                  </a:cubicBezTo>
                  <a:cubicBezTo>
                    <a:pt x="1135778" y="306446"/>
                    <a:pt x="1135473" y="303892"/>
                    <a:pt x="1134883" y="300938"/>
                  </a:cubicBezTo>
                  <a:cubicBezTo>
                    <a:pt x="1134293" y="297983"/>
                    <a:pt x="1133531" y="295200"/>
                    <a:pt x="1132597" y="292589"/>
                  </a:cubicBezTo>
                  <a:lnTo>
                    <a:pt x="1109284" y="223971"/>
                  </a:lnTo>
                  <a:lnTo>
                    <a:pt x="990847" y="223971"/>
                  </a:lnTo>
                  <a:lnTo>
                    <a:pt x="971645" y="288929"/>
                  </a:lnTo>
                  <a:cubicBezTo>
                    <a:pt x="970749" y="291731"/>
                    <a:pt x="970140" y="294590"/>
                    <a:pt x="969816" y="297507"/>
                  </a:cubicBezTo>
                  <a:cubicBezTo>
                    <a:pt x="969492" y="300423"/>
                    <a:pt x="969340" y="303053"/>
                    <a:pt x="969359" y="305398"/>
                  </a:cubicBezTo>
                  <a:cubicBezTo>
                    <a:pt x="969064" y="311916"/>
                    <a:pt x="970911" y="317177"/>
                    <a:pt x="974902" y="321180"/>
                  </a:cubicBezTo>
                  <a:cubicBezTo>
                    <a:pt x="978893" y="325182"/>
                    <a:pt x="986799" y="327241"/>
                    <a:pt x="998620" y="327355"/>
                  </a:cubicBezTo>
                  <a:lnTo>
                    <a:pt x="1011878" y="327355"/>
                  </a:lnTo>
                  <a:lnTo>
                    <a:pt x="1011878" y="341929"/>
                  </a:lnTo>
                  <a:lnTo>
                    <a:pt x="900379" y="341929"/>
                  </a:lnTo>
                  <a:lnTo>
                    <a:pt x="900379" y="327355"/>
                  </a:lnTo>
                  <a:lnTo>
                    <a:pt x="920479" y="327355"/>
                  </a:lnTo>
                  <a:cubicBezTo>
                    <a:pt x="928053" y="327098"/>
                    <a:pt x="934223" y="324918"/>
                    <a:pt x="938990" y="320815"/>
                  </a:cubicBezTo>
                  <a:cubicBezTo>
                    <a:pt x="943757" y="316713"/>
                    <a:pt x="947358" y="312228"/>
                    <a:pt x="949794" y="307363"/>
                  </a:cubicBezTo>
                  <a:cubicBezTo>
                    <a:pt x="952230" y="302498"/>
                    <a:pt x="953738" y="298793"/>
                    <a:pt x="954319" y="296249"/>
                  </a:cubicBezTo>
                  <a:lnTo>
                    <a:pt x="1038430" y="731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45522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780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78DC2"/>
            </a:gs>
            <a:gs pos="100000">
              <a:srgbClr val="E7D5E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1759744A-9D74-4EC8-A0F8-11EE9F0504B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5859" y="3481300"/>
            <a:ext cx="13430652" cy="3505504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353AAC0-6B51-42AC-9A2A-C2EE9150163C}"/>
              </a:ext>
            </a:extLst>
          </p:cNvPr>
          <p:cNvSpPr/>
          <p:nvPr/>
        </p:nvSpPr>
        <p:spPr>
          <a:xfrm>
            <a:off x="3340700" y="-4632960"/>
            <a:ext cx="3623981" cy="9448800"/>
          </a:xfrm>
          <a:custGeom>
            <a:avLst/>
            <a:gdLst>
              <a:gd name="connsiteX0" fmla="*/ 832167 w 3623981"/>
              <a:gd name="connsiteY0" fmla="*/ 0 h 9448800"/>
              <a:gd name="connsiteX1" fmla="*/ 3623981 w 3623981"/>
              <a:gd name="connsiteY1" fmla="*/ 4724400 h 9448800"/>
              <a:gd name="connsiteX2" fmla="*/ 832167 w 3623981"/>
              <a:gd name="connsiteY2" fmla="*/ 9448800 h 9448800"/>
              <a:gd name="connsiteX3" fmla="*/ 826135 w 3623981"/>
              <a:gd name="connsiteY3" fmla="*/ 9448542 h 9448800"/>
              <a:gd name="connsiteX4" fmla="*/ 1080667 w 3623981"/>
              <a:gd name="connsiteY4" fmla="*/ 9290893 h 9448800"/>
              <a:gd name="connsiteX5" fmla="*/ 2785781 w 3623981"/>
              <a:gd name="connsiteY5" fmla="*/ 4937760 h 9448800"/>
              <a:gd name="connsiteX6" fmla="*/ 137634 w 3623981"/>
              <a:gd name="connsiteY6" fmla="*/ 219508 h 9448800"/>
              <a:gd name="connsiteX7" fmla="*/ 0 w 3623981"/>
              <a:gd name="connsiteY7" fmla="*/ 213618 h 9448800"/>
              <a:gd name="connsiteX8" fmla="*/ 1967 w 3623981"/>
              <a:gd name="connsiteY8" fmla="*/ 212400 h 9448800"/>
              <a:gd name="connsiteX9" fmla="*/ 832167 w 3623981"/>
              <a:gd name="connsiteY9" fmla="*/ 0 h 944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23981" h="9448800">
                <a:moveTo>
                  <a:pt x="832167" y="0"/>
                </a:moveTo>
                <a:cubicBezTo>
                  <a:pt x="2374043" y="0"/>
                  <a:pt x="3623981" y="2115186"/>
                  <a:pt x="3623981" y="4724400"/>
                </a:cubicBezTo>
                <a:cubicBezTo>
                  <a:pt x="3623981" y="7333614"/>
                  <a:pt x="2374043" y="9448800"/>
                  <a:pt x="832167" y="9448800"/>
                </a:cubicBezTo>
                <a:lnTo>
                  <a:pt x="826135" y="9448542"/>
                </a:lnTo>
                <a:lnTo>
                  <a:pt x="1080667" y="9290893"/>
                </a:lnTo>
                <a:cubicBezTo>
                  <a:pt x="2082691" y="8573690"/>
                  <a:pt x="2785781" y="6894671"/>
                  <a:pt x="2785781" y="4937760"/>
                </a:cubicBezTo>
                <a:cubicBezTo>
                  <a:pt x="2785781" y="2410084"/>
                  <a:pt x="1612744" y="346042"/>
                  <a:pt x="137634" y="219508"/>
                </a:cubicBezTo>
                <a:lnTo>
                  <a:pt x="0" y="213618"/>
                </a:lnTo>
                <a:lnTo>
                  <a:pt x="1967" y="212400"/>
                </a:lnTo>
                <a:cubicBezTo>
                  <a:pt x="264227" y="74362"/>
                  <a:pt x="543065" y="0"/>
                  <a:pt x="832167" y="0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14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48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29872 -0.098697 E" pathEditMode="relative" ptsTypes="">
                                      <p:cBhvr>
                                        <p:cTn id="9" dur="148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48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8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898132">
                                      <p:cBhvr>
                                        <p:cTn id="13" dur="148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9" grpId="2" animBg="1"/>
      <p:bldP spid="9" grpId="3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994C6"/>
            </a:gs>
            <a:gs pos="100000">
              <a:srgbClr val="EADB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>
            <a:extLst>
              <a:ext uri="{FF2B5EF4-FFF2-40B4-BE49-F238E27FC236}">
                <a16:creationId xmlns:a16="http://schemas.microsoft.com/office/drawing/2014/main" id="{C5B49670-04B0-4457-84A0-E3221681D3D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924219" y="561250"/>
            <a:ext cx="5877566" cy="5429648"/>
          </a:xfrm>
          <a:custGeom>
            <a:avLst/>
            <a:gdLst>
              <a:gd name="connsiteX0" fmla="*/ 1959843 w 6416567"/>
              <a:gd name="connsiteY0" fmla="*/ 4916267 h 5927573"/>
              <a:gd name="connsiteX1" fmla="*/ 2211960 w 6416567"/>
              <a:gd name="connsiteY1" fmla="*/ 5034446 h 5927573"/>
              <a:gd name="connsiteX2" fmla="*/ 2460975 w 6416567"/>
              <a:gd name="connsiteY2" fmla="*/ 5214689 h 5927573"/>
              <a:gd name="connsiteX3" fmla="*/ 2573602 w 6416567"/>
              <a:gd name="connsiteY3" fmla="*/ 5467854 h 5927573"/>
              <a:gd name="connsiteX4" fmla="*/ 2560524 w 6416567"/>
              <a:gd name="connsiteY4" fmla="*/ 5564731 h 5927573"/>
              <a:gd name="connsiteX5" fmla="*/ 2468983 w 6416567"/>
              <a:gd name="connsiteY5" fmla="*/ 5719209 h 5927573"/>
              <a:gd name="connsiteX6" fmla="*/ 3333825 w 6416567"/>
              <a:gd name="connsiteY6" fmla="*/ 5719209 h 5927573"/>
              <a:gd name="connsiteX7" fmla="*/ 3546549 w 6416567"/>
              <a:gd name="connsiteY7" fmla="*/ 5215626 h 5927573"/>
              <a:gd name="connsiteX8" fmla="*/ 3612807 w 6416567"/>
              <a:gd name="connsiteY8" fmla="*/ 4916267 h 5927573"/>
              <a:gd name="connsiteX9" fmla="*/ 1541372 w 6416567"/>
              <a:gd name="connsiteY9" fmla="*/ 4204864 h 5927573"/>
              <a:gd name="connsiteX10" fmla="*/ 1541372 w 6416567"/>
              <a:gd name="connsiteY10" fmla="*/ 4749750 h 5927573"/>
              <a:gd name="connsiteX11" fmla="*/ 4491597 w 6416567"/>
              <a:gd name="connsiteY11" fmla="*/ 4749750 h 5927573"/>
              <a:gd name="connsiteX12" fmla="*/ 4491597 w 6416567"/>
              <a:gd name="connsiteY12" fmla="*/ 4204864 h 5927573"/>
              <a:gd name="connsiteX13" fmla="*/ 955511 w 6416567"/>
              <a:gd name="connsiteY13" fmla="*/ 3716956 h 5927573"/>
              <a:gd name="connsiteX14" fmla="*/ 1576244 w 6416567"/>
              <a:gd name="connsiteY14" fmla="*/ 4038348 h 5927573"/>
              <a:gd name="connsiteX15" fmla="*/ 4456725 w 6416567"/>
              <a:gd name="connsiteY15" fmla="*/ 4038348 h 5927573"/>
              <a:gd name="connsiteX16" fmla="*/ 4631087 w 6416567"/>
              <a:gd name="connsiteY16" fmla="*/ 3821757 h 5927573"/>
              <a:gd name="connsiteX17" fmla="*/ 4695603 w 6416567"/>
              <a:gd name="connsiteY17" fmla="*/ 3754510 h 5927573"/>
              <a:gd name="connsiteX18" fmla="*/ 4770578 w 6416567"/>
              <a:gd name="connsiteY18" fmla="*/ 3723942 h 5927573"/>
              <a:gd name="connsiteX19" fmla="*/ 4835963 w 6416567"/>
              <a:gd name="connsiteY19" fmla="*/ 3744902 h 5927573"/>
              <a:gd name="connsiteX20" fmla="*/ 4896121 w 6416567"/>
              <a:gd name="connsiteY20" fmla="*/ 3786824 h 5927573"/>
              <a:gd name="connsiteX21" fmla="*/ 5140228 w 6416567"/>
              <a:gd name="connsiteY21" fmla="*/ 3968479 h 5927573"/>
              <a:gd name="connsiteX22" fmla="*/ 5191665 w 6416567"/>
              <a:gd name="connsiteY22" fmla="*/ 4012989 h 5927573"/>
              <a:gd name="connsiteX23" fmla="*/ 5216948 w 6416567"/>
              <a:gd name="connsiteY23" fmla="*/ 4073037 h 5927573"/>
              <a:gd name="connsiteX24" fmla="*/ 5151561 w 6416567"/>
              <a:gd name="connsiteY24" fmla="*/ 4185017 h 5927573"/>
              <a:gd name="connsiteX25" fmla="*/ 5028636 w 6416567"/>
              <a:gd name="connsiteY25" fmla="*/ 4281707 h 5927573"/>
              <a:gd name="connsiteX26" fmla="*/ 5037677 w 6416567"/>
              <a:gd name="connsiteY26" fmla="*/ 4446239 h 5927573"/>
              <a:gd name="connsiteX27" fmla="*/ 5054467 w 6416567"/>
              <a:gd name="connsiteY27" fmla="*/ 4671200 h 5927573"/>
              <a:gd name="connsiteX28" fmla="*/ 5063507 w 6416567"/>
              <a:gd name="connsiteY28" fmla="*/ 4826069 h 5927573"/>
              <a:gd name="connsiteX29" fmla="*/ 4940583 w 6416567"/>
              <a:gd name="connsiteY29" fmla="*/ 5091765 h 5927573"/>
              <a:gd name="connsiteX30" fmla="*/ 4707807 w 6416567"/>
              <a:gd name="connsiteY30" fmla="*/ 5174606 h 5927573"/>
              <a:gd name="connsiteX31" fmla="*/ 4512521 w 6416567"/>
              <a:gd name="connsiteY31" fmla="*/ 5092566 h 5927573"/>
              <a:gd name="connsiteX32" fmla="*/ 4484622 w 6416567"/>
              <a:gd name="connsiteY32" fmla="*/ 4916267 h 5927573"/>
              <a:gd name="connsiteX33" fmla="*/ 3919686 w 6416567"/>
              <a:gd name="connsiteY33" fmla="*/ 4916267 h 5927573"/>
              <a:gd name="connsiteX34" fmla="*/ 4240515 w 6416567"/>
              <a:gd name="connsiteY34" fmla="*/ 5048928 h 5927573"/>
              <a:gd name="connsiteX35" fmla="*/ 4292823 w 6416567"/>
              <a:gd name="connsiteY35" fmla="*/ 5096930 h 5927573"/>
              <a:gd name="connsiteX36" fmla="*/ 4303285 w 6416567"/>
              <a:gd name="connsiteY36" fmla="*/ 5139697 h 5927573"/>
              <a:gd name="connsiteX37" fmla="*/ 4249231 w 6416567"/>
              <a:gd name="connsiteY37" fmla="*/ 5225226 h 5927573"/>
              <a:gd name="connsiteX38" fmla="*/ 4101024 w 6416567"/>
              <a:gd name="connsiteY38" fmla="*/ 5258392 h 5927573"/>
              <a:gd name="connsiteX39" fmla="*/ 3873480 w 6416567"/>
              <a:gd name="connsiteY39" fmla="*/ 5446907 h 5927573"/>
              <a:gd name="connsiteX40" fmla="*/ 3536086 w 6416567"/>
              <a:gd name="connsiteY40" fmla="*/ 5719209 h 5927573"/>
              <a:gd name="connsiteX41" fmla="*/ 5335516 w 6416567"/>
              <a:gd name="connsiteY41" fmla="*/ 5719209 h 5927573"/>
              <a:gd name="connsiteX42" fmla="*/ 5558701 w 6416567"/>
              <a:gd name="connsiteY42" fmla="*/ 5363123 h 5927573"/>
              <a:gd name="connsiteX43" fmla="*/ 5605777 w 6416567"/>
              <a:gd name="connsiteY43" fmla="*/ 5302030 h 5927573"/>
              <a:gd name="connsiteX44" fmla="*/ 5663318 w 6416567"/>
              <a:gd name="connsiteY44" fmla="*/ 5272356 h 5927573"/>
              <a:gd name="connsiteX45" fmla="*/ 5724345 w 6416567"/>
              <a:gd name="connsiteY45" fmla="*/ 5295048 h 5927573"/>
              <a:gd name="connsiteX46" fmla="*/ 5795835 w 6416567"/>
              <a:gd name="connsiteY46" fmla="*/ 5349159 h 5927573"/>
              <a:gd name="connsiteX47" fmla="*/ 6214305 w 6416567"/>
              <a:gd name="connsiteY47" fmla="*/ 5705245 h 5927573"/>
              <a:gd name="connsiteX48" fmla="*/ 6262256 w 6416567"/>
              <a:gd name="connsiteY48" fmla="*/ 5749553 h 5927573"/>
              <a:gd name="connsiteX49" fmla="*/ 6284051 w 6416567"/>
              <a:gd name="connsiteY49" fmla="*/ 5809406 h 5927573"/>
              <a:gd name="connsiteX50" fmla="*/ 6246563 w 6416567"/>
              <a:gd name="connsiteY50" fmla="*/ 5870983 h 5927573"/>
              <a:gd name="connsiteX51" fmla="*/ 6172459 w 6416567"/>
              <a:gd name="connsiteY51" fmla="*/ 5885726 h 5927573"/>
              <a:gd name="connsiteX52" fmla="*/ 864843 w 6416567"/>
              <a:gd name="connsiteY52" fmla="*/ 5885726 h 5927573"/>
              <a:gd name="connsiteX53" fmla="*/ 394062 w 6416567"/>
              <a:gd name="connsiteY53" fmla="*/ 5896189 h 5927573"/>
              <a:gd name="connsiteX54" fmla="*/ 111593 w 6416567"/>
              <a:gd name="connsiteY54" fmla="*/ 5927573 h 5927573"/>
              <a:gd name="connsiteX55" fmla="*/ 0 w 6416567"/>
              <a:gd name="connsiteY55" fmla="*/ 5677317 h 5927573"/>
              <a:gd name="connsiteX56" fmla="*/ 623349 w 6416567"/>
              <a:gd name="connsiteY56" fmla="*/ 5711355 h 5927573"/>
              <a:gd name="connsiteX57" fmla="*/ 990383 w 6416567"/>
              <a:gd name="connsiteY57" fmla="*/ 5719209 h 5927573"/>
              <a:gd name="connsiteX58" fmla="*/ 2141180 w 6416567"/>
              <a:gd name="connsiteY58" fmla="*/ 5719209 h 5927573"/>
              <a:gd name="connsiteX59" fmla="*/ 2043537 w 6416567"/>
              <a:gd name="connsiteY59" fmla="*/ 5607496 h 5927573"/>
              <a:gd name="connsiteX60" fmla="*/ 1987742 w 6416567"/>
              <a:gd name="connsiteY60" fmla="*/ 5453890 h 5927573"/>
              <a:gd name="connsiteX61" fmla="*/ 1884867 w 6416567"/>
              <a:gd name="connsiteY61" fmla="*/ 5098676 h 5927573"/>
              <a:gd name="connsiteX62" fmla="*/ 1792454 w 6416567"/>
              <a:gd name="connsiteY62" fmla="*/ 4916267 h 5927573"/>
              <a:gd name="connsiteX63" fmla="*/ 1541372 w 6416567"/>
              <a:gd name="connsiteY63" fmla="*/ 4916267 h 5927573"/>
              <a:gd name="connsiteX64" fmla="*/ 1428907 w 6416567"/>
              <a:gd name="connsiteY64" fmla="*/ 5147550 h 5927573"/>
              <a:gd name="connsiteX65" fmla="*/ 1185671 w 6416567"/>
              <a:gd name="connsiteY65" fmla="*/ 5237445 h 5927573"/>
              <a:gd name="connsiteX66" fmla="*/ 996486 w 6416567"/>
              <a:gd name="connsiteY66" fmla="*/ 5165879 h 5927573"/>
              <a:gd name="connsiteX67" fmla="*/ 969460 w 6416567"/>
              <a:gd name="connsiteY67" fmla="*/ 5041947 h 5927573"/>
              <a:gd name="connsiteX68" fmla="*/ 978502 w 6416567"/>
              <a:gd name="connsiteY68" fmla="*/ 4856242 h 5927573"/>
              <a:gd name="connsiteX69" fmla="*/ 995291 w 6416567"/>
              <a:gd name="connsiteY69" fmla="*/ 4532627 h 5927573"/>
              <a:gd name="connsiteX70" fmla="*/ 1004333 w 6416567"/>
              <a:gd name="connsiteY70" fmla="*/ 4295679 h 5927573"/>
              <a:gd name="connsiteX71" fmla="*/ 992999 w 6416567"/>
              <a:gd name="connsiteY71" fmla="*/ 3964839 h 5927573"/>
              <a:gd name="connsiteX72" fmla="*/ 955511 w 6416567"/>
              <a:gd name="connsiteY72" fmla="*/ 3716956 h 5927573"/>
              <a:gd name="connsiteX73" fmla="*/ 5391311 w 6416567"/>
              <a:gd name="connsiteY73" fmla="*/ 2964207 h 5927573"/>
              <a:gd name="connsiteX74" fmla="*/ 5456697 w 6416567"/>
              <a:gd name="connsiteY74" fmla="*/ 2988621 h 5927573"/>
              <a:gd name="connsiteX75" fmla="*/ 5516853 w 6416567"/>
              <a:gd name="connsiteY75" fmla="*/ 3033962 h 5927573"/>
              <a:gd name="connsiteX76" fmla="*/ 5879527 w 6416567"/>
              <a:gd name="connsiteY76" fmla="*/ 3361815 h 5927573"/>
              <a:gd name="connsiteX77" fmla="*/ 5923991 w 6416567"/>
              <a:gd name="connsiteY77" fmla="*/ 3414784 h 5927573"/>
              <a:gd name="connsiteX78" fmla="*/ 5942298 w 6416567"/>
              <a:gd name="connsiteY78" fmla="*/ 3472901 h 5927573"/>
              <a:gd name="connsiteX79" fmla="*/ 5905682 w 6416567"/>
              <a:gd name="connsiteY79" fmla="*/ 3531009 h 5927573"/>
              <a:gd name="connsiteX80" fmla="*/ 5837681 w 6416567"/>
              <a:gd name="connsiteY80" fmla="*/ 3542284 h 5927573"/>
              <a:gd name="connsiteX81" fmla="*/ 1101977 w 6416567"/>
              <a:gd name="connsiteY81" fmla="*/ 3542284 h 5927573"/>
              <a:gd name="connsiteX82" fmla="*/ 631195 w 6416567"/>
              <a:gd name="connsiteY82" fmla="*/ 3556259 h 5927573"/>
              <a:gd name="connsiteX83" fmla="*/ 348726 w 6416567"/>
              <a:gd name="connsiteY83" fmla="*/ 3591193 h 5927573"/>
              <a:gd name="connsiteX84" fmla="*/ 237134 w 6416567"/>
              <a:gd name="connsiteY84" fmla="*/ 3333913 h 5927573"/>
              <a:gd name="connsiteX85" fmla="*/ 860483 w 6416567"/>
              <a:gd name="connsiteY85" fmla="*/ 3370535 h 5927573"/>
              <a:gd name="connsiteX86" fmla="*/ 1227518 w 6416567"/>
              <a:gd name="connsiteY86" fmla="*/ 3375767 h 5927573"/>
              <a:gd name="connsiteX87" fmla="*/ 5007711 w 6416567"/>
              <a:gd name="connsiteY87" fmla="*/ 3375767 h 5927573"/>
              <a:gd name="connsiteX88" fmla="*/ 5279718 w 6416567"/>
              <a:gd name="connsiteY88" fmla="*/ 3047914 h 5927573"/>
              <a:gd name="connsiteX89" fmla="*/ 5345977 w 6416567"/>
              <a:gd name="connsiteY89" fmla="*/ 2979902 h 5927573"/>
              <a:gd name="connsiteX90" fmla="*/ 5391311 w 6416567"/>
              <a:gd name="connsiteY90" fmla="*/ 2964207 h 5927573"/>
              <a:gd name="connsiteX91" fmla="*/ 864843 w 6416567"/>
              <a:gd name="connsiteY91" fmla="*/ 2028811 h 5927573"/>
              <a:gd name="connsiteX92" fmla="*/ 864843 w 6416567"/>
              <a:gd name="connsiteY92" fmla="*/ 2664365 h 5927573"/>
              <a:gd name="connsiteX93" fmla="*/ 1457677 w 6416567"/>
              <a:gd name="connsiteY93" fmla="*/ 2664365 h 5927573"/>
              <a:gd name="connsiteX94" fmla="*/ 1457677 w 6416567"/>
              <a:gd name="connsiteY94" fmla="*/ 2028811 h 5927573"/>
              <a:gd name="connsiteX95" fmla="*/ 864843 w 6416567"/>
              <a:gd name="connsiteY95" fmla="*/ 1212790 h 5927573"/>
              <a:gd name="connsiteX96" fmla="*/ 864843 w 6416567"/>
              <a:gd name="connsiteY96" fmla="*/ 1862294 h 5927573"/>
              <a:gd name="connsiteX97" fmla="*/ 2448060 w 6416567"/>
              <a:gd name="connsiteY97" fmla="*/ 1862294 h 5927573"/>
              <a:gd name="connsiteX98" fmla="*/ 2448060 w 6416567"/>
              <a:gd name="connsiteY98" fmla="*/ 1212790 h 5927573"/>
              <a:gd name="connsiteX99" fmla="*/ 3877839 w 6416567"/>
              <a:gd name="connsiteY99" fmla="*/ 578544 h 5927573"/>
              <a:gd name="connsiteX100" fmla="*/ 3823785 w 6416567"/>
              <a:gd name="connsiteY100" fmla="*/ 582037 h 5927573"/>
              <a:gd name="connsiteX101" fmla="*/ 3759272 w 6416567"/>
              <a:gd name="connsiteY101" fmla="*/ 585529 h 5927573"/>
              <a:gd name="connsiteX102" fmla="*/ 3948455 w 6416567"/>
              <a:gd name="connsiteY102" fmla="*/ 948260 h 5927573"/>
              <a:gd name="connsiteX103" fmla="*/ 4352107 w 6416567"/>
              <a:gd name="connsiteY103" fmla="*/ 1457478 h 5927573"/>
              <a:gd name="connsiteX104" fmla="*/ 4630215 w 6416567"/>
              <a:gd name="connsiteY104" fmla="*/ 895069 h 5927573"/>
              <a:gd name="connsiteX105" fmla="*/ 4735705 w 6416567"/>
              <a:gd name="connsiteY105" fmla="*/ 578544 h 5927573"/>
              <a:gd name="connsiteX106" fmla="*/ 864843 w 6416567"/>
              <a:gd name="connsiteY106" fmla="*/ 529286 h 5927573"/>
              <a:gd name="connsiteX107" fmla="*/ 864843 w 6416567"/>
              <a:gd name="connsiteY107" fmla="*/ 1046274 h 5927573"/>
              <a:gd name="connsiteX108" fmla="*/ 1457677 w 6416567"/>
              <a:gd name="connsiteY108" fmla="*/ 1046274 h 5927573"/>
              <a:gd name="connsiteX109" fmla="*/ 1457677 w 6416567"/>
              <a:gd name="connsiteY109" fmla="*/ 529286 h 5927573"/>
              <a:gd name="connsiteX110" fmla="*/ 5175101 w 6416567"/>
              <a:gd name="connsiteY110" fmla="*/ 69404 h 5927573"/>
              <a:gd name="connsiteX111" fmla="*/ 5227409 w 6416567"/>
              <a:gd name="connsiteY111" fmla="*/ 85968 h 5927573"/>
              <a:gd name="connsiteX112" fmla="*/ 5279718 w 6416567"/>
              <a:gd name="connsiteY112" fmla="*/ 118225 h 5927573"/>
              <a:gd name="connsiteX113" fmla="*/ 5614496 w 6416567"/>
              <a:gd name="connsiteY113" fmla="*/ 369308 h 5927573"/>
              <a:gd name="connsiteX114" fmla="*/ 5658959 w 6416567"/>
              <a:gd name="connsiteY114" fmla="*/ 422489 h 5927573"/>
              <a:gd name="connsiteX115" fmla="*/ 5677267 w 6416567"/>
              <a:gd name="connsiteY115" fmla="*/ 501824 h 5927573"/>
              <a:gd name="connsiteX116" fmla="*/ 5594443 w 6416567"/>
              <a:gd name="connsiteY116" fmla="*/ 611688 h 5927573"/>
              <a:gd name="connsiteX117" fmla="*/ 5328540 w 6416567"/>
              <a:gd name="connsiteY117" fmla="*/ 752943 h 5927573"/>
              <a:gd name="connsiteX118" fmla="*/ 4974583 w 6416567"/>
              <a:gd name="connsiteY118" fmla="*/ 1420001 h 5927573"/>
              <a:gd name="connsiteX119" fmla="*/ 4735705 w 6416567"/>
              <a:gd name="connsiteY119" fmla="*/ 1778487 h 5927573"/>
              <a:gd name="connsiteX120" fmla="*/ 5390439 w 6416567"/>
              <a:gd name="connsiteY120" fmla="*/ 2144239 h 5927573"/>
              <a:gd name="connsiteX121" fmla="*/ 6416567 w 6416567"/>
              <a:gd name="connsiteY121" fmla="*/ 2343096 h 5927573"/>
              <a:gd name="connsiteX122" fmla="*/ 6416567 w 6416567"/>
              <a:gd name="connsiteY122" fmla="*/ 2371031 h 5927573"/>
              <a:gd name="connsiteX123" fmla="*/ 6044301 w 6416567"/>
              <a:gd name="connsiteY123" fmla="*/ 2651067 h 5927573"/>
              <a:gd name="connsiteX124" fmla="*/ 5823731 w 6416567"/>
              <a:gd name="connsiteY124" fmla="*/ 2998538 h 5927573"/>
              <a:gd name="connsiteX125" fmla="*/ 4849042 w 6416567"/>
              <a:gd name="connsiteY125" fmla="*/ 2438994 h 5927573"/>
              <a:gd name="connsiteX126" fmla="*/ 4470673 w 6416567"/>
              <a:gd name="connsiteY126" fmla="*/ 2098652 h 5927573"/>
              <a:gd name="connsiteX127" fmla="*/ 3830760 w 6416567"/>
              <a:gd name="connsiteY127" fmla="*/ 2644652 h 5927573"/>
              <a:gd name="connsiteX128" fmla="*/ 2887456 w 6416567"/>
              <a:gd name="connsiteY128" fmla="*/ 3180167 h 5927573"/>
              <a:gd name="connsiteX129" fmla="*/ 2866531 w 6416567"/>
              <a:gd name="connsiteY129" fmla="*/ 3152224 h 5927573"/>
              <a:gd name="connsiteX130" fmla="*/ 3573575 w 6416567"/>
              <a:gd name="connsiteY130" fmla="*/ 2493931 h 5927573"/>
              <a:gd name="connsiteX131" fmla="*/ 4170769 w 6416567"/>
              <a:gd name="connsiteY131" fmla="*/ 1736584 h 5927573"/>
              <a:gd name="connsiteX132" fmla="*/ 3781939 w 6416567"/>
              <a:gd name="connsiteY132" fmla="*/ 1062262 h 5927573"/>
              <a:gd name="connsiteX133" fmla="*/ 3612807 w 6416567"/>
              <a:gd name="connsiteY133" fmla="*/ 592161 h 5927573"/>
              <a:gd name="connsiteX134" fmla="*/ 3522138 w 6416567"/>
              <a:gd name="connsiteY134" fmla="*/ 604387 h 5927573"/>
              <a:gd name="connsiteX135" fmla="*/ 3431469 w 6416567"/>
              <a:gd name="connsiteY135" fmla="*/ 627094 h 5927573"/>
              <a:gd name="connsiteX136" fmla="*/ 3361723 w 6416567"/>
              <a:gd name="connsiteY136" fmla="*/ 369308 h 5927573"/>
              <a:gd name="connsiteX137" fmla="*/ 3696501 w 6416567"/>
              <a:gd name="connsiteY137" fmla="*/ 403309 h 5927573"/>
              <a:gd name="connsiteX138" fmla="*/ 3947585 w 6416567"/>
              <a:gd name="connsiteY138" fmla="*/ 411155 h 5927573"/>
              <a:gd name="connsiteX139" fmla="*/ 4763603 w 6416567"/>
              <a:gd name="connsiteY139" fmla="*/ 411155 h 5927573"/>
              <a:gd name="connsiteX140" fmla="*/ 5028636 w 6416567"/>
              <a:gd name="connsiteY140" fmla="*/ 167047 h 5927573"/>
              <a:gd name="connsiteX141" fmla="*/ 5101869 w 6416567"/>
              <a:gd name="connsiteY141" fmla="*/ 99917 h 5927573"/>
              <a:gd name="connsiteX142" fmla="*/ 5175101 w 6416567"/>
              <a:gd name="connsiteY142" fmla="*/ 69404 h 5927573"/>
              <a:gd name="connsiteX143" fmla="*/ 2636372 w 6416567"/>
              <a:gd name="connsiteY143" fmla="*/ 94 h 5927573"/>
              <a:gd name="connsiteX144" fmla="*/ 2704374 w 6416567"/>
              <a:gd name="connsiteY144" fmla="*/ 27120 h 5927573"/>
              <a:gd name="connsiteX145" fmla="*/ 2761914 w 6416567"/>
              <a:gd name="connsiteY145" fmla="*/ 69839 h 5927573"/>
              <a:gd name="connsiteX146" fmla="*/ 3061818 w 6416567"/>
              <a:gd name="connsiteY146" fmla="*/ 348820 h 5927573"/>
              <a:gd name="connsiteX147" fmla="*/ 3103667 w 6416567"/>
              <a:gd name="connsiteY147" fmla="*/ 393115 h 5927573"/>
              <a:gd name="connsiteX148" fmla="*/ 3124589 w 6416567"/>
              <a:gd name="connsiteY148" fmla="*/ 452966 h 5927573"/>
              <a:gd name="connsiteX149" fmla="*/ 3087974 w 6416567"/>
              <a:gd name="connsiteY149" fmla="*/ 517144 h 5927573"/>
              <a:gd name="connsiteX150" fmla="*/ 3019972 w 6416567"/>
              <a:gd name="connsiteY150" fmla="*/ 529286 h 5927573"/>
              <a:gd name="connsiteX151" fmla="*/ 1980766 w 6416567"/>
              <a:gd name="connsiteY151" fmla="*/ 529286 h 5927573"/>
              <a:gd name="connsiteX152" fmla="*/ 1980766 w 6416567"/>
              <a:gd name="connsiteY152" fmla="*/ 1046274 h 5927573"/>
              <a:gd name="connsiteX153" fmla="*/ 2468983 w 6416567"/>
              <a:gd name="connsiteY153" fmla="*/ 1046274 h 5927573"/>
              <a:gd name="connsiteX154" fmla="*/ 2636372 w 6416567"/>
              <a:gd name="connsiteY154" fmla="*/ 871615 h 5927573"/>
              <a:gd name="connsiteX155" fmla="*/ 2682579 w 6416567"/>
              <a:gd name="connsiteY155" fmla="*/ 823584 h 5927573"/>
              <a:gd name="connsiteX156" fmla="*/ 2734016 w 6416567"/>
              <a:gd name="connsiteY156" fmla="*/ 801752 h 5927573"/>
              <a:gd name="connsiteX157" fmla="*/ 2782837 w 6416567"/>
              <a:gd name="connsiteY157" fmla="*/ 815725 h 5927573"/>
              <a:gd name="connsiteX158" fmla="*/ 2831659 w 6416567"/>
              <a:gd name="connsiteY158" fmla="*/ 850656 h 5927573"/>
              <a:gd name="connsiteX159" fmla="*/ 3075768 w 6416567"/>
              <a:gd name="connsiteY159" fmla="*/ 1039288 h 5927573"/>
              <a:gd name="connsiteX160" fmla="*/ 3114127 w 6416567"/>
              <a:gd name="connsiteY160" fmla="*/ 1080090 h 5927573"/>
              <a:gd name="connsiteX161" fmla="*/ 3131563 w 6416567"/>
              <a:gd name="connsiteY161" fmla="*/ 1136470 h 5927573"/>
              <a:gd name="connsiteX162" fmla="*/ 3125461 w 6416567"/>
              <a:gd name="connsiteY162" fmla="*/ 1180707 h 5927573"/>
              <a:gd name="connsiteX163" fmla="*/ 3103667 w 6416567"/>
              <a:gd name="connsiteY163" fmla="*/ 1219776 h 5927573"/>
              <a:gd name="connsiteX164" fmla="*/ 3037407 w 6416567"/>
              <a:gd name="connsiteY164" fmla="*/ 1286122 h 5927573"/>
              <a:gd name="connsiteX165" fmla="*/ 2971150 w 6416567"/>
              <a:gd name="connsiteY165" fmla="*/ 1352469 h 5927573"/>
              <a:gd name="connsiteX166" fmla="*/ 2978997 w 6416567"/>
              <a:gd name="connsiteY166" fmla="*/ 1790349 h 5927573"/>
              <a:gd name="connsiteX167" fmla="*/ 2971150 w 6416567"/>
              <a:gd name="connsiteY167" fmla="*/ 2049763 h 5927573"/>
              <a:gd name="connsiteX168" fmla="*/ 2863916 w 6416567"/>
              <a:gd name="connsiteY168" fmla="*/ 2220001 h 5927573"/>
              <a:gd name="connsiteX169" fmla="*/ 2657295 w 6416567"/>
              <a:gd name="connsiteY169" fmla="*/ 2280239 h 5927573"/>
              <a:gd name="connsiteX170" fmla="*/ 2476830 w 6416567"/>
              <a:gd name="connsiteY170" fmla="*/ 2201668 h 5927573"/>
              <a:gd name="connsiteX171" fmla="*/ 2448060 w 6416567"/>
              <a:gd name="connsiteY171" fmla="*/ 2028811 h 5927573"/>
              <a:gd name="connsiteX172" fmla="*/ 1980766 w 6416567"/>
              <a:gd name="connsiteY172" fmla="*/ 2028811 h 5927573"/>
              <a:gd name="connsiteX173" fmla="*/ 1980766 w 6416567"/>
              <a:gd name="connsiteY173" fmla="*/ 2664365 h 5927573"/>
              <a:gd name="connsiteX174" fmla="*/ 2448060 w 6416567"/>
              <a:gd name="connsiteY174" fmla="*/ 2664365 h 5927573"/>
              <a:gd name="connsiteX175" fmla="*/ 2622423 w 6416567"/>
              <a:gd name="connsiteY175" fmla="*/ 2447857 h 5927573"/>
              <a:gd name="connsiteX176" fmla="*/ 2683451 w 6416567"/>
              <a:gd name="connsiteY176" fmla="*/ 2379762 h 5927573"/>
              <a:gd name="connsiteX177" fmla="*/ 2734016 w 6416567"/>
              <a:gd name="connsiteY177" fmla="*/ 2364048 h 5927573"/>
              <a:gd name="connsiteX178" fmla="*/ 2799401 w 6416567"/>
              <a:gd name="connsiteY178" fmla="*/ 2388492 h 5927573"/>
              <a:gd name="connsiteX179" fmla="*/ 2859557 w 6416567"/>
              <a:gd name="connsiteY179" fmla="*/ 2433889 h 5927573"/>
              <a:gd name="connsiteX180" fmla="*/ 3096691 w 6416567"/>
              <a:gd name="connsiteY180" fmla="*/ 2650396 h 5927573"/>
              <a:gd name="connsiteX181" fmla="*/ 3135923 w 6416567"/>
              <a:gd name="connsiteY181" fmla="*/ 2697309 h 5927573"/>
              <a:gd name="connsiteX182" fmla="*/ 3159462 w 6416567"/>
              <a:gd name="connsiteY182" fmla="*/ 2754560 h 5927573"/>
              <a:gd name="connsiteX183" fmla="*/ 3122846 w 6416567"/>
              <a:gd name="connsiteY183" fmla="*/ 2821342 h 5927573"/>
              <a:gd name="connsiteX184" fmla="*/ 3054845 w 6416567"/>
              <a:gd name="connsiteY184" fmla="*/ 2830881 h 5927573"/>
              <a:gd name="connsiteX185" fmla="*/ 864843 w 6416567"/>
              <a:gd name="connsiteY185" fmla="*/ 2830881 h 5927573"/>
              <a:gd name="connsiteX186" fmla="*/ 867458 w 6416567"/>
              <a:gd name="connsiteY186" fmla="*/ 2959244 h 5927573"/>
              <a:gd name="connsiteX187" fmla="*/ 843918 w 6416567"/>
              <a:gd name="connsiteY187" fmla="*/ 3019496 h 5927573"/>
              <a:gd name="connsiteX188" fmla="*/ 704428 w 6416567"/>
              <a:gd name="connsiteY188" fmla="*/ 3154843 h 5927573"/>
              <a:gd name="connsiteX189" fmla="*/ 523090 w 6416567"/>
              <a:gd name="connsiteY189" fmla="*/ 3201124 h 5927573"/>
              <a:gd name="connsiteX190" fmla="*/ 380112 w 6416567"/>
              <a:gd name="connsiteY190" fmla="*/ 3153970 h 5927573"/>
              <a:gd name="connsiteX191" fmla="*/ 320829 w 6416567"/>
              <a:gd name="connsiteY191" fmla="*/ 2991553 h 5927573"/>
              <a:gd name="connsiteX192" fmla="*/ 331290 w 6416567"/>
              <a:gd name="connsiteY192" fmla="*/ 2788668 h 5927573"/>
              <a:gd name="connsiteX193" fmla="*/ 341753 w 6416567"/>
              <a:gd name="connsiteY193" fmla="*/ 2580555 h 5927573"/>
              <a:gd name="connsiteX194" fmla="*/ 348081 w 6416567"/>
              <a:gd name="connsiteY194" fmla="*/ 2224250 h 5927573"/>
              <a:gd name="connsiteX195" fmla="*/ 388720 w 6416567"/>
              <a:gd name="connsiteY195" fmla="*/ 2202281 h 5927573"/>
              <a:gd name="connsiteX196" fmla="*/ 488732 w 6416567"/>
              <a:gd name="connsiteY196" fmla="*/ 2120990 h 5927573"/>
              <a:gd name="connsiteX197" fmla="*/ 599091 w 6416567"/>
              <a:gd name="connsiteY197" fmla="*/ 1537666 h 5927573"/>
              <a:gd name="connsiteX198" fmla="*/ 399067 w 6416567"/>
              <a:gd name="connsiteY198" fmla="*/ 1154367 h 5927573"/>
              <a:gd name="connsiteX199" fmla="*/ 354835 w 6416567"/>
              <a:gd name="connsiteY199" fmla="*/ 1092162 h 5927573"/>
              <a:gd name="connsiteX200" fmla="*/ 352841 w 6416567"/>
              <a:gd name="connsiteY200" fmla="*/ 915630 h 5927573"/>
              <a:gd name="connsiteX201" fmla="*/ 349598 w 6416567"/>
              <a:gd name="connsiteY201" fmla="*/ 720054 h 5927573"/>
              <a:gd name="connsiteX202" fmla="*/ 306879 w 6416567"/>
              <a:gd name="connsiteY202" fmla="*/ 7069 h 5927573"/>
              <a:gd name="connsiteX203" fmla="*/ 892740 w 6416567"/>
              <a:gd name="connsiteY203" fmla="*/ 362770 h 5927573"/>
              <a:gd name="connsiteX204" fmla="*/ 2308569 w 6416567"/>
              <a:gd name="connsiteY204" fmla="*/ 362770 h 5927573"/>
              <a:gd name="connsiteX205" fmla="*/ 2531755 w 6416567"/>
              <a:gd name="connsiteY205" fmla="*/ 83789 h 5927573"/>
              <a:gd name="connsiteX206" fmla="*/ 2591910 w 6416567"/>
              <a:gd name="connsiteY206" fmla="*/ 15787 h 5927573"/>
              <a:gd name="connsiteX207" fmla="*/ 2636372 w 6416567"/>
              <a:gd name="connsiteY207" fmla="*/ 94 h 5927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6416567" h="5927573">
                <a:moveTo>
                  <a:pt x="1959843" y="4916267"/>
                </a:moveTo>
                <a:cubicBezTo>
                  <a:pt x="2033290" y="4946222"/>
                  <a:pt x="2117329" y="4985615"/>
                  <a:pt x="2211960" y="5034446"/>
                </a:cubicBezTo>
                <a:cubicBezTo>
                  <a:pt x="2306589" y="5083279"/>
                  <a:pt x="2389595" y="5143359"/>
                  <a:pt x="2460975" y="5214689"/>
                </a:cubicBezTo>
                <a:cubicBezTo>
                  <a:pt x="2532357" y="5286018"/>
                  <a:pt x="2569899" y="5370406"/>
                  <a:pt x="2573602" y="5467854"/>
                </a:cubicBezTo>
                <a:cubicBezTo>
                  <a:pt x="2575782" y="5484000"/>
                  <a:pt x="2571422" y="5516292"/>
                  <a:pt x="2560524" y="5564731"/>
                </a:cubicBezTo>
                <a:cubicBezTo>
                  <a:pt x="2549626" y="5613169"/>
                  <a:pt x="2519113" y="5664662"/>
                  <a:pt x="2468983" y="5719209"/>
                </a:cubicBezTo>
                <a:lnTo>
                  <a:pt x="3333825" y="5719209"/>
                </a:lnTo>
                <a:cubicBezTo>
                  <a:pt x="3438734" y="5516874"/>
                  <a:pt x="3509641" y="5349013"/>
                  <a:pt x="3546549" y="5215626"/>
                </a:cubicBezTo>
                <a:cubicBezTo>
                  <a:pt x="3583455" y="5082239"/>
                  <a:pt x="3605541" y="4982452"/>
                  <a:pt x="3612807" y="4916267"/>
                </a:cubicBezTo>
                <a:close/>
                <a:moveTo>
                  <a:pt x="1541372" y="4204864"/>
                </a:moveTo>
                <a:lnTo>
                  <a:pt x="1541372" y="4749750"/>
                </a:lnTo>
                <a:lnTo>
                  <a:pt x="4491597" y="4749750"/>
                </a:lnTo>
                <a:lnTo>
                  <a:pt x="4491597" y="4204864"/>
                </a:lnTo>
                <a:close/>
                <a:moveTo>
                  <a:pt x="955511" y="3716956"/>
                </a:moveTo>
                <a:lnTo>
                  <a:pt x="1576244" y="4038348"/>
                </a:lnTo>
                <a:lnTo>
                  <a:pt x="4456725" y="4038348"/>
                </a:lnTo>
                <a:lnTo>
                  <a:pt x="4631087" y="3821757"/>
                </a:lnTo>
                <a:cubicBezTo>
                  <a:pt x="4651721" y="3796285"/>
                  <a:pt x="4673225" y="3773868"/>
                  <a:pt x="4695603" y="3754510"/>
                </a:cubicBezTo>
                <a:cubicBezTo>
                  <a:pt x="4717979" y="3735150"/>
                  <a:pt x="4742971" y="3724961"/>
                  <a:pt x="4770578" y="3723942"/>
                </a:cubicBezTo>
                <a:cubicBezTo>
                  <a:pt x="4791939" y="3724816"/>
                  <a:pt x="4813733" y="3731803"/>
                  <a:pt x="4835963" y="3744902"/>
                </a:cubicBezTo>
                <a:cubicBezTo>
                  <a:pt x="4858197" y="3758003"/>
                  <a:pt x="4878247" y="3771977"/>
                  <a:pt x="4896121" y="3786824"/>
                </a:cubicBezTo>
                <a:lnTo>
                  <a:pt x="5140228" y="3968479"/>
                </a:lnTo>
                <a:cubicBezTo>
                  <a:pt x="5158681" y="3982022"/>
                  <a:pt x="5175827" y="3996859"/>
                  <a:pt x="5191665" y="4012989"/>
                </a:cubicBezTo>
                <a:cubicBezTo>
                  <a:pt x="5207503" y="4029121"/>
                  <a:pt x="5215931" y="4049137"/>
                  <a:pt x="5216948" y="4073037"/>
                </a:cubicBezTo>
                <a:cubicBezTo>
                  <a:pt x="5213897" y="4114228"/>
                  <a:pt x="5192101" y="4151554"/>
                  <a:pt x="5151561" y="4185017"/>
                </a:cubicBezTo>
                <a:cubicBezTo>
                  <a:pt x="5111022" y="4218480"/>
                  <a:pt x="5070047" y="4250711"/>
                  <a:pt x="5028636" y="4281707"/>
                </a:cubicBezTo>
                <a:cubicBezTo>
                  <a:pt x="5029066" y="4315604"/>
                  <a:pt x="5032079" y="4370448"/>
                  <a:pt x="5037677" y="4446239"/>
                </a:cubicBezTo>
                <a:cubicBezTo>
                  <a:pt x="5043273" y="4522032"/>
                  <a:pt x="5048871" y="4597018"/>
                  <a:pt x="5054467" y="4671200"/>
                </a:cubicBezTo>
                <a:cubicBezTo>
                  <a:pt x="5060064" y="4745381"/>
                  <a:pt x="5063079" y="4797004"/>
                  <a:pt x="5063507" y="4826069"/>
                </a:cubicBezTo>
                <a:cubicBezTo>
                  <a:pt x="5057841" y="4947256"/>
                  <a:pt x="5016866" y="5035822"/>
                  <a:pt x="4940583" y="5091765"/>
                </a:cubicBezTo>
                <a:cubicBezTo>
                  <a:pt x="4864297" y="5147708"/>
                  <a:pt x="4786706" y="5175323"/>
                  <a:pt x="4707807" y="5174606"/>
                </a:cubicBezTo>
                <a:cubicBezTo>
                  <a:pt x="4600865" y="5171697"/>
                  <a:pt x="4535769" y="5144351"/>
                  <a:pt x="4512521" y="5092566"/>
                </a:cubicBezTo>
                <a:cubicBezTo>
                  <a:pt x="4489273" y="5040782"/>
                  <a:pt x="4479973" y="4982016"/>
                  <a:pt x="4484622" y="4916267"/>
                </a:cubicBezTo>
                <a:lnTo>
                  <a:pt x="3919686" y="4916267"/>
                </a:lnTo>
                <a:lnTo>
                  <a:pt x="4240515" y="5048928"/>
                </a:lnTo>
                <a:cubicBezTo>
                  <a:pt x="4267541" y="5061002"/>
                  <a:pt x="4284977" y="5077002"/>
                  <a:pt x="4292823" y="5096930"/>
                </a:cubicBezTo>
                <a:cubicBezTo>
                  <a:pt x="4300669" y="5116859"/>
                  <a:pt x="4304157" y="5131114"/>
                  <a:pt x="4303285" y="5139697"/>
                </a:cubicBezTo>
                <a:cubicBezTo>
                  <a:pt x="4302703" y="5183043"/>
                  <a:pt x="4284686" y="5211553"/>
                  <a:pt x="4249231" y="5225226"/>
                </a:cubicBezTo>
                <a:cubicBezTo>
                  <a:pt x="4213777" y="5238900"/>
                  <a:pt x="4164376" y="5249954"/>
                  <a:pt x="4101024" y="5258392"/>
                </a:cubicBezTo>
                <a:cubicBezTo>
                  <a:pt x="4016022" y="5330831"/>
                  <a:pt x="3940173" y="5393670"/>
                  <a:pt x="3873480" y="5446907"/>
                </a:cubicBezTo>
                <a:cubicBezTo>
                  <a:pt x="3806785" y="5500146"/>
                  <a:pt x="3694321" y="5590914"/>
                  <a:pt x="3536086" y="5719209"/>
                </a:cubicBezTo>
                <a:lnTo>
                  <a:pt x="5335516" y="5719209"/>
                </a:lnTo>
                <a:lnTo>
                  <a:pt x="5558701" y="5363123"/>
                </a:lnTo>
                <a:cubicBezTo>
                  <a:pt x="5572649" y="5341012"/>
                  <a:pt x="5588341" y="5320648"/>
                  <a:pt x="5605777" y="5302030"/>
                </a:cubicBezTo>
                <a:cubicBezTo>
                  <a:pt x="5623214" y="5283411"/>
                  <a:pt x="5642395" y="5273519"/>
                  <a:pt x="5663318" y="5272356"/>
                </a:cubicBezTo>
                <a:cubicBezTo>
                  <a:pt x="5683660" y="5272938"/>
                  <a:pt x="5704002" y="5280501"/>
                  <a:pt x="5724345" y="5295048"/>
                </a:cubicBezTo>
                <a:cubicBezTo>
                  <a:pt x="5744688" y="5309593"/>
                  <a:pt x="5768517" y="5327630"/>
                  <a:pt x="5795835" y="5349159"/>
                </a:cubicBezTo>
                <a:lnTo>
                  <a:pt x="6214305" y="5705245"/>
                </a:lnTo>
                <a:cubicBezTo>
                  <a:pt x="6232469" y="5718729"/>
                  <a:pt x="6248451" y="5733498"/>
                  <a:pt x="6262256" y="5749553"/>
                </a:cubicBezTo>
                <a:cubicBezTo>
                  <a:pt x="6276059" y="5765606"/>
                  <a:pt x="6283325" y="5785557"/>
                  <a:pt x="6284051" y="5809406"/>
                </a:cubicBezTo>
                <a:cubicBezTo>
                  <a:pt x="6282452" y="5839905"/>
                  <a:pt x="6269957" y="5860431"/>
                  <a:pt x="6246563" y="5870983"/>
                </a:cubicBezTo>
                <a:cubicBezTo>
                  <a:pt x="6223169" y="5881534"/>
                  <a:pt x="6198468" y="5886449"/>
                  <a:pt x="6172459" y="5885726"/>
                </a:cubicBezTo>
                <a:lnTo>
                  <a:pt x="864843" y="5885726"/>
                </a:lnTo>
                <a:cubicBezTo>
                  <a:pt x="658222" y="5885726"/>
                  <a:pt x="501294" y="5889214"/>
                  <a:pt x="394062" y="5896189"/>
                </a:cubicBezTo>
                <a:cubicBezTo>
                  <a:pt x="286828" y="5903162"/>
                  <a:pt x="192672" y="5913624"/>
                  <a:pt x="111593" y="5927573"/>
                </a:cubicBezTo>
                <a:lnTo>
                  <a:pt x="0" y="5677317"/>
                </a:lnTo>
                <a:cubicBezTo>
                  <a:pt x="219553" y="5694335"/>
                  <a:pt x="427335" y="5705682"/>
                  <a:pt x="623349" y="5711355"/>
                </a:cubicBezTo>
                <a:cubicBezTo>
                  <a:pt x="819363" y="5717027"/>
                  <a:pt x="941707" y="5719646"/>
                  <a:pt x="990383" y="5719209"/>
                </a:cubicBezTo>
                <a:lnTo>
                  <a:pt x="2141180" y="5719209"/>
                </a:lnTo>
                <a:cubicBezTo>
                  <a:pt x="2097299" y="5685463"/>
                  <a:pt x="2064751" y="5648224"/>
                  <a:pt x="2043537" y="5607496"/>
                </a:cubicBezTo>
                <a:cubicBezTo>
                  <a:pt x="2022324" y="5566767"/>
                  <a:pt x="2003724" y="5515565"/>
                  <a:pt x="1987742" y="5453890"/>
                </a:cubicBezTo>
                <a:cubicBezTo>
                  <a:pt x="1942116" y="5280938"/>
                  <a:pt x="1907825" y="5162533"/>
                  <a:pt x="1884867" y="5098676"/>
                </a:cubicBezTo>
                <a:cubicBezTo>
                  <a:pt x="1861909" y="5034819"/>
                  <a:pt x="1831105" y="4974015"/>
                  <a:pt x="1792454" y="4916267"/>
                </a:cubicBezTo>
                <a:lnTo>
                  <a:pt x="1541372" y="4916267"/>
                </a:lnTo>
                <a:cubicBezTo>
                  <a:pt x="1532217" y="5012125"/>
                  <a:pt x="1494729" y="5089221"/>
                  <a:pt x="1428907" y="5147550"/>
                </a:cubicBezTo>
                <a:cubicBezTo>
                  <a:pt x="1363085" y="5205881"/>
                  <a:pt x="1282005" y="5235845"/>
                  <a:pt x="1185671" y="5237445"/>
                </a:cubicBezTo>
                <a:cubicBezTo>
                  <a:pt x="1082070" y="5233664"/>
                  <a:pt x="1019008" y="5209808"/>
                  <a:pt x="996486" y="5165879"/>
                </a:cubicBezTo>
                <a:cubicBezTo>
                  <a:pt x="973964" y="5121950"/>
                  <a:pt x="964956" y="5080639"/>
                  <a:pt x="969460" y="5041947"/>
                </a:cubicBezTo>
                <a:cubicBezTo>
                  <a:pt x="969890" y="5021745"/>
                  <a:pt x="972905" y="4959843"/>
                  <a:pt x="978502" y="4856242"/>
                </a:cubicBezTo>
                <a:cubicBezTo>
                  <a:pt x="984098" y="4752640"/>
                  <a:pt x="989695" y="4644769"/>
                  <a:pt x="995291" y="4532627"/>
                </a:cubicBezTo>
                <a:cubicBezTo>
                  <a:pt x="1000889" y="4420485"/>
                  <a:pt x="1003903" y="4341502"/>
                  <a:pt x="1004333" y="4295679"/>
                </a:cubicBezTo>
                <a:cubicBezTo>
                  <a:pt x="1004478" y="4152433"/>
                  <a:pt x="1000700" y="4042153"/>
                  <a:pt x="992999" y="3964839"/>
                </a:cubicBezTo>
                <a:cubicBezTo>
                  <a:pt x="985298" y="3887525"/>
                  <a:pt x="972802" y="3804897"/>
                  <a:pt x="955511" y="3716956"/>
                </a:cubicBezTo>
                <a:close/>
                <a:moveTo>
                  <a:pt x="5391311" y="2964207"/>
                </a:moveTo>
                <a:cubicBezTo>
                  <a:pt x="5412670" y="2965369"/>
                  <a:pt x="5434465" y="2973507"/>
                  <a:pt x="5456697" y="2988621"/>
                </a:cubicBezTo>
                <a:cubicBezTo>
                  <a:pt x="5478929" y="3003735"/>
                  <a:pt x="5498981" y="3018849"/>
                  <a:pt x="5516853" y="3033962"/>
                </a:cubicBezTo>
                <a:lnTo>
                  <a:pt x="5879527" y="3361815"/>
                </a:lnTo>
                <a:cubicBezTo>
                  <a:pt x="5897401" y="3379052"/>
                  <a:pt x="5912221" y="3396709"/>
                  <a:pt x="5923991" y="3414784"/>
                </a:cubicBezTo>
                <a:cubicBezTo>
                  <a:pt x="5935759" y="3432860"/>
                  <a:pt x="5941863" y="3452233"/>
                  <a:pt x="5942298" y="3472901"/>
                </a:cubicBezTo>
                <a:cubicBezTo>
                  <a:pt x="5940555" y="3503112"/>
                  <a:pt x="5928349" y="3522481"/>
                  <a:pt x="5905682" y="3531009"/>
                </a:cubicBezTo>
                <a:cubicBezTo>
                  <a:pt x="5883015" y="3539538"/>
                  <a:pt x="5860349" y="3543296"/>
                  <a:pt x="5837681" y="3542284"/>
                </a:cubicBezTo>
                <a:lnTo>
                  <a:pt x="1101977" y="3542284"/>
                </a:lnTo>
                <a:cubicBezTo>
                  <a:pt x="895356" y="3542575"/>
                  <a:pt x="738429" y="3547233"/>
                  <a:pt x="631195" y="3556259"/>
                </a:cubicBezTo>
                <a:cubicBezTo>
                  <a:pt x="523962" y="3565284"/>
                  <a:pt x="429806" y="3576929"/>
                  <a:pt x="348726" y="3591193"/>
                </a:cubicBezTo>
                <a:lnTo>
                  <a:pt x="237134" y="3333913"/>
                </a:lnTo>
                <a:cubicBezTo>
                  <a:pt x="456687" y="3353968"/>
                  <a:pt x="664469" y="3366176"/>
                  <a:pt x="860483" y="3370535"/>
                </a:cubicBezTo>
                <a:cubicBezTo>
                  <a:pt x="1056497" y="3374895"/>
                  <a:pt x="1178841" y="3376639"/>
                  <a:pt x="1227518" y="3375767"/>
                </a:cubicBezTo>
                <a:lnTo>
                  <a:pt x="5007711" y="3375767"/>
                </a:lnTo>
                <a:lnTo>
                  <a:pt x="5279718" y="3047914"/>
                </a:lnTo>
                <a:cubicBezTo>
                  <a:pt x="5309651" y="3013908"/>
                  <a:pt x="5331737" y="2991237"/>
                  <a:pt x="5345977" y="2979902"/>
                </a:cubicBezTo>
                <a:cubicBezTo>
                  <a:pt x="5360217" y="2968566"/>
                  <a:pt x="5375327" y="2963335"/>
                  <a:pt x="5391311" y="2964207"/>
                </a:cubicBezTo>
                <a:close/>
                <a:moveTo>
                  <a:pt x="864843" y="2028811"/>
                </a:moveTo>
                <a:lnTo>
                  <a:pt x="864843" y="2664365"/>
                </a:lnTo>
                <a:lnTo>
                  <a:pt x="1457677" y="2664365"/>
                </a:lnTo>
                <a:lnTo>
                  <a:pt x="1457677" y="2028811"/>
                </a:lnTo>
                <a:close/>
                <a:moveTo>
                  <a:pt x="864843" y="1212790"/>
                </a:moveTo>
                <a:lnTo>
                  <a:pt x="864843" y="1862294"/>
                </a:lnTo>
                <a:lnTo>
                  <a:pt x="2448060" y="1862294"/>
                </a:lnTo>
                <a:lnTo>
                  <a:pt x="2448060" y="1212790"/>
                </a:lnTo>
                <a:close/>
                <a:moveTo>
                  <a:pt x="3877839" y="578544"/>
                </a:moveTo>
                <a:cubicBezTo>
                  <a:pt x="3855462" y="578835"/>
                  <a:pt x="3837444" y="579999"/>
                  <a:pt x="3823785" y="582037"/>
                </a:cubicBezTo>
                <a:cubicBezTo>
                  <a:pt x="3810127" y="584074"/>
                  <a:pt x="3788622" y="585238"/>
                  <a:pt x="3759272" y="585529"/>
                </a:cubicBezTo>
                <a:cubicBezTo>
                  <a:pt x="3794871" y="675049"/>
                  <a:pt x="3857932" y="795960"/>
                  <a:pt x="3948455" y="948260"/>
                </a:cubicBezTo>
                <a:cubicBezTo>
                  <a:pt x="4038980" y="1100561"/>
                  <a:pt x="4173529" y="1270300"/>
                  <a:pt x="4352107" y="1457478"/>
                </a:cubicBezTo>
                <a:cubicBezTo>
                  <a:pt x="4484477" y="1222488"/>
                  <a:pt x="4577181" y="1035019"/>
                  <a:pt x="4630215" y="895069"/>
                </a:cubicBezTo>
                <a:cubicBezTo>
                  <a:pt x="4683251" y="755121"/>
                  <a:pt x="4718415" y="649612"/>
                  <a:pt x="4735705" y="578544"/>
                </a:cubicBezTo>
                <a:close/>
                <a:moveTo>
                  <a:pt x="864843" y="529286"/>
                </a:moveTo>
                <a:lnTo>
                  <a:pt x="864843" y="1046274"/>
                </a:lnTo>
                <a:lnTo>
                  <a:pt x="1457677" y="1046274"/>
                </a:lnTo>
                <a:lnTo>
                  <a:pt x="1457677" y="529286"/>
                </a:lnTo>
                <a:close/>
                <a:moveTo>
                  <a:pt x="5175101" y="69404"/>
                </a:moveTo>
                <a:cubicBezTo>
                  <a:pt x="5192537" y="70130"/>
                  <a:pt x="5209973" y="75652"/>
                  <a:pt x="5227409" y="85968"/>
                </a:cubicBezTo>
                <a:cubicBezTo>
                  <a:pt x="5244845" y="96284"/>
                  <a:pt x="5262282" y="107036"/>
                  <a:pt x="5279718" y="118225"/>
                </a:cubicBezTo>
                <a:lnTo>
                  <a:pt x="5614496" y="369308"/>
                </a:lnTo>
                <a:cubicBezTo>
                  <a:pt x="5632367" y="383112"/>
                  <a:pt x="5647190" y="400839"/>
                  <a:pt x="5658959" y="422489"/>
                </a:cubicBezTo>
                <a:cubicBezTo>
                  <a:pt x="5670729" y="444140"/>
                  <a:pt x="5676830" y="470584"/>
                  <a:pt x="5677267" y="501824"/>
                </a:cubicBezTo>
                <a:cubicBezTo>
                  <a:pt x="5677993" y="541061"/>
                  <a:pt x="5650385" y="577682"/>
                  <a:pt x="5594443" y="611688"/>
                </a:cubicBezTo>
                <a:cubicBezTo>
                  <a:pt x="5538503" y="645693"/>
                  <a:pt x="5449868" y="692778"/>
                  <a:pt x="5328540" y="752943"/>
                </a:cubicBezTo>
                <a:cubicBezTo>
                  <a:pt x="5187015" y="1043736"/>
                  <a:pt x="5069029" y="1266088"/>
                  <a:pt x="4974583" y="1420001"/>
                </a:cubicBezTo>
                <a:cubicBezTo>
                  <a:pt x="4880136" y="1573914"/>
                  <a:pt x="4800511" y="1693408"/>
                  <a:pt x="4735705" y="1778487"/>
                </a:cubicBezTo>
                <a:cubicBezTo>
                  <a:pt x="4889871" y="1901985"/>
                  <a:pt x="5108115" y="2023904"/>
                  <a:pt x="5390439" y="2144239"/>
                </a:cubicBezTo>
                <a:cubicBezTo>
                  <a:pt x="5672762" y="2264573"/>
                  <a:pt x="6014805" y="2330859"/>
                  <a:pt x="6416567" y="2343096"/>
                </a:cubicBezTo>
                <a:lnTo>
                  <a:pt x="6416567" y="2371031"/>
                </a:lnTo>
                <a:cubicBezTo>
                  <a:pt x="6248451" y="2472749"/>
                  <a:pt x="6124363" y="2566094"/>
                  <a:pt x="6044301" y="2651067"/>
                </a:cubicBezTo>
                <a:cubicBezTo>
                  <a:pt x="5964239" y="2736041"/>
                  <a:pt x="5890716" y="2851864"/>
                  <a:pt x="5823731" y="2998538"/>
                </a:cubicBezTo>
                <a:cubicBezTo>
                  <a:pt x="5390731" y="2801747"/>
                  <a:pt x="5065833" y="2615232"/>
                  <a:pt x="4849042" y="2438994"/>
                </a:cubicBezTo>
                <a:cubicBezTo>
                  <a:pt x="4632250" y="2262756"/>
                  <a:pt x="4506127" y="2149309"/>
                  <a:pt x="4470673" y="2098652"/>
                </a:cubicBezTo>
                <a:cubicBezTo>
                  <a:pt x="4296601" y="2286017"/>
                  <a:pt x="4083296" y="2468017"/>
                  <a:pt x="3830760" y="2644652"/>
                </a:cubicBezTo>
                <a:cubicBezTo>
                  <a:pt x="3578224" y="2821287"/>
                  <a:pt x="3263789" y="2999792"/>
                  <a:pt x="2887456" y="3180167"/>
                </a:cubicBezTo>
                <a:lnTo>
                  <a:pt x="2866531" y="3152224"/>
                </a:lnTo>
                <a:cubicBezTo>
                  <a:pt x="3118341" y="2949768"/>
                  <a:pt x="3354023" y="2730337"/>
                  <a:pt x="3573575" y="2493931"/>
                </a:cubicBezTo>
                <a:cubicBezTo>
                  <a:pt x="3793128" y="2257524"/>
                  <a:pt x="3992191" y="2005074"/>
                  <a:pt x="4170769" y="1736584"/>
                </a:cubicBezTo>
                <a:cubicBezTo>
                  <a:pt x="3995825" y="1485935"/>
                  <a:pt x="3866215" y="1261161"/>
                  <a:pt x="3781939" y="1062262"/>
                </a:cubicBezTo>
                <a:cubicBezTo>
                  <a:pt x="3697663" y="863363"/>
                  <a:pt x="3641286" y="706663"/>
                  <a:pt x="3612807" y="592161"/>
                </a:cubicBezTo>
                <a:cubicBezTo>
                  <a:pt x="3579097" y="595364"/>
                  <a:pt x="3548873" y="599439"/>
                  <a:pt x="3522138" y="604387"/>
                </a:cubicBezTo>
                <a:cubicBezTo>
                  <a:pt x="3495402" y="609336"/>
                  <a:pt x="3465179" y="616905"/>
                  <a:pt x="3431469" y="627094"/>
                </a:cubicBezTo>
                <a:lnTo>
                  <a:pt x="3361723" y="369308"/>
                </a:lnTo>
                <a:cubicBezTo>
                  <a:pt x="3476804" y="386309"/>
                  <a:pt x="3588396" y="397642"/>
                  <a:pt x="3696501" y="403309"/>
                </a:cubicBezTo>
                <a:cubicBezTo>
                  <a:pt x="3804606" y="408976"/>
                  <a:pt x="3888300" y="411592"/>
                  <a:pt x="3947585" y="411155"/>
                </a:cubicBezTo>
                <a:lnTo>
                  <a:pt x="4763603" y="411155"/>
                </a:lnTo>
                <a:lnTo>
                  <a:pt x="5028636" y="167047"/>
                </a:lnTo>
                <a:cubicBezTo>
                  <a:pt x="5053047" y="141619"/>
                  <a:pt x="5077457" y="119242"/>
                  <a:pt x="5101869" y="99917"/>
                </a:cubicBezTo>
                <a:cubicBezTo>
                  <a:pt x="5126279" y="80592"/>
                  <a:pt x="5150691" y="70420"/>
                  <a:pt x="5175101" y="69404"/>
                </a:cubicBezTo>
                <a:close/>
                <a:moveTo>
                  <a:pt x="2636372" y="94"/>
                </a:moveTo>
                <a:cubicBezTo>
                  <a:pt x="2658168" y="1692"/>
                  <a:pt x="2680835" y="10700"/>
                  <a:pt x="2704374" y="27120"/>
                </a:cubicBezTo>
                <a:cubicBezTo>
                  <a:pt x="2727913" y="43540"/>
                  <a:pt x="2747093" y="57779"/>
                  <a:pt x="2761914" y="69839"/>
                </a:cubicBezTo>
                <a:lnTo>
                  <a:pt x="3061818" y="348820"/>
                </a:lnTo>
                <a:cubicBezTo>
                  <a:pt x="3076639" y="359696"/>
                  <a:pt x="3090589" y="374460"/>
                  <a:pt x="3103667" y="393115"/>
                </a:cubicBezTo>
                <a:cubicBezTo>
                  <a:pt x="3116743" y="411768"/>
                  <a:pt x="3123718" y="431719"/>
                  <a:pt x="3124589" y="452966"/>
                </a:cubicBezTo>
                <a:cubicBezTo>
                  <a:pt x="3122846" y="486500"/>
                  <a:pt x="3110640" y="507894"/>
                  <a:pt x="3087974" y="517144"/>
                </a:cubicBezTo>
                <a:cubicBezTo>
                  <a:pt x="3065306" y="526395"/>
                  <a:pt x="3042639" y="530442"/>
                  <a:pt x="3019972" y="529286"/>
                </a:cubicBezTo>
                <a:lnTo>
                  <a:pt x="1980766" y="529286"/>
                </a:lnTo>
                <a:lnTo>
                  <a:pt x="1980766" y="1046274"/>
                </a:lnTo>
                <a:lnTo>
                  <a:pt x="2468983" y="1046274"/>
                </a:lnTo>
                <a:lnTo>
                  <a:pt x="2636372" y="871615"/>
                </a:lnTo>
                <a:cubicBezTo>
                  <a:pt x="2650467" y="853422"/>
                  <a:pt x="2665869" y="837411"/>
                  <a:pt x="2682579" y="823584"/>
                </a:cubicBezTo>
                <a:cubicBezTo>
                  <a:pt x="2699289" y="809757"/>
                  <a:pt x="2716434" y="802479"/>
                  <a:pt x="2734016" y="801752"/>
                </a:cubicBezTo>
                <a:cubicBezTo>
                  <a:pt x="2751161" y="802043"/>
                  <a:pt x="2767435" y="806700"/>
                  <a:pt x="2782837" y="815725"/>
                </a:cubicBezTo>
                <a:cubicBezTo>
                  <a:pt x="2798239" y="824748"/>
                  <a:pt x="2814513" y="836392"/>
                  <a:pt x="2831659" y="850656"/>
                </a:cubicBezTo>
                <a:lnTo>
                  <a:pt x="3075768" y="1039288"/>
                </a:lnTo>
                <a:cubicBezTo>
                  <a:pt x="3090298" y="1049861"/>
                  <a:pt x="3103084" y="1063463"/>
                  <a:pt x="3114127" y="1080090"/>
                </a:cubicBezTo>
                <a:cubicBezTo>
                  <a:pt x="3125171" y="1096719"/>
                  <a:pt x="3130982" y="1115512"/>
                  <a:pt x="3131563" y="1136470"/>
                </a:cubicBezTo>
                <a:cubicBezTo>
                  <a:pt x="3131709" y="1150779"/>
                  <a:pt x="3129675" y="1165525"/>
                  <a:pt x="3125461" y="1180707"/>
                </a:cubicBezTo>
                <a:cubicBezTo>
                  <a:pt x="3121247" y="1195890"/>
                  <a:pt x="3113982" y="1208912"/>
                  <a:pt x="3103667" y="1219776"/>
                </a:cubicBezTo>
                <a:cubicBezTo>
                  <a:pt x="3090298" y="1233162"/>
                  <a:pt x="3068212" y="1255277"/>
                  <a:pt x="3037407" y="1286122"/>
                </a:cubicBezTo>
                <a:cubicBezTo>
                  <a:pt x="3006604" y="1316968"/>
                  <a:pt x="2984517" y="1339083"/>
                  <a:pt x="2971150" y="1352469"/>
                </a:cubicBezTo>
                <a:cubicBezTo>
                  <a:pt x="2975073" y="1522105"/>
                  <a:pt x="2977689" y="1668066"/>
                  <a:pt x="2978997" y="1790349"/>
                </a:cubicBezTo>
                <a:cubicBezTo>
                  <a:pt x="2980303" y="1912633"/>
                  <a:pt x="2977689" y="1999104"/>
                  <a:pt x="2971150" y="2049763"/>
                </a:cubicBezTo>
                <a:cubicBezTo>
                  <a:pt x="2961124" y="2123533"/>
                  <a:pt x="2925380" y="2180279"/>
                  <a:pt x="2863916" y="2220001"/>
                </a:cubicBezTo>
                <a:cubicBezTo>
                  <a:pt x="2802453" y="2259722"/>
                  <a:pt x="2733580" y="2279802"/>
                  <a:pt x="2657295" y="2280239"/>
                </a:cubicBezTo>
                <a:cubicBezTo>
                  <a:pt x="2560089" y="2277621"/>
                  <a:pt x="2499934" y="2251429"/>
                  <a:pt x="2476830" y="2201668"/>
                </a:cubicBezTo>
                <a:cubicBezTo>
                  <a:pt x="2453727" y="2151905"/>
                  <a:pt x="2444137" y="2094287"/>
                  <a:pt x="2448060" y="2028811"/>
                </a:cubicBezTo>
                <a:lnTo>
                  <a:pt x="1980766" y="2028811"/>
                </a:lnTo>
                <a:lnTo>
                  <a:pt x="1980766" y="2664365"/>
                </a:lnTo>
                <a:lnTo>
                  <a:pt x="2448060" y="2664365"/>
                </a:lnTo>
                <a:lnTo>
                  <a:pt x="2622423" y="2447857"/>
                </a:lnTo>
                <a:cubicBezTo>
                  <a:pt x="2648868" y="2413810"/>
                  <a:pt x="2669211" y="2391111"/>
                  <a:pt x="2683451" y="2379762"/>
                </a:cubicBezTo>
                <a:cubicBezTo>
                  <a:pt x="2697690" y="2368413"/>
                  <a:pt x="2714545" y="2363174"/>
                  <a:pt x="2734016" y="2364048"/>
                </a:cubicBezTo>
                <a:cubicBezTo>
                  <a:pt x="2755375" y="2365212"/>
                  <a:pt x="2777171" y="2373360"/>
                  <a:pt x="2799401" y="2388492"/>
                </a:cubicBezTo>
                <a:cubicBezTo>
                  <a:pt x="2821633" y="2403625"/>
                  <a:pt x="2841685" y="2418757"/>
                  <a:pt x="2859557" y="2433889"/>
                </a:cubicBezTo>
                <a:lnTo>
                  <a:pt x="3096691" y="2650396"/>
                </a:lnTo>
                <a:cubicBezTo>
                  <a:pt x="3108460" y="2664316"/>
                  <a:pt x="3121538" y="2679954"/>
                  <a:pt x="3135923" y="2697309"/>
                </a:cubicBezTo>
                <a:cubicBezTo>
                  <a:pt x="3150307" y="2714664"/>
                  <a:pt x="3158154" y="2733748"/>
                  <a:pt x="3159462" y="2754560"/>
                </a:cubicBezTo>
                <a:cubicBezTo>
                  <a:pt x="3157719" y="2791131"/>
                  <a:pt x="3145513" y="2813392"/>
                  <a:pt x="3122846" y="2821342"/>
                </a:cubicBezTo>
                <a:cubicBezTo>
                  <a:pt x="3100179" y="2829292"/>
                  <a:pt x="3077511" y="2832472"/>
                  <a:pt x="3054845" y="2830881"/>
                </a:cubicBezTo>
                <a:lnTo>
                  <a:pt x="864843" y="2830881"/>
                </a:lnTo>
                <a:cubicBezTo>
                  <a:pt x="868766" y="2896809"/>
                  <a:pt x="869638" y="2939597"/>
                  <a:pt x="867458" y="2959244"/>
                </a:cubicBezTo>
                <a:cubicBezTo>
                  <a:pt x="865278" y="2978891"/>
                  <a:pt x="857432" y="2998976"/>
                  <a:pt x="843918" y="3019496"/>
                </a:cubicBezTo>
                <a:cubicBezTo>
                  <a:pt x="813114" y="3079019"/>
                  <a:pt x="766618" y="3124136"/>
                  <a:pt x="704428" y="3154843"/>
                </a:cubicBezTo>
                <a:cubicBezTo>
                  <a:pt x="642238" y="3185552"/>
                  <a:pt x="581792" y="3200978"/>
                  <a:pt x="523090" y="3201124"/>
                </a:cubicBezTo>
                <a:cubicBezTo>
                  <a:pt x="465841" y="3201998"/>
                  <a:pt x="418182" y="3186280"/>
                  <a:pt x="380112" y="3153970"/>
                </a:cubicBezTo>
                <a:cubicBezTo>
                  <a:pt x="342043" y="3121661"/>
                  <a:pt x="322281" y="3067522"/>
                  <a:pt x="320829" y="2991553"/>
                </a:cubicBezTo>
                <a:cubicBezTo>
                  <a:pt x="321700" y="2953907"/>
                  <a:pt x="325188" y="2886278"/>
                  <a:pt x="331290" y="2788668"/>
                </a:cubicBezTo>
                <a:cubicBezTo>
                  <a:pt x="337393" y="2691058"/>
                  <a:pt x="340881" y="2621688"/>
                  <a:pt x="341753" y="2580555"/>
                </a:cubicBezTo>
                <a:lnTo>
                  <a:pt x="348081" y="2224250"/>
                </a:lnTo>
                <a:lnTo>
                  <a:pt x="388720" y="2202281"/>
                </a:lnTo>
                <a:cubicBezTo>
                  <a:pt x="427805" y="2177647"/>
                  <a:pt x="461800" y="2149237"/>
                  <a:pt x="488732" y="2120990"/>
                </a:cubicBezTo>
                <a:cubicBezTo>
                  <a:pt x="596463" y="2008004"/>
                  <a:pt x="659525" y="1755756"/>
                  <a:pt x="599091" y="1537666"/>
                </a:cubicBezTo>
                <a:cubicBezTo>
                  <a:pt x="568874" y="1428621"/>
                  <a:pt x="490047" y="1288045"/>
                  <a:pt x="399067" y="1154367"/>
                </a:cubicBezTo>
                <a:lnTo>
                  <a:pt x="354835" y="1092162"/>
                </a:lnTo>
                <a:lnTo>
                  <a:pt x="352841" y="915630"/>
                </a:lnTo>
                <a:cubicBezTo>
                  <a:pt x="351951" y="852079"/>
                  <a:pt x="350870" y="786887"/>
                  <a:pt x="349598" y="720054"/>
                </a:cubicBezTo>
                <a:cubicBezTo>
                  <a:pt x="344513" y="452718"/>
                  <a:pt x="330274" y="215056"/>
                  <a:pt x="306879" y="7069"/>
                </a:cubicBezTo>
                <a:lnTo>
                  <a:pt x="892740" y="362770"/>
                </a:lnTo>
                <a:lnTo>
                  <a:pt x="2308569" y="362770"/>
                </a:lnTo>
                <a:lnTo>
                  <a:pt x="2531755" y="83789"/>
                </a:lnTo>
                <a:cubicBezTo>
                  <a:pt x="2558345" y="49788"/>
                  <a:pt x="2578396" y="27120"/>
                  <a:pt x="2591910" y="15787"/>
                </a:cubicBezTo>
                <a:cubicBezTo>
                  <a:pt x="2605423" y="4453"/>
                  <a:pt x="2620244" y="-778"/>
                  <a:pt x="2636372" y="9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scene3d>
            <a:camera prst="perspectiveHeroicExtremeRightFacing">
              <a:rot lat="0" lon="0" rev="20377179"/>
            </a:camera>
            <a:lightRig rig="flood" dir="t"/>
          </a:scene3d>
          <a:sp3d prstMaterial="dkEdge"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perspectiveContrastingRightFacing" fov="1800000">
                <a:rot lat="20765844" lon="20095154" rev="454103"/>
              </a:camera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-OTF Ryumin Pro M-KL" panose="02020400000000000000" pitchFamily="18" charset="-128"/>
              <a:ea typeface="A-OTF Ryumin Pro M-KL" panose="02020400000000000000" pitchFamily="18" charset="-128"/>
              <a:cs typeface="+mn-cs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2DB99BA6-E34E-4176-B387-6E08ED0A3D58}"/>
              </a:ext>
            </a:extLst>
          </p:cNvPr>
          <p:cNvSpPr/>
          <p:nvPr/>
        </p:nvSpPr>
        <p:spPr>
          <a:xfrm>
            <a:off x="5650522" y="-211016"/>
            <a:ext cx="2287667" cy="1825486"/>
          </a:xfrm>
          <a:custGeom>
            <a:avLst/>
            <a:gdLst>
              <a:gd name="connsiteX0" fmla="*/ 10174 w 2524622"/>
              <a:gd name="connsiteY0" fmla="*/ 95670 h 1921636"/>
              <a:gd name="connsiteX1" fmla="*/ 1145292 w 2524622"/>
              <a:gd name="connsiteY1" fmla="*/ 962773 h 1921636"/>
              <a:gd name="connsiteX2" fmla="*/ 1854740 w 2524622"/>
              <a:gd name="connsiteY2" fmla="*/ 1861408 h 1921636"/>
              <a:gd name="connsiteX3" fmla="*/ 2390767 w 2524622"/>
              <a:gd name="connsiteY3" fmla="*/ 1766815 h 1921636"/>
              <a:gd name="connsiteX4" fmla="*/ 2501126 w 2524622"/>
              <a:gd name="connsiteY4" fmla="*/ 1183491 h 1921636"/>
              <a:gd name="connsiteX5" fmla="*/ 2028161 w 2524622"/>
              <a:gd name="connsiteY5" fmla="*/ 458277 h 1921636"/>
              <a:gd name="connsiteX6" fmla="*/ 1555195 w 2524622"/>
              <a:gd name="connsiteY6" fmla="*/ 206028 h 1921636"/>
              <a:gd name="connsiteX7" fmla="*/ 640795 w 2524622"/>
              <a:gd name="connsiteY7" fmla="*/ 32608 h 1921636"/>
              <a:gd name="connsiteX8" fmla="*/ 10174 w 2524622"/>
              <a:gd name="connsiteY8" fmla="*/ 95670 h 1921636"/>
              <a:gd name="connsiteX0" fmla="*/ 11876 w 2526324"/>
              <a:gd name="connsiteY0" fmla="*/ 112769 h 1938735"/>
              <a:gd name="connsiteX1" fmla="*/ 1146994 w 2526324"/>
              <a:gd name="connsiteY1" fmla="*/ 979872 h 1938735"/>
              <a:gd name="connsiteX2" fmla="*/ 1856442 w 2526324"/>
              <a:gd name="connsiteY2" fmla="*/ 1878507 h 1938735"/>
              <a:gd name="connsiteX3" fmla="*/ 2392469 w 2526324"/>
              <a:gd name="connsiteY3" fmla="*/ 1783914 h 1938735"/>
              <a:gd name="connsiteX4" fmla="*/ 2502828 w 2526324"/>
              <a:gd name="connsiteY4" fmla="*/ 1200590 h 1938735"/>
              <a:gd name="connsiteX5" fmla="*/ 2029863 w 2526324"/>
              <a:gd name="connsiteY5" fmla="*/ 475376 h 1938735"/>
              <a:gd name="connsiteX6" fmla="*/ 642497 w 2526324"/>
              <a:gd name="connsiteY6" fmla="*/ 49707 h 1938735"/>
              <a:gd name="connsiteX7" fmla="*/ 11876 w 2526324"/>
              <a:gd name="connsiteY7" fmla="*/ 112769 h 1938735"/>
              <a:gd name="connsiteX0" fmla="*/ 15022 w 2529470"/>
              <a:gd name="connsiteY0" fmla="*/ 16028 h 1841994"/>
              <a:gd name="connsiteX1" fmla="*/ 1150140 w 2529470"/>
              <a:gd name="connsiteY1" fmla="*/ 883131 h 1841994"/>
              <a:gd name="connsiteX2" fmla="*/ 1859588 w 2529470"/>
              <a:gd name="connsiteY2" fmla="*/ 1781766 h 1841994"/>
              <a:gd name="connsiteX3" fmla="*/ 2395615 w 2529470"/>
              <a:gd name="connsiteY3" fmla="*/ 1687173 h 1841994"/>
              <a:gd name="connsiteX4" fmla="*/ 2505974 w 2529470"/>
              <a:gd name="connsiteY4" fmla="*/ 1103849 h 1841994"/>
              <a:gd name="connsiteX5" fmla="*/ 2033009 w 2529470"/>
              <a:gd name="connsiteY5" fmla="*/ 378635 h 1841994"/>
              <a:gd name="connsiteX6" fmla="*/ 15022 w 2529470"/>
              <a:gd name="connsiteY6" fmla="*/ 16028 h 1841994"/>
              <a:gd name="connsiteX0" fmla="*/ 15022 w 2529470"/>
              <a:gd name="connsiteY0" fmla="*/ 16028 h 1841994"/>
              <a:gd name="connsiteX1" fmla="*/ 1150140 w 2529470"/>
              <a:gd name="connsiteY1" fmla="*/ 883131 h 1841994"/>
              <a:gd name="connsiteX2" fmla="*/ 1859588 w 2529470"/>
              <a:gd name="connsiteY2" fmla="*/ 1781766 h 1841994"/>
              <a:gd name="connsiteX3" fmla="*/ 2395615 w 2529470"/>
              <a:gd name="connsiteY3" fmla="*/ 1687173 h 1841994"/>
              <a:gd name="connsiteX4" fmla="*/ 2505974 w 2529470"/>
              <a:gd name="connsiteY4" fmla="*/ 1103849 h 1841994"/>
              <a:gd name="connsiteX5" fmla="*/ 2033009 w 2529470"/>
              <a:gd name="connsiteY5" fmla="*/ 378635 h 1841994"/>
              <a:gd name="connsiteX6" fmla="*/ 15022 w 2529470"/>
              <a:gd name="connsiteY6" fmla="*/ 16028 h 1841994"/>
              <a:gd name="connsiteX0" fmla="*/ 0 w 2514448"/>
              <a:gd name="connsiteY0" fmla="*/ 16028 h 1841994"/>
              <a:gd name="connsiteX1" fmla="*/ 1135118 w 2514448"/>
              <a:gd name="connsiteY1" fmla="*/ 883131 h 1841994"/>
              <a:gd name="connsiteX2" fmla="*/ 1844566 w 2514448"/>
              <a:gd name="connsiteY2" fmla="*/ 1781766 h 1841994"/>
              <a:gd name="connsiteX3" fmla="*/ 2380593 w 2514448"/>
              <a:gd name="connsiteY3" fmla="*/ 1687173 h 1841994"/>
              <a:gd name="connsiteX4" fmla="*/ 2490952 w 2514448"/>
              <a:gd name="connsiteY4" fmla="*/ 1103849 h 1841994"/>
              <a:gd name="connsiteX5" fmla="*/ 2017987 w 2514448"/>
              <a:gd name="connsiteY5" fmla="*/ 378635 h 1841994"/>
              <a:gd name="connsiteX6" fmla="*/ 0 w 2514448"/>
              <a:gd name="connsiteY6" fmla="*/ 16028 h 1841994"/>
              <a:gd name="connsiteX0" fmla="*/ 0 w 2514448"/>
              <a:gd name="connsiteY0" fmla="*/ 0 h 1825966"/>
              <a:gd name="connsiteX1" fmla="*/ 1135118 w 2514448"/>
              <a:gd name="connsiteY1" fmla="*/ 867103 h 1825966"/>
              <a:gd name="connsiteX2" fmla="*/ 1844566 w 2514448"/>
              <a:gd name="connsiteY2" fmla="*/ 1765738 h 1825966"/>
              <a:gd name="connsiteX3" fmla="*/ 2380593 w 2514448"/>
              <a:gd name="connsiteY3" fmla="*/ 1671145 h 1825966"/>
              <a:gd name="connsiteX4" fmla="*/ 2490952 w 2514448"/>
              <a:gd name="connsiteY4" fmla="*/ 1087821 h 1825966"/>
              <a:gd name="connsiteX5" fmla="*/ 2017987 w 2514448"/>
              <a:gd name="connsiteY5" fmla="*/ 362607 h 1825966"/>
              <a:gd name="connsiteX6" fmla="*/ 0 w 2514448"/>
              <a:gd name="connsiteY6" fmla="*/ 0 h 1825966"/>
              <a:gd name="connsiteX0" fmla="*/ 0 w 2514448"/>
              <a:gd name="connsiteY0" fmla="*/ 0 h 1825966"/>
              <a:gd name="connsiteX1" fmla="*/ 1135118 w 2514448"/>
              <a:gd name="connsiteY1" fmla="*/ 867103 h 1825966"/>
              <a:gd name="connsiteX2" fmla="*/ 1844566 w 2514448"/>
              <a:gd name="connsiteY2" fmla="*/ 1765738 h 1825966"/>
              <a:gd name="connsiteX3" fmla="*/ 2380593 w 2514448"/>
              <a:gd name="connsiteY3" fmla="*/ 1671145 h 1825966"/>
              <a:gd name="connsiteX4" fmla="*/ 2490952 w 2514448"/>
              <a:gd name="connsiteY4" fmla="*/ 1087821 h 1825966"/>
              <a:gd name="connsiteX5" fmla="*/ 2017987 w 2514448"/>
              <a:gd name="connsiteY5" fmla="*/ 362607 h 1825966"/>
              <a:gd name="connsiteX6" fmla="*/ 0 w 2514448"/>
              <a:gd name="connsiteY6" fmla="*/ 0 h 1825966"/>
              <a:gd name="connsiteX0" fmla="*/ 0 w 2514448"/>
              <a:gd name="connsiteY0" fmla="*/ 0 h 1825966"/>
              <a:gd name="connsiteX1" fmla="*/ 1135118 w 2514448"/>
              <a:gd name="connsiteY1" fmla="*/ 867103 h 1825966"/>
              <a:gd name="connsiteX2" fmla="*/ 1844566 w 2514448"/>
              <a:gd name="connsiteY2" fmla="*/ 1765738 h 1825966"/>
              <a:gd name="connsiteX3" fmla="*/ 2380593 w 2514448"/>
              <a:gd name="connsiteY3" fmla="*/ 1671145 h 1825966"/>
              <a:gd name="connsiteX4" fmla="*/ 2490952 w 2514448"/>
              <a:gd name="connsiteY4" fmla="*/ 1087821 h 1825966"/>
              <a:gd name="connsiteX5" fmla="*/ 2017987 w 2514448"/>
              <a:gd name="connsiteY5" fmla="*/ 362607 h 1825966"/>
              <a:gd name="connsiteX6" fmla="*/ 0 w 2514448"/>
              <a:gd name="connsiteY6" fmla="*/ 0 h 1825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4448" h="1825966">
                <a:moveTo>
                  <a:pt x="0" y="0"/>
                </a:moveTo>
                <a:cubicBezTo>
                  <a:pt x="350566" y="153531"/>
                  <a:pt x="827690" y="572813"/>
                  <a:pt x="1135118" y="867103"/>
                </a:cubicBezTo>
                <a:cubicBezTo>
                  <a:pt x="1442546" y="1161393"/>
                  <a:pt x="1636987" y="1631731"/>
                  <a:pt x="1844566" y="1765738"/>
                </a:cubicBezTo>
                <a:cubicBezTo>
                  <a:pt x="2052145" y="1899745"/>
                  <a:pt x="2272862" y="1784131"/>
                  <a:pt x="2380593" y="1671145"/>
                </a:cubicBezTo>
                <a:cubicBezTo>
                  <a:pt x="2488324" y="1558159"/>
                  <a:pt x="2551386" y="1305911"/>
                  <a:pt x="2490952" y="1087821"/>
                </a:cubicBezTo>
                <a:cubicBezTo>
                  <a:pt x="2430518" y="869731"/>
                  <a:pt x="2305808" y="577968"/>
                  <a:pt x="2017987" y="362607"/>
                </a:cubicBezTo>
                <a:cubicBezTo>
                  <a:pt x="1655265" y="91202"/>
                  <a:pt x="1165717" y="20089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E950167-8F05-48F5-BAEF-7DBB52FEF99C}"/>
              </a:ext>
            </a:extLst>
          </p:cNvPr>
          <p:cNvGrpSpPr/>
          <p:nvPr/>
        </p:nvGrpSpPr>
        <p:grpSpPr>
          <a:xfrm>
            <a:off x="530368" y="1075697"/>
            <a:ext cx="5354616" cy="5309432"/>
            <a:chOff x="2273586" y="5918473"/>
            <a:chExt cx="4876389" cy="4835240"/>
          </a:xfrm>
          <a:gradFill>
            <a:gsLst>
              <a:gs pos="3000">
                <a:srgbClr val="B994C6"/>
              </a:gs>
              <a:gs pos="100000">
                <a:srgbClr val="EADBE8"/>
              </a:gs>
            </a:gsLst>
            <a:lin ang="5400000" scaled="1"/>
          </a:gradFill>
          <a:scene3d>
            <a:camera prst="perspectiveHeroicExtremeLeftFacing" fov="3900000">
              <a:rot lat="1020575" lon="1103685" rev="21240242"/>
            </a:camera>
            <a:lightRig rig="threePt" dir="t"/>
          </a:scene3d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E635385-B1B9-4B6C-BCA3-7BECD350C63F}"/>
                </a:ext>
              </a:extLst>
            </p:cNvPr>
            <p:cNvSpPr txBox="1"/>
            <p:nvPr/>
          </p:nvSpPr>
          <p:spPr>
            <a:xfrm>
              <a:off x="2273586" y="5918473"/>
              <a:ext cx="1625463" cy="4773513"/>
            </a:xfrm>
            <a:custGeom>
              <a:avLst/>
              <a:gdLst>
                <a:gd name="connsiteX0" fmla="*/ 658415 w 1625463"/>
                <a:gd name="connsiteY0" fmla="*/ 0 h 4773513"/>
                <a:gd name="connsiteX1" fmla="*/ 1090501 w 1625463"/>
                <a:gd name="connsiteY1" fmla="*/ 205755 h 4773513"/>
                <a:gd name="connsiteX2" fmla="*/ 925897 w 1625463"/>
                <a:gd name="connsiteY2" fmla="*/ 349783 h 4773513"/>
                <a:gd name="connsiteX3" fmla="*/ 925897 w 1625463"/>
                <a:gd name="connsiteY3" fmla="*/ 1275680 h 4773513"/>
                <a:gd name="connsiteX4" fmla="*/ 1111076 w 1625463"/>
                <a:gd name="connsiteY4" fmla="*/ 1275680 h 4773513"/>
                <a:gd name="connsiteX5" fmla="*/ 1316831 w 1625463"/>
                <a:gd name="connsiteY5" fmla="*/ 1069926 h 4773513"/>
                <a:gd name="connsiteX6" fmla="*/ 1625463 w 1625463"/>
                <a:gd name="connsiteY6" fmla="*/ 1399133 h 4773513"/>
                <a:gd name="connsiteX7" fmla="*/ 925897 w 1625463"/>
                <a:gd name="connsiteY7" fmla="*/ 1399133 h 4773513"/>
                <a:gd name="connsiteX8" fmla="*/ 925897 w 1625463"/>
                <a:gd name="connsiteY8" fmla="*/ 2366181 h 4773513"/>
                <a:gd name="connsiteX9" fmla="*/ 1357982 w 1625463"/>
                <a:gd name="connsiteY9" fmla="*/ 2181002 h 4773513"/>
                <a:gd name="connsiteX10" fmla="*/ 1378557 w 1625463"/>
                <a:gd name="connsiteY10" fmla="*/ 2242728 h 4773513"/>
                <a:gd name="connsiteX11" fmla="*/ 925897 w 1625463"/>
                <a:gd name="connsiteY11" fmla="*/ 2530785 h 4773513"/>
                <a:gd name="connsiteX12" fmla="*/ 925897 w 1625463"/>
                <a:gd name="connsiteY12" fmla="*/ 4279702 h 4773513"/>
                <a:gd name="connsiteX13" fmla="*/ 534962 w 1625463"/>
                <a:gd name="connsiteY13" fmla="*/ 4773513 h 4773513"/>
                <a:gd name="connsiteX14" fmla="*/ 61726 w 1625463"/>
                <a:gd name="connsiteY14" fmla="*/ 4382579 h 4773513"/>
                <a:gd name="connsiteX15" fmla="*/ 61726 w 1625463"/>
                <a:gd name="connsiteY15" fmla="*/ 4300277 h 4773513"/>
                <a:gd name="connsiteX16" fmla="*/ 555538 w 1625463"/>
                <a:gd name="connsiteY16" fmla="*/ 4362004 h 4773513"/>
                <a:gd name="connsiteX17" fmla="*/ 678991 w 1625463"/>
                <a:gd name="connsiteY17" fmla="*/ 4197400 h 4773513"/>
                <a:gd name="connsiteX18" fmla="*/ 678991 w 1625463"/>
                <a:gd name="connsiteY18" fmla="*/ 2654238 h 4773513"/>
                <a:gd name="connsiteX19" fmla="*/ 205755 w 1625463"/>
                <a:gd name="connsiteY19" fmla="*/ 3024596 h 4773513"/>
                <a:gd name="connsiteX20" fmla="*/ 0 w 1625463"/>
                <a:gd name="connsiteY20" fmla="*/ 2715964 h 4773513"/>
                <a:gd name="connsiteX21" fmla="*/ 678991 w 1625463"/>
                <a:gd name="connsiteY21" fmla="*/ 2448483 h 4773513"/>
                <a:gd name="connsiteX22" fmla="*/ 678991 w 1625463"/>
                <a:gd name="connsiteY22" fmla="*/ 1399133 h 4773513"/>
                <a:gd name="connsiteX23" fmla="*/ 370358 w 1625463"/>
                <a:gd name="connsiteY23" fmla="*/ 1399133 h 4773513"/>
                <a:gd name="connsiteX24" fmla="*/ 185179 w 1625463"/>
                <a:gd name="connsiteY24" fmla="*/ 1440284 h 4773513"/>
                <a:gd name="connsiteX25" fmla="*/ 20575 w 1625463"/>
                <a:gd name="connsiteY25" fmla="*/ 1275680 h 4773513"/>
                <a:gd name="connsiteX26" fmla="*/ 678991 w 1625463"/>
                <a:gd name="connsiteY26" fmla="*/ 1275680 h 4773513"/>
                <a:gd name="connsiteX27" fmla="*/ 658415 w 1625463"/>
                <a:gd name="connsiteY27" fmla="*/ 0 h 477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25463" h="4773513">
                  <a:moveTo>
                    <a:pt x="658415" y="0"/>
                  </a:moveTo>
                  <a:lnTo>
                    <a:pt x="1090501" y="205755"/>
                  </a:lnTo>
                  <a:lnTo>
                    <a:pt x="925897" y="349783"/>
                  </a:lnTo>
                  <a:lnTo>
                    <a:pt x="925897" y="1275680"/>
                  </a:lnTo>
                  <a:lnTo>
                    <a:pt x="1111076" y="1275680"/>
                  </a:lnTo>
                  <a:lnTo>
                    <a:pt x="1316831" y="1069926"/>
                  </a:lnTo>
                  <a:lnTo>
                    <a:pt x="1625463" y="1399133"/>
                  </a:lnTo>
                  <a:lnTo>
                    <a:pt x="925897" y="1399133"/>
                  </a:lnTo>
                  <a:lnTo>
                    <a:pt x="925897" y="2366181"/>
                  </a:lnTo>
                  <a:lnTo>
                    <a:pt x="1357982" y="2181002"/>
                  </a:lnTo>
                  <a:lnTo>
                    <a:pt x="1378557" y="2242728"/>
                  </a:lnTo>
                  <a:lnTo>
                    <a:pt x="925897" y="2530785"/>
                  </a:lnTo>
                  <a:lnTo>
                    <a:pt x="925897" y="4279702"/>
                  </a:lnTo>
                  <a:cubicBezTo>
                    <a:pt x="939614" y="4512890"/>
                    <a:pt x="809302" y="4677494"/>
                    <a:pt x="534962" y="4773513"/>
                  </a:cubicBezTo>
                  <a:cubicBezTo>
                    <a:pt x="521245" y="4622626"/>
                    <a:pt x="363500" y="4492314"/>
                    <a:pt x="61726" y="4382579"/>
                  </a:cubicBezTo>
                  <a:lnTo>
                    <a:pt x="61726" y="4300277"/>
                  </a:lnTo>
                  <a:cubicBezTo>
                    <a:pt x="308632" y="4341428"/>
                    <a:pt x="473236" y="4362004"/>
                    <a:pt x="555538" y="4362004"/>
                  </a:cubicBezTo>
                  <a:cubicBezTo>
                    <a:pt x="637840" y="4362004"/>
                    <a:pt x="678991" y="4307136"/>
                    <a:pt x="678991" y="4197400"/>
                  </a:cubicBezTo>
                  <a:lnTo>
                    <a:pt x="678991" y="2654238"/>
                  </a:lnTo>
                  <a:cubicBezTo>
                    <a:pt x="404651" y="2818842"/>
                    <a:pt x="246905" y="2942295"/>
                    <a:pt x="205755" y="3024596"/>
                  </a:cubicBezTo>
                  <a:lnTo>
                    <a:pt x="0" y="2715964"/>
                  </a:lnTo>
                  <a:cubicBezTo>
                    <a:pt x="109736" y="2702248"/>
                    <a:pt x="336066" y="2613087"/>
                    <a:pt x="678991" y="2448483"/>
                  </a:cubicBezTo>
                  <a:lnTo>
                    <a:pt x="678991" y="1399133"/>
                  </a:lnTo>
                  <a:lnTo>
                    <a:pt x="370358" y="1399133"/>
                  </a:lnTo>
                  <a:lnTo>
                    <a:pt x="185179" y="1440284"/>
                  </a:lnTo>
                  <a:lnTo>
                    <a:pt x="20575" y="1275680"/>
                  </a:lnTo>
                  <a:lnTo>
                    <a:pt x="678991" y="1275680"/>
                  </a:lnTo>
                  <a:cubicBezTo>
                    <a:pt x="678991" y="699567"/>
                    <a:pt x="672132" y="274340"/>
                    <a:pt x="65841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5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阿里巴巴普惠体 B" panose="00020600040101010101" pitchFamily="18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BFBEE4A-9FA8-4677-8B77-1577330CB34A}"/>
                </a:ext>
              </a:extLst>
            </p:cNvPr>
            <p:cNvSpPr txBox="1"/>
            <p:nvPr/>
          </p:nvSpPr>
          <p:spPr>
            <a:xfrm>
              <a:off x="3713870" y="5939049"/>
              <a:ext cx="1790067" cy="4752937"/>
            </a:xfrm>
            <a:custGeom>
              <a:avLst/>
              <a:gdLst>
                <a:gd name="connsiteX0" fmla="*/ 678991 w 1790067"/>
                <a:gd name="connsiteY0" fmla="*/ 0 h 4752937"/>
                <a:gd name="connsiteX1" fmla="*/ 1090501 w 1790067"/>
                <a:gd name="connsiteY1" fmla="*/ 185179 h 4752937"/>
                <a:gd name="connsiteX2" fmla="*/ 925897 w 1790067"/>
                <a:gd name="connsiteY2" fmla="*/ 329207 h 4752937"/>
                <a:gd name="connsiteX3" fmla="*/ 925897 w 1790067"/>
                <a:gd name="connsiteY3" fmla="*/ 1831218 h 4752937"/>
                <a:gd name="connsiteX4" fmla="*/ 1357982 w 1790067"/>
                <a:gd name="connsiteY4" fmla="*/ 1831218 h 4752937"/>
                <a:gd name="connsiteX5" fmla="*/ 1502010 w 1790067"/>
                <a:gd name="connsiteY5" fmla="*/ 1666614 h 4752937"/>
                <a:gd name="connsiteX6" fmla="*/ 1790067 w 1790067"/>
                <a:gd name="connsiteY6" fmla="*/ 1892944 h 4752937"/>
                <a:gd name="connsiteX7" fmla="*/ 1646039 w 1790067"/>
                <a:gd name="connsiteY7" fmla="*/ 2016397 h 4752937"/>
                <a:gd name="connsiteX8" fmla="*/ 1646039 w 1790067"/>
                <a:gd name="connsiteY8" fmla="*/ 4094522 h 4752937"/>
                <a:gd name="connsiteX9" fmla="*/ 1316831 w 1790067"/>
                <a:gd name="connsiteY9" fmla="*/ 4506032 h 4752937"/>
                <a:gd name="connsiteX10" fmla="*/ 1028774 w 1790067"/>
                <a:gd name="connsiteY10" fmla="*/ 4217974 h 4752937"/>
                <a:gd name="connsiteX11" fmla="*/ 1028774 w 1790067"/>
                <a:gd name="connsiteY11" fmla="*/ 4135672 h 4752937"/>
                <a:gd name="connsiteX12" fmla="*/ 1296256 w 1790067"/>
                <a:gd name="connsiteY12" fmla="*/ 4156248 h 4752937"/>
                <a:gd name="connsiteX13" fmla="*/ 1399133 w 1790067"/>
                <a:gd name="connsiteY13" fmla="*/ 4032795 h 4752937"/>
                <a:gd name="connsiteX14" fmla="*/ 1399133 w 1790067"/>
                <a:gd name="connsiteY14" fmla="*/ 1954671 h 4752937"/>
                <a:gd name="connsiteX15" fmla="*/ 925897 w 1790067"/>
                <a:gd name="connsiteY15" fmla="*/ 1954671 h 4752937"/>
                <a:gd name="connsiteX16" fmla="*/ 925897 w 1790067"/>
                <a:gd name="connsiteY16" fmla="*/ 2386756 h 4752937"/>
                <a:gd name="connsiteX17" fmla="*/ 1306543 w 1790067"/>
                <a:gd name="connsiteY17" fmla="*/ 2808554 h 4752937"/>
                <a:gd name="connsiteX18" fmla="*/ 1337406 w 1790067"/>
                <a:gd name="connsiteY18" fmla="*/ 3004020 h 4752937"/>
                <a:gd name="connsiteX19" fmla="*/ 1275680 w 1790067"/>
                <a:gd name="connsiteY19" fmla="*/ 3209776 h 4752937"/>
                <a:gd name="connsiteX20" fmla="*/ 1193378 w 1790067"/>
                <a:gd name="connsiteY20" fmla="*/ 3292078 h 4752937"/>
                <a:gd name="connsiteX21" fmla="*/ 1111076 w 1790067"/>
                <a:gd name="connsiteY21" fmla="*/ 3086322 h 4752937"/>
                <a:gd name="connsiteX22" fmla="*/ 925897 w 1790067"/>
                <a:gd name="connsiteY22" fmla="*/ 2489634 h 4752937"/>
                <a:gd name="connsiteX23" fmla="*/ 946472 w 1790067"/>
                <a:gd name="connsiteY23" fmla="*/ 4444305 h 4752937"/>
                <a:gd name="connsiteX24" fmla="*/ 678991 w 1790067"/>
                <a:gd name="connsiteY24" fmla="*/ 4588333 h 4752937"/>
                <a:gd name="connsiteX25" fmla="*/ 699566 w 1790067"/>
                <a:gd name="connsiteY25" fmla="*/ 2880568 h 4752937"/>
                <a:gd name="connsiteX26" fmla="*/ 267481 w 1790067"/>
                <a:gd name="connsiteY26" fmla="*/ 3497832 h 4752937"/>
                <a:gd name="connsiteX27" fmla="*/ 267481 w 1790067"/>
                <a:gd name="connsiteY27" fmla="*/ 4588333 h 4752937"/>
                <a:gd name="connsiteX28" fmla="*/ 0 w 1790067"/>
                <a:gd name="connsiteY28" fmla="*/ 4752937 h 4752937"/>
                <a:gd name="connsiteX29" fmla="*/ 20575 w 1790067"/>
                <a:gd name="connsiteY29" fmla="*/ 3199488 h 4752937"/>
                <a:gd name="connsiteX30" fmla="*/ 0 w 1790067"/>
                <a:gd name="connsiteY30" fmla="*/ 1666614 h 4752937"/>
                <a:gd name="connsiteX31" fmla="*/ 288057 w 1790067"/>
                <a:gd name="connsiteY31" fmla="*/ 1831218 h 4752937"/>
                <a:gd name="connsiteX32" fmla="*/ 699566 w 1790067"/>
                <a:gd name="connsiteY32" fmla="*/ 1831218 h 4752937"/>
                <a:gd name="connsiteX33" fmla="*/ 678991 w 1790067"/>
                <a:gd name="connsiteY33" fmla="*/ 0 h 4752937"/>
                <a:gd name="connsiteX34" fmla="*/ 267481 w 1790067"/>
                <a:gd name="connsiteY34" fmla="*/ 1954671 h 4752937"/>
                <a:gd name="connsiteX35" fmla="*/ 267481 w 1790067"/>
                <a:gd name="connsiteY35" fmla="*/ 3374380 h 4752937"/>
                <a:gd name="connsiteX36" fmla="*/ 678991 w 1790067"/>
                <a:gd name="connsiteY36" fmla="*/ 2386756 h 4752937"/>
                <a:gd name="connsiteX37" fmla="*/ 678991 w 1790067"/>
                <a:gd name="connsiteY37" fmla="*/ 1954671 h 4752937"/>
                <a:gd name="connsiteX38" fmla="*/ 267481 w 1790067"/>
                <a:gd name="connsiteY38" fmla="*/ 1954671 h 475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790067" h="4752937">
                  <a:moveTo>
                    <a:pt x="678991" y="0"/>
                  </a:moveTo>
                  <a:lnTo>
                    <a:pt x="1090501" y="185179"/>
                  </a:lnTo>
                  <a:lnTo>
                    <a:pt x="925897" y="329207"/>
                  </a:lnTo>
                  <a:lnTo>
                    <a:pt x="925897" y="1831218"/>
                  </a:lnTo>
                  <a:lnTo>
                    <a:pt x="1357982" y="1831218"/>
                  </a:lnTo>
                  <a:lnTo>
                    <a:pt x="1502010" y="1666614"/>
                  </a:lnTo>
                  <a:lnTo>
                    <a:pt x="1790067" y="1892944"/>
                  </a:lnTo>
                  <a:lnTo>
                    <a:pt x="1646039" y="2016397"/>
                  </a:lnTo>
                  <a:lnTo>
                    <a:pt x="1646039" y="4094522"/>
                  </a:lnTo>
                  <a:cubicBezTo>
                    <a:pt x="1659756" y="4286560"/>
                    <a:pt x="1550020" y="4423730"/>
                    <a:pt x="1316831" y="4506032"/>
                  </a:cubicBezTo>
                  <a:cubicBezTo>
                    <a:pt x="1330548" y="4382578"/>
                    <a:pt x="1234529" y="4286560"/>
                    <a:pt x="1028774" y="4217974"/>
                  </a:cubicBezTo>
                  <a:lnTo>
                    <a:pt x="1028774" y="4135672"/>
                  </a:lnTo>
                  <a:cubicBezTo>
                    <a:pt x="1152227" y="4149390"/>
                    <a:pt x="1241387" y="4156248"/>
                    <a:pt x="1296256" y="4156248"/>
                  </a:cubicBezTo>
                  <a:cubicBezTo>
                    <a:pt x="1351124" y="4156248"/>
                    <a:pt x="1385416" y="4115097"/>
                    <a:pt x="1399133" y="4032795"/>
                  </a:cubicBezTo>
                  <a:lnTo>
                    <a:pt x="1399133" y="1954671"/>
                  </a:lnTo>
                  <a:lnTo>
                    <a:pt x="925897" y="1954671"/>
                  </a:lnTo>
                  <a:lnTo>
                    <a:pt x="925897" y="2386756"/>
                  </a:lnTo>
                  <a:cubicBezTo>
                    <a:pt x="1159085" y="2592511"/>
                    <a:pt x="1285968" y="2733110"/>
                    <a:pt x="1306543" y="2808554"/>
                  </a:cubicBezTo>
                  <a:cubicBezTo>
                    <a:pt x="1327119" y="2883997"/>
                    <a:pt x="1337406" y="2949153"/>
                    <a:pt x="1337406" y="3004020"/>
                  </a:cubicBezTo>
                  <a:cubicBezTo>
                    <a:pt x="1337406" y="3086322"/>
                    <a:pt x="1316831" y="3154908"/>
                    <a:pt x="1275680" y="3209776"/>
                  </a:cubicBezTo>
                  <a:cubicBezTo>
                    <a:pt x="1234529" y="3264644"/>
                    <a:pt x="1207095" y="3292078"/>
                    <a:pt x="1193378" y="3292078"/>
                  </a:cubicBezTo>
                  <a:cubicBezTo>
                    <a:pt x="1152227" y="3292078"/>
                    <a:pt x="1124793" y="3223493"/>
                    <a:pt x="1111076" y="3086322"/>
                  </a:cubicBezTo>
                  <a:cubicBezTo>
                    <a:pt x="1083642" y="2880568"/>
                    <a:pt x="1021916" y="2681672"/>
                    <a:pt x="925897" y="2489634"/>
                  </a:cubicBezTo>
                  <a:cubicBezTo>
                    <a:pt x="925897" y="3600710"/>
                    <a:pt x="932755" y="4252267"/>
                    <a:pt x="946472" y="4444305"/>
                  </a:cubicBezTo>
                  <a:lnTo>
                    <a:pt x="678991" y="4588333"/>
                  </a:lnTo>
                  <a:cubicBezTo>
                    <a:pt x="692708" y="4204257"/>
                    <a:pt x="699566" y="3635002"/>
                    <a:pt x="699566" y="2880568"/>
                  </a:cubicBezTo>
                  <a:cubicBezTo>
                    <a:pt x="576114" y="3127474"/>
                    <a:pt x="432085" y="3333228"/>
                    <a:pt x="267481" y="3497832"/>
                  </a:cubicBezTo>
                  <a:lnTo>
                    <a:pt x="267481" y="4588333"/>
                  </a:lnTo>
                  <a:lnTo>
                    <a:pt x="0" y="4752937"/>
                  </a:lnTo>
                  <a:cubicBezTo>
                    <a:pt x="13717" y="4313994"/>
                    <a:pt x="20575" y="3796177"/>
                    <a:pt x="20575" y="3199488"/>
                  </a:cubicBezTo>
                  <a:cubicBezTo>
                    <a:pt x="20575" y="2602798"/>
                    <a:pt x="13717" y="2091841"/>
                    <a:pt x="0" y="1666614"/>
                  </a:cubicBezTo>
                  <a:lnTo>
                    <a:pt x="288057" y="1831218"/>
                  </a:lnTo>
                  <a:lnTo>
                    <a:pt x="699566" y="1831218"/>
                  </a:lnTo>
                  <a:cubicBezTo>
                    <a:pt x="699566" y="967048"/>
                    <a:pt x="692708" y="356641"/>
                    <a:pt x="678991" y="0"/>
                  </a:cubicBezTo>
                  <a:close/>
                  <a:moveTo>
                    <a:pt x="267481" y="1954671"/>
                  </a:moveTo>
                  <a:lnTo>
                    <a:pt x="267481" y="3374380"/>
                  </a:lnTo>
                  <a:cubicBezTo>
                    <a:pt x="445802" y="3045172"/>
                    <a:pt x="582972" y="2715964"/>
                    <a:pt x="678991" y="2386756"/>
                  </a:cubicBezTo>
                  <a:lnTo>
                    <a:pt x="678991" y="1954671"/>
                  </a:lnTo>
                  <a:lnTo>
                    <a:pt x="267481" y="195467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5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阿里巴巴普惠体 B" panose="00020600040101010101" pitchFamily="18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FF9445E-75CF-46F9-B420-AF694404B8DF}"/>
                </a:ext>
              </a:extLst>
            </p:cNvPr>
            <p:cNvSpPr txBox="1"/>
            <p:nvPr/>
          </p:nvSpPr>
          <p:spPr>
            <a:xfrm>
              <a:off x="4989549" y="5959624"/>
              <a:ext cx="2160426" cy="4794089"/>
            </a:xfrm>
            <a:custGeom>
              <a:avLst/>
              <a:gdLst>
                <a:gd name="connsiteX0" fmla="*/ 925897 w 2160426"/>
                <a:gd name="connsiteY0" fmla="*/ 0 h 4794089"/>
                <a:gd name="connsiteX1" fmla="*/ 1378558 w 2160426"/>
                <a:gd name="connsiteY1" fmla="*/ 226331 h 4794089"/>
                <a:gd name="connsiteX2" fmla="*/ 1193378 w 2160426"/>
                <a:gd name="connsiteY2" fmla="*/ 329208 h 4794089"/>
                <a:gd name="connsiteX3" fmla="*/ 967048 w 2160426"/>
                <a:gd name="connsiteY3" fmla="*/ 1255105 h 4794089"/>
                <a:gd name="connsiteX4" fmla="*/ 1666615 w 2160426"/>
                <a:gd name="connsiteY4" fmla="*/ 1255105 h 4794089"/>
                <a:gd name="connsiteX5" fmla="*/ 1851794 w 2160426"/>
                <a:gd name="connsiteY5" fmla="*/ 1069926 h 4794089"/>
                <a:gd name="connsiteX6" fmla="*/ 2160426 w 2160426"/>
                <a:gd name="connsiteY6" fmla="*/ 1378558 h 4794089"/>
                <a:gd name="connsiteX7" fmla="*/ 1790068 w 2160426"/>
                <a:gd name="connsiteY7" fmla="*/ 1378558 h 4794089"/>
                <a:gd name="connsiteX8" fmla="*/ 1378558 w 2160426"/>
                <a:gd name="connsiteY8" fmla="*/ 3621285 h 4794089"/>
                <a:gd name="connsiteX9" fmla="*/ 1697478 w 2160426"/>
                <a:gd name="connsiteY9" fmla="*/ 4032795 h 4794089"/>
                <a:gd name="connsiteX10" fmla="*/ 2160426 w 2160426"/>
                <a:gd name="connsiteY10" fmla="*/ 4320853 h 4794089"/>
                <a:gd name="connsiteX11" fmla="*/ 2160426 w 2160426"/>
                <a:gd name="connsiteY11" fmla="*/ 4403155 h 4794089"/>
                <a:gd name="connsiteX12" fmla="*/ 1810643 w 2160426"/>
                <a:gd name="connsiteY12" fmla="*/ 4608909 h 4794089"/>
                <a:gd name="connsiteX13" fmla="*/ 1234529 w 2160426"/>
                <a:gd name="connsiteY13" fmla="*/ 3827041 h 4794089"/>
                <a:gd name="connsiteX14" fmla="*/ 41151 w 2160426"/>
                <a:gd name="connsiteY14" fmla="*/ 4794089 h 4794089"/>
                <a:gd name="connsiteX15" fmla="*/ 0 w 2160426"/>
                <a:gd name="connsiteY15" fmla="*/ 4732362 h 4794089"/>
                <a:gd name="connsiteX16" fmla="*/ 1111076 w 2160426"/>
                <a:gd name="connsiteY16" fmla="*/ 3600711 h 4794089"/>
                <a:gd name="connsiteX17" fmla="*/ 761293 w 2160426"/>
                <a:gd name="connsiteY17" fmla="*/ 1934096 h 4794089"/>
                <a:gd name="connsiteX18" fmla="*/ 493812 w 2160426"/>
                <a:gd name="connsiteY18" fmla="*/ 2551360 h 4794089"/>
                <a:gd name="connsiteX19" fmla="*/ 432085 w 2160426"/>
                <a:gd name="connsiteY19" fmla="*/ 2530785 h 4794089"/>
                <a:gd name="connsiteX20" fmla="*/ 925897 w 2160426"/>
                <a:gd name="connsiteY20" fmla="*/ 0 h 4794089"/>
                <a:gd name="connsiteX21" fmla="*/ 946472 w 2160426"/>
                <a:gd name="connsiteY21" fmla="*/ 1378558 h 4794089"/>
                <a:gd name="connsiteX22" fmla="*/ 823020 w 2160426"/>
                <a:gd name="connsiteY22" fmla="*/ 1810643 h 4794089"/>
                <a:gd name="connsiteX23" fmla="*/ 1234529 w 2160426"/>
                <a:gd name="connsiteY23" fmla="*/ 3312653 h 4794089"/>
                <a:gd name="connsiteX24" fmla="*/ 1543162 w 2160426"/>
                <a:gd name="connsiteY24" fmla="*/ 1378558 h 4794089"/>
                <a:gd name="connsiteX25" fmla="*/ 946472 w 2160426"/>
                <a:gd name="connsiteY25" fmla="*/ 1378558 h 479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160426" h="4794089">
                  <a:moveTo>
                    <a:pt x="925897" y="0"/>
                  </a:moveTo>
                  <a:lnTo>
                    <a:pt x="1378558" y="226331"/>
                  </a:lnTo>
                  <a:lnTo>
                    <a:pt x="1193378" y="329208"/>
                  </a:lnTo>
                  <a:cubicBezTo>
                    <a:pt x="1124794" y="672133"/>
                    <a:pt x="1049350" y="980765"/>
                    <a:pt x="967048" y="1255105"/>
                  </a:cubicBezTo>
                  <a:lnTo>
                    <a:pt x="1666615" y="1255105"/>
                  </a:lnTo>
                  <a:lnTo>
                    <a:pt x="1851794" y="1069926"/>
                  </a:lnTo>
                  <a:lnTo>
                    <a:pt x="2160426" y="1378558"/>
                  </a:lnTo>
                  <a:lnTo>
                    <a:pt x="1790068" y="1378558"/>
                  </a:lnTo>
                  <a:cubicBezTo>
                    <a:pt x="1748917" y="2297596"/>
                    <a:pt x="1611747" y="3045172"/>
                    <a:pt x="1378558" y="3621285"/>
                  </a:cubicBezTo>
                  <a:cubicBezTo>
                    <a:pt x="1447143" y="3744739"/>
                    <a:pt x="1553450" y="3881909"/>
                    <a:pt x="1697478" y="4032795"/>
                  </a:cubicBezTo>
                  <a:cubicBezTo>
                    <a:pt x="1841506" y="4183682"/>
                    <a:pt x="1995822" y="4279701"/>
                    <a:pt x="2160426" y="4320853"/>
                  </a:cubicBezTo>
                  <a:lnTo>
                    <a:pt x="2160426" y="4403155"/>
                  </a:lnTo>
                  <a:cubicBezTo>
                    <a:pt x="1968388" y="4430589"/>
                    <a:pt x="1851794" y="4499173"/>
                    <a:pt x="1810643" y="4608909"/>
                  </a:cubicBezTo>
                  <a:cubicBezTo>
                    <a:pt x="1563737" y="4362003"/>
                    <a:pt x="1371700" y="4101381"/>
                    <a:pt x="1234529" y="3827041"/>
                  </a:cubicBezTo>
                  <a:cubicBezTo>
                    <a:pt x="891604" y="4252267"/>
                    <a:pt x="493812" y="4574617"/>
                    <a:pt x="41151" y="4794089"/>
                  </a:cubicBezTo>
                  <a:lnTo>
                    <a:pt x="0" y="4732362"/>
                  </a:lnTo>
                  <a:cubicBezTo>
                    <a:pt x="425227" y="4471739"/>
                    <a:pt x="795586" y="4094522"/>
                    <a:pt x="1111076" y="3600711"/>
                  </a:cubicBezTo>
                  <a:cubicBezTo>
                    <a:pt x="905322" y="3024597"/>
                    <a:pt x="788727" y="2469059"/>
                    <a:pt x="761293" y="1934096"/>
                  </a:cubicBezTo>
                  <a:cubicBezTo>
                    <a:pt x="665274" y="2208436"/>
                    <a:pt x="576114" y="2414191"/>
                    <a:pt x="493812" y="2551360"/>
                  </a:cubicBezTo>
                  <a:lnTo>
                    <a:pt x="432085" y="2530785"/>
                  </a:lnTo>
                  <a:cubicBezTo>
                    <a:pt x="706425" y="1680331"/>
                    <a:pt x="871029" y="836737"/>
                    <a:pt x="925897" y="0"/>
                  </a:cubicBezTo>
                  <a:close/>
                  <a:moveTo>
                    <a:pt x="946472" y="1378558"/>
                  </a:moveTo>
                  <a:lnTo>
                    <a:pt x="823020" y="1810643"/>
                  </a:lnTo>
                  <a:cubicBezTo>
                    <a:pt x="919039" y="2414191"/>
                    <a:pt x="1056208" y="2914861"/>
                    <a:pt x="1234529" y="3312653"/>
                  </a:cubicBezTo>
                  <a:cubicBezTo>
                    <a:pt x="1412851" y="2763974"/>
                    <a:pt x="1515728" y="2119275"/>
                    <a:pt x="1543162" y="1378558"/>
                  </a:cubicBezTo>
                  <a:lnTo>
                    <a:pt x="946472" y="137855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5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阿里巴巴普惠体 B" panose="00020600040101010101" pitchFamily="18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54932B4-4B07-4EE4-8C9B-2C9EA4EC5AA0}"/>
                </a:ext>
              </a:extLst>
            </p:cNvPr>
            <p:cNvSpPr txBox="1"/>
            <p:nvPr/>
          </p:nvSpPr>
          <p:spPr>
            <a:xfrm rot="10800000" flipH="1">
              <a:off x="4763219" y="6350557"/>
              <a:ext cx="781868" cy="1152228"/>
            </a:xfrm>
            <a:custGeom>
              <a:avLst/>
              <a:gdLst>
                <a:gd name="connsiteX0" fmla="*/ 432085 w 781868"/>
                <a:gd name="connsiteY0" fmla="*/ 0 h 1152228"/>
                <a:gd name="connsiteX1" fmla="*/ 781868 w 781868"/>
                <a:gd name="connsiteY1" fmla="*/ 267482 h 1152228"/>
                <a:gd name="connsiteX2" fmla="*/ 473236 w 781868"/>
                <a:gd name="connsiteY2" fmla="*/ 576114 h 1152228"/>
                <a:gd name="connsiteX3" fmla="*/ 61726 w 781868"/>
                <a:gd name="connsiteY3" fmla="*/ 1152228 h 1152228"/>
                <a:gd name="connsiteX4" fmla="*/ 0 w 781868"/>
                <a:gd name="connsiteY4" fmla="*/ 1111077 h 1152228"/>
                <a:gd name="connsiteX5" fmla="*/ 257193 w 781868"/>
                <a:gd name="connsiteY5" fmla="*/ 555539 h 1152228"/>
                <a:gd name="connsiteX6" fmla="*/ 432085 w 781868"/>
                <a:gd name="connsiteY6" fmla="*/ 0 h 115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1868" h="1152228">
                  <a:moveTo>
                    <a:pt x="432085" y="0"/>
                  </a:moveTo>
                  <a:lnTo>
                    <a:pt x="781868" y="267482"/>
                  </a:lnTo>
                  <a:cubicBezTo>
                    <a:pt x="685849" y="294916"/>
                    <a:pt x="582972" y="397793"/>
                    <a:pt x="473236" y="576114"/>
                  </a:cubicBezTo>
                  <a:cubicBezTo>
                    <a:pt x="349783" y="768152"/>
                    <a:pt x="212613" y="960190"/>
                    <a:pt x="61726" y="1152228"/>
                  </a:cubicBezTo>
                  <a:lnTo>
                    <a:pt x="0" y="1111077"/>
                  </a:lnTo>
                  <a:cubicBezTo>
                    <a:pt x="96019" y="946473"/>
                    <a:pt x="181750" y="761293"/>
                    <a:pt x="257193" y="555539"/>
                  </a:cubicBezTo>
                  <a:cubicBezTo>
                    <a:pt x="332637" y="349784"/>
                    <a:pt x="390934" y="164604"/>
                    <a:pt x="43208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5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阿里巴巴普惠体 B" panose="00020600040101010101" pitchFamily="18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2426A26-D228-4FC3-B2E0-5D13423D8A54}"/>
                </a:ext>
              </a:extLst>
            </p:cNvPr>
            <p:cNvSpPr txBox="1"/>
            <p:nvPr/>
          </p:nvSpPr>
          <p:spPr>
            <a:xfrm rot="11045663" flipH="1">
              <a:off x="3713869" y="6412284"/>
              <a:ext cx="534962" cy="1049350"/>
            </a:xfrm>
            <a:custGeom>
              <a:avLst/>
              <a:gdLst>
                <a:gd name="connsiteX0" fmla="*/ 61726 w 534962"/>
                <a:gd name="connsiteY0" fmla="*/ 0 h 1049350"/>
                <a:gd name="connsiteX1" fmla="*/ 473236 w 534962"/>
                <a:gd name="connsiteY1" fmla="*/ 504099 h 1049350"/>
                <a:gd name="connsiteX2" fmla="*/ 534962 w 534962"/>
                <a:gd name="connsiteY2" fmla="*/ 740717 h 1049350"/>
                <a:gd name="connsiteX3" fmla="*/ 462948 w 534962"/>
                <a:gd name="connsiteY3" fmla="*/ 956760 h 1049350"/>
                <a:gd name="connsiteX4" fmla="*/ 349783 w 534962"/>
                <a:gd name="connsiteY4" fmla="*/ 1049350 h 1049350"/>
                <a:gd name="connsiteX5" fmla="*/ 267481 w 534962"/>
                <a:gd name="connsiteY5" fmla="*/ 823019 h 1049350"/>
                <a:gd name="connsiteX6" fmla="*/ 0 w 534962"/>
                <a:gd name="connsiteY6" fmla="*/ 41151 h 1049350"/>
                <a:gd name="connsiteX7" fmla="*/ 61726 w 534962"/>
                <a:gd name="connsiteY7" fmla="*/ 0 h 104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4962" h="1049350">
                  <a:moveTo>
                    <a:pt x="61726" y="0"/>
                  </a:moveTo>
                  <a:cubicBezTo>
                    <a:pt x="294915" y="246906"/>
                    <a:pt x="432085" y="414939"/>
                    <a:pt x="473236" y="504099"/>
                  </a:cubicBezTo>
                  <a:cubicBezTo>
                    <a:pt x="514387" y="593260"/>
                    <a:pt x="534962" y="672133"/>
                    <a:pt x="534962" y="740717"/>
                  </a:cubicBezTo>
                  <a:cubicBezTo>
                    <a:pt x="534962" y="823019"/>
                    <a:pt x="510958" y="895034"/>
                    <a:pt x="462948" y="956760"/>
                  </a:cubicBezTo>
                  <a:cubicBezTo>
                    <a:pt x="414939" y="1018486"/>
                    <a:pt x="377217" y="1049350"/>
                    <a:pt x="349783" y="1049350"/>
                  </a:cubicBezTo>
                  <a:cubicBezTo>
                    <a:pt x="308632" y="1049350"/>
                    <a:pt x="281198" y="973906"/>
                    <a:pt x="267481" y="823019"/>
                  </a:cubicBezTo>
                  <a:cubicBezTo>
                    <a:pt x="240047" y="617265"/>
                    <a:pt x="150887" y="356641"/>
                    <a:pt x="0" y="41151"/>
                  </a:cubicBezTo>
                  <a:lnTo>
                    <a:pt x="6172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5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5A93B5E-FA8B-4DEE-9206-F288FCC32644}"/>
              </a:ext>
            </a:extLst>
          </p:cNvPr>
          <p:cNvGrpSpPr/>
          <p:nvPr/>
        </p:nvGrpSpPr>
        <p:grpSpPr>
          <a:xfrm>
            <a:off x="3026979" y="1019828"/>
            <a:ext cx="4335517" cy="4298932"/>
            <a:chOff x="2273586" y="5918473"/>
            <a:chExt cx="4876389" cy="4835240"/>
          </a:xfrm>
          <a:scene3d>
            <a:camera prst="perspectiveHeroicExtremeLeftFacing" fov="3900000">
              <a:rot lat="536324" lon="173000" rev="20634475"/>
            </a:camera>
            <a:lightRig rig="threePt" dir="t"/>
          </a:scene3d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8B9D2F5-FDCB-47FC-803E-40D642BD982D}"/>
                </a:ext>
              </a:extLst>
            </p:cNvPr>
            <p:cNvSpPr txBox="1"/>
            <p:nvPr/>
          </p:nvSpPr>
          <p:spPr>
            <a:xfrm>
              <a:off x="2273586" y="5918473"/>
              <a:ext cx="1625463" cy="4773513"/>
            </a:xfrm>
            <a:custGeom>
              <a:avLst/>
              <a:gdLst>
                <a:gd name="connsiteX0" fmla="*/ 658415 w 1625463"/>
                <a:gd name="connsiteY0" fmla="*/ 0 h 4773513"/>
                <a:gd name="connsiteX1" fmla="*/ 1090501 w 1625463"/>
                <a:gd name="connsiteY1" fmla="*/ 205755 h 4773513"/>
                <a:gd name="connsiteX2" fmla="*/ 925897 w 1625463"/>
                <a:gd name="connsiteY2" fmla="*/ 349783 h 4773513"/>
                <a:gd name="connsiteX3" fmla="*/ 925897 w 1625463"/>
                <a:gd name="connsiteY3" fmla="*/ 1275680 h 4773513"/>
                <a:gd name="connsiteX4" fmla="*/ 1111076 w 1625463"/>
                <a:gd name="connsiteY4" fmla="*/ 1275680 h 4773513"/>
                <a:gd name="connsiteX5" fmla="*/ 1316831 w 1625463"/>
                <a:gd name="connsiteY5" fmla="*/ 1069926 h 4773513"/>
                <a:gd name="connsiteX6" fmla="*/ 1625463 w 1625463"/>
                <a:gd name="connsiteY6" fmla="*/ 1399133 h 4773513"/>
                <a:gd name="connsiteX7" fmla="*/ 925897 w 1625463"/>
                <a:gd name="connsiteY7" fmla="*/ 1399133 h 4773513"/>
                <a:gd name="connsiteX8" fmla="*/ 925897 w 1625463"/>
                <a:gd name="connsiteY8" fmla="*/ 2366181 h 4773513"/>
                <a:gd name="connsiteX9" fmla="*/ 1357982 w 1625463"/>
                <a:gd name="connsiteY9" fmla="*/ 2181002 h 4773513"/>
                <a:gd name="connsiteX10" fmla="*/ 1378557 w 1625463"/>
                <a:gd name="connsiteY10" fmla="*/ 2242728 h 4773513"/>
                <a:gd name="connsiteX11" fmla="*/ 925897 w 1625463"/>
                <a:gd name="connsiteY11" fmla="*/ 2530785 h 4773513"/>
                <a:gd name="connsiteX12" fmla="*/ 925897 w 1625463"/>
                <a:gd name="connsiteY12" fmla="*/ 4279702 h 4773513"/>
                <a:gd name="connsiteX13" fmla="*/ 534962 w 1625463"/>
                <a:gd name="connsiteY13" fmla="*/ 4773513 h 4773513"/>
                <a:gd name="connsiteX14" fmla="*/ 61726 w 1625463"/>
                <a:gd name="connsiteY14" fmla="*/ 4382579 h 4773513"/>
                <a:gd name="connsiteX15" fmla="*/ 61726 w 1625463"/>
                <a:gd name="connsiteY15" fmla="*/ 4300277 h 4773513"/>
                <a:gd name="connsiteX16" fmla="*/ 555538 w 1625463"/>
                <a:gd name="connsiteY16" fmla="*/ 4362004 h 4773513"/>
                <a:gd name="connsiteX17" fmla="*/ 678991 w 1625463"/>
                <a:gd name="connsiteY17" fmla="*/ 4197400 h 4773513"/>
                <a:gd name="connsiteX18" fmla="*/ 678991 w 1625463"/>
                <a:gd name="connsiteY18" fmla="*/ 2654238 h 4773513"/>
                <a:gd name="connsiteX19" fmla="*/ 205755 w 1625463"/>
                <a:gd name="connsiteY19" fmla="*/ 3024596 h 4773513"/>
                <a:gd name="connsiteX20" fmla="*/ 0 w 1625463"/>
                <a:gd name="connsiteY20" fmla="*/ 2715964 h 4773513"/>
                <a:gd name="connsiteX21" fmla="*/ 678991 w 1625463"/>
                <a:gd name="connsiteY21" fmla="*/ 2448483 h 4773513"/>
                <a:gd name="connsiteX22" fmla="*/ 678991 w 1625463"/>
                <a:gd name="connsiteY22" fmla="*/ 1399133 h 4773513"/>
                <a:gd name="connsiteX23" fmla="*/ 370358 w 1625463"/>
                <a:gd name="connsiteY23" fmla="*/ 1399133 h 4773513"/>
                <a:gd name="connsiteX24" fmla="*/ 185179 w 1625463"/>
                <a:gd name="connsiteY24" fmla="*/ 1440284 h 4773513"/>
                <a:gd name="connsiteX25" fmla="*/ 20575 w 1625463"/>
                <a:gd name="connsiteY25" fmla="*/ 1275680 h 4773513"/>
                <a:gd name="connsiteX26" fmla="*/ 678991 w 1625463"/>
                <a:gd name="connsiteY26" fmla="*/ 1275680 h 4773513"/>
                <a:gd name="connsiteX27" fmla="*/ 658415 w 1625463"/>
                <a:gd name="connsiteY27" fmla="*/ 0 h 477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25463" h="4773513">
                  <a:moveTo>
                    <a:pt x="658415" y="0"/>
                  </a:moveTo>
                  <a:lnTo>
                    <a:pt x="1090501" y="205755"/>
                  </a:lnTo>
                  <a:lnTo>
                    <a:pt x="925897" y="349783"/>
                  </a:lnTo>
                  <a:lnTo>
                    <a:pt x="925897" y="1275680"/>
                  </a:lnTo>
                  <a:lnTo>
                    <a:pt x="1111076" y="1275680"/>
                  </a:lnTo>
                  <a:lnTo>
                    <a:pt x="1316831" y="1069926"/>
                  </a:lnTo>
                  <a:lnTo>
                    <a:pt x="1625463" y="1399133"/>
                  </a:lnTo>
                  <a:lnTo>
                    <a:pt x="925897" y="1399133"/>
                  </a:lnTo>
                  <a:lnTo>
                    <a:pt x="925897" y="2366181"/>
                  </a:lnTo>
                  <a:lnTo>
                    <a:pt x="1357982" y="2181002"/>
                  </a:lnTo>
                  <a:lnTo>
                    <a:pt x="1378557" y="2242728"/>
                  </a:lnTo>
                  <a:lnTo>
                    <a:pt x="925897" y="2530785"/>
                  </a:lnTo>
                  <a:lnTo>
                    <a:pt x="925897" y="4279702"/>
                  </a:lnTo>
                  <a:cubicBezTo>
                    <a:pt x="939614" y="4512890"/>
                    <a:pt x="809302" y="4677494"/>
                    <a:pt x="534962" y="4773513"/>
                  </a:cubicBezTo>
                  <a:cubicBezTo>
                    <a:pt x="521245" y="4622626"/>
                    <a:pt x="363500" y="4492314"/>
                    <a:pt x="61726" y="4382579"/>
                  </a:cubicBezTo>
                  <a:lnTo>
                    <a:pt x="61726" y="4300277"/>
                  </a:lnTo>
                  <a:cubicBezTo>
                    <a:pt x="308632" y="4341428"/>
                    <a:pt x="473236" y="4362004"/>
                    <a:pt x="555538" y="4362004"/>
                  </a:cubicBezTo>
                  <a:cubicBezTo>
                    <a:pt x="637840" y="4362004"/>
                    <a:pt x="678991" y="4307136"/>
                    <a:pt x="678991" y="4197400"/>
                  </a:cubicBezTo>
                  <a:lnTo>
                    <a:pt x="678991" y="2654238"/>
                  </a:lnTo>
                  <a:cubicBezTo>
                    <a:pt x="404651" y="2818842"/>
                    <a:pt x="246905" y="2942295"/>
                    <a:pt x="205755" y="3024596"/>
                  </a:cubicBezTo>
                  <a:lnTo>
                    <a:pt x="0" y="2715964"/>
                  </a:lnTo>
                  <a:cubicBezTo>
                    <a:pt x="109736" y="2702248"/>
                    <a:pt x="336066" y="2613087"/>
                    <a:pt x="678991" y="2448483"/>
                  </a:cubicBezTo>
                  <a:lnTo>
                    <a:pt x="678991" y="1399133"/>
                  </a:lnTo>
                  <a:lnTo>
                    <a:pt x="370358" y="1399133"/>
                  </a:lnTo>
                  <a:lnTo>
                    <a:pt x="185179" y="1440284"/>
                  </a:lnTo>
                  <a:lnTo>
                    <a:pt x="20575" y="1275680"/>
                  </a:lnTo>
                  <a:lnTo>
                    <a:pt x="678991" y="1275680"/>
                  </a:lnTo>
                  <a:cubicBezTo>
                    <a:pt x="678991" y="699567"/>
                    <a:pt x="672132" y="274340"/>
                    <a:pt x="65841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阿里巴巴普惠体 B" panose="00020600040101010101" pitchFamily="18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3C69940-B0BF-4AA0-856F-1301A5D70E7E}"/>
                </a:ext>
              </a:extLst>
            </p:cNvPr>
            <p:cNvSpPr txBox="1"/>
            <p:nvPr/>
          </p:nvSpPr>
          <p:spPr>
            <a:xfrm>
              <a:off x="3713870" y="5939049"/>
              <a:ext cx="1790067" cy="4752937"/>
            </a:xfrm>
            <a:custGeom>
              <a:avLst/>
              <a:gdLst>
                <a:gd name="connsiteX0" fmla="*/ 678991 w 1790067"/>
                <a:gd name="connsiteY0" fmla="*/ 0 h 4752937"/>
                <a:gd name="connsiteX1" fmla="*/ 1090501 w 1790067"/>
                <a:gd name="connsiteY1" fmla="*/ 185179 h 4752937"/>
                <a:gd name="connsiteX2" fmla="*/ 925897 w 1790067"/>
                <a:gd name="connsiteY2" fmla="*/ 329207 h 4752937"/>
                <a:gd name="connsiteX3" fmla="*/ 925897 w 1790067"/>
                <a:gd name="connsiteY3" fmla="*/ 1831218 h 4752937"/>
                <a:gd name="connsiteX4" fmla="*/ 1357982 w 1790067"/>
                <a:gd name="connsiteY4" fmla="*/ 1831218 h 4752937"/>
                <a:gd name="connsiteX5" fmla="*/ 1502010 w 1790067"/>
                <a:gd name="connsiteY5" fmla="*/ 1666614 h 4752937"/>
                <a:gd name="connsiteX6" fmla="*/ 1790067 w 1790067"/>
                <a:gd name="connsiteY6" fmla="*/ 1892944 h 4752937"/>
                <a:gd name="connsiteX7" fmla="*/ 1646039 w 1790067"/>
                <a:gd name="connsiteY7" fmla="*/ 2016397 h 4752937"/>
                <a:gd name="connsiteX8" fmla="*/ 1646039 w 1790067"/>
                <a:gd name="connsiteY8" fmla="*/ 4094522 h 4752937"/>
                <a:gd name="connsiteX9" fmla="*/ 1316831 w 1790067"/>
                <a:gd name="connsiteY9" fmla="*/ 4506032 h 4752937"/>
                <a:gd name="connsiteX10" fmla="*/ 1028774 w 1790067"/>
                <a:gd name="connsiteY10" fmla="*/ 4217974 h 4752937"/>
                <a:gd name="connsiteX11" fmla="*/ 1028774 w 1790067"/>
                <a:gd name="connsiteY11" fmla="*/ 4135672 h 4752937"/>
                <a:gd name="connsiteX12" fmla="*/ 1296256 w 1790067"/>
                <a:gd name="connsiteY12" fmla="*/ 4156248 h 4752937"/>
                <a:gd name="connsiteX13" fmla="*/ 1399133 w 1790067"/>
                <a:gd name="connsiteY13" fmla="*/ 4032795 h 4752937"/>
                <a:gd name="connsiteX14" fmla="*/ 1399133 w 1790067"/>
                <a:gd name="connsiteY14" fmla="*/ 1954671 h 4752937"/>
                <a:gd name="connsiteX15" fmla="*/ 925897 w 1790067"/>
                <a:gd name="connsiteY15" fmla="*/ 1954671 h 4752937"/>
                <a:gd name="connsiteX16" fmla="*/ 925897 w 1790067"/>
                <a:gd name="connsiteY16" fmla="*/ 2386756 h 4752937"/>
                <a:gd name="connsiteX17" fmla="*/ 1306543 w 1790067"/>
                <a:gd name="connsiteY17" fmla="*/ 2808554 h 4752937"/>
                <a:gd name="connsiteX18" fmla="*/ 1337406 w 1790067"/>
                <a:gd name="connsiteY18" fmla="*/ 3004020 h 4752937"/>
                <a:gd name="connsiteX19" fmla="*/ 1275680 w 1790067"/>
                <a:gd name="connsiteY19" fmla="*/ 3209776 h 4752937"/>
                <a:gd name="connsiteX20" fmla="*/ 1193378 w 1790067"/>
                <a:gd name="connsiteY20" fmla="*/ 3292078 h 4752937"/>
                <a:gd name="connsiteX21" fmla="*/ 1111076 w 1790067"/>
                <a:gd name="connsiteY21" fmla="*/ 3086322 h 4752937"/>
                <a:gd name="connsiteX22" fmla="*/ 925897 w 1790067"/>
                <a:gd name="connsiteY22" fmla="*/ 2489634 h 4752937"/>
                <a:gd name="connsiteX23" fmla="*/ 946472 w 1790067"/>
                <a:gd name="connsiteY23" fmla="*/ 4444305 h 4752937"/>
                <a:gd name="connsiteX24" fmla="*/ 678991 w 1790067"/>
                <a:gd name="connsiteY24" fmla="*/ 4588333 h 4752937"/>
                <a:gd name="connsiteX25" fmla="*/ 699566 w 1790067"/>
                <a:gd name="connsiteY25" fmla="*/ 2880568 h 4752937"/>
                <a:gd name="connsiteX26" fmla="*/ 267481 w 1790067"/>
                <a:gd name="connsiteY26" fmla="*/ 3497832 h 4752937"/>
                <a:gd name="connsiteX27" fmla="*/ 267481 w 1790067"/>
                <a:gd name="connsiteY27" fmla="*/ 4588333 h 4752937"/>
                <a:gd name="connsiteX28" fmla="*/ 0 w 1790067"/>
                <a:gd name="connsiteY28" fmla="*/ 4752937 h 4752937"/>
                <a:gd name="connsiteX29" fmla="*/ 20575 w 1790067"/>
                <a:gd name="connsiteY29" fmla="*/ 3199488 h 4752937"/>
                <a:gd name="connsiteX30" fmla="*/ 0 w 1790067"/>
                <a:gd name="connsiteY30" fmla="*/ 1666614 h 4752937"/>
                <a:gd name="connsiteX31" fmla="*/ 288057 w 1790067"/>
                <a:gd name="connsiteY31" fmla="*/ 1831218 h 4752937"/>
                <a:gd name="connsiteX32" fmla="*/ 699566 w 1790067"/>
                <a:gd name="connsiteY32" fmla="*/ 1831218 h 4752937"/>
                <a:gd name="connsiteX33" fmla="*/ 678991 w 1790067"/>
                <a:gd name="connsiteY33" fmla="*/ 0 h 4752937"/>
                <a:gd name="connsiteX34" fmla="*/ 267481 w 1790067"/>
                <a:gd name="connsiteY34" fmla="*/ 1954671 h 4752937"/>
                <a:gd name="connsiteX35" fmla="*/ 267481 w 1790067"/>
                <a:gd name="connsiteY35" fmla="*/ 3374380 h 4752937"/>
                <a:gd name="connsiteX36" fmla="*/ 678991 w 1790067"/>
                <a:gd name="connsiteY36" fmla="*/ 2386756 h 4752937"/>
                <a:gd name="connsiteX37" fmla="*/ 678991 w 1790067"/>
                <a:gd name="connsiteY37" fmla="*/ 1954671 h 4752937"/>
                <a:gd name="connsiteX38" fmla="*/ 267481 w 1790067"/>
                <a:gd name="connsiteY38" fmla="*/ 1954671 h 475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790067" h="4752937">
                  <a:moveTo>
                    <a:pt x="678991" y="0"/>
                  </a:moveTo>
                  <a:lnTo>
                    <a:pt x="1090501" y="185179"/>
                  </a:lnTo>
                  <a:lnTo>
                    <a:pt x="925897" y="329207"/>
                  </a:lnTo>
                  <a:lnTo>
                    <a:pt x="925897" y="1831218"/>
                  </a:lnTo>
                  <a:lnTo>
                    <a:pt x="1357982" y="1831218"/>
                  </a:lnTo>
                  <a:lnTo>
                    <a:pt x="1502010" y="1666614"/>
                  </a:lnTo>
                  <a:lnTo>
                    <a:pt x="1790067" y="1892944"/>
                  </a:lnTo>
                  <a:lnTo>
                    <a:pt x="1646039" y="2016397"/>
                  </a:lnTo>
                  <a:lnTo>
                    <a:pt x="1646039" y="4094522"/>
                  </a:lnTo>
                  <a:cubicBezTo>
                    <a:pt x="1659756" y="4286560"/>
                    <a:pt x="1550020" y="4423730"/>
                    <a:pt x="1316831" y="4506032"/>
                  </a:cubicBezTo>
                  <a:cubicBezTo>
                    <a:pt x="1330548" y="4382578"/>
                    <a:pt x="1234529" y="4286560"/>
                    <a:pt x="1028774" y="4217974"/>
                  </a:cubicBezTo>
                  <a:lnTo>
                    <a:pt x="1028774" y="4135672"/>
                  </a:lnTo>
                  <a:cubicBezTo>
                    <a:pt x="1152227" y="4149390"/>
                    <a:pt x="1241387" y="4156248"/>
                    <a:pt x="1296256" y="4156248"/>
                  </a:cubicBezTo>
                  <a:cubicBezTo>
                    <a:pt x="1351124" y="4156248"/>
                    <a:pt x="1385416" y="4115097"/>
                    <a:pt x="1399133" y="4032795"/>
                  </a:cubicBezTo>
                  <a:lnTo>
                    <a:pt x="1399133" y="1954671"/>
                  </a:lnTo>
                  <a:lnTo>
                    <a:pt x="925897" y="1954671"/>
                  </a:lnTo>
                  <a:lnTo>
                    <a:pt x="925897" y="2386756"/>
                  </a:lnTo>
                  <a:cubicBezTo>
                    <a:pt x="1159085" y="2592511"/>
                    <a:pt x="1285968" y="2733110"/>
                    <a:pt x="1306543" y="2808554"/>
                  </a:cubicBezTo>
                  <a:cubicBezTo>
                    <a:pt x="1327119" y="2883997"/>
                    <a:pt x="1337406" y="2949153"/>
                    <a:pt x="1337406" y="3004020"/>
                  </a:cubicBezTo>
                  <a:cubicBezTo>
                    <a:pt x="1337406" y="3086322"/>
                    <a:pt x="1316831" y="3154908"/>
                    <a:pt x="1275680" y="3209776"/>
                  </a:cubicBezTo>
                  <a:cubicBezTo>
                    <a:pt x="1234529" y="3264644"/>
                    <a:pt x="1207095" y="3292078"/>
                    <a:pt x="1193378" y="3292078"/>
                  </a:cubicBezTo>
                  <a:cubicBezTo>
                    <a:pt x="1152227" y="3292078"/>
                    <a:pt x="1124793" y="3223493"/>
                    <a:pt x="1111076" y="3086322"/>
                  </a:cubicBezTo>
                  <a:cubicBezTo>
                    <a:pt x="1083642" y="2880568"/>
                    <a:pt x="1021916" y="2681672"/>
                    <a:pt x="925897" y="2489634"/>
                  </a:cubicBezTo>
                  <a:cubicBezTo>
                    <a:pt x="925897" y="3600710"/>
                    <a:pt x="932755" y="4252267"/>
                    <a:pt x="946472" y="4444305"/>
                  </a:cubicBezTo>
                  <a:lnTo>
                    <a:pt x="678991" y="4588333"/>
                  </a:lnTo>
                  <a:cubicBezTo>
                    <a:pt x="692708" y="4204257"/>
                    <a:pt x="699566" y="3635002"/>
                    <a:pt x="699566" y="2880568"/>
                  </a:cubicBezTo>
                  <a:cubicBezTo>
                    <a:pt x="576114" y="3127474"/>
                    <a:pt x="432085" y="3333228"/>
                    <a:pt x="267481" y="3497832"/>
                  </a:cubicBezTo>
                  <a:lnTo>
                    <a:pt x="267481" y="4588333"/>
                  </a:lnTo>
                  <a:lnTo>
                    <a:pt x="0" y="4752937"/>
                  </a:lnTo>
                  <a:cubicBezTo>
                    <a:pt x="13717" y="4313994"/>
                    <a:pt x="20575" y="3796177"/>
                    <a:pt x="20575" y="3199488"/>
                  </a:cubicBezTo>
                  <a:cubicBezTo>
                    <a:pt x="20575" y="2602798"/>
                    <a:pt x="13717" y="2091841"/>
                    <a:pt x="0" y="1666614"/>
                  </a:cubicBezTo>
                  <a:lnTo>
                    <a:pt x="288057" y="1831218"/>
                  </a:lnTo>
                  <a:lnTo>
                    <a:pt x="699566" y="1831218"/>
                  </a:lnTo>
                  <a:cubicBezTo>
                    <a:pt x="699566" y="967048"/>
                    <a:pt x="692708" y="356641"/>
                    <a:pt x="678991" y="0"/>
                  </a:cubicBezTo>
                  <a:close/>
                  <a:moveTo>
                    <a:pt x="267481" y="1954671"/>
                  </a:moveTo>
                  <a:lnTo>
                    <a:pt x="267481" y="3374380"/>
                  </a:lnTo>
                  <a:cubicBezTo>
                    <a:pt x="445802" y="3045172"/>
                    <a:pt x="582972" y="2715964"/>
                    <a:pt x="678991" y="2386756"/>
                  </a:cubicBezTo>
                  <a:lnTo>
                    <a:pt x="678991" y="1954671"/>
                  </a:lnTo>
                  <a:lnTo>
                    <a:pt x="267481" y="195467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阿里巴巴普惠体 B" panose="00020600040101010101" pitchFamily="18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6DBC501-87E2-4C85-AEEA-11A428B023E9}"/>
                </a:ext>
              </a:extLst>
            </p:cNvPr>
            <p:cNvSpPr txBox="1"/>
            <p:nvPr/>
          </p:nvSpPr>
          <p:spPr>
            <a:xfrm>
              <a:off x="4989549" y="5959624"/>
              <a:ext cx="2160426" cy="4794089"/>
            </a:xfrm>
            <a:custGeom>
              <a:avLst/>
              <a:gdLst>
                <a:gd name="connsiteX0" fmla="*/ 925897 w 2160426"/>
                <a:gd name="connsiteY0" fmla="*/ 0 h 4794089"/>
                <a:gd name="connsiteX1" fmla="*/ 1378558 w 2160426"/>
                <a:gd name="connsiteY1" fmla="*/ 226331 h 4794089"/>
                <a:gd name="connsiteX2" fmla="*/ 1193378 w 2160426"/>
                <a:gd name="connsiteY2" fmla="*/ 329208 h 4794089"/>
                <a:gd name="connsiteX3" fmla="*/ 967048 w 2160426"/>
                <a:gd name="connsiteY3" fmla="*/ 1255105 h 4794089"/>
                <a:gd name="connsiteX4" fmla="*/ 1666615 w 2160426"/>
                <a:gd name="connsiteY4" fmla="*/ 1255105 h 4794089"/>
                <a:gd name="connsiteX5" fmla="*/ 1851794 w 2160426"/>
                <a:gd name="connsiteY5" fmla="*/ 1069926 h 4794089"/>
                <a:gd name="connsiteX6" fmla="*/ 2160426 w 2160426"/>
                <a:gd name="connsiteY6" fmla="*/ 1378558 h 4794089"/>
                <a:gd name="connsiteX7" fmla="*/ 1790068 w 2160426"/>
                <a:gd name="connsiteY7" fmla="*/ 1378558 h 4794089"/>
                <a:gd name="connsiteX8" fmla="*/ 1378558 w 2160426"/>
                <a:gd name="connsiteY8" fmla="*/ 3621285 h 4794089"/>
                <a:gd name="connsiteX9" fmla="*/ 1697478 w 2160426"/>
                <a:gd name="connsiteY9" fmla="*/ 4032795 h 4794089"/>
                <a:gd name="connsiteX10" fmla="*/ 2160426 w 2160426"/>
                <a:gd name="connsiteY10" fmla="*/ 4320853 h 4794089"/>
                <a:gd name="connsiteX11" fmla="*/ 2160426 w 2160426"/>
                <a:gd name="connsiteY11" fmla="*/ 4403155 h 4794089"/>
                <a:gd name="connsiteX12" fmla="*/ 1810643 w 2160426"/>
                <a:gd name="connsiteY12" fmla="*/ 4608909 h 4794089"/>
                <a:gd name="connsiteX13" fmla="*/ 1234529 w 2160426"/>
                <a:gd name="connsiteY13" fmla="*/ 3827041 h 4794089"/>
                <a:gd name="connsiteX14" fmla="*/ 41151 w 2160426"/>
                <a:gd name="connsiteY14" fmla="*/ 4794089 h 4794089"/>
                <a:gd name="connsiteX15" fmla="*/ 0 w 2160426"/>
                <a:gd name="connsiteY15" fmla="*/ 4732362 h 4794089"/>
                <a:gd name="connsiteX16" fmla="*/ 1111076 w 2160426"/>
                <a:gd name="connsiteY16" fmla="*/ 3600711 h 4794089"/>
                <a:gd name="connsiteX17" fmla="*/ 761293 w 2160426"/>
                <a:gd name="connsiteY17" fmla="*/ 1934096 h 4794089"/>
                <a:gd name="connsiteX18" fmla="*/ 493812 w 2160426"/>
                <a:gd name="connsiteY18" fmla="*/ 2551360 h 4794089"/>
                <a:gd name="connsiteX19" fmla="*/ 432085 w 2160426"/>
                <a:gd name="connsiteY19" fmla="*/ 2530785 h 4794089"/>
                <a:gd name="connsiteX20" fmla="*/ 925897 w 2160426"/>
                <a:gd name="connsiteY20" fmla="*/ 0 h 4794089"/>
                <a:gd name="connsiteX21" fmla="*/ 946472 w 2160426"/>
                <a:gd name="connsiteY21" fmla="*/ 1378558 h 4794089"/>
                <a:gd name="connsiteX22" fmla="*/ 823020 w 2160426"/>
                <a:gd name="connsiteY22" fmla="*/ 1810643 h 4794089"/>
                <a:gd name="connsiteX23" fmla="*/ 1234529 w 2160426"/>
                <a:gd name="connsiteY23" fmla="*/ 3312653 h 4794089"/>
                <a:gd name="connsiteX24" fmla="*/ 1543162 w 2160426"/>
                <a:gd name="connsiteY24" fmla="*/ 1378558 h 4794089"/>
                <a:gd name="connsiteX25" fmla="*/ 946472 w 2160426"/>
                <a:gd name="connsiteY25" fmla="*/ 1378558 h 479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160426" h="4794089">
                  <a:moveTo>
                    <a:pt x="925897" y="0"/>
                  </a:moveTo>
                  <a:lnTo>
                    <a:pt x="1378558" y="226331"/>
                  </a:lnTo>
                  <a:lnTo>
                    <a:pt x="1193378" y="329208"/>
                  </a:lnTo>
                  <a:cubicBezTo>
                    <a:pt x="1124794" y="672133"/>
                    <a:pt x="1049350" y="980765"/>
                    <a:pt x="967048" y="1255105"/>
                  </a:cubicBezTo>
                  <a:lnTo>
                    <a:pt x="1666615" y="1255105"/>
                  </a:lnTo>
                  <a:lnTo>
                    <a:pt x="1851794" y="1069926"/>
                  </a:lnTo>
                  <a:lnTo>
                    <a:pt x="2160426" y="1378558"/>
                  </a:lnTo>
                  <a:lnTo>
                    <a:pt x="1790068" y="1378558"/>
                  </a:lnTo>
                  <a:cubicBezTo>
                    <a:pt x="1748917" y="2297596"/>
                    <a:pt x="1611747" y="3045172"/>
                    <a:pt x="1378558" y="3621285"/>
                  </a:cubicBezTo>
                  <a:cubicBezTo>
                    <a:pt x="1447143" y="3744739"/>
                    <a:pt x="1553450" y="3881909"/>
                    <a:pt x="1697478" y="4032795"/>
                  </a:cubicBezTo>
                  <a:cubicBezTo>
                    <a:pt x="1841506" y="4183682"/>
                    <a:pt x="1995822" y="4279701"/>
                    <a:pt x="2160426" y="4320853"/>
                  </a:cubicBezTo>
                  <a:lnTo>
                    <a:pt x="2160426" y="4403155"/>
                  </a:lnTo>
                  <a:cubicBezTo>
                    <a:pt x="1968388" y="4430589"/>
                    <a:pt x="1851794" y="4499173"/>
                    <a:pt x="1810643" y="4608909"/>
                  </a:cubicBezTo>
                  <a:cubicBezTo>
                    <a:pt x="1563737" y="4362003"/>
                    <a:pt x="1371700" y="4101381"/>
                    <a:pt x="1234529" y="3827041"/>
                  </a:cubicBezTo>
                  <a:cubicBezTo>
                    <a:pt x="891604" y="4252267"/>
                    <a:pt x="493812" y="4574617"/>
                    <a:pt x="41151" y="4794089"/>
                  </a:cubicBezTo>
                  <a:lnTo>
                    <a:pt x="0" y="4732362"/>
                  </a:lnTo>
                  <a:cubicBezTo>
                    <a:pt x="425227" y="4471739"/>
                    <a:pt x="795586" y="4094522"/>
                    <a:pt x="1111076" y="3600711"/>
                  </a:cubicBezTo>
                  <a:cubicBezTo>
                    <a:pt x="905322" y="3024597"/>
                    <a:pt x="788727" y="2469059"/>
                    <a:pt x="761293" y="1934096"/>
                  </a:cubicBezTo>
                  <a:cubicBezTo>
                    <a:pt x="665274" y="2208436"/>
                    <a:pt x="576114" y="2414191"/>
                    <a:pt x="493812" y="2551360"/>
                  </a:cubicBezTo>
                  <a:lnTo>
                    <a:pt x="432085" y="2530785"/>
                  </a:lnTo>
                  <a:cubicBezTo>
                    <a:pt x="706425" y="1680331"/>
                    <a:pt x="871029" y="836737"/>
                    <a:pt x="925897" y="0"/>
                  </a:cubicBezTo>
                  <a:close/>
                  <a:moveTo>
                    <a:pt x="946472" y="1378558"/>
                  </a:moveTo>
                  <a:lnTo>
                    <a:pt x="823020" y="1810643"/>
                  </a:lnTo>
                  <a:cubicBezTo>
                    <a:pt x="919039" y="2414191"/>
                    <a:pt x="1056208" y="2914861"/>
                    <a:pt x="1234529" y="3312653"/>
                  </a:cubicBezTo>
                  <a:cubicBezTo>
                    <a:pt x="1412851" y="2763974"/>
                    <a:pt x="1515728" y="2119275"/>
                    <a:pt x="1543162" y="1378558"/>
                  </a:cubicBezTo>
                  <a:lnTo>
                    <a:pt x="946472" y="137855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阿里巴巴普惠体 B" panose="00020600040101010101" pitchFamily="18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3A29D3C-A027-437D-8489-660F0D12DB12}"/>
                </a:ext>
              </a:extLst>
            </p:cNvPr>
            <p:cNvSpPr txBox="1"/>
            <p:nvPr/>
          </p:nvSpPr>
          <p:spPr>
            <a:xfrm rot="10800000" flipH="1">
              <a:off x="4763219" y="6350557"/>
              <a:ext cx="781868" cy="1152228"/>
            </a:xfrm>
            <a:custGeom>
              <a:avLst/>
              <a:gdLst>
                <a:gd name="connsiteX0" fmla="*/ 432085 w 781868"/>
                <a:gd name="connsiteY0" fmla="*/ 0 h 1152228"/>
                <a:gd name="connsiteX1" fmla="*/ 781868 w 781868"/>
                <a:gd name="connsiteY1" fmla="*/ 267482 h 1152228"/>
                <a:gd name="connsiteX2" fmla="*/ 473236 w 781868"/>
                <a:gd name="connsiteY2" fmla="*/ 576114 h 1152228"/>
                <a:gd name="connsiteX3" fmla="*/ 61726 w 781868"/>
                <a:gd name="connsiteY3" fmla="*/ 1152228 h 1152228"/>
                <a:gd name="connsiteX4" fmla="*/ 0 w 781868"/>
                <a:gd name="connsiteY4" fmla="*/ 1111077 h 1152228"/>
                <a:gd name="connsiteX5" fmla="*/ 257193 w 781868"/>
                <a:gd name="connsiteY5" fmla="*/ 555539 h 1152228"/>
                <a:gd name="connsiteX6" fmla="*/ 432085 w 781868"/>
                <a:gd name="connsiteY6" fmla="*/ 0 h 115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1868" h="1152228">
                  <a:moveTo>
                    <a:pt x="432085" y="0"/>
                  </a:moveTo>
                  <a:lnTo>
                    <a:pt x="781868" y="267482"/>
                  </a:lnTo>
                  <a:cubicBezTo>
                    <a:pt x="685849" y="294916"/>
                    <a:pt x="582972" y="397793"/>
                    <a:pt x="473236" y="576114"/>
                  </a:cubicBezTo>
                  <a:cubicBezTo>
                    <a:pt x="349783" y="768152"/>
                    <a:pt x="212613" y="960190"/>
                    <a:pt x="61726" y="1152228"/>
                  </a:cubicBezTo>
                  <a:lnTo>
                    <a:pt x="0" y="1111077"/>
                  </a:lnTo>
                  <a:cubicBezTo>
                    <a:pt x="96019" y="946473"/>
                    <a:pt x="181750" y="761293"/>
                    <a:pt x="257193" y="555539"/>
                  </a:cubicBezTo>
                  <a:cubicBezTo>
                    <a:pt x="332637" y="349784"/>
                    <a:pt x="390934" y="164604"/>
                    <a:pt x="43208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阿里巴巴普惠体 B" panose="00020600040101010101" pitchFamily="18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6603BAA-0E57-4D84-9C1A-9638B251A14C}"/>
                </a:ext>
              </a:extLst>
            </p:cNvPr>
            <p:cNvSpPr txBox="1"/>
            <p:nvPr/>
          </p:nvSpPr>
          <p:spPr>
            <a:xfrm rot="11045663" flipH="1">
              <a:off x="3713869" y="6412284"/>
              <a:ext cx="534962" cy="1049350"/>
            </a:xfrm>
            <a:custGeom>
              <a:avLst/>
              <a:gdLst>
                <a:gd name="connsiteX0" fmla="*/ 61726 w 534962"/>
                <a:gd name="connsiteY0" fmla="*/ 0 h 1049350"/>
                <a:gd name="connsiteX1" fmla="*/ 473236 w 534962"/>
                <a:gd name="connsiteY1" fmla="*/ 504099 h 1049350"/>
                <a:gd name="connsiteX2" fmla="*/ 534962 w 534962"/>
                <a:gd name="connsiteY2" fmla="*/ 740717 h 1049350"/>
                <a:gd name="connsiteX3" fmla="*/ 462948 w 534962"/>
                <a:gd name="connsiteY3" fmla="*/ 956760 h 1049350"/>
                <a:gd name="connsiteX4" fmla="*/ 349783 w 534962"/>
                <a:gd name="connsiteY4" fmla="*/ 1049350 h 1049350"/>
                <a:gd name="connsiteX5" fmla="*/ 267481 w 534962"/>
                <a:gd name="connsiteY5" fmla="*/ 823019 h 1049350"/>
                <a:gd name="connsiteX6" fmla="*/ 0 w 534962"/>
                <a:gd name="connsiteY6" fmla="*/ 41151 h 1049350"/>
                <a:gd name="connsiteX7" fmla="*/ 61726 w 534962"/>
                <a:gd name="connsiteY7" fmla="*/ 0 h 104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4962" h="1049350">
                  <a:moveTo>
                    <a:pt x="61726" y="0"/>
                  </a:moveTo>
                  <a:cubicBezTo>
                    <a:pt x="294915" y="246906"/>
                    <a:pt x="432085" y="414939"/>
                    <a:pt x="473236" y="504099"/>
                  </a:cubicBezTo>
                  <a:cubicBezTo>
                    <a:pt x="514387" y="593260"/>
                    <a:pt x="534962" y="672133"/>
                    <a:pt x="534962" y="740717"/>
                  </a:cubicBezTo>
                  <a:cubicBezTo>
                    <a:pt x="534962" y="823019"/>
                    <a:pt x="510958" y="895034"/>
                    <a:pt x="462948" y="956760"/>
                  </a:cubicBezTo>
                  <a:cubicBezTo>
                    <a:pt x="414939" y="1018486"/>
                    <a:pt x="377217" y="1049350"/>
                    <a:pt x="349783" y="1049350"/>
                  </a:cubicBezTo>
                  <a:cubicBezTo>
                    <a:pt x="308632" y="1049350"/>
                    <a:pt x="281198" y="973906"/>
                    <a:pt x="267481" y="823019"/>
                  </a:cubicBezTo>
                  <a:cubicBezTo>
                    <a:pt x="240047" y="617265"/>
                    <a:pt x="150887" y="356641"/>
                    <a:pt x="0" y="41151"/>
                  </a:cubicBezTo>
                  <a:lnTo>
                    <a:pt x="61726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阿里巴巴普惠体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575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">
              <a:srgbClr val="B994C6"/>
            </a:gs>
            <a:gs pos="100000">
              <a:srgbClr val="EADBE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78F6D56-D085-4EA5-BBA8-59AA7E318E1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126013" y="101946"/>
            <a:ext cx="6416567" cy="5927573"/>
          </a:xfrm>
          <a:custGeom>
            <a:avLst/>
            <a:gdLst>
              <a:gd name="connsiteX0" fmla="*/ 1959843 w 6416567"/>
              <a:gd name="connsiteY0" fmla="*/ 4916267 h 5927573"/>
              <a:gd name="connsiteX1" fmla="*/ 2211960 w 6416567"/>
              <a:gd name="connsiteY1" fmla="*/ 5034446 h 5927573"/>
              <a:gd name="connsiteX2" fmla="*/ 2460975 w 6416567"/>
              <a:gd name="connsiteY2" fmla="*/ 5214689 h 5927573"/>
              <a:gd name="connsiteX3" fmla="*/ 2573602 w 6416567"/>
              <a:gd name="connsiteY3" fmla="*/ 5467854 h 5927573"/>
              <a:gd name="connsiteX4" fmla="*/ 2560524 w 6416567"/>
              <a:gd name="connsiteY4" fmla="*/ 5564731 h 5927573"/>
              <a:gd name="connsiteX5" fmla="*/ 2468983 w 6416567"/>
              <a:gd name="connsiteY5" fmla="*/ 5719209 h 5927573"/>
              <a:gd name="connsiteX6" fmla="*/ 3333825 w 6416567"/>
              <a:gd name="connsiteY6" fmla="*/ 5719209 h 5927573"/>
              <a:gd name="connsiteX7" fmla="*/ 3546549 w 6416567"/>
              <a:gd name="connsiteY7" fmla="*/ 5215626 h 5927573"/>
              <a:gd name="connsiteX8" fmla="*/ 3612807 w 6416567"/>
              <a:gd name="connsiteY8" fmla="*/ 4916267 h 5927573"/>
              <a:gd name="connsiteX9" fmla="*/ 1541372 w 6416567"/>
              <a:gd name="connsiteY9" fmla="*/ 4204864 h 5927573"/>
              <a:gd name="connsiteX10" fmla="*/ 1541372 w 6416567"/>
              <a:gd name="connsiteY10" fmla="*/ 4749750 h 5927573"/>
              <a:gd name="connsiteX11" fmla="*/ 4491597 w 6416567"/>
              <a:gd name="connsiteY11" fmla="*/ 4749750 h 5927573"/>
              <a:gd name="connsiteX12" fmla="*/ 4491597 w 6416567"/>
              <a:gd name="connsiteY12" fmla="*/ 4204864 h 5927573"/>
              <a:gd name="connsiteX13" fmla="*/ 955511 w 6416567"/>
              <a:gd name="connsiteY13" fmla="*/ 3716956 h 5927573"/>
              <a:gd name="connsiteX14" fmla="*/ 1576244 w 6416567"/>
              <a:gd name="connsiteY14" fmla="*/ 4038348 h 5927573"/>
              <a:gd name="connsiteX15" fmla="*/ 4456725 w 6416567"/>
              <a:gd name="connsiteY15" fmla="*/ 4038348 h 5927573"/>
              <a:gd name="connsiteX16" fmla="*/ 4631087 w 6416567"/>
              <a:gd name="connsiteY16" fmla="*/ 3821757 h 5927573"/>
              <a:gd name="connsiteX17" fmla="*/ 4695603 w 6416567"/>
              <a:gd name="connsiteY17" fmla="*/ 3754510 h 5927573"/>
              <a:gd name="connsiteX18" fmla="*/ 4770578 w 6416567"/>
              <a:gd name="connsiteY18" fmla="*/ 3723942 h 5927573"/>
              <a:gd name="connsiteX19" fmla="*/ 4835963 w 6416567"/>
              <a:gd name="connsiteY19" fmla="*/ 3744902 h 5927573"/>
              <a:gd name="connsiteX20" fmla="*/ 4896121 w 6416567"/>
              <a:gd name="connsiteY20" fmla="*/ 3786824 h 5927573"/>
              <a:gd name="connsiteX21" fmla="*/ 5140228 w 6416567"/>
              <a:gd name="connsiteY21" fmla="*/ 3968479 h 5927573"/>
              <a:gd name="connsiteX22" fmla="*/ 5191665 w 6416567"/>
              <a:gd name="connsiteY22" fmla="*/ 4012989 h 5927573"/>
              <a:gd name="connsiteX23" fmla="*/ 5216948 w 6416567"/>
              <a:gd name="connsiteY23" fmla="*/ 4073037 h 5927573"/>
              <a:gd name="connsiteX24" fmla="*/ 5151561 w 6416567"/>
              <a:gd name="connsiteY24" fmla="*/ 4185017 h 5927573"/>
              <a:gd name="connsiteX25" fmla="*/ 5028636 w 6416567"/>
              <a:gd name="connsiteY25" fmla="*/ 4281707 h 5927573"/>
              <a:gd name="connsiteX26" fmla="*/ 5037677 w 6416567"/>
              <a:gd name="connsiteY26" fmla="*/ 4446239 h 5927573"/>
              <a:gd name="connsiteX27" fmla="*/ 5054467 w 6416567"/>
              <a:gd name="connsiteY27" fmla="*/ 4671200 h 5927573"/>
              <a:gd name="connsiteX28" fmla="*/ 5063507 w 6416567"/>
              <a:gd name="connsiteY28" fmla="*/ 4826069 h 5927573"/>
              <a:gd name="connsiteX29" fmla="*/ 4940583 w 6416567"/>
              <a:gd name="connsiteY29" fmla="*/ 5091765 h 5927573"/>
              <a:gd name="connsiteX30" fmla="*/ 4707807 w 6416567"/>
              <a:gd name="connsiteY30" fmla="*/ 5174606 h 5927573"/>
              <a:gd name="connsiteX31" fmla="*/ 4512521 w 6416567"/>
              <a:gd name="connsiteY31" fmla="*/ 5092566 h 5927573"/>
              <a:gd name="connsiteX32" fmla="*/ 4484622 w 6416567"/>
              <a:gd name="connsiteY32" fmla="*/ 4916267 h 5927573"/>
              <a:gd name="connsiteX33" fmla="*/ 3919686 w 6416567"/>
              <a:gd name="connsiteY33" fmla="*/ 4916267 h 5927573"/>
              <a:gd name="connsiteX34" fmla="*/ 4240515 w 6416567"/>
              <a:gd name="connsiteY34" fmla="*/ 5048928 h 5927573"/>
              <a:gd name="connsiteX35" fmla="*/ 4292823 w 6416567"/>
              <a:gd name="connsiteY35" fmla="*/ 5096930 h 5927573"/>
              <a:gd name="connsiteX36" fmla="*/ 4303285 w 6416567"/>
              <a:gd name="connsiteY36" fmla="*/ 5139697 h 5927573"/>
              <a:gd name="connsiteX37" fmla="*/ 4249231 w 6416567"/>
              <a:gd name="connsiteY37" fmla="*/ 5225226 h 5927573"/>
              <a:gd name="connsiteX38" fmla="*/ 4101024 w 6416567"/>
              <a:gd name="connsiteY38" fmla="*/ 5258392 h 5927573"/>
              <a:gd name="connsiteX39" fmla="*/ 3873480 w 6416567"/>
              <a:gd name="connsiteY39" fmla="*/ 5446907 h 5927573"/>
              <a:gd name="connsiteX40" fmla="*/ 3536086 w 6416567"/>
              <a:gd name="connsiteY40" fmla="*/ 5719209 h 5927573"/>
              <a:gd name="connsiteX41" fmla="*/ 5335516 w 6416567"/>
              <a:gd name="connsiteY41" fmla="*/ 5719209 h 5927573"/>
              <a:gd name="connsiteX42" fmla="*/ 5558701 w 6416567"/>
              <a:gd name="connsiteY42" fmla="*/ 5363123 h 5927573"/>
              <a:gd name="connsiteX43" fmla="*/ 5605777 w 6416567"/>
              <a:gd name="connsiteY43" fmla="*/ 5302030 h 5927573"/>
              <a:gd name="connsiteX44" fmla="*/ 5663318 w 6416567"/>
              <a:gd name="connsiteY44" fmla="*/ 5272356 h 5927573"/>
              <a:gd name="connsiteX45" fmla="*/ 5724345 w 6416567"/>
              <a:gd name="connsiteY45" fmla="*/ 5295048 h 5927573"/>
              <a:gd name="connsiteX46" fmla="*/ 5795835 w 6416567"/>
              <a:gd name="connsiteY46" fmla="*/ 5349159 h 5927573"/>
              <a:gd name="connsiteX47" fmla="*/ 6214305 w 6416567"/>
              <a:gd name="connsiteY47" fmla="*/ 5705245 h 5927573"/>
              <a:gd name="connsiteX48" fmla="*/ 6262256 w 6416567"/>
              <a:gd name="connsiteY48" fmla="*/ 5749553 h 5927573"/>
              <a:gd name="connsiteX49" fmla="*/ 6284051 w 6416567"/>
              <a:gd name="connsiteY49" fmla="*/ 5809406 h 5927573"/>
              <a:gd name="connsiteX50" fmla="*/ 6246563 w 6416567"/>
              <a:gd name="connsiteY50" fmla="*/ 5870983 h 5927573"/>
              <a:gd name="connsiteX51" fmla="*/ 6172459 w 6416567"/>
              <a:gd name="connsiteY51" fmla="*/ 5885726 h 5927573"/>
              <a:gd name="connsiteX52" fmla="*/ 864843 w 6416567"/>
              <a:gd name="connsiteY52" fmla="*/ 5885726 h 5927573"/>
              <a:gd name="connsiteX53" fmla="*/ 394062 w 6416567"/>
              <a:gd name="connsiteY53" fmla="*/ 5896189 h 5927573"/>
              <a:gd name="connsiteX54" fmla="*/ 111593 w 6416567"/>
              <a:gd name="connsiteY54" fmla="*/ 5927573 h 5927573"/>
              <a:gd name="connsiteX55" fmla="*/ 0 w 6416567"/>
              <a:gd name="connsiteY55" fmla="*/ 5677317 h 5927573"/>
              <a:gd name="connsiteX56" fmla="*/ 623349 w 6416567"/>
              <a:gd name="connsiteY56" fmla="*/ 5711355 h 5927573"/>
              <a:gd name="connsiteX57" fmla="*/ 990383 w 6416567"/>
              <a:gd name="connsiteY57" fmla="*/ 5719209 h 5927573"/>
              <a:gd name="connsiteX58" fmla="*/ 2141180 w 6416567"/>
              <a:gd name="connsiteY58" fmla="*/ 5719209 h 5927573"/>
              <a:gd name="connsiteX59" fmla="*/ 2043537 w 6416567"/>
              <a:gd name="connsiteY59" fmla="*/ 5607496 h 5927573"/>
              <a:gd name="connsiteX60" fmla="*/ 1987742 w 6416567"/>
              <a:gd name="connsiteY60" fmla="*/ 5453890 h 5927573"/>
              <a:gd name="connsiteX61" fmla="*/ 1884867 w 6416567"/>
              <a:gd name="connsiteY61" fmla="*/ 5098676 h 5927573"/>
              <a:gd name="connsiteX62" fmla="*/ 1792454 w 6416567"/>
              <a:gd name="connsiteY62" fmla="*/ 4916267 h 5927573"/>
              <a:gd name="connsiteX63" fmla="*/ 1541372 w 6416567"/>
              <a:gd name="connsiteY63" fmla="*/ 4916267 h 5927573"/>
              <a:gd name="connsiteX64" fmla="*/ 1428907 w 6416567"/>
              <a:gd name="connsiteY64" fmla="*/ 5147550 h 5927573"/>
              <a:gd name="connsiteX65" fmla="*/ 1185671 w 6416567"/>
              <a:gd name="connsiteY65" fmla="*/ 5237445 h 5927573"/>
              <a:gd name="connsiteX66" fmla="*/ 996486 w 6416567"/>
              <a:gd name="connsiteY66" fmla="*/ 5165879 h 5927573"/>
              <a:gd name="connsiteX67" fmla="*/ 969460 w 6416567"/>
              <a:gd name="connsiteY67" fmla="*/ 5041947 h 5927573"/>
              <a:gd name="connsiteX68" fmla="*/ 978502 w 6416567"/>
              <a:gd name="connsiteY68" fmla="*/ 4856242 h 5927573"/>
              <a:gd name="connsiteX69" fmla="*/ 995291 w 6416567"/>
              <a:gd name="connsiteY69" fmla="*/ 4532627 h 5927573"/>
              <a:gd name="connsiteX70" fmla="*/ 1004333 w 6416567"/>
              <a:gd name="connsiteY70" fmla="*/ 4295679 h 5927573"/>
              <a:gd name="connsiteX71" fmla="*/ 992999 w 6416567"/>
              <a:gd name="connsiteY71" fmla="*/ 3964839 h 5927573"/>
              <a:gd name="connsiteX72" fmla="*/ 955511 w 6416567"/>
              <a:gd name="connsiteY72" fmla="*/ 3716956 h 5927573"/>
              <a:gd name="connsiteX73" fmla="*/ 5391311 w 6416567"/>
              <a:gd name="connsiteY73" fmla="*/ 2964207 h 5927573"/>
              <a:gd name="connsiteX74" fmla="*/ 5456697 w 6416567"/>
              <a:gd name="connsiteY74" fmla="*/ 2988621 h 5927573"/>
              <a:gd name="connsiteX75" fmla="*/ 5516853 w 6416567"/>
              <a:gd name="connsiteY75" fmla="*/ 3033962 h 5927573"/>
              <a:gd name="connsiteX76" fmla="*/ 5879527 w 6416567"/>
              <a:gd name="connsiteY76" fmla="*/ 3361815 h 5927573"/>
              <a:gd name="connsiteX77" fmla="*/ 5923991 w 6416567"/>
              <a:gd name="connsiteY77" fmla="*/ 3414784 h 5927573"/>
              <a:gd name="connsiteX78" fmla="*/ 5942298 w 6416567"/>
              <a:gd name="connsiteY78" fmla="*/ 3472901 h 5927573"/>
              <a:gd name="connsiteX79" fmla="*/ 5905682 w 6416567"/>
              <a:gd name="connsiteY79" fmla="*/ 3531009 h 5927573"/>
              <a:gd name="connsiteX80" fmla="*/ 5837681 w 6416567"/>
              <a:gd name="connsiteY80" fmla="*/ 3542284 h 5927573"/>
              <a:gd name="connsiteX81" fmla="*/ 1101977 w 6416567"/>
              <a:gd name="connsiteY81" fmla="*/ 3542284 h 5927573"/>
              <a:gd name="connsiteX82" fmla="*/ 631195 w 6416567"/>
              <a:gd name="connsiteY82" fmla="*/ 3556259 h 5927573"/>
              <a:gd name="connsiteX83" fmla="*/ 348726 w 6416567"/>
              <a:gd name="connsiteY83" fmla="*/ 3591193 h 5927573"/>
              <a:gd name="connsiteX84" fmla="*/ 237134 w 6416567"/>
              <a:gd name="connsiteY84" fmla="*/ 3333913 h 5927573"/>
              <a:gd name="connsiteX85" fmla="*/ 860483 w 6416567"/>
              <a:gd name="connsiteY85" fmla="*/ 3370535 h 5927573"/>
              <a:gd name="connsiteX86" fmla="*/ 1227518 w 6416567"/>
              <a:gd name="connsiteY86" fmla="*/ 3375767 h 5927573"/>
              <a:gd name="connsiteX87" fmla="*/ 5007711 w 6416567"/>
              <a:gd name="connsiteY87" fmla="*/ 3375767 h 5927573"/>
              <a:gd name="connsiteX88" fmla="*/ 5279718 w 6416567"/>
              <a:gd name="connsiteY88" fmla="*/ 3047914 h 5927573"/>
              <a:gd name="connsiteX89" fmla="*/ 5345977 w 6416567"/>
              <a:gd name="connsiteY89" fmla="*/ 2979902 h 5927573"/>
              <a:gd name="connsiteX90" fmla="*/ 5391311 w 6416567"/>
              <a:gd name="connsiteY90" fmla="*/ 2964207 h 5927573"/>
              <a:gd name="connsiteX91" fmla="*/ 864843 w 6416567"/>
              <a:gd name="connsiteY91" fmla="*/ 2028811 h 5927573"/>
              <a:gd name="connsiteX92" fmla="*/ 864843 w 6416567"/>
              <a:gd name="connsiteY92" fmla="*/ 2664365 h 5927573"/>
              <a:gd name="connsiteX93" fmla="*/ 1457677 w 6416567"/>
              <a:gd name="connsiteY93" fmla="*/ 2664365 h 5927573"/>
              <a:gd name="connsiteX94" fmla="*/ 1457677 w 6416567"/>
              <a:gd name="connsiteY94" fmla="*/ 2028811 h 5927573"/>
              <a:gd name="connsiteX95" fmla="*/ 864843 w 6416567"/>
              <a:gd name="connsiteY95" fmla="*/ 1212790 h 5927573"/>
              <a:gd name="connsiteX96" fmla="*/ 864843 w 6416567"/>
              <a:gd name="connsiteY96" fmla="*/ 1862294 h 5927573"/>
              <a:gd name="connsiteX97" fmla="*/ 2448060 w 6416567"/>
              <a:gd name="connsiteY97" fmla="*/ 1862294 h 5927573"/>
              <a:gd name="connsiteX98" fmla="*/ 2448060 w 6416567"/>
              <a:gd name="connsiteY98" fmla="*/ 1212790 h 5927573"/>
              <a:gd name="connsiteX99" fmla="*/ 3877839 w 6416567"/>
              <a:gd name="connsiteY99" fmla="*/ 578544 h 5927573"/>
              <a:gd name="connsiteX100" fmla="*/ 3823785 w 6416567"/>
              <a:gd name="connsiteY100" fmla="*/ 582037 h 5927573"/>
              <a:gd name="connsiteX101" fmla="*/ 3759272 w 6416567"/>
              <a:gd name="connsiteY101" fmla="*/ 585529 h 5927573"/>
              <a:gd name="connsiteX102" fmla="*/ 3948455 w 6416567"/>
              <a:gd name="connsiteY102" fmla="*/ 948260 h 5927573"/>
              <a:gd name="connsiteX103" fmla="*/ 4352107 w 6416567"/>
              <a:gd name="connsiteY103" fmla="*/ 1457478 h 5927573"/>
              <a:gd name="connsiteX104" fmla="*/ 4630215 w 6416567"/>
              <a:gd name="connsiteY104" fmla="*/ 895069 h 5927573"/>
              <a:gd name="connsiteX105" fmla="*/ 4735705 w 6416567"/>
              <a:gd name="connsiteY105" fmla="*/ 578544 h 5927573"/>
              <a:gd name="connsiteX106" fmla="*/ 864843 w 6416567"/>
              <a:gd name="connsiteY106" fmla="*/ 529286 h 5927573"/>
              <a:gd name="connsiteX107" fmla="*/ 864843 w 6416567"/>
              <a:gd name="connsiteY107" fmla="*/ 1046274 h 5927573"/>
              <a:gd name="connsiteX108" fmla="*/ 1457677 w 6416567"/>
              <a:gd name="connsiteY108" fmla="*/ 1046274 h 5927573"/>
              <a:gd name="connsiteX109" fmla="*/ 1457677 w 6416567"/>
              <a:gd name="connsiteY109" fmla="*/ 529286 h 5927573"/>
              <a:gd name="connsiteX110" fmla="*/ 5175101 w 6416567"/>
              <a:gd name="connsiteY110" fmla="*/ 69404 h 5927573"/>
              <a:gd name="connsiteX111" fmla="*/ 5227409 w 6416567"/>
              <a:gd name="connsiteY111" fmla="*/ 85968 h 5927573"/>
              <a:gd name="connsiteX112" fmla="*/ 5279718 w 6416567"/>
              <a:gd name="connsiteY112" fmla="*/ 118225 h 5927573"/>
              <a:gd name="connsiteX113" fmla="*/ 5614496 w 6416567"/>
              <a:gd name="connsiteY113" fmla="*/ 369308 h 5927573"/>
              <a:gd name="connsiteX114" fmla="*/ 5658959 w 6416567"/>
              <a:gd name="connsiteY114" fmla="*/ 422489 h 5927573"/>
              <a:gd name="connsiteX115" fmla="*/ 5677267 w 6416567"/>
              <a:gd name="connsiteY115" fmla="*/ 501824 h 5927573"/>
              <a:gd name="connsiteX116" fmla="*/ 5594443 w 6416567"/>
              <a:gd name="connsiteY116" fmla="*/ 611688 h 5927573"/>
              <a:gd name="connsiteX117" fmla="*/ 5328540 w 6416567"/>
              <a:gd name="connsiteY117" fmla="*/ 752943 h 5927573"/>
              <a:gd name="connsiteX118" fmla="*/ 4974583 w 6416567"/>
              <a:gd name="connsiteY118" fmla="*/ 1420001 h 5927573"/>
              <a:gd name="connsiteX119" fmla="*/ 4735705 w 6416567"/>
              <a:gd name="connsiteY119" fmla="*/ 1778487 h 5927573"/>
              <a:gd name="connsiteX120" fmla="*/ 5390439 w 6416567"/>
              <a:gd name="connsiteY120" fmla="*/ 2144239 h 5927573"/>
              <a:gd name="connsiteX121" fmla="*/ 6416567 w 6416567"/>
              <a:gd name="connsiteY121" fmla="*/ 2343096 h 5927573"/>
              <a:gd name="connsiteX122" fmla="*/ 6416567 w 6416567"/>
              <a:gd name="connsiteY122" fmla="*/ 2371031 h 5927573"/>
              <a:gd name="connsiteX123" fmla="*/ 6044301 w 6416567"/>
              <a:gd name="connsiteY123" fmla="*/ 2651067 h 5927573"/>
              <a:gd name="connsiteX124" fmla="*/ 5823731 w 6416567"/>
              <a:gd name="connsiteY124" fmla="*/ 2998538 h 5927573"/>
              <a:gd name="connsiteX125" fmla="*/ 4849042 w 6416567"/>
              <a:gd name="connsiteY125" fmla="*/ 2438994 h 5927573"/>
              <a:gd name="connsiteX126" fmla="*/ 4470673 w 6416567"/>
              <a:gd name="connsiteY126" fmla="*/ 2098652 h 5927573"/>
              <a:gd name="connsiteX127" fmla="*/ 3830760 w 6416567"/>
              <a:gd name="connsiteY127" fmla="*/ 2644652 h 5927573"/>
              <a:gd name="connsiteX128" fmla="*/ 2887456 w 6416567"/>
              <a:gd name="connsiteY128" fmla="*/ 3180167 h 5927573"/>
              <a:gd name="connsiteX129" fmla="*/ 2866531 w 6416567"/>
              <a:gd name="connsiteY129" fmla="*/ 3152224 h 5927573"/>
              <a:gd name="connsiteX130" fmla="*/ 3573575 w 6416567"/>
              <a:gd name="connsiteY130" fmla="*/ 2493931 h 5927573"/>
              <a:gd name="connsiteX131" fmla="*/ 4170769 w 6416567"/>
              <a:gd name="connsiteY131" fmla="*/ 1736584 h 5927573"/>
              <a:gd name="connsiteX132" fmla="*/ 3781939 w 6416567"/>
              <a:gd name="connsiteY132" fmla="*/ 1062262 h 5927573"/>
              <a:gd name="connsiteX133" fmla="*/ 3612807 w 6416567"/>
              <a:gd name="connsiteY133" fmla="*/ 592161 h 5927573"/>
              <a:gd name="connsiteX134" fmla="*/ 3522138 w 6416567"/>
              <a:gd name="connsiteY134" fmla="*/ 604387 h 5927573"/>
              <a:gd name="connsiteX135" fmla="*/ 3431469 w 6416567"/>
              <a:gd name="connsiteY135" fmla="*/ 627094 h 5927573"/>
              <a:gd name="connsiteX136" fmla="*/ 3361723 w 6416567"/>
              <a:gd name="connsiteY136" fmla="*/ 369308 h 5927573"/>
              <a:gd name="connsiteX137" fmla="*/ 3696501 w 6416567"/>
              <a:gd name="connsiteY137" fmla="*/ 403309 h 5927573"/>
              <a:gd name="connsiteX138" fmla="*/ 3947585 w 6416567"/>
              <a:gd name="connsiteY138" fmla="*/ 411155 h 5927573"/>
              <a:gd name="connsiteX139" fmla="*/ 4763603 w 6416567"/>
              <a:gd name="connsiteY139" fmla="*/ 411155 h 5927573"/>
              <a:gd name="connsiteX140" fmla="*/ 5028636 w 6416567"/>
              <a:gd name="connsiteY140" fmla="*/ 167047 h 5927573"/>
              <a:gd name="connsiteX141" fmla="*/ 5101869 w 6416567"/>
              <a:gd name="connsiteY141" fmla="*/ 99917 h 5927573"/>
              <a:gd name="connsiteX142" fmla="*/ 5175101 w 6416567"/>
              <a:gd name="connsiteY142" fmla="*/ 69404 h 5927573"/>
              <a:gd name="connsiteX143" fmla="*/ 2636372 w 6416567"/>
              <a:gd name="connsiteY143" fmla="*/ 94 h 5927573"/>
              <a:gd name="connsiteX144" fmla="*/ 2704374 w 6416567"/>
              <a:gd name="connsiteY144" fmla="*/ 27120 h 5927573"/>
              <a:gd name="connsiteX145" fmla="*/ 2761914 w 6416567"/>
              <a:gd name="connsiteY145" fmla="*/ 69839 h 5927573"/>
              <a:gd name="connsiteX146" fmla="*/ 3061818 w 6416567"/>
              <a:gd name="connsiteY146" fmla="*/ 348820 h 5927573"/>
              <a:gd name="connsiteX147" fmla="*/ 3103667 w 6416567"/>
              <a:gd name="connsiteY147" fmla="*/ 393115 h 5927573"/>
              <a:gd name="connsiteX148" fmla="*/ 3124589 w 6416567"/>
              <a:gd name="connsiteY148" fmla="*/ 452966 h 5927573"/>
              <a:gd name="connsiteX149" fmla="*/ 3087974 w 6416567"/>
              <a:gd name="connsiteY149" fmla="*/ 517144 h 5927573"/>
              <a:gd name="connsiteX150" fmla="*/ 3019972 w 6416567"/>
              <a:gd name="connsiteY150" fmla="*/ 529286 h 5927573"/>
              <a:gd name="connsiteX151" fmla="*/ 1980766 w 6416567"/>
              <a:gd name="connsiteY151" fmla="*/ 529286 h 5927573"/>
              <a:gd name="connsiteX152" fmla="*/ 1980766 w 6416567"/>
              <a:gd name="connsiteY152" fmla="*/ 1046274 h 5927573"/>
              <a:gd name="connsiteX153" fmla="*/ 2468983 w 6416567"/>
              <a:gd name="connsiteY153" fmla="*/ 1046274 h 5927573"/>
              <a:gd name="connsiteX154" fmla="*/ 2636372 w 6416567"/>
              <a:gd name="connsiteY154" fmla="*/ 871615 h 5927573"/>
              <a:gd name="connsiteX155" fmla="*/ 2682579 w 6416567"/>
              <a:gd name="connsiteY155" fmla="*/ 823584 h 5927573"/>
              <a:gd name="connsiteX156" fmla="*/ 2734016 w 6416567"/>
              <a:gd name="connsiteY156" fmla="*/ 801752 h 5927573"/>
              <a:gd name="connsiteX157" fmla="*/ 2782837 w 6416567"/>
              <a:gd name="connsiteY157" fmla="*/ 815725 h 5927573"/>
              <a:gd name="connsiteX158" fmla="*/ 2831659 w 6416567"/>
              <a:gd name="connsiteY158" fmla="*/ 850656 h 5927573"/>
              <a:gd name="connsiteX159" fmla="*/ 3075768 w 6416567"/>
              <a:gd name="connsiteY159" fmla="*/ 1039288 h 5927573"/>
              <a:gd name="connsiteX160" fmla="*/ 3114127 w 6416567"/>
              <a:gd name="connsiteY160" fmla="*/ 1080090 h 5927573"/>
              <a:gd name="connsiteX161" fmla="*/ 3131563 w 6416567"/>
              <a:gd name="connsiteY161" fmla="*/ 1136470 h 5927573"/>
              <a:gd name="connsiteX162" fmla="*/ 3125461 w 6416567"/>
              <a:gd name="connsiteY162" fmla="*/ 1180707 h 5927573"/>
              <a:gd name="connsiteX163" fmla="*/ 3103667 w 6416567"/>
              <a:gd name="connsiteY163" fmla="*/ 1219776 h 5927573"/>
              <a:gd name="connsiteX164" fmla="*/ 3037407 w 6416567"/>
              <a:gd name="connsiteY164" fmla="*/ 1286122 h 5927573"/>
              <a:gd name="connsiteX165" fmla="*/ 2971150 w 6416567"/>
              <a:gd name="connsiteY165" fmla="*/ 1352469 h 5927573"/>
              <a:gd name="connsiteX166" fmla="*/ 2978997 w 6416567"/>
              <a:gd name="connsiteY166" fmla="*/ 1790349 h 5927573"/>
              <a:gd name="connsiteX167" fmla="*/ 2971150 w 6416567"/>
              <a:gd name="connsiteY167" fmla="*/ 2049763 h 5927573"/>
              <a:gd name="connsiteX168" fmla="*/ 2863916 w 6416567"/>
              <a:gd name="connsiteY168" fmla="*/ 2220001 h 5927573"/>
              <a:gd name="connsiteX169" fmla="*/ 2657295 w 6416567"/>
              <a:gd name="connsiteY169" fmla="*/ 2280239 h 5927573"/>
              <a:gd name="connsiteX170" fmla="*/ 2476830 w 6416567"/>
              <a:gd name="connsiteY170" fmla="*/ 2201668 h 5927573"/>
              <a:gd name="connsiteX171" fmla="*/ 2448060 w 6416567"/>
              <a:gd name="connsiteY171" fmla="*/ 2028811 h 5927573"/>
              <a:gd name="connsiteX172" fmla="*/ 1980766 w 6416567"/>
              <a:gd name="connsiteY172" fmla="*/ 2028811 h 5927573"/>
              <a:gd name="connsiteX173" fmla="*/ 1980766 w 6416567"/>
              <a:gd name="connsiteY173" fmla="*/ 2664365 h 5927573"/>
              <a:gd name="connsiteX174" fmla="*/ 2448060 w 6416567"/>
              <a:gd name="connsiteY174" fmla="*/ 2664365 h 5927573"/>
              <a:gd name="connsiteX175" fmla="*/ 2622423 w 6416567"/>
              <a:gd name="connsiteY175" fmla="*/ 2447857 h 5927573"/>
              <a:gd name="connsiteX176" fmla="*/ 2683451 w 6416567"/>
              <a:gd name="connsiteY176" fmla="*/ 2379762 h 5927573"/>
              <a:gd name="connsiteX177" fmla="*/ 2734016 w 6416567"/>
              <a:gd name="connsiteY177" fmla="*/ 2364048 h 5927573"/>
              <a:gd name="connsiteX178" fmla="*/ 2799401 w 6416567"/>
              <a:gd name="connsiteY178" fmla="*/ 2388492 h 5927573"/>
              <a:gd name="connsiteX179" fmla="*/ 2859557 w 6416567"/>
              <a:gd name="connsiteY179" fmla="*/ 2433889 h 5927573"/>
              <a:gd name="connsiteX180" fmla="*/ 3096691 w 6416567"/>
              <a:gd name="connsiteY180" fmla="*/ 2650396 h 5927573"/>
              <a:gd name="connsiteX181" fmla="*/ 3135923 w 6416567"/>
              <a:gd name="connsiteY181" fmla="*/ 2697309 h 5927573"/>
              <a:gd name="connsiteX182" fmla="*/ 3159462 w 6416567"/>
              <a:gd name="connsiteY182" fmla="*/ 2754560 h 5927573"/>
              <a:gd name="connsiteX183" fmla="*/ 3122846 w 6416567"/>
              <a:gd name="connsiteY183" fmla="*/ 2821342 h 5927573"/>
              <a:gd name="connsiteX184" fmla="*/ 3054845 w 6416567"/>
              <a:gd name="connsiteY184" fmla="*/ 2830881 h 5927573"/>
              <a:gd name="connsiteX185" fmla="*/ 864843 w 6416567"/>
              <a:gd name="connsiteY185" fmla="*/ 2830881 h 5927573"/>
              <a:gd name="connsiteX186" fmla="*/ 867458 w 6416567"/>
              <a:gd name="connsiteY186" fmla="*/ 2959244 h 5927573"/>
              <a:gd name="connsiteX187" fmla="*/ 843918 w 6416567"/>
              <a:gd name="connsiteY187" fmla="*/ 3019496 h 5927573"/>
              <a:gd name="connsiteX188" fmla="*/ 704428 w 6416567"/>
              <a:gd name="connsiteY188" fmla="*/ 3154843 h 5927573"/>
              <a:gd name="connsiteX189" fmla="*/ 523090 w 6416567"/>
              <a:gd name="connsiteY189" fmla="*/ 3201124 h 5927573"/>
              <a:gd name="connsiteX190" fmla="*/ 380112 w 6416567"/>
              <a:gd name="connsiteY190" fmla="*/ 3153970 h 5927573"/>
              <a:gd name="connsiteX191" fmla="*/ 320829 w 6416567"/>
              <a:gd name="connsiteY191" fmla="*/ 2991553 h 5927573"/>
              <a:gd name="connsiteX192" fmla="*/ 331290 w 6416567"/>
              <a:gd name="connsiteY192" fmla="*/ 2788668 h 5927573"/>
              <a:gd name="connsiteX193" fmla="*/ 341753 w 6416567"/>
              <a:gd name="connsiteY193" fmla="*/ 2580555 h 5927573"/>
              <a:gd name="connsiteX194" fmla="*/ 348081 w 6416567"/>
              <a:gd name="connsiteY194" fmla="*/ 2224250 h 5927573"/>
              <a:gd name="connsiteX195" fmla="*/ 388720 w 6416567"/>
              <a:gd name="connsiteY195" fmla="*/ 2202281 h 5927573"/>
              <a:gd name="connsiteX196" fmla="*/ 488732 w 6416567"/>
              <a:gd name="connsiteY196" fmla="*/ 2120990 h 5927573"/>
              <a:gd name="connsiteX197" fmla="*/ 599091 w 6416567"/>
              <a:gd name="connsiteY197" fmla="*/ 1537666 h 5927573"/>
              <a:gd name="connsiteX198" fmla="*/ 399067 w 6416567"/>
              <a:gd name="connsiteY198" fmla="*/ 1154367 h 5927573"/>
              <a:gd name="connsiteX199" fmla="*/ 354835 w 6416567"/>
              <a:gd name="connsiteY199" fmla="*/ 1092162 h 5927573"/>
              <a:gd name="connsiteX200" fmla="*/ 352841 w 6416567"/>
              <a:gd name="connsiteY200" fmla="*/ 915630 h 5927573"/>
              <a:gd name="connsiteX201" fmla="*/ 349598 w 6416567"/>
              <a:gd name="connsiteY201" fmla="*/ 720054 h 5927573"/>
              <a:gd name="connsiteX202" fmla="*/ 306879 w 6416567"/>
              <a:gd name="connsiteY202" fmla="*/ 7069 h 5927573"/>
              <a:gd name="connsiteX203" fmla="*/ 892740 w 6416567"/>
              <a:gd name="connsiteY203" fmla="*/ 362770 h 5927573"/>
              <a:gd name="connsiteX204" fmla="*/ 2308569 w 6416567"/>
              <a:gd name="connsiteY204" fmla="*/ 362770 h 5927573"/>
              <a:gd name="connsiteX205" fmla="*/ 2531755 w 6416567"/>
              <a:gd name="connsiteY205" fmla="*/ 83789 h 5927573"/>
              <a:gd name="connsiteX206" fmla="*/ 2591910 w 6416567"/>
              <a:gd name="connsiteY206" fmla="*/ 15787 h 5927573"/>
              <a:gd name="connsiteX207" fmla="*/ 2636372 w 6416567"/>
              <a:gd name="connsiteY207" fmla="*/ 94 h 5927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</a:cxnLst>
            <a:rect l="l" t="t" r="r" b="b"/>
            <a:pathLst>
              <a:path w="6416567" h="5927573">
                <a:moveTo>
                  <a:pt x="1959843" y="4916267"/>
                </a:moveTo>
                <a:cubicBezTo>
                  <a:pt x="2033290" y="4946222"/>
                  <a:pt x="2117329" y="4985615"/>
                  <a:pt x="2211960" y="5034446"/>
                </a:cubicBezTo>
                <a:cubicBezTo>
                  <a:pt x="2306589" y="5083279"/>
                  <a:pt x="2389595" y="5143359"/>
                  <a:pt x="2460975" y="5214689"/>
                </a:cubicBezTo>
                <a:cubicBezTo>
                  <a:pt x="2532357" y="5286018"/>
                  <a:pt x="2569899" y="5370406"/>
                  <a:pt x="2573602" y="5467854"/>
                </a:cubicBezTo>
                <a:cubicBezTo>
                  <a:pt x="2575782" y="5484000"/>
                  <a:pt x="2571422" y="5516292"/>
                  <a:pt x="2560524" y="5564731"/>
                </a:cubicBezTo>
                <a:cubicBezTo>
                  <a:pt x="2549626" y="5613169"/>
                  <a:pt x="2519113" y="5664662"/>
                  <a:pt x="2468983" y="5719209"/>
                </a:cubicBezTo>
                <a:lnTo>
                  <a:pt x="3333825" y="5719209"/>
                </a:lnTo>
                <a:cubicBezTo>
                  <a:pt x="3438734" y="5516874"/>
                  <a:pt x="3509641" y="5349013"/>
                  <a:pt x="3546549" y="5215626"/>
                </a:cubicBezTo>
                <a:cubicBezTo>
                  <a:pt x="3583455" y="5082239"/>
                  <a:pt x="3605541" y="4982452"/>
                  <a:pt x="3612807" y="4916267"/>
                </a:cubicBezTo>
                <a:close/>
                <a:moveTo>
                  <a:pt x="1541372" y="4204864"/>
                </a:moveTo>
                <a:lnTo>
                  <a:pt x="1541372" y="4749750"/>
                </a:lnTo>
                <a:lnTo>
                  <a:pt x="4491597" y="4749750"/>
                </a:lnTo>
                <a:lnTo>
                  <a:pt x="4491597" y="4204864"/>
                </a:lnTo>
                <a:close/>
                <a:moveTo>
                  <a:pt x="955511" y="3716956"/>
                </a:moveTo>
                <a:lnTo>
                  <a:pt x="1576244" y="4038348"/>
                </a:lnTo>
                <a:lnTo>
                  <a:pt x="4456725" y="4038348"/>
                </a:lnTo>
                <a:lnTo>
                  <a:pt x="4631087" y="3821757"/>
                </a:lnTo>
                <a:cubicBezTo>
                  <a:pt x="4651721" y="3796285"/>
                  <a:pt x="4673225" y="3773868"/>
                  <a:pt x="4695603" y="3754510"/>
                </a:cubicBezTo>
                <a:cubicBezTo>
                  <a:pt x="4717979" y="3735150"/>
                  <a:pt x="4742971" y="3724961"/>
                  <a:pt x="4770578" y="3723942"/>
                </a:cubicBezTo>
                <a:cubicBezTo>
                  <a:pt x="4791939" y="3724816"/>
                  <a:pt x="4813733" y="3731803"/>
                  <a:pt x="4835963" y="3744902"/>
                </a:cubicBezTo>
                <a:cubicBezTo>
                  <a:pt x="4858197" y="3758003"/>
                  <a:pt x="4878247" y="3771977"/>
                  <a:pt x="4896121" y="3786824"/>
                </a:cubicBezTo>
                <a:lnTo>
                  <a:pt x="5140228" y="3968479"/>
                </a:lnTo>
                <a:cubicBezTo>
                  <a:pt x="5158681" y="3982022"/>
                  <a:pt x="5175827" y="3996859"/>
                  <a:pt x="5191665" y="4012989"/>
                </a:cubicBezTo>
                <a:cubicBezTo>
                  <a:pt x="5207503" y="4029121"/>
                  <a:pt x="5215931" y="4049137"/>
                  <a:pt x="5216948" y="4073037"/>
                </a:cubicBezTo>
                <a:cubicBezTo>
                  <a:pt x="5213897" y="4114228"/>
                  <a:pt x="5192101" y="4151554"/>
                  <a:pt x="5151561" y="4185017"/>
                </a:cubicBezTo>
                <a:cubicBezTo>
                  <a:pt x="5111022" y="4218480"/>
                  <a:pt x="5070047" y="4250711"/>
                  <a:pt x="5028636" y="4281707"/>
                </a:cubicBezTo>
                <a:cubicBezTo>
                  <a:pt x="5029066" y="4315604"/>
                  <a:pt x="5032079" y="4370448"/>
                  <a:pt x="5037677" y="4446239"/>
                </a:cubicBezTo>
                <a:cubicBezTo>
                  <a:pt x="5043273" y="4522032"/>
                  <a:pt x="5048871" y="4597018"/>
                  <a:pt x="5054467" y="4671200"/>
                </a:cubicBezTo>
                <a:cubicBezTo>
                  <a:pt x="5060064" y="4745381"/>
                  <a:pt x="5063079" y="4797004"/>
                  <a:pt x="5063507" y="4826069"/>
                </a:cubicBezTo>
                <a:cubicBezTo>
                  <a:pt x="5057841" y="4947256"/>
                  <a:pt x="5016866" y="5035822"/>
                  <a:pt x="4940583" y="5091765"/>
                </a:cubicBezTo>
                <a:cubicBezTo>
                  <a:pt x="4864297" y="5147708"/>
                  <a:pt x="4786706" y="5175323"/>
                  <a:pt x="4707807" y="5174606"/>
                </a:cubicBezTo>
                <a:cubicBezTo>
                  <a:pt x="4600865" y="5171697"/>
                  <a:pt x="4535769" y="5144351"/>
                  <a:pt x="4512521" y="5092566"/>
                </a:cubicBezTo>
                <a:cubicBezTo>
                  <a:pt x="4489273" y="5040782"/>
                  <a:pt x="4479973" y="4982016"/>
                  <a:pt x="4484622" y="4916267"/>
                </a:cubicBezTo>
                <a:lnTo>
                  <a:pt x="3919686" y="4916267"/>
                </a:lnTo>
                <a:lnTo>
                  <a:pt x="4240515" y="5048928"/>
                </a:lnTo>
                <a:cubicBezTo>
                  <a:pt x="4267541" y="5061002"/>
                  <a:pt x="4284977" y="5077002"/>
                  <a:pt x="4292823" y="5096930"/>
                </a:cubicBezTo>
                <a:cubicBezTo>
                  <a:pt x="4300669" y="5116859"/>
                  <a:pt x="4304157" y="5131114"/>
                  <a:pt x="4303285" y="5139697"/>
                </a:cubicBezTo>
                <a:cubicBezTo>
                  <a:pt x="4302703" y="5183043"/>
                  <a:pt x="4284686" y="5211553"/>
                  <a:pt x="4249231" y="5225226"/>
                </a:cubicBezTo>
                <a:cubicBezTo>
                  <a:pt x="4213777" y="5238900"/>
                  <a:pt x="4164376" y="5249954"/>
                  <a:pt x="4101024" y="5258392"/>
                </a:cubicBezTo>
                <a:cubicBezTo>
                  <a:pt x="4016022" y="5330831"/>
                  <a:pt x="3940173" y="5393670"/>
                  <a:pt x="3873480" y="5446907"/>
                </a:cubicBezTo>
                <a:cubicBezTo>
                  <a:pt x="3806785" y="5500146"/>
                  <a:pt x="3694321" y="5590914"/>
                  <a:pt x="3536086" y="5719209"/>
                </a:cubicBezTo>
                <a:lnTo>
                  <a:pt x="5335516" y="5719209"/>
                </a:lnTo>
                <a:lnTo>
                  <a:pt x="5558701" y="5363123"/>
                </a:lnTo>
                <a:cubicBezTo>
                  <a:pt x="5572649" y="5341012"/>
                  <a:pt x="5588341" y="5320648"/>
                  <a:pt x="5605777" y="5302030"/>
                </a:cubicBezTo>
                <a:cubicBezTo>
                  <a:pt x="5623214" y="5283411"/>
                  <a:pt x="5642395" y="5273519"/>
                  <a:pt x="5663318" y="5272356"/>
                </a:cubicBezTo>
                <a:cubicBezTo>
                  <a:pt x="5683660" y="5272938"/>
                  <a:pt x="5704002" y="5280501"/>
                  <a:pt x="5724345" y="5295048"/>
                </a:cubicBezTo>
                <a:cubicBezTo>
                  <a:pt x="5744688" y="5309593"/>
                  <a:pt x="5768517" y="5327630"/>
                  <a:pt x="5795835" y="5349159"/>
                </a:cubicBezTo>
                <a:lnTo>
                  <a:pt x="6214305" y="5705245"/>
                </a:lnTo>
                <a:cubicBezTo>
                  <a:pt x="6232469" y="5718729"/>
                  <a:pt x="6248451" y="5733498"/>
                  <a:pt x="6262256" y="5749553"/>
                </a:cubicBezTo>
                <a:cubicBezTo>
                  <a:pt x="6276059" y="5765606"/>
                  <a:pt x="6283325" y="5785557"/>
                  <a:pt x="6284051" y="5809406"/>
                </a:cubicBezTo>
                <a:cubicBezTo>
                  <a:pt x="6282452" y="5839905"/>
                  <a:pt x="6269957" y="5860431"/>
                  <a:pt x="6246563" y="5870983"/>
                </a:cubicBezTo>
                <a:cubicBezTo>
                  <a:pt x="6223169" y="5881534"/>
                  <a:pt x="6198468" y="5886449"/>
                  <a:pt x="6172459" y="5885726"/>
                </a:cubicBezTo>
                <a:lnTo>
                  <a:pt x="864843" y="5885726"/>
                </a:lnTo>
                <a:cubicBezTo>
                  <a:pt x="658222" y="5885726"/>
                  <a:pt x="501294" y="5889214"/>
                  <a:pt x="394062" y="5896189"/>
                </a:cubicBezTo>
                <a:cubicBezTo>
                  <a:pt x="286828" y="5903162"/>
                  <a:pt x="192672" y="5913624"/>
                  <a:pt x="111593" y="5927573"/>
                </a:cubicBezTo>
                <a:lnTo>
                  <a:pt x="0" y="5677317"/>
                </a:lnTo>
                <a:cubicBezTo>
                  <a:pt x="219553" y="5694335"/>
                  <a:pt x="427335" y="5705682"/>
                  <a:pt x="623349" y="5711355"/>
                </a:cubicBezTo>
                <a:cubicBezTo>
                  <a:pt x="819363" y="5717027"/>
                  <a:pt x="941707" y="5719646"/>
                  <a:pt x="990383" y="5719209"/>
                </a:cubicBezTo>
                <a:lnTo>
                  <a:pt x="2141180" y="5719209"/>
                </a:lnTo>
                <a:cubicBezTo>
                  <a:pt x="2097299" y="5685463"/>
                  <a:pt x="2064751" y="5648224"/>
                  <a:pt x="2043537" y="5607496"/>
                </a:cubicBezTo>
                <a:cubicBezTo>
                  <a:pt x="2022324" y="5566767"/>
                  <a:pt x="2003724" y="5515565"/>
                  <a:pt x="1987742" y="5453890"/>
                </a:cubicBezTo>
                <a:cubicBezTo>
                  <a:pt x="1942116" y="5280938"/>
                  <a:pt x="1907825" y="5162533"/>
                  <a:pt x="1884867" y="5098676"/>
                </a:cubicBezTo>
                <a:cubicBezTo>
                  <a:pt x="1861909" y="5034819"/>
                  <a:pt x="1831105" y="4974015"/>
                  <a:pt x="1792454" y="4916267"/>
                </a:cubicBezTo>
                <a:lnTo>
                  <a:pt x="1541372" y="4916267"/>
                </a:lnTo>
                <a:cubicBezTo>
                  <a:pt x="1532217" y="5012125"/>
                  <a:pt x="1494729" y="5089221"/>
                  <a:pt x="1428907" y="5147550"/>
                </a:cubicBezTo>
                <a:cubicBezTo>
                  <a:pt x="1363085" y="5205881"/>
                  <a:pt x="1282005" y="5235845"/>
                  <a:pt x="1185671" y="5237445"/>
                </a:cubicBezTo>
                <a:cubicBezTo>
                  <a:pt x="1082070" y="5233664"/>
                  <a:pt x="1019008" y="5209808"/>
                  <a:pt x="996486" y="5165879"/>
                </a:cubicBezTo>
                <a:cubicBezTo>
                  <a:pt x="973964" y="5121950"/>
                  <a:pt x="964956" y="5080639"/>
                  <a:pt x="969460" y="5041947"/>
                </a:cubicBezTo>
                <a:cubicBezTo>
                  <a:pt x="969890" y="5021745"/>
                  <a:pt x="972905" y="4959843"/>
                  <a:pt x="978502" y="4856242"/>
                </a:cubicBezTo>
                <a:cubicBezTo>
                  <a:pt x="984098" y="4752640"/>
                  <a:pt x="989695" y="4644769"/>
                  <a:pt x="995291" y="4532627"/>
                </a:cubicBezTo>
                <a:cubicBezTo>
                  <a:pt x="1000889" y="4420485"/>
                  <a:pt x="1003903" y="4341502"/>
                  <a:pt x="1004333" y="4295679"/>
                </a:cubicBezTo>
                <a:cubicBezTo>
                  <a:pt x="1004478" y="4152433"/>
                  <a:pt x="1000700" y="4042153"/>
                  <a:pt x="992999" y="3964839"/>
                </a:cubicBezTo>
                <a:cubicBezTo>
                  <a:pt x="985298" y="3887525"/>
                  <a:pt x="972802" y="3804897"/>
                  <a:pt x="955511" y="3716956"/>
                </a:cubicBezTo>
                <a:close/>
                <a:moveTo>
                  <a:pt x="5391311" y="2964207"/>
                </a:moveTo>
                <a:cubicBezTo>
                  <a:pt x="5412670" y="2965369"/>
                  <a:pt x="5434465" y="2973507"/>
                  <a:pt x="5456697" y="2988621"/>
                </a:cubicBezTo>
                <a:cubicBezTo>
                  <a:pt x="5478929" y="3003735"/>
                  <a:pt x="5498981" y="3018849"/>
                  <a:pt x="5516853" y="3033962"/>
                </a:cubicBezTo>
                <a:lnTo>
                  <a:pt x="5879527" y="3361815"/>
                </a:lnTo>
                <a:cubicBezTo>
                  <a:pt x="5897401" y="3379052"/>
                  <a:pt x="5912221" y="3396709"/>
                  <a:pt x="5923991" y="3414784"/>
                </a:cubicBezTo>
                <a:cubicBezTo>
                  <a:pt x="5935759" y="3432860"/>
                  <a:pt x="5941863" y="3452233"/>
                  <a:pt x="5942298" y="3472901"/>
                </a:cubicBezTo>
                <a:cubicBezTo>
                  <a:pt x="5940555" y="3503112"/>
                  <a:pt x="5928349" y="3522481"/>
                  <a:pt x="5905682" y="3531009"/>
                </a:cubicBezTo>
                <a:cubicBezTo>
                  <a:pt x="5883015" y="3539538"/>
                  <a:pt x="5860349" y="3543296"/>
                  <a:pt x="5837681" y="3542284"/>
                </a:cubicBezTo>
                <a:lnTo>
                  <a:pt x="1101977" y="3542284"/>
                </a:lnTo>
                <a:cubicBezTo>
                  <a:pt x="895356" y="3542575"/>
                  <a:pt x="738429" y="3547233"/>
                  <a:pt x="631195" y="3556259"/>
                </a:cubicBezTo>
                <a:cubicBezTo>
                  <a:pt x="523962" y="3565284"/>
                  <a:pt x="429806" y="3576929"/>
                  <a:pt x="348726" y="3591193"/>
                </a:cubicBezTo>
                <a:lnTo>
                  <a:pt x="237134" y="3333913"/>
                </a:lnTo>
                <a:cubicBezTo>
                  <a:pt x="456687" y="3353968"/>
                  <a:pt x="664469" y="3366176"/>
                  <a:pt x="860483" y="3370535"/>
                </a:cubicBezTo>
                <a:cubicBezTo>
                  <a:pt x="1056497" y="3374895"/>
                  <a:pt x="1178841" y="3376639"/>
                  <a:pt x="1227518" y="3375767"/>
                </a:cubicBezTo>
                <a:lnTo>
                  <a:pt x="5007711" y="3375767"/>
                </a:lnTo>
                <a:lnTo>
                  <a:pt x="5279718" y="3047914"/>
                </a:lnTo>
                <a:cubicBezTo>
                  <a:pt x="5309651" y="3013908"/>
                  <a:pt x="5331737" y="2991237"/>
                  <a:pt x="5345977" y="2979902"/>
                </a:cubicBezTo>
                <a:cubicBezTo>
                  <a:pt x="5360217" y="2968566"/>
                  <a:pt x="5375327" y="2963335"/>
                  <a:pt x="5391311" y="2964207"/>
                </a:cubicBezTo>
                <a:close/>
                <a:moveTo>
                  <a:pt x="864843" y="2028811"/>
                </a:moveTo>
                <a:lnTo>
                  <a:pt x="864843" y="2664365"/>
                </a:lnTo>
                <a:lnTo>
                  <a:pt x="1457677" y="2664365"/>
                </a:lnTo>
                <a:lnTo>
                  <a:pt x="1457677" y="2028811"/>
                </a:lnTo>
                <a:close/>
                <a:moveTo>
                  <a:pt x="864843" y="1212790"/>
                </a:moveTo>
                <a:lnTo>
                  <a:pt x="864843" y="1862294"/>
                </a:lnTo>
                <a:lnTo>
                  <a:pt x="2448060" y="1862294"/>
                </a:lnTo>
                <a:lnTo>
                  <a:pt x="2448060" y="1212790"/>
                </a:lnTo>
                <a:close/>
                <a:moveTo>
                  <a:pt x="3877839" y="578544"/>
                </a:moveTo>
                <a:cubicBezTo>
                  <a:pt x="3855462" y="578835"/>
                  <a:pt x="3837444" y="579999"/>
                  <a:pt x="3823785" y="582037"/>
                </a:cubicBezTo>
                <a:cubicBezTo>
                  <a:pt x="3810127" y="584074"/>
                  <a:pt x="3788622" y="585238"/>
                  <a:pt x="3759272" y="585529"/>
                </a:cubicBezTo>
                <a:cubicBezTo>
                  <a:pt x="3794871" y="675049"/>
                  <a:pt x="3857932" y="795960"/>
                  <a:pt x="3948455" y="948260"/>
                </a:cubicBezTo>
                <a:cubicBezTo>
                  <a:pt x="4038980" y="1100561"/>
                  <a:pt x="4173529" y="1270300"/>
                  <a:pt x="4352107" y="1457478"/>
                </a:cubicBezTo>
                <a:cubicBezTo>
                  <a:pt x="4484477" y="1222488"/>
                  <a:pt x="4577181" y="1035019"/>
                  <a:pt x="4630215" y="895069"/>
                </a:cubicBezTo>
                <a:cubicBezTo>
                  <a:pt x="4683251" y="755121"/>
                  <a:pt x="4718415" y="649612"/>
                  <a:pt x="4735705" y="578544"/>
                </a:cubicBezTo>
                <a:close/>
                <a:moveTo>
                  <a:pt x="864843" y="529286"/>
                </a:moveTo>
                <a:lnTo>
                  <a:pt x="864843" y="1046274"/>
                </a:lnTo>
                <a:lnTo>
                  <a:pt x="1457677" y="1046274"/>
                </a:lnTo>
                <a:lnTo>
                  <a:pt x="1457677" y="529286"/>
                </a:lnTo>
                <a:close/>
                <a:moveTo>
                  <a:pt x="5175101" y="69404"/>
                </a:moveTo>
                <a:cubicBezTo>
                  <a:pt x="5192537" y="70130"/>
                  <a:pt x="5209973" y="75652"/>
                  <a:pt x="5227409" y="85968"/>
                </a:cubicBezTo>
                <a:cubicBezTo>
                  <a:pt x="5244845" y="96284"/>
                  <a:pt x="5262282" y="107036"/>
                  <a:pt x="5279718" y="118225"/>
                </a:cubicBezTo>
                <a:lnTo>
                  <a:pt x="5614496" y="369308"/>
                </a:lnTo>
                <a:cubicBezTo>
                  <a:pt x="5632367" y="383112"/>
                  <a:pt x="5647190" y="400839"/>
                  <a:pt x="5658959" y="422489"/>
                </a:cubicBezTo>
                <a:cubicBezTo>
                  <a:pt x="5670729" y="444140"/>
                  <a:pt x="5676830" y="470584"/>
                  <a:pt x="5677267" y="501824"/>
                </a:cubicBezTo>
                <a:cubicBezTo>
                  <a:pt x="5677993" y="541061"/>
                  <a:pt x="5650385" y="577682"/>
                  <a:pt x="5594443" y="611688"/>
                </a:cubicBezTo>
                <a:cubicBezTo>
                  <a:pt x="5538503" y="645693"/>
                  <a:pt x="5449868" y="692778"/>
                  <a:pt x="5328540" y="752943"/>
                </a:cubicBezTo>
                <a:cubicBezTo>
                  <a:pt x="5187015" y="1043736"/>
                  <a:pt x="5069029" y="1266088"/>
                  <a:pt x="4974583" y="1420001"/>
                </a:cubicBezTo>
                <a:cubicBezTo>
                  <a:pt x="4880136" y="1573914"/>
                  <a:pt x="4800511" y="1693408"/>
                  <a:pt x="4735705" y="1778487"/>
                </a:cubicBezTo>
                <a:cubicBezTo>
                  <a:pt x="4889871" y="1901985"/>
                  <a:pt x="5108115" y="2023904"/>
                  <a:pt x="5390439" y="2144239"/>
                </a:cubicBezTo>
                <a:cubicBezTo>
                  <a:pt x="5672762" y="2264573"/>
                  <a:pt x="6014805" y="2330859"/>
                  <a:pt x="6416567" y="2343096"/>
                </a:cubicBezTo>
                <a:lnTo>
                  <a:pt x="6416567" y="2371031"/>
                </a:lnTo>
                <a:cubicBezTo>
                  <a:pt x="6248451" y="2472749"/>
                  <a:pt x="6124363" y="2566094"/>
                  <a:pt x="6044301" y="2651067"/>
                </a:cubicBezTo>
                <a:cubicBezTo>
                  <a:pt x="5964239" y="2736041"/>
                  <a:pt x="5890716" y="2851864"/>
                  <a:pt x="5823731" y="2998538"/>
                </a:cubicBezTo>
                <a:cubicBezTo>
                  <a:pt x="5390731" y="2801747"/>
                  <a:pt x="5065833" y="2615232"/>
                  <a:pt x="4849042" y="2438994"/>
                </a:cubicBezTo>
                <a:cubicBezTo>
                  <a:pt x="4632250" y="2262756"/>
                  <a:pt x="4506127" y="2149309"/>
                  <a:pt x="4470673" y="2098652"/>
                </a:cubicBezTo>
                <a:cubicBezTo>
                  <a:pt x="4296601" y="2286017"/>
                  <a:pt x="4083296" y="2468017"/>
                  <a:pt x="3830760" y="2644652"/>
                </a:cubicBezTo>
                <a:cubicBezTo>
                  <a:pt x="3578224" y="2821287"/>
                  <a:pt x="3263789" y="2999792"/>
                  <a:pt x="2887456" y="3180167"/>
                </a:cubicBezTo>
                <a:lnTo>
                  <a:pt x="2866531" y="3152224"/>
                </a:lnTo>
                <a:cubicBezTo>
                  <a:pt x="3118341" y="2949768"/>
                  <a:pt x="3354023" y="2730337"/>
                  <a:pt x="3573575" y="2493931"/>
                </a:cubicBezTo>
                <a:cubicBezTo>
                  <a:pt x="3793128" y="2257524"/>
                  <a:pt x="3992191" y="2005074"/>
                  <a:pt x="4170769" y="1736584"/>
                </a:cubicBezTo>
                <a:cubicBezTo>
                  <a:pt x="3995825" y="1485935"/>
                  <a:pt x="3866215" y="1261161"/>
                  <a:pt x="3781939" y="1062262"/>
                </a:cubicBezTo>
                <a:cubicBezTo>
                  <a:pt x="3697663" y="863363"/>
                  <a:pt x="3641286" y="706663"/>
                  <a:pt x="3612807" y="592161"/>
                </a:cubicBezTo>
                <a:cubicBezTo>
                  <a:pt x="3579097" y="595364"/>
                  <a:pt x="3548873" y="599439"/>
                  <a:pt x="3522138" y="604387"/>
                </a:cubicBezTo>
                <a:cubicBezTo>
                  <a:pt x="3495402" y="609336"/>
                  <a:pt x="3465179" y="616905"/>
                  <a:pt x="3431469" y="627094"/>
                </a:cubicBezTo>
                <a:lnTo>
                  <a:pt x="3361723" y="369308"/>
                </a:lnTo>
                <a:cubicBezTo>
                  <a:pt x="3476804" y="386309"/>
                  <a:pt x="3588396" y="397642"/>
                  <a:pt x="3696501" y="403309"/>
                </a:cubicBezTo>
                <a:cubicBezTo>
                  <a:pt x="3804606" y="408976"/>
                  <a:pt x="3888300" y="411592"/>
                  <a:pt x="3947585" y="411155"/>
                </a:cubicBezTo>
                <a:lnTo>
                  <a:pt x="4763603" y="411155"/>
                </a:lnTo>
                <a:lnTo>
                  <a:pt x="5028636" y="167047"/>
                </a:lnTo>
                <a:cubicBezTo>
                  <a:pt x="5053047" y="141619"/>
                  <a:pt x="5077457" y="119242"/>
                  <a:pt x="5101869" y="99917"/>
                </a:cubicBezTo>
                <a:cubicBezTo>
                  <a:pt x="5126279" y="80592"/>
                  <a:pt x="5150691" y="70420"/>
                  <a:pt x="5175101" y="69404"/>
                </a:cubicBezTo>
                <a:close/>
                <a:moveTo>
                  <a:pt x="2636372" y="94"/>
                </a:moveTo>
                <a:cubicBezTo>
                  <a:pt x="2658168" y="1692"/>
                  <a:pt x="2680835" y="10700"/>
                  <a:pt x="2704374" y="27120"/>
                </a:cubicBezTo>
                <a:cubicBezTo>
                  <a:pt x="2727913" y="43540"/>
                  <a:pt x="2747093" y="57779"/>
                  <a:pt x="2761914" y="69839"/>
                </a:cubicBezTo>
                <a:lnTo>
                  <a:pt x="3061818" y="348820"/>
                </a:lnTo>
                <a:cubicBezTo>
                  <a:pt x="3076639" y="359696"/>
                  <a:pt x="3090589" y="374460"/>
                  <a:pt x="3103667" y="393115"/>
                </a:cubicBezTo>
                <a:cubicBezTo>
                  <a:pt x="3116743" y="411768"/>
                  <a:pt x="3123718" y="431719"/>
                  <a:pt x="3124589" y="452966"/>
                </a:cubicBezTo>
                <a:cubicBezTo>
                  <a:pt x="3122846" y="486500"/>
                  <a:pt x="3110640" y="507894"/>
                  <a:pt x="3087974" y="517144"/>
                </a:cubicBezTo>
                <a:cubicBezTo>
                  <a:pt x="3065306" y="526395"/>
                  <a:pt x="3042639" y="530442"/>
                  <a:pt x="3019972" y="529286"/>
                </a:cubicBezTo>
                <a:lnTo>
                  <a:pt x="1980766" y="529286"/>
                </a:lnTo>
                <a:lnTo>
                  <a:pt x="1980766" y="1046274"/>
                </a:lnTo>
                <a:lnTo>
                  <a:pt x="2468983" y="1046274"/>
                </a:lnTo>
                <a:lnTo>
                  <a:pt x="2636372" y="871615"/>
                </a:lnTo>
                <a:cubicBezTo>
                  <a:pt x="2650467" y="853422"/>
                  <a:pt x="2665869" y="837411"/>
                  <a:pt x="2682579" y="823584"/>
                </a:cubicBezTo>
                <a:cubicBezTo>
                  <a:pt x="2699289" y="809757"/>
                  <a:pt x="2716434" y="802479"/>
                  <a:pt x="2734016" y="801752"/>
                </a:cubicBezTo>
                <a:cubicBezTo>
                  <a:pt x="2751161" y="802043"/>
                  <a:pt x="2767435" y="806700"/>
                  <a:pt x="2782837" y="815725"/>
                </a:cubicBezTo>
                <a:cubicBezTo>
                  <a:pt x="2798239" y="824748"/>
                  <a:pt x="2814513" y="836392"/>
                  <a:pt x="2831659" y="850656"/>
                </a:cubicBezTo>
                <a:lnTo>
                  <a:pt x="3075768" y="1039288"/>
                </a:lnTo>
                <a:cubicBezTo>
                  <a:pt x="3090298" y="1049861"/>
                  <a:pt x="3103084" y="1063463"/>
                  <a:pt x="3114127" y="1080090"/>
                </a:cubicBezTo>
                <a:cubicBezTo>
                  <a:pt x="3125171" y="1096719"/>
                  <a:pt x="3130982" y="1115512"/>
                  <a:pt x="3131563" y="1136470"/>
                </a:cubicBezTo>
                <a:cubicBezTo>
                  <a:pt x="3131709" y="1150779"/>
                  <a:pt x="3129675" y="1165525"/>
                  <a:pt x="3125461" y="1180707"/>
                </a:cubicBezTo>
                <a:cubicBezTo>
                  <a:pt x="3121247" y="1195890"/>
                  <a:pt x="3113982" y="1208912"/>
                  <a:pt x="3103667" y="1219776"/>
                </a:cubicBezTo>
                <a:cubicBezTo>
                  <a:pt x="3090298" y="1233162"/>
                  <a:pt x="3068212" y="1255277"/>
                  <a:pt x="3037407" y="1286122"/>
                </a:cubicBezTo>
                <a:cubicBezTo>
                  <a:pt x="3006604" y="1316968"/>
                  <a:pt x="2984517" y="1339083"/>
                  <a:pt x="2971150" y="1352469"/>
                </a:cubicBezTo>
                <a:cubicBezTo>
                  <a:pt x="2975073" y="1522105"/>
                  <a:pt x="2977689" y="1668066"/>
                  <a:pt x="2978997" y="1790349"/>
                </a:cubicBezTo>
                <a:cubicBezTo>
                  <a:pt x="2980303" y="1912633"/>
                  <a:pt x="2977689" y="1999104"/>
                  <a:pt x="2971150" y="2049763"/>
                </a:cubicBezTo>
                <a:cubicBezTo>
                  <a:pt x="2961124" y="2123533"/>
                  <a:pt x="2925380" y="2180279"/>
                  <a:pt x="2863916" y="2220001"/>
                </a:cubicBezTo>
                <a:cubicBezTo>
                  <a:pt x="2802453" y="2259722"/>
                  <a:pt x="2733580" y="2279802"/>
                  <a:pt x="2657295" y="2280239"/>
                </a:cubicBezTo>
                <a:cubicBezTo>
                  <a:pt x="2560089" y="2277621"/>
                  <a:pt x="2499934" y="2251429"/>
                  <a:pt x="2476830" y="2201668"/>
                </a:cubicBezTo>
                <a:cubicBezTo>
                  <a:pt x="2453727" y="2151905"/>
                  <a:pt x="2444137" y="2094287"/>
                  <a:pt x="2448060" y="2028811"/>
                </a:cubicBezTo>
                <a:lnTo>
                  <a:pt x="1980766" y="2028811"/>
                </a:lnTo>
                <a:lnTo>
                  <a:pt x="1980766" y="2664365"/>
                </a:lnTo>
                <a:lnTo>
                  <a:pt x="2448060" y="2664365"/>
                </a:lnTo>
                <a:lnTo>
                  <a:pt x="2622423" y="2447857"/>
                </a:lnTo>
                <a:cubicBezTo>
                  <a:pt x="2648868" y="2413810"/>
                  <a:pt x="2669211" y="2391111"/>
                  <a:pt x="2683451" y="2379762"/>
                </a:cubicBezTo>
                <a:cubicBezTo>
                  <a:pt x="2697690" y="2368413"/>
                  <a:pt x="2714545" y="2363174"/>
                  <a:pt x="2734016" y="2364048"/>
                </a:cubicBezTo>
                <a:cubicBezTo>
                  <a:pt x="2755375" y="2365212"/>
                  <a:pt x="2777171" y="2373360"/>
                  <a:pt x="2799401" y="2388492"/>
                </a:cubicBezTo>
                <a:cubicBezTo>
                  <a:pt x="2821633" y="2403625"/>
                  <a:pt x="2841685" y="2418757"/>
                  <a:pt x="2859557" y="2433889"/>
                </a:cubicBezTo>
                <a:lnTo>
                  <a:pt x="3096691" y="2650396"/>
                </a:lnTo>
                <a:cubicBezTo>
                  <a:pt x="3108460" y="2664316"/>
                  <a:pt x="3121538" y="2679954"/>
                  <a:pt x="3135923" y="2697309"/>
                </a:cubicBezTo>
                <a:cubicBezTo>
                  <a:pt x="3150307" y="2714664"/>
                  <a:pt x="3158154" y="2733748"/>
                  <a:pt x="3159462" y="2754560"/>
                </a:cubicBezTo>
                <a:cubicBezTo>
                  <a:pt x="3157719" y="2791131"/>
                  <a:pt x="3145513" y="2813392"/>
                  <a:pt x="3122846" y="2821342"/>
                </a:cubicBezTo>
                <a:cubicBezTo>
                  <a:pt x="3100179" y="2829292"/>
                  <a:pt x="3077511" y="2832472"/>
                  <a:pt x="3054845" y="2830881"/>
                </a:cubicBezTo>
                <a:lnTo>
                  <a:pt x="864843" y="2830881"/>
                </a:lnTo>
                <a:cubicBezTo>
                  <a:pt x="868766" y="2896809"/>
                  <a:pt x="869638" y="2939597"/>
                  <a:pt x="867458" y="2959244"/>
                </a:cubicBezTo>
                <a:cubicBezTo>
                  <a:pt x="865278" y="2978891"/>
                  <a:pt x="857432" y="2998976"/>
                  <a:pt x="843918" y="3019496"/>
                </a:cubicBezTo>
                <a:cubicBezTo>
                  <a:pt x="813114" y="3079019"/>
                  <a:pt x="766618" y="3124136"/>
                  <a:pt x="704428" y="3154843"/>
                </a:cubicBezTo>
                <a:cubicBezTo>
                  <a:pt x="642238" y="3185552"/>
                  <a:pt x="581792" y="3200978"/>
                  <a:pt x="523090" y="3201124"/>
                </a:cubicBezTo>
                <a:cubicBezTo>
                  <a:pt x="465841" y="3201998"/>
                  <a:pt x="418182" y="3186280"/>
                  <a:pt x="380112" y="3153970"/>
                </a:cubicBezTo>
                <a:cubicBezTo>
                  <a:pt x="342043" y="3121661"/>
                  <a:pt x="322281" y="3067522"/>
                  <a:pt x="320829" y="2991553"/>
                </a:cubicBezTo>
                <a:cubicBezTo>
                  <a:pt x="321700" y="2953907"/>
                  <a:pt x="325188" y="2886278"/>
                  <a:pt x="331290" y="2788668"/>
                </a:cubicBezTo>
                <a:cubicBezTo>
                  <a:pt x="337393" y="2691058"/>
                  <a:pt x="340881" y="2621688"/>
                  <a:pt x="341753" y="2580555"/>
                </a:cubicBezTo>
                <a:lnTo>
                  <a:pt x="348081" y="2224250"/>
                </a:lnTo>
                <a:lnTo>
                  <a:pt x="388720" y="2202281"/>
                </a:lnTo>
                <a:cubicBezTo>
                  <a:pt x="427805" y="2177647"/>
                  <a:pt x="461800" y="2149237"/>
                  <a:pt x="488732" y="2120990"/>
                </a:cubicBezTo>
                <a:cubicBezTo>
                  <a:pt x="596463" y="2008004"/>
                  <a:pt x="659525" y="1755756"/>
                  <a:pt x="599091" y="1537666"/>
                </a:cubicBezTo>
                <a:cubicBezTo>
                  <a:pt x="568874" y="1428621"/>
                  <a:pt x="490047" y="1288045"/>
                  <a:pt x="399067" y="1154367"/>
                </a:cubicBezTo>
                <a:lnTo>
                  <a:pt x="354835" y="1092162"/>
                </a:lnTo>
                <a:lnTo>
                  <a:pt x="352841" y="915630"/>
                </a:lnTo>
                <a:cubicBezTo>
                  <a:pt x="351951" y="852079"/>
                  <a:pt x="350870" y="786887"/>
                  <a:pt x="349598" y="720054"/>
                </a:cubicBezTo>
                <a:cubicBezTo>
                  <a:pt x="344513" y="452718"/>
                  <a:pt x="330274" y="215056"/>
                  <a:pt x="306879" y="7069"/>
                </a:cubicBezTo>
                <a:lnTo>
                  <a:pt x="892740" y="362770"/>
                </a:lnTo>
                <a:lnTo>
                  <a:pt x="2308569" y="362770"/>
                </a:lnTo>
                <a:lnTo>
                  <a:pt x="2531755" y="83789"/>
                </a:lnTo>
                <a:cubicBezTo>
                  <a:pt x="2558345" y="49788"/>
                  <a:pt x="2578396" y="27120"/>
                  <a:pt x="2591910" y="15787"/>
                </a:cubicBezTo>
                <a:cubicBezTo>
                  <a:pt x="2605423" y="4453"/>
                  <a:pt x="2620244" y="-778"/>
                  <a:pt x="2636372" y="9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scene3d>
            <a:camera prst="perspectiveHeroicExtremeRightFacing">
              <a:rot lat="0" lon="0" rev="20377179"/>
            </a:camera>
            <a:lightRig rig="flood" dir="t"/>
          </a:scene3d>
          <a:sp3d prstMaterial="dkEdge"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perspectiveContrastingRightFacing" fov="1800000">
                <a:rot lat="20765844" lon="20095154" rev="454103"/>
              </a:camera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-OTF Ryumin Pro M-KL" panose="02020400000000000000" pitchFamily="18" charset="-128"/>
              <a:ea typeface="A-OTF Ryumin Pro M-KL" panose="02020400000000000000" pitchFamily="18" charset="-128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35447A9B-1F59-4F6D-9876-87836E981E53}"/>
              </a:ext>
            </a:extLst>
          </p:cNvPr>
          <p:cNvSpPr/>
          <p:nvPr/>
        </p:nvSpPr>
        <p:spPr>
          <a:xfrm>
            <a:off x="5801710" y="-583324"/>
            <a:ext cx="2514448" cy="1825966"/>
          </a:xfrm>
          <a:custGeom>
            <a:avLst/>
            <a:gdLst>
              <a:gd name="connsiteX0" fmla="*/ 10174 w 2524622"/>
              <a:gd name="connsiteY0" fmla="*/ 95670 h 1921636"/>
              <a:gd name="connsiteX1" fmla="*/ 1145292 w 2524622"/>
              <a:gd name="connsiteY1" fmla="*/ 962773 h 1921636"/>
              <a:gd name="connsiteX2" fmla="*/ 1854740 w 2524622"/>
              <a:gd name="connsiteY2" fmla="*/ 1861408 h 1921636"/>
              <a:gd name="connsiteX3" fmla="*/ 2390767 w 2524622"/>
              <a:gd name="connsiteY3" fmla="*/ 1766815 h 1921636"/>
              <a:gd name="connsiteX4" fmla="*/ 2501126 w 2524622"/>
              <a:gd name="connsiteY4" fmla="*/ 1183491 h 1921636"/>
              <a:gd name="connsiteX5" fmla="*/ 2028161 w 2524622"/>
              <a:gd name="connsiteY5" fmla="*/ 458277 h 1921636"/>
              <a:gd name="connsiteX6" fmla="*/ 1555195 w 2524622"/>
              <a:gd name="connsiteY6" fmla="*/ 206028 h 1921636"/>
              <a:gd name="connsiteX7" fmla="*/ 640795 w 2524622"/>
              <a:gd name="connsiteY7" fmla="*/ 32608 h 1921636"/>
              <a:gd name="connsiteX8" fmla="*/ 10174 w 2524622"/>
              <a:gd name="connsiteY8" fmla="*/ 95670 h 1921636"/>
              <a:gd name="connsiteX0" fmla="*/ 11876 w 2526324"/>
              <a:gd name="connsiteY0" fmla="*/ 112769 h 1938735"/>
              <a:gd name="connsiteX1" fmla="*/ 1146994 w 2526324"/>
              <a:gd name="connsiteY1" fmla="*/ 979872 h 1938735"/>
              <a:gd name="connsiteX2" fmla="*/ 1856442 w 2526324"/>
              <a:gd name="connsiteY2" fmla="*/ 1878507 h 1938735"/>
              <a:gd name="connsiteX3" fmla="*/ 2392469 w 2526324"/>
              <a:gd name="connsiteY3" fmla="*/ 1783914 h 1938735"/>
              <a:gd name="connsiteX4" fmla="*/ 2502828 w 2526324"/>
              <a:gd name="connsiteY4" fmla="*/ 1200590 h 1938735"/>
              <a:gd name="connsiteX5" fmla="*/ 2029863 w 2526324"/>
              <a:gd name="connsiteY5" fmla="*/ 475376 h 1938735"/>
              <a:gd name="connsiteX6" fmla="*/ 642497 w 2526324"/>
              <a:gd name="connsiteY6" fmla="*/ 49707 h 1938735"/>
              <a:gd name="connsiteX7" fmla="*/ 11876 w 2526324"/>
              <a:gd name="connsiteY7" fmla="*/ 112769 h 1938735"/>
              <a:gd name="connsiteX0" fmla="*/ 15022 w 2529470"/>
              <a:gd name="connsiteY0" fmla="*/ 16028 h 1841994"/>
              <a:gd name="connsiteX1" fmla="*/ 1150140 w 2529470"/>
              <a:gd name="connsiteY1" fmla="*/ 883131 h 1841994"/>
              <a:gd name="connsiteX2" fmla="*/ 1859588 w 2529470"/>
              <a:gd name="connsiteY2" fmla="*/ 1781766 h 1841994"/>
              <a:gd name="connsiteX3" fmla="*/ 2395615 w 2529470"/>
              <a:gd name="connsiteY3" fmla="*/ 1687173 h 1841994"/>
              <a:gd name="connsiteX4" fmla="*/ 2505974 w 2529470"/>
              <a:gd name="connsiteY4" fmla="*/ 1103849 h 1841994"/>
              <a:gd name="connsiteX5" fmla="*/ 2033009 w 2529470"/>
              <a:gd name="connsiteY5" fmla="*/ 378635 h 1841994"/>
              <a:gd name="connsiteX6" fmla="*/ 15022 w 2529470"/>
              <a:gd name="connsiteY6" fmla="*/ 16028 h 1841994"/>
              <a:gd name="connsiteX0" fmla="*/ 15022 w 2529470"/>
              <a:gd name="connsiteY0" fmla="*/ 16028 h 1841994"/>
              <a:gd name="connsiteX1" fmla="*/ 1150140 w 2529470"/>
              <a:gd name="connsiteY1" fmla="*/ 883131 h 1841994"/>
              <a:gd name="connsiteX2" fmla="*/ 1859588 w 2529470"/>
              <a:gd name="connsiteY2" fmla="*/ 1781766 h 1841994"/>
              <a:gd name="connsiteX3" fmla="*/ 2395615 w 2529470"/>
              <a:gd name="connsiteY3" fmla="*/ 1687173 h 1841994"/>
              <a:gd name="connsiteX4" fmla="*/ 2505974 w 2529470"/>
              <a:gd name="connsiteY4" fmla="*/ 1103849 h 1841994"/>
              <a:gd name="connsiteX5" fmla="*/ 2033009 w 2529470"/>
              <a:gd name="connsiteY5" fmla="*/ 378635 h 1841994"/>
              <a:gd name="connsiteX6" fmla="*/ 15022 w 2529470"/>
              <a:gd name="connsiteY6" fmla="*/ 16028 h 1841994"/>
              <a:gd name="connsiteX0" fmla="*/ 0 w 2514448"/>
              <a:gd name="connsiteY0" fmla="*/ 16028 h 1841994"/>
              <a:gd name="connsiteX1" fmla="*/ 1135118 w 2514448"/>
              <a:gd name="connsiteY1" fmla="*/ 883131 h 1841994"/>
              <a:gd name="connsiteX2" fmla="*/ 1844566 w 2514448"/>
              <a:gd name="connsiteY2" fmla="*/ 1781766 h 1841994"/>
              <a:gd name="connsiteX3" fmla="*/ 2380593 w 2514448"/>
              <a:gd name="connsiteY3" fmla="*/ 1687173 h 1841994"/>
              <a:gd name="connsiteX4" fmla="*/ 2490952 w 2514448"/>
              <a:gd name="connsiteY4" fmla="*/ 1103849 h 1841994"/>
              <a:gd name="connsiteX5" fmla="*/ 2017987 w 2514448"/>
              <a:gd name="connsiteY5" fmla="*/ 378635 h 1841994"/>
              <a:gd name="connsiteX6" fmla="*/ 0 w 2514448"/>
              <a:gd name="connsiteY6" fmla="*/ 16028 h 1841994"/>
              <a:gd name="connsiteX0" fmla="*/ 0 w 2514448"/>
              <a:gd name="connsiteY0" fmla="*/ 0 h 1825966"/>
              <a:gd name="connsiteX1" fmla="*/ 1135118 w 2514448"/>
              <a:gd name="connsiteY1" fmla="*/ 867103 h 1825966"/>
              <a:gd name="connsiteX2" fmla="*/ 1844566 w 2514448"/>
              <a:gd name="connsiteY2" fmla="*/ 1765738 h 1825966"/>
              <a:gd name="connsiteX3" fmla="*/ 2380593 w 2514448"/>
              <a:gd name="connsiteY3" fmla="*/ 1671145 h 1825966"/>
              <a:gd name="connsiteX4" fmla="*/ 2490952 w 2514448"/>
              <a:gd name="connsiteY4" fmla="*/ 1087821 h 1825966"/>
              <a:gd name="connsiteX5" fmla="*/ 2017987 w 2514448"/>
              <a:gd name="connsiteY5" fmla="*/ 362607 h 1825966"/>
              <a:gd name="connsiteX6" fmla="*/ 0 w 2514448"/>
              <a:gd name="connsiteY6" fmla="*/ 0 h 1825966"/>
              <a:gd name="connsiteX0" fmla="*/ 0 w 2514448"/>
              <a:gd name="connsiteY0" fmla="*/ 0 h 1825966"/>
              <a:gd name="connsiteX1" fmla="*/ 1135118 w 2514448"/>
              <a:gd name="connsiteY1" fmla="*/ 867103 h 1825966"/>
              <a:gd name="connsiteX2" fmla="*/ 1844566 w 2514448"/>
              <a:gd name="connsiteY2" fmla="*/ 1765738 h 1825966"/>
              <a:gd name="connsiteX3" fmla="*/ 2380593 w 2514448"/>
              <a:gd name="connsiteY3" fmla="*/ 1671145 h 1825966"/>
              <a:gd name="connsiteX4" fmla="*/ 2490952 w 2514448"/>
              <a:gd name="connsiteY4" fmla="*/ 1087821 h 1825966"/>
              <a:gd name="connsiteX5" fmla="*/ 2017987 w 2514448"/>
              <a:gd name="connsiteY5" fmla="*/ 362607 h 1825966"/>
              <a:gd name="connsiteX6" fmla="*/ 0 w 2514448"/>
              <a:gd name="connsiteY6" fmla="*/ 0 h 1825966"/>
              <a:gd name="connsiteX0" fmla="*/ 0 w 2514448"/>
              <a:gd name="connsiteY0" fmla="*/ 0 h 1825966"/>
              <a:gd name="connsiteX1" fmla="*/ 1135118 w 2514448"/>
              <a:gd name="connsiteY1" fmla="*/ 867103 h 1825966"/>
              <a:gd name="connsiteX2" fmla="*/ 1844566 w 2514448"/>
              <a:gd name="connsiteY2" fmla="*/ 1765738 h 1825966"/>
              <a:gd name="connsiteX3" fmla="*/ 2380593 w 2514448"/>
              <a:gd name="connsiteY3" fmla="*/ 1671145 h 1825966"/>
              <a:gd name="connsiteX4" fmla="*/ 2490952 w 2514448"/>
              <a:gd name="connsiteY4" fmla="*/ 1087821 h 1825966"/>
              <a:gd name="connsiteX5" fmla="*/ 2017987 w 2514448"/>
              <a:gd name="connsiteY5" fmla="*/ 362607 h 1825966"/>
              <a:gd name="connsiteX6" fmla="*/ 0 w 2514448"/>
              <a:gd name="connsiteY6" fmla="*/ 0 h 1825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14448" h="1825966">
                <a:moveTo>
                  <a:pt x="0" y="0"/>
                </a:moveTo>
                <a:cubicBezTo>
                  <a:pt x="350566" y="153531"/>
                  <a:pt x="827690" y="572813"/>
                  <a:pt x="1135118" y="867103"/>
                </a:cubicBezTo>
                <a:cubicBezTo>
                  <a:pt x="1442546" y="1161393"/>
                  <a:pt x="1636987" y="1631731"/>
                  <a:pt x="1844566" y="1765738"/>
                </a:cubicBezTo>
                <a:cubicBezTo>
                  <a:pt x="2052145" y="1899745"/>
                  <a:pt x="2272862" y="1784131"/>
                  <a:pt x="2380593" y="1671145"/>
                </a:cubicBezTo>
                <a:cubicBezTo>
                  <a:pt x="2488324" y="1558159"/>
                  <a:pt x="2551386" y="1305911"/>
                  <a:pt x="2490952" y="1087821"/>
                </a:cubicBezTo>
                <a:cubicBezTo>
                  <a:pt x="2430518" y="869731"/>
                  <a:pt x="2305808" y="577968"/>
                  <a:pt x="2017987" y="362607"/>
                </a:cubicBezTo>
                <a:cubicBezTo>
                  <a:pt x="1655265" y="91202"/>
                  <a:pt x="1165717" y="20089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B719566-A6D4-443D-80FF-8F4963DB5B98}"/>
              </a:ext>
            </a:extLst>
          </p:cNvPr>
          <p:cNvGrpSpPr/>
          <p:nvPr/>
        </p:nvGrpSpPr>
        <p:grpSpPr>
          <a:xfrm>
            <a:off x="105508" y="880924"/>
            <a:ext cx="5612524" cy="5565164"/>
            <a:chOff x="2273586" y="5918473"/>
            <a:chExt cx="4876389" cy="4835240"/>
          </a:xfrm>
          <a:gradFill>
            <a:gsLst>
              <a:gs pos="3000">
                <a:srgbClr val="B994C6"/>
              </a:gs>
              <a:gs pos="100000">
                <a:srgbClr val="EADBE8"/>
              </a:gs>
            </a:gsLst>
            <a:lin ang="5400000" scaled="1"/>
          </a:gradFill>
          <a:scene3d>
            <a:camera prst="perspectiveHeroicExtremeLeftFacing" fov="3900000">
              <a:rot lat="1020575" lon="1103685" rev="21240242"/>
            </a:camera>
            <a:lightRig rig="threePt" dir="t"/>
          </a:scene3d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218D641-BBDC-4735-BF0A-E846C1432537}"/>
                </a:ext>
              </a:extLst>
            </p:cNvPr>
            <p:cNvSpPr txBox="1"/>
            <p:nvPr/>
          </p:nvSpPr>
          <p:spPr>
            <a:xfrm>
              <a:off x="2273586" y="5918473"/>
              <a:ext cx="1625463" cy="4773513"/>
            </a:xfrm>
            <a:custGeom>
              <a:avLst/>
              <a:gdLst>
                <a:gd name="connsiteX0" fmla="*/ 658415 w 1625463"/>
                <a:gd name="connsiteY0" fmla="*/ 0 h 4773513"/>
                <a:gd name="connsiteX1" fmla="*/ 1090501 w 1625463"/>
                <a:gd name="connsiteY1" fmla="*/ 205755 h 4773513"/>
                <a:gd name="connsiteX2" fmla="*/ 925897 w 1625463"/>
                <a:gd name="connsiteY2" fmla="*/ 349783 h 4773513"/>
                <a:gd name="connsiteX3" fmla="*/ 925897 w 1625463"/>
                <a:gd name="connsiteY3" fmla="*/ 1275680 h 4773513"/>
                <a:gd name="connsiteX4" fmla="*/ 1111076 w 1625463"/>
                <a:gd name="connsiteY4" fmla="*/ 1275680 h 4773513"/>
                <a:gd name="connsiteX5" fmla="*/ 1316831 w 1625463"/>
                <a:gd name="connsiteY5" fmla="*/ 1069926 h 4773513"/>
                <a:gd name="connsiteX6" fmla="*/ 1625463 w 1625463"/>
                <a:gd name="connsiteY6" fmla="*/ 1399133 h 4773513"/>
                <a:gd name="connsiteX7" fmla="*/ 925897 w 1625463"/>
                <a:gd name="connsiteY7" fmla="*/ 1399133 h 4773513"/>
                <a:gd name="connsiteX8" fmla="*/ 925897 w 1625463"/>
                <a:gd name="connsiteY8" fmla="*/ 2366181 h 4773513"/>
                <a:gd name="connsiteX9" fmla="*/ 1357982 w 1625463"/>
                <a:gd name="connsiteY9" fmla="*/ 2181002 h 4773513"/>
                <a:gd name="connsiteX10" fmla="*/ 1378557 w 1625463"/>
                <a:gd name="connsiteY10" fmla="*/ 2242728 h 4773513"/>
                <a:gd name="connsiteX11" fmla="*/ 925897 w 1625463"/>
                <a:gd name="connsiteY11" fmla="*/ 2530785 h 4773513"/>
                <a:gd name="connsiteX12" fmla="*/ 925897 w 1625463"/>
                <a:gd name="connsiteY12" fmla="*/ 4279702 h 4773513"/>
                <a:gd name="connsiteX13" fmla="*/ 534962 w 1625463"/>
                <a:gd name="connsiteY13" fmla="*/ 4773513 h 4773513"/>
                <a:gd name="connsiteX14" fmla="*/ 61726 w 1625463"/>
                <a:gd name="connsiteY14" fmla="*/ 4382579 h 4773513"/>
                <a:gd name="connsiteX15" fmla="*/ 61726 w 1625463"/>
                <a:gd name="connsiteY15" fmla="*/ 4300277 h 4773513"/>
                <a:gd name="connsiteX16" fmla="*/ 555538 w 1625463"/>
                <a:gd name="connsiteY16" fmla="*/ 4362004 h 4773513"/>
                <a:gd name="connsiteX17" fmla="*/ 678991 w 1625463"/>
                <a:gd name="connsiteY17" fmla="*/ 4197400 h 4773513"/>
                <a:gd name="connsiteX18" fmla="*/ 678991 w 1625463"/>
                <a:gd name="connsiteY18" fmla="*/ 2654238 h 4773513"/>
                <a:gd name="connsiteX19" fmla="*/ 205755 w 1625463"/>
                <a:gd name="connsiteY19" fmla="*/ 3024596 h 4773513"/>
                <a:gd name="connsiteX20" fmla="*/ 0 w 1625463"/>
                <a:gd name="connsiteY20" fmla="*/ 2715964 h 4773513"/>
                <a:gd name="connsiteX21" fmla="*/ 678991 w 1625463"/>
                <a:gd name="connsiteY21" fmla="*/ 2448483 h 4773513"/>
                <a:gd name="connsiteX22" fmla="*/ 678991 w 1625463"/>
                <a:gd name="connsiteY22" fmla="*/ 1399133 h 4773513"/>
                <a:gd name="connsiteX23" fmla="*/ 370358 w 1625463"/>
                <a:gd name="connsiteY23" fmla="*/ 1399133 h 4773513"/>
                <a:gd name="connsiteX24" fmla="*/ 185179 w 1625463"/>
                <a:gd name="connsiteY24" fmla="*/ 1440284 h 4773513"/>
                <a:gd name="connsiteX25" fmla="*/ 20575 w 1625463"/>
                <a:gd name="connsiteY25" fmla="*/ 1275680 h 4773513"/>
                <a:gd name="connsiteX26" fmla="*/ 678991 w 1625463"/>
                <a:gd name="connsiteY26" fmla="*/ 1275680 h 4773513"/>
                <a:gd name="connsiteX27" fmla="*/ 658415 w 1625463"/>
                <a:gd name="connsiteY27" fmla="*/ 0 h 477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25463" h="4773513">
                  <a:moveTo>
                    <a:pt x="658415" y="0"/>
                  </a:moveTo>
                  <a:lnTo>
                    <a:pt x="1090501" y="205755"/>
                  </a:lnTo>
                  <a:lnTo>
                    <a:pt x="925897" y="349783"/>
                  </a:lnTo>
                  <a:lnTo>
                    <a:pt x="925897" y="1275680"/>
                  </a:lnTo>
                  <a:lnTo>
                    <a:pt x="1111076" y="1275680"/>
                  </a:lnTo>
                  <a:lnTo>
                    <a:pt x="1316831" y="1069926"/>
                  </a:lnTo>
                  <a:lnTo>
                    <a:pt x="1625463" y="1399133"/>
                  </a:lnTo>
                  <a:lnTo>
                    <a:pt x="925897" y="1399133"/>
                  </a:lnTo>
                  <a:lnTo>
                    <a:pt x="925897" y="2366181"/>
                  </a:lnTo>
                  <a:lnTo>
                    <a:pt x="1357982" y="2181002"/>
                  </a:lnTo>
                  <a:lnTo>
                    <a:pt x="1378557" y="2242728"/>
                  </a:lnTo>
                  <a:lnTo>
                    <a:pt x="925897" y="2530785"/>
                  </a:lnTo>
                  <a:lnTo>
                    <a:pt x="925897" y="4279702"/>
                  </a:lnTo>
                  <a:cubicBezTo>
                    <a:pt x="939614" y="4512890"/>
                    <a:pt x="809302" y="4677494"/>
                    <a:pt x="534962" y="4773513"/>
                  </a:cubicBezTo>
                  <a:cubicBezTo>
                    <a:pt x="521245" y="4622626"/>
                    <a:pt x="363500" y="4492314"/>
                    <a:pt x="61726" y="4382579"/>
                  </a:cubicBezTo>
                  <a:lnTo>
                    <a:pt x="61726" y="4300277"/>
                  </a:lnTo>
                  <a:cubicBezTo>
                    <a:pt x="308632" y="4341428"/>
                    <a:pt x="473236" y="4362004"/>
                    <a:pt x="555538" y="4362004"/>
                  </a:cubicBezTo>
                  <a:cubicBezTo>
                    <a:pt x="637840" y="4362004"/>
                    <a:pt x="678991" y="4307136"/>
                    <a:pt x="678991" y="4197400"/>
                  </a:cubicBezTo>
                  <a:lnTo>
                    <a:pt x="678991" y="2654238"/>
                  </a:lnTo>
                  <a:cubicBezTo>
                    <a:pt x="404651" y="2818842"/>
                    <a:pt x="246905" y="2942295"/>
                    <a:pt x="205755" y="3024596"/>
                  </a:cubicBezTo>
                  <a:lnTo>
                    <a:pt x="0" y="2715964"/>
                  </a:lnTo>
                  <a:cubicBezTo>
                    <a:pt x="109736" y="2702248"/>
                    <a:pt x="336066" y="2613087"/>
                    <a:pt x="678991" y="2448483"/>
                  </a:cubicBezTo>
                  <a:lnTo>
                    <a:pt x="678991" y="1399133"/>
                  </a:lnTo>
                  <a:lnTo>
                    <a:pt x="370358" y="1399133"/>
                  </a:lnTo>
                  <a:lnTo>
                    <a:pt x="185179" y="1440284"/>
                  </a:lnTo>
                  <a:lnTo>
                    <a:pt x="20575" y="1275680"/>
                  </a:lnTo>
                  <a:lnTo>
                    <a:pt x="678991" y="1275680"/>
                  </a:lnTo>
                  <a:cubicBezTo>
                    <a:pt x="678991" y="699567"/>
                    <a:pt x="672132" y="274340"/>
                    <a:pt x="65841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5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阿里巴巴普惠体 B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2E12FBD-B1B7-49E9-B14B-37BAC1B5EC59}"/>
                </a:ext>
              </a:extLst>
            </p:cNvPr>
            <p:cNvSpPr txBox="1"/>
            <p:nvPr/>
          </p:nvSpPr>
          <p:spPr>
            <a:xfrm>
              <a:off x="3713870" y="5939049"/>
              <a:ext cx="1790067" cy="4752937"/>
            </a:xfrm>
            <a:custGeom>
              <a:avLst/>
              <a:gdLst>
                <a:gd name="connsiteX0" fmla="*/ 678991 w 1790067"/>
                <a:gd name="connsiteY0" fmla="*/ 0 h 4752937"/>
                <a:gd name="connsiteX1" fmla="*/ 1090501 w 1790067"/>
                <a:gd name="connsiteY1" fmla="*/ 185179 h 4752937"/>
                <a:gd name="connsiteX2" fmla="*/ 925897 w 1790067"/>
                <a:gd name="connsiteY2" fmla="*/ 329207 h 4752937"/>
                <a:gd name="connsiteX3" fmla="*/ 925897 w 1790067"/>
                <a:gd name="connsiteY3" fmla="*/ 1831218 h 4752937"/>
                <a:gd name="connsiteX4" fmla="*/ 1357982 w 1790067"/>
                <a:gd name="connsiteY4" fmla="*/ 1831218 h 4752937"/>
                <a:gd name="connsiteX5" fmla="*/ 1502010 w 1790067"/>
                <a:gd name="connsiteY5" fmla="*/ 1666614 h 4752937"/>
                <a:gd name="connsiteX6" fmla="*/ 1790067 w 1790067"/>
                <a:gd name="connsiteY6" fmla="*/ 1892944 h 4752937"/>
                <a:gd name="connsiteX7" fmla="*/ 1646039 w 1790067"/>
                <a:gd name="connsiteY7" fmla="*/ 2016397 h 4752937"/>
                <a:gd name="connsiteX8" fmla="*/ 1646039 w 1790067"/>
                <a:gd name="connsiteY8" fmla="*/ 4094522 h 4752937"/>
                <a:gd name="connsiteX9" fmla="*/ 1316831 w 1790067"/>
                <a:gd name="connsiteY9" fmla="*/ 4506032 h 4752937"/>
                <a:gd name="connsiteX10" fmla="*/ 1028774 w 1790067"/>
                <a:gd name="connsiteY10" fmla="*/ 4217974 h 4752937"/>
                <a:gd name="connsiteX11" fmla="*/ 1028774 w 1790067"/>
                <a:gd name="connsiteY11" fmla="*/ 4135672 h 4752937"/>
                <a:gd name="connsiteX12" fmla="*/ 1296256 w 1790067"/>
                <a:gd name="connsiteY12" fmla="*/ 4156248 h 4752937"/>
                <a:gd name="connsiteX13" fmla="*/ 1399133 w 1790067"/>
                <a:gd name="connsiteY13" fmla="*/ 4032795 h 4752937"/>
                <a:gd name="connsiteX14" fmla="*/ 1399133 w 1790067"/>
                <a:gd name="connsiteY14" fmla="*/ 1954671 h 4752937"/>
                <a:gd name="connsiteX15" fmla="*/ 925897 w 1790067"/>
                <a:gd name="connsiteY15" fmla="*/ 1954671 h 4752937"/>
                <a:gd name="connsiteX16" fmla="*/ 925897 w 1790067"/>
                <a:gd name="connsiteY16" fmla="*/ 2386756 h 4752937"/>
                <a:gd name="connsiteX17" fmla="*/ 1306543 w 1790067"/>
                <a:gd name="connsiteY17" fmla="*/ 2808554 h 4752937"/>
                <a:gd name="connsiteX18" fmla="*/ 1337406 w 1790067"/>
                <a:gd name="connsiteY18" fmla="*/ 3004020 h 4752937"/>
                <a:gd name="connsiteX19" fmla="*/ 1275680 w 1790067"/>
                <a:gd name="connsiteY19" fmla="*/ 3209776 h 4752937"/>
                <a:gd name="connsiteX20" fmla="*/ 1193378 w 1790067"/>
                <a:gd name="connsiteY20" fmla="*/ 3292078 h 4752937"/>
                <a:gd name="connsiteX21" fmla="*/ 1111076 w 1790067"/>
                <a:gd name="connsiteY21" fmla="*/ 3086322 h 4752937"/>
                <a:gd name="connsiteX22" fmla="*/ 925897 w 1790067"/>
                <a:gd name="connsiteY22" fmla="*/ 2489634 h 4752937"/>
                <a:gd name="connsiteX23" fmla="*/ 946472 w 1790067"/>
                <a:gd name="connsiteY23" fmla="*/ 4444305 h 4752937"/>
                <a:gd name="connsiteX24" fmla="*/ 678991 w 1790067"/>
                <a:gd name="connsiteY24" fmla="*/ 4588333 h 4752937"/>
                <a:gd name="connsiteX25" fmla="*/ 699566 w 1790067"/>
                <a:gd name="connsiteY25" fmla="*/ 2880568 h 4752937"/>
                <a:gd name="connsiteX26" fmla="*/ 267481 w 1790067"/>
                <a:gd name="connsiteY26" fmla="*/ 3497832 h 4752937"/>
                <a:gd name="connsiteX27" fmla="*/ 267481 w 1790067"/>
                <a:gd name="connsiteY27" fmla="*/ 4588333 h 4752937"/>
                <a:gd name="connsiteX28" fmla="*/ 0 w 1790067"/>
                <a:gd name="connsiteY28" fmla="*/ 4752937 h 4752937"/>
                <a:gd name="connsiteX29" fmla="*/ 20575 w 1790067"/>
                <a:gd name="connsiteY29" fmla="*/ 3199488 h 4752937"/>
                <a:gd name="connsiteX30" fmla="*/ 0 w 1790067"/>
                <a:gd name="connsiteY30" fmla="*/ 1666614 h 4752937"/>
                <a:gd name="connsiteX31" fmla="*/ 288057 w 1790067"/>
                <a:gd name="connsiteY31" fmla="*/ 1831218 h 4752937"/>
                <a:gd name="connsiteX32" fmla="*/ 699566 w 1790067"/>
                <a:gd name="connsiteY32" fmla="*/ 1831218 h 4752937"/>
                <a:gd name="connsiteX33" fmla="*/ 678991 w 1790067"/>
                <a:gd name="connsiteY33" fmla="*/ 0 h 4752937"/>
                <a:gd name="connsiteX34" fmla="*/ 267481 w 1790067"/>
                <a:gd name="connsiteY34" fmla="*/ 1954671 h 4752937"/>
                <a:gd name="connsiteX35" fmla="*/ 267481 w 1790067"/>
                <a:gd name="connsiteY35" fmla="*/ 3374380 h 4752937"/>
                <a:gd name="connsiteX36" fmla="*/ 678991 w 1790067"/>
                <a:gd name="connsiteY36" fmla="*/ 2386756 h 4752937"/>
                <a:gd name="connsiteX37" fmla="*/ 678991 w 1790067"/>
                <a:gd name="connsiteY37" fmla="*/ 1954671 h 4752937"/>
                <a:gd name="connsiteX38" fmla="*/ 267481 w 1790067"/>
                <a:gd name="connsiteY38" fmla="*/ 1954671 h 475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790067" h="4752937">
                  <a:moveTo>
                    <a:pt x="678991" y="0"/>
                  </a:moveTo>
                  <a:lnTo>
                    <a:pt x="1090501" y="185179"/>
                  </a:lnTo>
                  <a:lnTo>
                    <a:pt x="925897" y="329207"/>
                  </a:lnTo>
                  <a:lnTo>
                    <a:pt x="925897" y="1831218"/>
                  </a:lnTo>
                  <a:lnTo>
                    <a:pt x="1357982" y="1831218"/>
                  </a:lnTo>
                  <a:lnTo>
                    <a:pt x="1502010" y="1666614"/>
                  </a:lnTo>
                  <a:lnTo>
                    <a:pt x="1790067" y="1892944"/>
                  </a:lnTo>
                  <a:lnTo>
                    <a:pt x="1646039" y="2016397"/>
                  </a:lnTo>
                  <a:lnTo>
                    <a:pt x="1646039" y="4094522"/>
                  </a:lnTo>
                  <a:cubicBezTo>
                    <a:pt x="1659756" y="4286560"/>
                    <a:pt x="1550020" y="4423730"/>
                    <a:pt x="1316831" y="4506032"/>
                  </a:cubicBezTo>
                  <a:cubicBezTo>
                    <a:pt x="1330548" y="4382578"/>
                    <a:pt x="1234529" y="4286560"/>
                    <a:pt x="1028774" y="4217974"/>
                  </a:cubicBezTo>
                  <a:lnTo>
                    <a:pt x="1028774" y="4135672"/>
                  </a:lnTo>
                  <a:cubicBezTo>
                    <a:pt x="1152227" y="4149390"/>
                    <a:pt x="1241387" y="4156248"/>
                    <a:pt x="1296256" y="4156248"/>
                  </a:cubicBezTo>
                  <a:cubicBezTo>
                    <a:pt x="1351124" y="4156248"/>
                    <a:pt x="1385416" y="4115097"/>
                    <a:pt x="1399133" y="4032795"/>
                  </a:cubicBezTo>
                  <a:lnTo>
                    <a:pt x="1399133" y="1954671"/>
                  </a:lnTo>
                  <a:lnTo>
                    <a:pt x="925897" y="1954671"/>
                  </a:lnTo>
                  <a:lnTo>
                    <a:pt x="925897" y="2386756"/>
                  </a:lnTo>
                  <a:cubicBezTo>
                    <a:pt x="1159085" y="2592511"/>
                    <a:pt x="1285968" y="2733110"/>
                    <a:pt x="1306543" y="2808554"/>
                  </a:cubicBezTo>
                  <a:cubicBezTo>
                    <a:pt x="1327119" y="2883997"/>
                    <a:pt x="1337406" y="2949153"/>
                    <a:pt x="1337406" y="3004020"/>
                  </a:cubicBezTo>
                  <a:cubicBezTo>
                    <a:pt x="1337406" y="3086322"/>
                    <a:pt x="1316831" y="3154908"/>
                    <a:pt x="1275680" y="3209776"/>
                  </a:cubicBezTo>
                  <a:cubicBezTo>
                    <a:pt x="1234529" y="3264644"/>
                    <a:pt x="1207095" y="3292078"/>
                    <a:pt x="1193378" y="3292078"/>
                  </a:cubicBezTo>
                  <a:cubicBezTo>
                    <a:pt x="1152227" y="3292078"/>
                    <a:pt x="1124793" y="3223493"/>
                    <a:pt x="1111076" y="3086322"/>
                  </a:cubicBezTo>
                  <a:cubicBezTo>
                    <a:pt x="1083642" y="2880568"/>
                    <a:pt x="1021916" y="2681672"/>
                    <a:pt x="925897" y="2489634"/>
                  </a:cubicBezTo>
                  <a:cubicBezTo>
                    <a:pt x="925897" y="3600710"/>
                    <a:pt x="932755" y="4252267"/>
                    <a:pt x="946472" y="4444305"/>
                  </a:cubicBezTo>
                  <a:lnTo>
                    <a:pt x="678991" y="4588333"/>
                  </a:lnTo>
                  <a:cubicBezTo>
                    <a:pt x="692708" y="4204257"/>
                    <a:pt x="699566" y="3635002"/>
                    <a:pt x="699566" y="2880568"/>
                  </a:cubicBezTo>
                  <a:cubicBezTo>
                    <a:pt x="576114" y="3127474"/>
                    <a:pt x="432085" y="3333228"/>
                    <a:pt x="267481" y="3497832"/>
                  </a:cubicBezTo>
                  <a:lnTo>
                    <a:pt x="267481" y="4588333"/>
                  </a:lnTo>
                  <a:lnTo>
                    <a:pt x="0" y="4752937"/>
                  </a:lnTo>
                  <a:cubicBezTo>
                    <a:pt x="13717" y="4313994"/>
                    <a:pt x="20575" y="3796177"/>
                    <a:pt x="20575" y="3199488"/>
                  </a:cubicBezTo>
                  <a:cubicBezTo>
                    <a:pt x="20575" y="2602798"/>
                    <a:pt x="13717" y="2091841"/>
                    <a:pt x="0" y="1666614"/>
                  </a:cubicBezTo>
                  <a:lnTo>
                    <a:pt x="288057" y="1831218"/>
                  </a:lnTo>
                  <a:lnTo>
                    <a:pt x="699566" y="1831218"/>
                  </a:lnTo>
                  <a:cubicBezTo>
                    <a:pt x="699566" y="967048"/>
                    <a:pt x="692708" y="356641"/>
                    <a:pt x="678991" y="0"/>
                  </a:cubicBezTo>
                  <a:close/>
                  <a:moveTo>
                    <a:pt x="267481" y="1954671"/>
                  </a:moveTo>
                  <a:lnTo>
                    <a:pt x="267481" y="3374380"/>
                  </a:lnTo>
                  <a:cubicBezTo>
                    <a:pt x="445802" y="3045172"/>
                    <a:pt x="582972" y="2715964"/>
                    <a:pt x="678991" y="2386756"/>
                  </a:cubicBezTo>
                  <a:lnTo>
                    <a:pt x="678991" y="1954671"/>
                  </a:lnTo>
                  <a:lnTo>
                    <a:pt x="267481" y="195467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5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阿里巴巴普惠体 B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80FA495-491D-443E-A1F5-C7F1B46BEB50}"/>
                </a:ext>
              </a:extLst>
            </p:cNvPr>
            <p:cNvSpPr txBox="1"/>
            <p:nvPr/>
          </p:nvSpPr>
          <p:spPr>
            <a:xfrm>
              <a:off x="4989549" y="5959624"/>
              <a:ext cx="2160426" cy="4794089"/>
            </a:xfrm>
            <a:custGeom>
              <a:avLst/>
              <a:gdLst>
                <a:gd name="connsiteX0" fmla="*/ 925897 w 2160426"/>
                <a:gd name="connsiteY0" fmla="*/ 0 h 4794089"/>
                <a:gd name="connsiteX1" fmla="*/ 1378558 w 2160426"/>
                <a:gd name="connsiteY1" fmla="*/ 226331 h 4794089"/>
                <a:gd name="connsiteX2" fmla="*/ 1193378 w 2160426"/>
                <a:gd name="connsiteY2" fmla="*/ 329208 h 4794089"/>
                <a:gd name="connsiteX3" fmla="*/ 967048 w 2160426"/>
                <a:gd name="connsiteY3" fmla="*/ 1255105 h 4794089"/>
                <a:gd name="connsiteX4" fmla="*/ 1666615 w 2160426"/>
                <a:gd name="connsiteY4" fmla="*/ 1255105 h 4794089"/>
                <a:gd name="connsiteX5" fmla="*/ 1851794 w 2160426"/>
                <a:gd name="connsiteY5" fmla="*/ 1069926 h 4794089"/>
                <a:gd name="connsiteX6" fmla="*/ 2160426 w 2160426"/>
                <a:gd name="connsiteY6" fmla="*/ 1378558 h 4794089"/>
                <a:gd name="connsiteX7" fmla="*/ 1790068 w 2160426"/>
                <a:gd name="connsiteY7" fmla="*/ 1378558 h 4794089"/>
                <a:gd name="connsiteX8" fmla="*/ 1378558 w 2160426"/>
                <a:gd name="connsiteY8" fmla="*/ 3621285 h 4794089"/>
                <a:gd name="connsiteX9" fmla="*/ 1697478 w 2160426"/>
                <a:gd name="connsiteY9" fmla="*/ 4032795 h 4794089"/>
                <a:gd name="connsiteX10" fmla="*/ 2160426 w 2160426"/>
                <a:gd name="connsiteY10" fmla="*/ 4320853 h 4794089"/>
                <a:gd name="connsiteX11" fmla="*/ 2160426 w 2160426"/>
                <a:gd name="connsiteY11" fmla="*/ 4403155 h 4794089"/>
                <a:gd name="connsiteX12" fmla="*/ 1810643 w 2160426"/>
                <a:gd name="connsiteY12" fmla="*/ 4608909 h 4794089"/>
                <a:gd name="connsiteX13" fmla="*/ 1234529 w 2160426"/>
                <a:gd name="connsiteY13" fmla="*/ 3827041 h 4794089"/>
                <a:gd name="connsiteX14" fmla="*/ 41151 w 2160426"/>
                <a:gd name="connsiteY14" fmla="*/ 4794089 h 4794089"/>
                <a:gd name="connsiteX15" fmla="*/ 0 w 2160426"/>
                <a:gd name="connsiteY15" fmla="*/ 4732362 h 4794089"/>
                <a:gd name="connsiteX16" fmla="*/ 1111076 w 2160426"/>
                <a:gd name="connsiteY16" fmla="*/ 3600711 h 4794089"/>
                <a:gd name="connsiteX17" fmla="*/ 761293 w 2160426"/>
                <a:gd name="connsiteY17" fmla="*/ 1934096 h 4794089"/>
                <a:gd name="connsiteX18" fmla="*/ 493812 w 2160426"/>
                <a:gd name="connsiteY18" fmla="*/ 2551360 h 4794089"/>
                <a:gd name="connsiteX19" fmla="*/ 432085 w 2160426"/>
                <a:gd name="connsiteY19" fmla="*/ 2530785 h 4794089"/>
                <a:gd name="connsiteX20" fmla="*/ 925897 w 2160426"/>
                <a:gd name="connsiteY20" fmla="*/ 0 h 4794089"/>
                <a:gd name="connsiteX21" fmla="*/ 946472 w 2160426"/>
                <a:gd name="connsiteY21" fmla="*/ 1378558 h 4794089"/>
                <a:gd name="connsiteX22" fmla="*/ 823020 w 2160426"/>
                <a:gd name="connsiteY22" fmla="*/ 1810643 h 4794089"/>
                <a:gd name="connsiteX23" fmla="*/ 1234529 w 2160426"/>
                <a:gd name="connsiteY23" fmla="*/ 3312653 h 4794089"/>
                <a:gd name="connsiteX24" fmla="*/ 1543162 w 2160426"/>
                <a:gd name="connsiteY24" fmla="*/ 1378558 h 4794089"/>
                <a:gd name="connsiteX25" fmla="*/ 946472 w 2160426"/>
                <a:gd name="connsiteY25" fmla="*/ 1378558 h 479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160426" h="4794089">
                  <a:moveTo>
                    <a:pt x="925897" y="0"/>
                  </a:moveTo>
                  <a:lnTo>
                    <a:pt x="1378558" y="226331"/>
                  </a:lnTo>
                  <a:lnTo>
                    <a:pt x="1193378" y="329208"/>
                  </a:lnTo>
                  <a:cubicBezTo>
                    <a:pt x="1124794" y="672133"/>
                    <a:pt x="1049350" y="980765"/>
                    <a:pt x="967048" y="1255105"/>
                  </a:cubicBezTo>
                  <a:lnTo>
                    <a:pt x="1666615" y="1255105"/>
                  </a:lnTo>
                  <a:lnTo>
                    <a:pt x="1851794" y="1069926"/>
                  </a:lnTo>
                  <a:lnTo>
                    <a:pt x="2160426" y="1378558"/>
                  </a:lnTo>
                  <a:lnTo>
                    <a:pt x="1790068" y="1378558"/>
                  </a:lnTo>
                  <a:cubicBezTo>
                    <a:pt x="1748917" y="2297596"/>
                    <a:pt x="1611747" y="3045172"/>
                    <a:pt x="1378558" y="3621285"/>
                  </a:cubicBezTo>
                  <a:cubicBezTo>
                    <a:pt x="1447143" y="3744739"/>
                    <a:pt x="1553450" y="3881909"/>
                    <a:pt x="1697478" y="4032795"/>
                  </a:cubicBezTo>
                  <a:cubicBezTo>
                    <a:pt x="1841506" y="4183682"/>
                    <a:pt x="1995822" y="4279701"/>
                    <a:pt x="2160426" y="4320853"/>
                  </a:cubicBezTo>
                  <a:lnTo>
                    <a:pt x="2160426" y="4403155"/>
                  </a:lnTo>
                  <a:cubicBezTo>
                    <a:pt x="1968388" y="4430589"/>
                    <a:pt x="1851794" y="4499173"/>
                    <a:pt x="1810643" y="4608909"/>
                  </a:cubicBezTo>
                  <a:cubicBezTo>
                    <a:pt x="1563737" y="4362003"/>
                    <a:pt x="1371700" y="4101381"/>
                    <a:pt x="1234529" y="3827041"/>
                  </a:cubicBezTo>
                  <a:cubicBezTo>
                    <a:pt x="891604" y="4252267"/>
                    <a:pt x="493812" y="4574617"/>
                    <a:pt x="41151" y="4794089"/>
                  </a:cubicBezTo>
                  <a:lnTo>
                    <a:pt x="0" y="4732362"/>
                  </a:lnTo>
                  <a:cubicBezTo>
                    <a:pt x="425227" y="4471739"/>
                    <a:pt x="795586" y="4094522"/>
                    <a:pt x="1111076" y="3600711"/>
                  </a:cubicBezTo>
                  <a:cubicBezTo>
                    <a:pt x="905322" y="3024597"/>
                    <a:pt x="788727" y="2469059"/>
                    <a:pt x="761293" y="1934096"/>
                  </a:cubicBezTo>
                  <a:cubicBezTo>
                    <a:pt x="665274" y="2208436"/>
                    <a:pt x="576114" y="2414191"/>
                    <a:pt x="493812" y="2551360"/>
                  </a:cubicBezTo>
                  <a:lnTo>
                    <a:pt x="432085" y="2530785"/>
                  </a:lnTo>
                  <a:cubicBezTo>
                    <a:pt x="706425" y="1680331"/>
                    <a:pt x="871029" y="836737"/>
                    <a:pt x="925897" y="0"/>
                  </a:cubicBezTo>
                  <a:close/>
                  <a:moveTo>
                    <a:pt x="946472" y="1378558"/>
                  </a:moveTo>
                  <a:lnTo>
                    <a:pt x="823020" y="1810643"/>
                  </a:lnTo>
                  <a:cubicBezTo>
                    <a:pt x="919039" y="2414191"/>
                    <a:pt x="1056208" y="2914861"/>
                    <a:pt x="1234529" y="3312653"/>
                  </a:cubicBezTo>
                  <a:cubicBezTo>
                    <a:pt x="1412851" y="2763974"/>
                    <a:pt x="1515728" y="2119275"/>
                    <a:pt x="1543162" y="1378558"/>
                  </a:cubicBezTo>
                  <a:lnTo>
                    <a:pt x="946472" y="137855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5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阿里巴巴普惠体 B" panose="00020600040101010101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5309A2C-EE1E-45F4-8B72-C1F83E63EB5B}"/>
                </a:ext>
              </a:extLst>
            </p:cNvPr>
            <p:cNvSpPr txBox="1"/>
            <p:nvPr/>
          </p:nvSpPr>
          <p:spPr>
            <a:xfrm rot="10800000" flipH="1">
              <a:off x="4763219" y="6350557"/>
              <a:ext cx="781868" cy="1152228"/>
            </a:xfrm>
            <a:custGeom>
              <a:avLst/>
              <a:gdLst>
                <a:gd name="connsiteX0" fmla="*/ 432085 w 781868"/>
                <a:gd name="connsiteY0" fmla="*/ 0 h 1152228"/>
                <a:gd name="connsiteX1" fmla="*/ 781868 w 781868"/>
                <a:gd name="connsiteY1" fmla="*/ 267482 h 1152228"/>
                <a:gd name="connsiteX2" fmla="*/ 473236 w 781868"/>
                <a:gd name="connsiteY2" fmla="*/ 576114 h 1152228"/>
                <a:gd name="connsiteX3" fmla="*/ 61726 w 781868"/>
                <a:gd name="connsiteY3" fmla="*/ 1152228 h 1152228"/>
                <a:gd name="connsiteX4" fmla="*/ 0 w 781868"/>
                <a:gd name="connsiteY4" fmla="*/ 1111077 h 1152228"/>
                <a:gd name="connsiteX5" fmla="*/ 257193 w 781868"/>
                <a:gd name="connsiteY5" fmla="*/ 555539 h 1152228"/>
                <a:gd name="connsiteX6" fmla="*/ 432085 w 781868"/>
                <a:gd name="connsiteY6" fmla="*/ 0 h 115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1868" h="1152228">
                  <a:moveTo>
                    <a:pt x="432085" y="0"/>
                  </a:moveTo>
                  <a:lnTo>
                    <a:pt x="781868" y="267482"/>
                  </a:lnTo>
                  <a:cubicBezTo>
                    <a:pt x="685849" y="294916"/>
                    <a:pt x="582972" y="397793"/>
                    <a:pt x="473236" y="576114"/>
                  </a:cubicBezTo>
                  <a:cubicBezTo>
                    <a:pt x="349783" y="768152"/>
                    <a:pt x="212613" y="960190"/>
                    <a:pt x="61726" y="1152228"/>
                  </a:cubicBezTo>
                  <a:lnTo>
                    <a:pt x="0" y="1111077"/>
                  </a:lnTo>
                  <a:cubicBezTo>
                    <a:pt x="96019" y="946473"/>
                    <a:pt x="181750" y="761293"/>
                    <a:pt x="257193" y="555539"/>
                  </a:cubicBezTo>
                  <a:cubicBezTo>
                    <a:pt x="332637" y="349784"/>
                    <a:pt x="390934" y="164604"/>
                    <a:pt x="432085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5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阿里巴巴普惠体 B" panose="00020600040101010101" pitchFamily="18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46C788F6-3766-4310-882C-5632F6C806A0}"/>
                </a:ext>
              </a:extLst>
            </p:cNvPr>
            <p:cNvSpPr txBox="1"/>
            <p:nvPr/>
          </p:nvSpPr>
          <p:spPr>
            <a:xfrm rot="11045663" flipH="1">
              <a:off x="3713869" y="6412284"/>
              <a:ext cx="534962" cy="1049350"/>
            </a:xfrm>
            <a:custGeom>
              <a:avLst/>
              <a:gdLst>
                <a:gd name="connsiteX0" fmla="*/ 61726 w 534962"/>
                <a:gd name="connsiteY0" fmla="*/ 0 h 1049350"/>
                <a:gd name="connsiteX1" fmla="*/ 473236 w 534962"/>
                <a:gd name="connsiteY1" fmla="*/ 504099 h 1049350"/>
                <a:gd name="connsiteX2" fmla="*/ 534962 w 534962"/>
                <a:gd name="connsiteY2" fmla="*/ 740717 h 1049350"/>
                <a:gd name="connsiteX3" fmla="*/ 462948 w 534962"/>
                <a:gd name="connsiteY3" fmla="*/ 956760 h 1049350"/>
                <a:gd name="connsiteX4" fmla="*/ 349783 w 534962"/>
                <a:gd name="connsiteY4" fmla="*/ 1049350 h 1049350"/>
                <a:gd name="connsiteX5" fmla="*/ 267481 w 534962"/>
                <a:gd name="connsiteY5" fmla="*/ 823019 h 1049350"/>
                <a:gd name="connsiteX6" fmla="*/ 0 w 534962"/>
                <a:gd name="connsiteY6" fmla="*/ 41151 h 1049350"/>
                <a:gd name="connsiteX7" fmla="*/ 61726 w 534962"/>
                <a:gd name="connsiteY7" fmla="*/ 0 h 104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4962" h="1049350">
                  <a:moveTo>
                    <a:pt x="61726" y="0"/>
                  </a:moveTo>
                  <a:cubicBezTo>
                    <a:pt x="294915" y="246906"/>
                    <a:pt x="432085" y="414939"/>
                    <a:pt x="473236" y="504099"/>
                  </a:cubicBezTo>
                  <a:cubicBezTo>
                    <a:pt x="514387" y="593260"/>
                    <a:pt x="534962" y="672133"/>
                    <a:pt x="534962" y="740717"/>
                  </a:cubicBezTo>
                  <a:cubicBezTo>
                    <a:pt x="534962" y="823019"/>
                    <a:pt x="510958" y="895034"/>
                    <a:pt x="462948" y="956760"/>
                  </a:cubicBezTo>
                  <a:cubicBezTo>
                    <a:pt x="414939" y="1018486"/>
                    <a:pt x="377217" y="1049350"/>
                    <a:pt x="349783" y="1049350"/>
                  </a:cubicBezTo>
                  <a:cubicBezTo>
                    <a:pt x="308632" y="1049350"/>
                    <a:pt x="281198" y="973906"/>
                    <a:pt x="267481" y="823019"/>
                  </a:cubicBezTo>
                  <a:cubicBezTo>
                    <a:pt x="240047" y="617265"/>
                    <a:pt x="150887" y="356641"/>
                    <a:pt x="0" y="41151"/>
                  </a:cubicBezTo>
                  <a:lnTo>
                    <a:pt x="6172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500" b="0" i="0" u="none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3DBA04C-7660-4291-87CD-A5BDC296E260}"/>
              </a:ext>
            </a:extLst>
          </p:cNvPr>
          <p:cNvGrpSpPr/>
          <p:nvPr/>
        </p:nvGrpSpPr>
        <p:grpSpPr>
          <a:xfrm>
            <a:off x="1524412" y="244503"/>
            <a:ext cx="4876389" cy="4835240"/>
            <a:chOff x="2273586" y="5918473"/>
            <a:chExt cx="4876389" cy="4835240"/>
          </a:xfrm>
          <a:scene3d>
            <a:camera prst="perspectiveHeroicExtremeLeftFacing" fov="3900000">
              <a:rot lat="1020575" lon="1103685" rev="21240242"/>
            </a:camera>
            <a:lightRig rig="threePt" dir="t"/>
          </a:scene3d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2521E78-9E04-4CB6-9A88-443A3BDF5711}"/>
                </a:ext>
              </a:extLst>
            </p:cNvPr>
            <p:cNvSpPr txBox="1"/>
            <p:nvPr/>
          </p:nvSpPr>
          <p:spPr>
            <a:xfrm>
              <a:off x="2273586" y="5918473"/>
              <a:ext cx="1625463" cy="4773513"/>
            </a:xfrm>
            <a:custGeom>
              <a:avLst/>
              <a:gdLst>
                <a:gd name="connsiteX0" fmla="*/ 658415 w 1625463"/>
                <a:gd name="connsiteY0" fmla="*/ 0 h 4773513"/>
                <a:gd name="connsiteX1" fmla="*/ 1090501 w 1625463"/>
                <a:gd name="connsiteY1" fmla="*/ 205755 h 4773513"/>
                <a:gd name="connsiteX2" fmla="*/ 925897 w 1625463"/>
                <a:gd name="connsiteY2" fmla="*/ 349783 h 4773513"/>
                <a:gd name="connsiteX3" fmla="*/ 925897 w 1625463"/>
                <a:gd name="connsiteY3" fmla="*/ 1275680 h 4773513"/>
                <a:gd name="connsiteX4" fmla="*/ 1111076 w 1625463"/>
                <a:gd name="connsiteY4" fmla="*/ 1275680 h 4773513"/>
                <a:gd name="connsiteX5" fmla="*/ 1316831 w 1625463"/>
                <a:gd name="connsiteY5" fmla="*/ 1069926 h 4773513"/>
                <a:gd name="connsiteX6" fmla="*/ 1625463 w 1625463"/>
                <a:gd name="connsiteY6" fmla="*/ 1399133 h 4773513"/>
                <a:gd name="connsiteX7" fmla="*/ 925897 w 1625463"/>
                <a:gd name="connsiteY7" fmla="*/ 1399133 h 4773513"/>
                <a:gd name="connsiteX8" fmla="*/ 925897 w 1625463"/>
                <a:gd name="connsiteY8" fmla="*/ 2366181 h 4773513"/>
                <a:gd name="connsiteX9" fmla="*/ 1357982 w 1625463"/>
                <a:gd name="connsiteY9" fmla="*/ 2181002 h 4773513"/>
                <a:gd name="connsiteX10" fmla="*/ 1378557 w 1625463"/>
                <a:gd name="connsiteY10" fmla="*/ 2242728 h 4773513"/>
                <a:gd name="connsiteX11" fmla="*/ 925897 w 1625463"/>
                <a:gd name="connsiteY11" fmla="*/ 2530785 h 4773513"/>
                <a:gd name="connsiteX12" fmla="*/ 925897 w 1625463"/>
                <a:gd name="connsiteY12" fmla="*/ 4279702 h 4773513"/>
                <a:gd name="connsiteX13" fmla="*/ 534962 w 1625463"/>
                <a:gd name="connsiteY13" fmla="*/ 4773513 h 4773513"/>
                <a:gd name="connsiteX14" fmla="*/ 61726 w 1625463"/>
                <a:gd name="connsiteY14" fmla="*/ 4382579 h 4773513"/>
                <a:gd name="connsiteX15" fmla="*/ 61726 w 1625463"/>
                <a:gd name="connsiteY15" fmla="*/ 4300277 h 4773513"/>
                <a:gd name="connsiteX16" fmla="*/ 555538 w 1625463"/>
                <a:gd name="connsiteY16" fmla="*/ 4362004 h 4773513"/>
                <a:gd name="connsiteX17" fmla="*/ 678991 w 1625463"/>
                <a:gd name="connsiteY17" fmla="*/ 4197400 h 4773513"/>
                <a:gd name="connsiteX18" fmla="*/ 678991 w 1625463"/>
                <a:gd name="connsiteY18" fmla="*/ 2654238 h 4773513"/>
                <a:gd name="connsiteX19" fmla="*/ 205755 w 1625463"/>
                <a:gd name="connsiteY19" fmla="*/ 3024596 h 4773513"/>
                <a:gd name="connsiteX20" fmla="*/ 0 w 1625463"/>
                <a:gd name="connsiteY20" fmla="*/ 2715964 h 4773513"/>
                <a:gd name="connsiteX21" fmla="*/ 678991 w 1625463"/>
                <a:gd name="connsiteY21" fmla="*/ 2448483 h 4773513"/>
                <a:gd name="connsiteX22" fmla="*/ 678991 w 1625463"/>
                <a:gd name="connsiteY22" fmla="*/ 1399133 h 4773513"/>
                <a:gd name="connsiteX23" fmla="*/ 370358 w 1625463"/>
                <a:gd name="connsiteY23" fmla="*/ 1399133 h 4773513"/>
                <a:gd name="connsiteX24" fmla="*/ 185179 w 1625463"/>
                <a:gd name="connsiteY24" fmla="*/ 1440284 h 4773513"/>
                <a:gd name="connsiteX25" fmla="*/ 20575 w 1625463"/>
                <a:gd name="connsiteY25" fmla="*/ 1275680 h 4773513"/>
                <a:gd name="connsiteX26" fmla="*/ 678991 w 1625463"/>
                <a:gd name="connsiteY26" fmla="*/ 1275680 h 4773513"/>
                <a:gd name="connsiteX27" fmla="*/ 658415 w 1625463"/>
                <a:gd name="connsiteY27" fmla="*/ 0 h 477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625463" h="4773513">
                  <a:moveTo>
                    <a:pt x="658415" y="0"/>
                  </a:moveTo>
                  <a:lnTo>
                    <a:pt x="1090501" y="205755"/>
                  </a:lnTo>
                  <a:lnTo>
                    <a:pt x="925897" y="349783"/>
                  </a:lnTo>
                  <a:lnTo>
                    <a:pt x="925897" y="1275680"/>
                  </a:lnTo>
                  <a:lnTo>
                    <a:pt x="1111076" y="1275680"/>
                  </a:lnTo>
                  <a:lnTo>
                    <a:pt x="1316831" y="1069926"/>
                  </a:lnTo>
                  <a:lnTo>
                    <a:pt x="1625463" y="1399133"/>
                  </a:lnTo>
                  <a:lnTo>
                    <a:pt x="925897" y="1399133"/>
                  </a:lnTo>
                  <a:lnTo>
                    <a:pt x="925897" y="2366181"/>
                  </a:lnTo>
                  <a:lnTo>
                    <a:pt x="1357982" y="2181002"/>
                  </a:lnTo>
                  <a:lnTo>
                    <a:pt x="1378557" y="2242728"/>
                  </a:lnTo>
                  <a:lnTo>
                    <a:pt x="925897" y="2530785"/>
                  </a:lnTo>
                  <a:lnTo>
                    <a:pt x="925897" y="4279702"/>
                  </a:lnTo>
                  <a:cubicBezTo>
                    <a:pt x="939614" y="4512890"/>
                    <a:pt x="809302" y="4677494"/>
                    <a:pt x="534962" y="4773513"/>
                  </a:cubicBezTo>
                  <a:cubicBezTo>
                    <a:pt x="521245" y="4622626"/>
                    <a:pt x="363500" y="4492314"/>
                    <a:pt x="61726" y="4382579"/>
                  </a:cubicBezTo>
                  <a:lnTo>
                    <a:pt x="61726" y="4300277"/>
                  </a:lnTo>
                  <a:cubicBezTo>
                    <a:pt x="308632" y="4341428"/>
                    <a:pt x="473236" y="4362004"/>
                    <a:pt x="555538" y="4362004"/>
                  </a:cubicBezTo>
                  <a:cubicBezTo>
                    <a:pt x="637840" y="4362004"/>
                    <a:pt x="678991" y="4307136"/>
                    <a:pt x="678991" y="4197400"/>
                  </a:cubicBezTo>
                  <a:lnTo>
                    <a:pt x="678991" y="2654238"/>
                  </a:lnTo>
                  <a:cubicBezTo>
                    <a:pt x="404651" y="2818842"/>
                    <a:pt x="246905" y="2942295"/>
                    <a:pt x="205755" y="3024596"/>
                  </a:cubicBezTo>
                  <a:lnTo>
                    <a:pt x="0" y="2715964"/>
                  </a:lnTo>
                  <a:cubicBezTo>
                    <a:pt x="109736" y="2702248"/>
                    <a:pt x="336066" y="2613087"/>
                    <a:pt x="678991" y="2448483"/>
                  </a:cubicBezTo>
                  <a:lnTo>
                    <a:pt x="678991" y="1399133"/>
                  </a:lnTo>
                  <a:lnTo>
                    <a:pt x="370358" y="1399133"/>
                  </a:lnTo>
                  <a:lnTo>
                    <a:pt x="185179" y="1440284"/>
                  </a:lnTo>
                  <a:lnTo>
                    <a:pt x="20575" y="1275680"/>
                  </a:lnTo>
                  <a:lnTo>
                    <a:pt x="678991" y="1275680"/>
                  </a:lnTo>
                  <a:cubicBezTo>
                    <a:pt x="678991" y="699567"/>
                    <a:pt x="672132" y="274340"/>
                    <a:pt x="65841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阿里巴巴普惠体 B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09F8A52-B5D1-4FAA-958E-02101C81F1FA}"/>
                </a:ext>
              </a:extLst>
            </p:cNvPr>
            <p:cNvSpPr txBox="1"/>
            <p:nvPr/>
          </p:nvSpPr>
          <p:spPr>
            <a:xfrm>
              <a:off x="3713870" y="5939049"/>
              <a:ext cx="1790067" cy="4752937"/>
            </a:xfrm>
            <a:custGeom>
              <a:avLst/>
              <a:gdLst>
                <a:gd name="connsiteX0" fmla="*/ 678991 w 1790067"/>
                <a:gd name="connsiteY0" fmla="*/ 0 h 4752937"/>
                <a:gd name="connsiteX1" fmla="*/ 1090501 w 1790067"/>
                <a:gd name="connsiteY1" fmla="*/ 185179 h 4752937"/>
                <a:gd name="connsiteX2" fmla="*/ 925897 w 1790067"/>
                <a:gd name="connsiteY2" fmla="*/ 329207 h 4752937"/>
                <a:gd name="connsiteX3" fmla="*/ 925897 w 1790067"/>
                <a:gd name="connsiteY3" fmla="*/ 1831218 h 4752937"/>
                <a:gd name="connsiteX4" fmla="*/ 1357982 w 1790067"/>
                <a:gd name="connsiteY4" fmla="*/ 1831218 h 4752937"/>
                <a:gd name="connsiteX5" fmla="*/ 1502010 w 1790067"/>
                <a:gd name="connsiteY5" fmla="*/ 1666614 h 4752937"/>
                <a:gd name="connsiteX6" fmla="*/ 1790067 w 1790067"/>
                <a:gd name="connsiteY6" fmla="*/ 1892944 h 4752937"/>
                <a:gd name="connsiteX7" fmla="*/ 1646039 w 1790067"/>
                <a:gd name="connsiteY7" fmla="*/ 2016397 h 4752937"/>
                <a:gd name="connsiteX8" fmla="*/ 1646039 w 1790067"/>
                <a:gd name="connsiteY8" fmla="*/ 4094522 h 4752937"/>
                <a:gd name="connsiteX9" fmla="*/ 1316831 w 1790067"/>
                <a:gd name="connsiteY9" fmla="*/ 4506032 h 4752937"/>
                <a:gd name="connsiteX10" fmla="*/ 1028774 w 1790067"/>
                <a:gd name="connsiteY10" fmla="*/ 4217974 h 4752937"/>
                <a:gd name="connsiteX11" fmla="*/ 1028774 w 1790067"/>
                <a:gd name="connsiteY11" fmla="*/ 4135672 h 4752937"/>
                <a:gd name="connsiteX12" fmla="*/ 1296256 w 1790067"/>
                <a:gd name="connsiteY12" fmla="*/ 4156248 h 4752937"/>
                <a:gd name="connsiteX13" fmla="*/ 1399133 w 1790067"/>
                <a:gd name="connsiteY13" fmla="*/ 4032795 h 4752937"/>
                <a:gd name="connsiteX14" fmla="*/ 1399133 w 1790067"/>
                <a:gd name="connsiteY14" fmla="*/ 1954671 h 4752937"/>
                <a:gd name="connsiteX15" fmla="*/ 925897 w 1790067"/>
                <a:gd name="connsiteY15" fmla="*/ 1954671 h 4752937"/>
                <a:gd name="connsiteX16" fmla="*/ 925897 w 1790067"/>
                <a:gd name="connsiteY16" fmla="*/ 2386756 h 4752937"/>
                <a:gd name="connsiteX17" fmla="*/ 1306543 w 1790067"/>
                <a:gd name="connsiteY17" fmla="*/ 2808554 h 4752937"/>
                <a:gd name="connsiteX18" fmla="*/ 1337406 w 1790067"/>
                <a:gd name="connsiteY18" fmla="*/ 3004020 h 4752937"/>
                <a:gd name="connsiteX19" fmla="*/ 1275680 w 1790067"/>
                <a:gd name="connsiteY19" fmla="*/ 3209776 h 4752937"/>
                <a:gd name="connsiteX20" fmla="*/ 1193378 w 1790067"/>
                <a:gd name="connsiteY20" fmla="*/ 3292078 h 4752937"/>
                <a:gd name="connsiteX21" fmla="*/ 1111076 w 1790067"/>
                <a:gd name="connsiteY21" fmla="*/ 3086322 h 4752937"/>
                <a:gd name="connsiteX22" fmla="*/ 925897 w 1790067"/>
                <a:gd name="connsiteY22" fmla="*/ 2489634 h 4752937"/>
                <a:gd name="connsiteX23" fmla="*/ 946472 w 1790067"/>
                <a:gd name="connsiteY23" fmla="*/ 4444305 h 4752937"/>
                <a:gd name="connsiteX24" fmla="*/ 678991 w 1790067"/>
                <a:gd name="connsiteY24" fmla="*/ 4588333 h 4752937"/>
                <a:gd name="connsiteX25" fmla="*/ 699566 w 1790067"/>
                <a:gd name="connsiteY25" fmla="*/ 2880568 h 4752937"/>
                <a:gd name="connsiteX26" fmla="*/ 267481 w 1790067"/>
                <a:gd name="connsiteY26" fmla="*/ 3497832 h 4752937"/>
                <a:gd name="connsiteX27" fmla="*/ 267481 w 1790067"/>
                <a:gd name="connsiteY27" fmla="*/ 4588333 h 4752937"/>
                <a:gd name="connsiteX28" fmla="*/ 0 w 1790067"/>
                <a:gd name="connsiteY28" fmla="*/ 4752937 h 4752937"/>
                <a:gd name="connsiteX29" fmla="*/ 20575 w 1790067"/>
                <a:gd name="connsiteY29" fmla="*/ 3199488 h 4752937"/>
                <a:gd name="connsiteX30" fmla="*/ 0 w 1790067"/>
                <a:gd name="connsiteY30" fmla="*/ 1666614 h 4752937"/>
                <a:gd name="connsiteX31" fmla="*/ 288057 w 1790067"/>
                <a:gd name="connsiteY31" fmla="*/ 1831218 h 4752937"/>
                <a:gd name="connsiteX32" fmla="*/ 699566 w 1790067"/>
                <a:gd name="connsiteY32" fmla="*/ 1831218 h 4752937"/>
                <a:gd name="connsiteX33" fmla="*/ 678991 w 1790067"/>
                <a:gd name="connsiteY33" fmla="*/ 0 h 4752937"/>
                <a:gd name="connsiteX34" fmla="*/ 267481 w 1790067"/>
                <a:gd name="connsiteY34" fmla="*/ 1954671 h 4752937"/>
                <a:gd name="connsiteX35" fmla="*/ 267481 w 1790067"/>
                <a:gd name="connsiteY35" fmla="*/ 3374380 h 4752937"/>
                <a:gd name="connsiteX36" fmla="*/ 678991 w 1790067"/>
                <a:gd name="connsiteY36" fmla="*/ 2386756 h 4752937"/>
                <a:gd name="connsiteX37" fmla="*/ 678991 w 1790067"/>
                <a:gd name="connsiteY37" fmla="*/ 1954671 h 4752937"/>
                <a:gd name="connsiteX38" fmla="*/ 267481 w 1790067"/>
                <a:gd name="connsiteY38" fmla="*/ 1954671 h 475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790067" h="4752937">
                  <a:moveTo>
                    <a:pt x="678991" y="0"/>
                  </a:moveTo>
                  <a:lnTo>
                    <a:pt x="1090501" y="185179"/>
                  </a:lnTo>
                  <a:lnTo>
                    <a:pt x="925897" y="329207"/>
                  </a:lnTo>
                  <a:lnTo>
                    <a:pt x="925897" y="1831218"/>
                  </a:lnTo>
                  <a:lnTo>
                    <a:pt x="1357982" y="1831218"/>
                  </a:lnTo>
                  <a:lnTo>
                    <a:pt x="1502010" y="1666614"/>
                  </a:lnTo>
                  <a:lnTo>
                    <a:pt x="1790067" y="1892944"/>
                  </a:lnTo>
                  <a:lnTo>
                    <a:pt x="1646039" y="2016397"/>
                  </a:lnTo>
                  <a:lnTo>
                    <a:pt x="1646039" y="4094522"/>
                  </a:lnTo>
                  <a:cubicBezTo>
                    <a:pt x="1659756" y="4286560"/>
                    <a:pt x="1550020" y="4423730"/>
                    <a:pt x="1316831" y="4506032"/>
                  </a:cubicBezTo>
                  <a:cubicBezTo>
                    <a:pt x="1330548" y="4382578"/>
                    <a:pt x="1234529" y="4286560"/>
                    <a:pt x="1028774" y="4217974"/>
                  </a:cubicBezTo>
                  <a:lnTo>
                    <a:pt x="1028774" y="4135672"/>
                  </a:lnTo>
                  <a:cubicBezTo>
                    <a:pt x="1152227" y="4149390"/>
                    <a:pt x="1241387" y="4156248"/>
                    <a:pt x="1296256" y="4156248"/>
                  </a:cubicBezTo>
                  <a:cubicBezTo>
                    <a:pt x="1351124" y="4156248"/>
                    <a:pt x="1385416" y="4115097"/>
                    <a:pt x="1399133" y="4032795"/>
                  </a:cubicBezTo>
                  <a:lnTo>
                    <a:pt x="1399133" y="1954671"/>
                  </a:lnTo>
                  <a:lnTo>
                    <a:pt x="925897" y="1954671"/>
                  </a:lnTo>
                  <a:lnTo>
                    <a:pt x="925897" y="2386756"/>
                  </a:lnTo>
                  <a:cubicBezTo>
                    <a:pt x="1159085" y="2592511"/>
                    <a:pt x="1285968" y="2733110"/>
                    <a:pt x="1306543" y="2808554"/>
                  </a:cubicBezTo>
                  <a:cubicBezTo>
                    <a:pt x="1327119" y="2883997"/>
                    <a:pt x="1337406" y="2949153"/>
                    <a:pt x="1337406" y="3004020"/>
                  </a:cubicBezTo>
                  <a:cubicBezTo>
                    <a:pt x="1337406" y="3086322"/>
                    <a:pt x="1316831" y="3154908"/>
                    <a:pt x="1275680" y="3209776"/>
                  </a:cubicBezTo>
                  <a:cubicBezTo>
                    <a:pt x="1234529" y="3264644"/>
                    <a:pt x="1207095" y="3292078"/>
                    <a:pt x="1193378" y="3292078"/>
                  </a:cubicBezTo>
                  <a:cubicBezTo>
                    <a:pt x="1152227" y="3292078"/>
                    <a:pt x="1124793" y="3223493"/>
                    <a:pt x="1111076" y="3086322"/>
                  </a:cubicBezTo>
                  <a:cubicBezTo>
                    <a:pt x="1083642" y="2880568"/>
                    <a:pt x="1021916" y="2681672"/>
                    <a:pt x="925897" y="2489634"/>
                  </a:cubicBezTo>
                  <a:cubicBezTo>
                    <a:pt x="925897" y="3600710"/>
                    <a:pt x="932755" y="4252267"/>
                    <a:pt x="946472" y="4444305"/>
                  </a:cubicBezTo>
                  <a:lnTo>
                    <a:pt x="678991" y="4588333"/>
                  </a:lnTo>
                  <a:cubicBezTo>
                    <a:pt x="692708" y="4204257"/>
                    <a:pt x="699566" y="3635002"/>
                    <a:pt x="699566" y="2880568"/>
                  </a:cubicBezTo>
                  <a:cubicBezTo>
                    <a:pt x="576114" y="3127474"/>
                    <a:pt x="432085" y="3333228"/>
                    <a:pt x="267481" y="3497832"/>
                  </a:cubicBezTo>
                  <a:lnTo>
                    <a:pt x="267481" y="4588333"/>
                  </a:lnTo>
                  <a:lnTo>
                    <a:pt x="0" y="4752937"/>
                  </a:lnTo>
                  <a:cubicBezTo>
                    <a:pt x="13717" y="4313994"/>
                    <a:pt x="20575" y="3796177"/>
                    <a:pt x="20575" y="3199488"/>
                  </a:cubicBezTo>
                  <a:cubicBezTo>
                    <a:pt x="20575" y="2602798"/>
                    <a:pt x="13717" y="2091841"/>
                    <a:pt x="0" y="1666614"/>
                  </a:cubicBezTo>
                  <a:lnTo>
                    <a:pt x="288057" y="1831218"/>
                  </a:lnTo>
                  <a:lnTo>
                    <a:pt x="699566" y="1831218"/>
                  </a:lnTo>
                  <a:cubicBezTo>
                    <a:pt x="699566" y="967048"/>
                    <a:pt x="692708" y="356641"/>
                    <a:pt x="678991" y="0"/>
                  </a:cubicBezTo>
                  <a:close/>
                  <a:moveTo>
                    <a:pt x="267481" y="1954671"/>
                  </a:moveTo>
                  <a:lnTo>
                    <a:pt x="267481" y="3374380"/>
                  </a:lnTo>
                  <a:cubicBezTo>
                    <a:pt x="445802" y="3045172"/>
                    <a:pt x="582972" y="2715964"/>
                    <a:pt x="678991" y="2386756"/>
                  </a:cubicBezTo>
                  <a:lnTo>
                    <a:pt x="678991" y="1954671"/>
                  </a:lnTo>
                  <a:lnTo>
                    <a:pt x="267481" y="195467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阿里巴巴普惠体 B" panose="00020600040101010101" pitchFamily="18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652066E-23A4-40B1-B1CC-4A3A6AA45A09}"/>
                </a:ext>
              </a:extLst>
            </p:cNvPr>
            <p:cNvSpPr txBox="1"/>
            <p:nvPr/>
          </p:nvSpPr>
          <p:spPr>
            <a:xfrm>
              <a:off x="4989549" y="5959624"/>
              <a:ext cx="2160426" cy="4794089"/>
            </a:xfrm>
            <a:custGeom>
              <a:avLst/>
              <a:gdLst>
                <a:gd name="connsiteX0" fmla="*/ 925897 w 2160426"/>
                <a:gd name="connsiteY0" fmla="*/ 0 h 4794089"/>
                <a:gd name="connsiteX1" fmla="*/ 1378558 w 2160426"/>
                <a:gd name="connsiteY1" fmla="*/ 226331 h 4794089"/>
                <a:gd name="connsiteX2" fmla="*/ 1193378 w 2160426"/>
                <a:gd name="connsiteY2" fmla="*/ 329208 h 4794089"/>
                <a:gd name="connsiteX3" fmla="*/ 967048 w 2160426"/>
                <a:gd name="connsiteY3" fmla="*/ 1255105 h 4794089"/>
                <a:gd name="connsiteX4" fmla="*/ 1666615 w 2160426"/>
                <a:gd name="connsiteY4" fmla="*/ 1255105 h 4794089"/>
                <a:gd name="connsiteX5" fmla="*/ 1851794 w 2160426"/>
                <a:gd name="connsiteY5" fmla="*/ 1069926 h 4794089"/>
                <a:gd name="connsiteX6" fmla="*/ 2160426 w 2160426"/>
                <a:gd name="connsiteY6" fmla="*/ 1378558 h 4794089"/>
                <a:gd name="connsiteX7" fmla="*/ 1790068 w 2160426"/>
                <a:gd name="connsiteY7" fmla="*/ 1378558 h 4794089"/>
                <a:gd name="connsiteX8" fmla="*/ 1378558 w 2160426"/>
                <a:gd name="connsiteY8" fmla="*/ 3621285 h 4794089"/>
                <a:gd name="connsiteX9" fmla="*/ 1697478 w 2160426"/>
                <a:gd name="connsiteY9" fmla="*/ 4032795 h 4794089"/>
                <a:gd name="connsiteX10" fmla="*/ 2160426 w 2160426"/>
                <a:gd name="connsiteY10" fmla="*/ 4320853 h 4794089"/>
                <a:gd name="connsiteX11" fmla="*/ 2160426 w 2160426"/>
                <a:gd name="connsiteY11" fmla="*/ 4403155 h 4794089"/>
                <a:gd name="connsiteX12" fmla="*/ 1810643 w 2160426"/>
                <a:gd name="connsiteY12" fmla="*/ 4608909 h 4794089"/>
                <a:gd name="connsiteX13" fmla="*/ 1234529 w 2160426"/>
                <a:gd name="connsiteY13" fmla="*/ 3827041 h 4794089"/>
                <a:gd name="connsiteX14" fmla="*/ 41151 w 2160426"/>
                <a:gd name="connsiteY14" fmla="*/ 4794089 h 4794089"/>
                <a:gd name="connsiteX15" fmla="*/ 0 w 2160426"/>
                <a:gd name="connsiteY15" fmla="*/ 4732362 h 4794089"/>
                <a:gd name="connsiteX16" fmla="*/ 1111076 w 2160426"/>
                <a:gd name="connsiteY16" fmla="*/ 3600711 h 4794089"/>
                <a:gd name="connsiteX17" fmla="*/ 761293 w 2160426"/>
                <a:gd name="connsiteY17" fmla="*/ 1934096 h 4794089"/>
                <a:gd name="connsiteX18" fmla="*/ 493812 w 2160426"/>
                <a:gd name="connsiteY18" fmla="*/ 2551360 h 4794089"/>
                <a:gd name="connsiteX19" fmla="*/ 432085 w 2160426"/>
                <a:gd name="connsiteY19" fmla="*/ 2530785 h 4794089"/>
                <a:gd name="connsiteX20" fmla="*/ 925897 w 2160426"/>
                <a:gd name="connsiteY20" fmla="*/ 0 h 4794089"/>
                <a:gd name="connsiteX21" fmla="*/ 946472 w 2160426"/>
                <a:gd name="connsiteY21" fmla="*/ 1378558 h 4794089"/>
                <a:gd name="connsiteX22" fmla="*/ 823020 w 2160426"/>
                <a:gd name="connsiteY22" fmla="*/ 1810643 h 4794089"/>
                <a:gd name="connsiteX23" fmla="*/ 1234529 w 2160426"/>
                <a:gd name="connsiteY23" fmla="*/ 3312653 h 4794089"/>
                <a:gd name="connsiteX24" fmla="*/ 1543162 w 2160426"/>
                <a:gd name="connsiteY24" fmla="*/ 1378558 h 4794089"/>
                <a:gd name="connsiteX25" fmla="*/ 946472 w 2160426"/>
                <a:gd name="connsiteY25" fmla="*/ 1378558 h 4794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160426" h="4794089">
                  <a:moveTo>
                    <a:pt x="925897" y="0"/>
                  </a:moveTo>
                  <a:lnTo>
                    <a:pt x="1378558" y="226331"/>
                  </a:lnTo>
                  <a:lnTo>
                    <a:pt x="1193378" y="329208"/>
                  </a:lnTo>
                  <a:cubicBezTo>
                    <a:pt x="1124794" y="672133"/>
                    <a:pt x="1049350" y="980765"/>
                    <a:pt x="967048" y="1255105"/>
                  </a:cubicBezTo>
                  <a:lnTo>
                    <a:pt x="1666615" y="1255105"/>
                  </a:lnTo>
                  <a:lnTo>
                    <a:pt x="1851794" y="1069926"/>
                  </a:lnTo>
                  <a:lnTo>
                    <a:pt x="2160426" y="1378558"/>
                  </a:lnTo>
                  <a:lnTo>
                    <a:pt x="1790068" y="1378558"/>
                  </a:lnTo>
                  <a:cubicBezTo>
                    <a:pt x="1748917" y="2297596"/>
                    <a:pt x="1611747" y="3045172"/>
                    <a:pt x="1378558" y="3621285"/>
                  </a:cubicBezTo>
                  <a:cubicBezTo>
                    <a:pt x="1447143" y="3744739"/>
                    <a:pt x="1553450" y="3881909"/>
                    <a:pt x="1697478" y="4032795"/>
                  </a:cubicBezTo>
                  <a:cubicBezTo>
                    <a:pt x="1841506" y="4183682"/>
                    <a:pt x="1995822" y="4279701"/>
                    <a:pt x="2160426" y="4320853"/>
                  </a:cubicBezTo>
                  <a:lnTo>
                    <a:pt x="2160426" y="4403155"/>
                  </a:lnTo>
                  <a:cubicBezTo>
                    <a:pt x="1968388" y="4430589"/>
                    <a:pt x="1851794" y="4499173"/>
                    <a:pt x="1810643" y="4608909"/>
                  </a:cubicBezTo>
                  <a:cubicBezTo>
                    <a:pt x="1563737" y="4362003"/>
                    <a:pt x="1371700" y="4101381"/>
                    <a:pt x="1234529" y="3827041"/>
                  </a:cubicBezTo>
                  <a:cubicBezTo>
                    <a:pt x="891604" y="4252267"/>
                    <a:pt x="493812" y="4574617"/>
                    <a:pt x="41151" y="4794089"/>
                  </a:cubicBezTo>
                  <a:lnTo>
                    <a:pt x="0" y="4732362"/>
                  </a:lnTo>
                  <a:cubicBezTo>
                    <a:pt x="425227" y="4471739"/>
                    <a:pt x="795586" y="4094522"/>
                    <a:pt x="1111076" y="3600711"/>
                  </a:cubicBezTo>
                  <a:cubicBezTo>
                    <a:pt x="905322" y="3024597"/>
                    <a:pt x="788727" y="2469059"/>
                    <a:pt x="761293" y="1934096"/>
                  </a:cubicBezTo>
                  <a:cubicBezTo>
                    <a:pt x="665274" y="2208436"/>
                    <a:pt x="576114" y="2414191"/>
                    <a:pt x="493812" y="2551360"/>
                  </a:cubicBezTo>
                  <a:lnTo>
                    <a:pt x="432085" y="2530785"/>
                  </a:lnTo>
                  <a:cubicBezTo>
                    <a:pt x="706425" y="1680331"/>
                    <a:pt x="871029" y="836737"/>
                    <a:pt x="925897" y="0"/>
                  </a:cubicBezTo>
                  <a:close/>
                  <a:moveTo>
                    <a:pt x="946472" y="1378558"/>
                  </a:moveTo>
                  <a:lnTo>
                    <a:pt x="823020" y="1810643"/>
                  </a:lnTo>
                  <a:cubicBezTo>
                    <a:pt x="919039" y="2414191"/>
                    <a:pt x="1056208" y="2914861"/>
                    <a:pt x="1234529" y="3312653"/>
                  </a:cubicBezTo>
                  <a:cubicBezTo>
                    <a:pt x="1412851" y="2763974"/>
                    <a:pt x="1515728" y="2119275"/>
                    <a:pt x="1543162" y="1378558"/>
                  </a:cubicBezTo>
                  <a:lnTo>
                    <a:pt x="946472" y="137855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阿里巴巴普惠体 B" panose="00020600040101010101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42B5CE8-F152-40F0-9358-2E13461B8215}"/>
                </a:ext>
              </a:extLst>
            </p:cNvPr>
            <p:cNvSpPr txBox="1"/>
            <p:nvPr/>
          </p:nvSpPr>
          <p:spPr>
            <a:xfrm rot="10800000" flipH="1">
              <a:off x="4763219" y="6350557"/>
              <a:ext cx="781868" cy="1152228"/>
            </a:xfrm>
            <a:custGeom>
              <a:avLst/>
              <a:gdLst>
                <a:gd name="connsiteX0" fmla="*/ 432085 w 781868"/>
                <a:gd name="connsiteY0" fmla="*/ 0 h 1152228"/>
                <a:gd name="connsiteX1" fmla="*/ 781868 w 781868"/>
                <a:gd name="connsiteY1" fmla="*/ 267482 h 1152228"/>
                <a:gd name="connsiteX2" fmla="*/ 473236 w 781868"/>
                <a:gd name="connsiteY2" fmla="*/ 576114 h 1152228"/>
                <a:gd name="connsiteX3" fmla="*/ 61726 w 781868"/>
                <a:gd name="connsiteY3" fmla="*/ 1152228 h 1152228"/>
                <a:gd name="connsiteX4" fmla="*/ 0 w 781868"/>
                <a:gd name="connsiteY4" fmla="*/ 1111077 h 1152228"/>
                <a:gd name="connsiteX5" fmla="*/ 257193 w 781868"/>
                <a:gd name="connsiteY5" fmla="*/ 555539 h 1152228"/>
                <a:gd name="connsiteX6" fmla="*/ 432085 w 781868"/>
                <a:gd name="connsiteY6" fmla="*/ 0 h 115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1868" h="1152228">
                  <a:moveTo>
                    <a:pt x="432085" y="0"/>
                  </a:moveTo>
                  <a:lnTo>
                    <a:pt x="781868" y="267482"/>
                  </a:lnTo>
                  <a:cubicBezTo>
                    <a:pt x="685849" y="294916"/>
                    <a:pt x="582972" y="397793"/>
                    <a:pt x="473236" y="576114"/>
                  </a:cubicBezTo>
                  <a:cubicBezTo>
                    <a:pt x="349783" y="768152"/>
                    <a:pt x="212613" y="960190"/>
                    <a:pt x="61726" y="1152228"/>
                  </a:cubicBezTo>
                  <a:lnTo>
                    <a:pt x="0" y="1111077"/>
                  </a:lnTo>
                  <a:cubicBezTo>
                    <a:pt x="96019" y="946473"/>
                    <a:pt x="181750" y="761293"/>
                    <a:pt x="257193" y="555539"/>
                  </a:cubicBezTo>
                  <a:cubicBezTo>
                    <a:pt x="332637" y="349784"/>
                    <a:pt x="390934" y="164604"/>
                    <a:pt x="432085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阿里巴巴普惠体 B" panose="00020600040101010101" pitchFamily="18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86E272C-27B3-4348-951E-D6B17DDDF65E}"/>
                </a:ext>
              </a:extLst>
            </p:cNvPr>
            <p:cNvSpPr txBox="1"/>
            <p:nvPr/>
          </p:nvSpPr>
          <p:spPr>
            <a:xfrm rot="11045663" flipH="1">
              <a:off x="3713869" y="6412284"/>
              <a:ext cx="534962" cy="1049350"/>
            </a:xfrm>
            <a:custGeom>
              <a:avLst/>
              <a:gdLst>
                <a:gd name="connsiteX0" fmla="*/ 61726 w 534962"/>
                <a:gd name="connsiteY0" fmla="*/ 0 h 1049350"/>
                <a:gd name="connsiteX1" fmla="*/ 473236 w 534962"/>
                <a:gd name="connsiteY1" fmla="*/ 504099 h 1049350"/>
                <a:gd name="connsiteX2" fmla="*/ 534962 w 534962"/>
                <a:gd name="connsiteY2" fmla="*/ 740717 h 1049350"/>
                <a:gd name="connsiteX3" fmla="*/ 462948 w 534962"/>
                <a:gd name="connsiteY3" fmla="*/ 956760 h 1049350"/>
                <a:gd name="connsiteX4" fmla="*/ 349783 w 534962"/>
                <a:gd name="connsiteY4" fmla="*/ 1049350 h 1049350"/>
                <a:gd name="connsiteX5" fmla="*/ 267481 w 534962"/>
                <a:gd name="connsiteY5" fmla="*/ 823019 h 1049350"/>
                <a:gd name="connsiteX6" fmla="*/ 0 w 534962"/>
                <a:gd name="connsiteY6" fmla="*/ 41151 h 1049350"/>
                <a:gd name="connsiteX7" fmla="*/ 61726 w 534962"/>
                <a:gd name="connsiteY7" fmla="*/ 0 h 104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4962" h="1049350">
                  <a:moveTo>
                    <a:pt x="61726" y="0"/>
                  </a:moveTo>
                  <a:cubicBezTo>
                    <a:pt x="294915" y="246906"/>
                    <a:pt x="432085" y="414939"/>
                    <a:pt x="473236" y="504099"/>
                  </a:cubicBezTo>
                  <a:cubicBezTo>
                    <a:pt x="514387" y="593260"/>
                    <a:pt x="534962" y="672133"/>
                    <a:pt x="534962" y="740717"/>
                  </a:cubicBezTo>
                  <a:cubicBezTo>
                    <a:pt x="534962" y="823019"/>
                    <a:pt x="510958" y="895034"/>
                    <a:pt x="462948" y="956760"/>
                  </a:cubicBezTo>
                  <a:cubicBezTo>
                    <a:pt x="414939" y="1018486"/>
                    <a:pt x="377217" y="1049350"/>
                    <a:pt x="349783" y="1049350"/>
                  </a:cubicBezTo>
                  <a:cubicBezTo>
                    <a:pt x="308632" y="1049350"/>
                    <a:pt x="281198" y="973906"/>
                    <a:pt x="267481" y="823019"/>
                  </a:cubicBezTo>
                  <a:cubicBezTo>
                    <a:pt x="240047" y="617265"/>
                    <a:pt x="150887" y="356641"/>
                    <a:pt x="0" y="41151"/>
                  </a:cubicBezTo>
                  <a:lnTo>
                    <a:pt x="61726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-OTF Ryumin Pro M-KL" panose="02020400000000000000" pitchFamily="18" charset="-128"/>
                <a:ea typeface="A-OTF Ryumin Pro M-KL" panose="02020400000000000000" pitchFamily="18" charset="-128"/>
                <a:cs typeface="阿里巴巴普惠体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09061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 advTm="0">
        <p159:morph option="byObject"/>
      </p:transition>
    </mc:Choice>
    <mc:Fallback xmlns="">
      <p:transition spd="slow" advClick="0" advTm="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SHAPES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XEDSHAPES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alpha val="5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1190</TotalTime>
  <Words>17</Words>
  <Application>Microsoft Office PowerPoint</Application>
  <PresentationFormat>宽屏</PresentationFormat>
  <Paragraphs>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3" baseType="lpstr">
      <vt:lpstr>A-OTF Ryumin Pro M-KL</vt:lpstr>
      <vt:lpstr>Ryumin中宋</vt:lpstr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横竖撇点折超酷文字动效ppt模板</dc:title>
  <dc:creator>安逸</dc:creator>
  <cp:keywords>51PPT模板网</cp:keywords>
  <dc:description>www.51pptmoban.com</dc:description>
  <cp:lastModifiedBy>Win user</cp:lastModifiedBy>
  <cp:revision>170</cp:revision>
  <dcterms:created xsi:type="dcterms:W3CDTF">2020-01-26T08:44:28Z</dcterms:created>
  <dcterms:modified xsi:type="dcterms:W3CDTF">2022-02-15T14:02:34Z</dcterms:modified>
</cp:coreProperties>
</file>