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1" r:id="rId4"/>
    <p:sldId id="275" r:id="rId5"/>
    <p:sldId id="276" r:id="rId6"/>
    <p:sldId id="258" r:id="rId7"/>
    <p:sldId id="262" r:id="rId8"/>
    <p:sldId id="263" r:id="rId9"/>
    <p:sldId id="273" r:id="rId10"/>
    <p:sldId id="274" r:id="rId11"/>
    <p:sldId id="264" r:id="rId12"/>
    <p:sldId id="265" r:id="rId13"/>
    <p:sldId id="271" r:id="rId14"/>
    <p:sldId id="272" r:id="rId15"/>
    <p:sldId id="266" r:id="rId16"/>
    <p:sldId id="267" r:id="rId17"/>
    <p:sldId id="269" r:id="rId18"/>
    <p:sldId id="270" r:id="rId19"/>
    <p:sldId id="268" r:id="rId20"/>
    <p:sldId id="333" r:id="rId21"/>
    <p:sldId id="332" r:id="rId22"/>
    <p:sldId id="182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ECF12C0-CD80-45F9-8B84-7565B0349285}">
          <p14:sldIdLst>
            <p14:sldId id="256"/>
            <p14:sldId id="257"/>
            <p14:sldId id="261"/>
            <p14:sldId id="275"/>
            <p14:sldId id="276"/>
            <p14:sldId id="258"/>
            <p14:sldId id="262"/>
            <p14:sldId id="263"/>
            <p14:sldId id="273"/>
            <p14:sldId id="274"/>
            <p14:sldId id="264"/>
            <p14:sldId id="265"/>
            <p14:sldId id="271"/>
            <p14:sldId id="272"/>
            <p14:sldId id="266"/>
            <p14:sldId id="267"/>
            <p14:sldId id="269"/>
            <p14:sldId id="270"/>
            <p14:sldId id="268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144"/>
    <a:srgbClr val="0114F0"/>
    <a:srgbClr val="00D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4660"/>
  </p:normalViewPr>
  <p:slideViewPr>
    <p:cSldViewPr snapToGrid="0">
      <p:cViewPr>
        <p:scale>
          <a:sx n="66" d="100"/>
          <a:sy n="66" d="100"/>
        </p:scale>
        <p:origin x="97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BA8C1F69-B664-4156-986F-841CA482536C}" type="datetimeFigureOut">
              <a:rPr lang="zh-CN" altLang="en-US" smtClean="0"/>
              <a:pPr/>
              <a:t>2022/2/15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2EE81EE4-0223-4821-9241-FD194EE737A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1642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81EE4-0223-4821-9241-FD194EE737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67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81EE4-0223-4821-9241-FD194EE737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94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81EE4-0223-4821-9241-FD194EE737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702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81EE4-0223-4821-9241-FD194EE737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14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E81EE4-0223-4821-9241-FD194EE737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98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46A7F7-0935-4B97-84A7-98B8502BA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4AC3B64-EBDC-4C4D-9413-AE1FC5D2B1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62B3B7-9511-47D3-B39F-58BDDBFE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03D03C-E8FF-482D-AA77-C0B262967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94DFE8-810D-423B-A222-B6E6EAB23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17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6FAEB0-9609-40D4-90EE-A80FEED91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7E55B49-23B0-4D6B-AB3D-AF8F942FD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26F45F-9A2C-4F59-8F3B-B25FC0445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8FA51F-B2F3-4570-975B-BAE58D743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1CA395-2384-4AAE-915E-359B27B08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06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4CDB0D7-6040-4F3D-80F3-3AFC9A58E3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9144A22-332A-486C-909D-E8B1E0C5F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27077-7837-4A1B-A8D8-4A9346227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2B0CF3-D08C-4C45-BA93-0E1E69E87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6D1647-5648-4BC6-91E6-6A6A344BC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5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0B7FBA-ADA2-4B29-B5B2-1FE2A7907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6BB9ED-8012-4EAD-AEB7-A88561B11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43CA1A-F169-4ED3-97F3-AF2CC4ED0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5F190D-FF8E-42E2-939F-11651FC76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5D047C-B31D-47EA-B142-5225901C9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2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06450-E00F-4951-946A-94651C024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119C63-ED51-4BBE-97AF-7B2612871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A9CA69-C36F-411A-8B78-4F0527842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3BA0F8-FE21-4CC6-AE29-BC190684D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8087EA-E3C6-466C-918F-FC4A0B98F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506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891926-C8C2-4397-B2E1-0521A327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95AE7A-50A7-4D96-9D19-E22673716F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81C143-1F5E-4462-9518-FFA6444F6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5DEBBC-FEA6-473F-A1A9-2C19E6950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0B6BC9-AB03-41D8-9A55-33922A3D2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750FB3-132C-452D-82A7-D06C6F792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16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C8DB6F-AD73-4DB1-B65C-53F122FF0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86BD6F-3386-459F-BD27-367BF1EEA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48D203-3183-4F04-8C7D-0C7EC4DAC4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9AB90D-6C70-492C-8C67-4A363E2BB5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93F6D2-57D5-4040-9166-C1A9A0C8D7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A31E861-2911-43F5-AD8F-453C39623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CD1D1DA-A4C7-4247-8EB4-8C303BC2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043F107-E08C-4959-9EA2-AD4CE5FCC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62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B1B0A-2730-42C6-8A1D-D8D466A26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9A0D19-E678-4A47-BA18-EB7D21BC5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3FF70AF-D5BE-415B-A932-A165C8C5D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4F8EC55-B607-4E94-93D9-B81D56E5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809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0A42173-D654-403B-9C96-400C22F8A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A66F4E-F164-41C7-8F14-61CEE72BD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C61F8A-8C7D-434B-BBA2-8EEAB5128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6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90724F-6662-4B0A-9233-324571990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358C35-E110-4217-9763-A3A4EB5E2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E8C517F-F6CC-4F32-A101-E5C2EF3941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CCC21F-FA9B-4DC7-9F62-EBF9528E3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4A0E31-F3EE-4214-A90A-6C6E7040E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C1E27A-31F6-4D19-AE03-9C909F19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7A2645-C4BC-401B-A40F-A3BB1D9FB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792C2A-673D-4287-9149-2FD2C0E7CC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249D39-F111-45BA-A8B3-2433614236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E39D55-4486-4C56-B463-61FF422F9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4DED-711A-4F70-B837-1A9F1B436A4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B45AF6-2C9E-4FBF-A846-323FA3745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418022-89B5-4C4A-843D-6E99318FC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715BC-0BC5-49A7-952C-99BF971B4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17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D513881-E64B-4335-9582-1E07E95AA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B57CA0-2902-4180-877F-2A2A3D6224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63CF71-D0CA-4048-8CA6-F574F3CB8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8D234DED-711A-4F70-B837-1A9F1B436A45}" type="datetimeFigureOut">
              <a:rPr lang="zh-CN" altLang="en-US" smtClean="0"/>
              <a:pPr/>
              <a:t>2022/2/15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8EC5F8-DA4E-4B46-A349-140932914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98C590-2C6A-4DB9-B166-9BBFF8A10F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45A715BC-0BC5-49A7-952C-99BF971B463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55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.jp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1.jpg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9.png"/><Relationship Id="rId7" Type="http://schemas.openxmlformats.org/officeDocument/2006/relationships/image" Target="../media/image10.jpeg"/><Relationship Id="rId12" Type="http://schemas.openxmlformats.org/officeDocument/2006/relationships/hyperlink" Target="https://doc.paperpass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s://www.pptxpro.cn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图片 205">
            <a:extLst>
              <a:ext uri="{FF2B5EF4-FFF2-40B4-BE49-F238E27FC236}">
                <a16:creationId xmlns:a16="http://schemas.microsoft.com/office/drawing/2014/main" id="{3C454B78-D09F-4A3D-BAB3-887C2F9B0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5953"/>
          <a:stretch>
            <a:fillRect/>
          </a:stretch>
        </p:blipFill>
        <p:spPr>
          <a:xfrm>
            <a:off x="2975833" y="0"/>
            <a:ext cx="9216169" cy="6858000"/>
          </a:xfrm>
          <a:custGeom>
            <a:avLst/>
            <a:gdLst>
              <a:gd name="connsiteX0" fmla="*/ 0 w 9216169"/>
              <a:gd name="connsiteY0" fmla="*/ 0 h 6858000"/>
              <a:gd name="connsiteX1" fmla="*/ 9216169 w 9216169"/>
              <a:gd name="connsiteY1" fmla="*/ 0 h 6858000"/>
              <a:gd name="connsiteX2" fmla="*/ 9216169 w 9216169"/>
              <a:gd name="connsiteY2" fmla="*/ 6858000 h 6858000"/>
              <a:gd name="connsiteX3" fmla="*/ 0 w 92161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6169" h="6858000">
                <a:moveTo>
                  <a:pt x="0" y="0"/>
                </a:moveTo>
                <a:lnTo>
                  <a:pt x="9216169" y="0"/>
                </a:lnTo>
                <a:lnTo>
                  <a:pt x="921616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B7E49E52-ABD8-4C87-B7FA-81329E12F32C}"/>
              </a:ext>
            </a:extLst>
          </p:cNvPr>
          <p:cNvSpPr/>
          <p:nvPr/>
        </p:nvSpPr>
        <p:spPr>
          <a:xfrm>
            <a:off x="9436009" y="0"/>
            <a:ext cx="2755992" cy="6858000"/>
          </a:xfrm>
          <a:custGeom>
            <a:avLst/>
            <a:gdLst>
              <a:gd name="connsiteX0" fmla="*/ 0 w 2755992"/>
              <a:gd name="connsiteY0" fmla="*/ 0 h 6858000"/>
              <a:gd name="connsiteX1" fmla="*/ 2755992 w 2755992"/>
              <a:gd name="connsiteY1" fmla="*/ 0 h 6858000"/>
              <a:gd name="connsiteX2" fmla="*/ 2755992 w 2755992"/>
              <a:gd name="connsiteY2" fmla="*/ 6858000 h 6858000"/>
              <a:gd name="connsiteX3" fmla="*/ 365377 w 2755992"/>
              <a:gd name="connsiteY3" fmla="*/ 6858000 h 6858000"/>
              <a:gd name="connsiteX4" fmla="*/ 424951 w 2755992"/>
              <a:gd name="connsiteY4" fmla="*/ 6705844 h 6858000"/>
              <a:gd name="connsiteX5" fmla="*/ 0 w 275599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5992" h="6858000">
                <a:moveTo>
                  <a:pt x="0" y="0"/>
                </a:moveTo>
                <a:lnTo>
                  <a:pt x="2755992" y="0"/>
                </a:lnTo>
                <a:lnTo>
                  <a:pt x="2755992" y="6858000"/>
                </a:lnTo>
                <a:lnTo>
                  <a:pt x="365377" y="6858000"/>
                </a:lnTo>
                <a:lnTo>
                  <a:pt x="424951" y="6705844"/>
                </a:lnTo>
                <a:cubicBezTo>
                  <a:pt x="834429" y="5746356"/>
                  <a:pt x="2091531" y="36686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54FEAB59-2349-4983-B635-13984EE729B7}"/>
              </a:ext>
            </a:extLst>
          </p:cNvPr>
          <p:cNvSpPr/>
          <p:nvPr/>
        </p:nvSpPr>
        <p:spPr>
          <a:xfrm rot="21540000">
            <a:off x="5208908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87B69951-07FA-4EE2-940D-725CAA5C8AF6}"/>
              </a:ext>
            </a:extLst>
          </p:cNvPr>
          <p:cNvSpPr/>
          <p:nvPr/>
        </p:nvSpPr>
        <p:spPr>
          <a:xfrm flipH="1">
            <a:off x="-1" y="0"/>
            <a:ext cx="6430101" cy="6858000"/>
          </a:xfrm>
          <a:custGeom>
            <a:avLst/>
            <a:gdLst>
              <a:gd name="connsiteX0" fmla="*/ 6036202 w 6036202"/>
              <a:gd name="connsiteY0" fmla="*/ 0 h 6858000"/>
              <a:gd name="connsiteX1" fmla="*/ 1156064 w 6036202"/>
              <a:gd name="connsiteY1" fmla="*/ 0 h 6858000"/>
              <a:gd name="connsiteX2" fmla="*/ 977946 w 6036202"/>
              <a:gd name="connsiteY2" fmla="*/ 293477 h 6858000"/>
              <a:gd name="connsiteX3" fmla="*/ 570483 w 6036202"/>
              <a:gd name="connsiteY3" fmla="*/ 6802852 h 6858000"/>
              <a:gd name="connsiteX4" fmla="*/ 588306 w 6036202"/>
              <a:gd name="connsiteY4" fmla="*/ 6858000 h 6858000"/>
              <a:gd name="connsiteX5" fmla="*/ 6036202 w 603620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6202" h="6858000">
                <a:moveTo>
                  <a:pt x="6036202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603620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5EFD09BA-E00F-4D4E-B23E-55AC5A42708A}"/>
              </a:ext>
            </a:extLst>
          </p:cNvPr>
          <p:cNvSpPr/>
          <p:nvPr/>
        </p:nvSpPr>
        <p:spPr>
          <a:xfrm>
            <a:off x="9425434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CB0D4E08-39FF-4690-8FC5-09FADA517AC2}"/>
              </a:ext>
            </a:extLst>
          </p:cNvPr>
          <p:cNvSpPr/>
          <p:nvPr/>
        </p:nvSpPr>
        <p:spPr>
          <a:xfrm>
            <a:off x="944551" y="4678923"/>
            <a:ext cx="1696060" cy="30685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3BC3FA5-908F-4E54-9034-F2A90057321C}"/>
              </a:ext>
            </a:extLst>
          </p:cNvPr>
          <p:cNvSpPr/>
          <p:nvPr/>
        </p:nvSpPr>
        <p:spPr>
          <a:xfrm>
            <a:off x="1041341" y="3566906"/>
            <a:ext cx="4536000" cy="1800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5D47B976-AB09-4739-8737-7F9358CD44D5}"/>
              </a:ext>
            </a:extLst>
          </p:cNvPr>
          <p:cNvSpPr/>
          <p:nvPr/>
        </p:nvSpPr>
        <p:spPr>
          <a:xfrm flipH="1">
            <a:off x="247609" y="0"/>
            <a:ext cx="5752053" cy="6858000"/>
          </a:xfrm>
          <a:custGeom>
            <a:avLst/>
            <a:gdLst>
              <a:gd name="connsiteX0" fmla="*/ 5752053 w 5752053"/>
              <a:gd name="connsiteY0" fmla="*/ 0 h 6858000"/>
              <a:gd name="connsiteX1" fmla="*/ 1156064 w 5752053"/>
              <a:gd name="connsiteY1" fmla="*/ 0 h 6858000"/>
              <a:gd name="connsiteX2" fmla="*/ 977946 w 5752053"/>
              <a:gd name="connsiteY2" fmla="*/ 293477 h 6858000"/>
              <a:gd name="connsiteX3" fmla="*/ 570483 w 5752053"/>
              <a:gd name="connsiteY3" fmla="*/ 6802852 h 6858000"/>
              <a:gd name="connsiteX4" fmla="*/ 588306 w 5752053"/>
              <a:gd name="connsiteY4" fmla="*/ 6858000 h 6858000"/>
              <a:gd name="connsiteX5" fmla="*/ 5752053 w 57520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2053" h="6858000">
                <a:moveTo>
                  <a:pt x="5752053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5752053" y="6858000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475D2C4A-9784-4E15-9132-3FCAE49247AC}"/>
              </a:ext>
            </a:extLst>
          </p:cNvPr>
          <p:cNvSpPr/>
          <p:nvPr/>
        </p:nvSpPr>
        <p:spPr>
          <a:xfrm flipH="1">
            <a:off x="545537" y="1007706"/>
            <a:ext cx="5044955" cy="5862566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E4CEED9-5019-4209-9381-6B73D780BD33}"/>
              </a:ext>
            </a:extLst>
          </p:cNvPr>
          <p:cNvSpPr/>
          <p:nvPr/>
        </p:nvSpPr>
        <p:spPr>
          <a:xfrm flipH="1">
            <a:off x="758559" y="1626858"/>
            <a:ext cx="4434372" cy="5243413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EA8F380-9464-46AB-9ECB-E9129700D582}"/>
              </a:ext>
            </a:extLst>
          </p:cNvPr>
          <p:cNvSpPr/>
          <p:nvPr/>
        </p:nvSpPr>
        <p:spPr>
          <a:xfrm>
            <a:off x="5489744" y="1295106"/>
            <a:ext cx="1343319" cy="1343319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2738DC70-60FD-4C8D-ABFB-C90342C46D05}"/>
              </a:ext>
            </a:extLst>
          </p:cNvPr>
          <p:cNvSpPr/>
          <p:nvPr/>
        </p:nvSpPr>
        <p:spPr>
          <a:xfrm>
            <a:off x="9888448" y="5016500"/>
            <a:ext cx="850825" cy="850825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3FDB91A9-132D-4279-99EA-C4B816ADE2E4}"/>
              </a:ext>
            </a:extLst>
          </p:cNvPr>
          <p:cNvSpPr/>
          <p:nvPr/>
        </p:nvSpPr>
        <p:spPr>
          <a:xfrm rot="21037569">
            <a:off x="11399167" y="626290"/>
            <a:ext cx="1218865" cy="5132870"/>
          </a:xfrm>
          <a:custGeom>
            <a:avLst/>
            <a:gdLst>
              <a:gd name="connsiteX0" fmla="*/ 1218865 w 1218865"/>
              <a:gd name="connsiteY0" fmla="*/ 720 h 5132870"/>
              <a:gd name="connsiteX1" fmla="*/ 371649 w 1218865"/>
              <a:gd name="connsiteY1" fmla="*/ 5132870 h 5132870"/>
              <a:gd name="connsiteX2" fmla="*/ 341333 w 1218865"/>
              <a:gd name="connsiteY2" fmla="*/ 5042818 h 5132870"/>
              <a:gd name="connsiteX3" fmla="*/ 914448 w 1218865"/>
              <a:gd name="connsiteY3" fmla="*/ 0 h 513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65" h="5132870">
                <a:moveTo>
                  <a:pt x="1218865" y="720"/>
                </a:moveTo>
                <a:lnTo>
                  <a:pt x="371649" y="5132870"/>
                </a:lnTo>
                <a:lnTo>
                  <a:pt x="341333" y="5042818"/>
                </a:lnTo>
                <a:cubicBezTo>
                  <a:pt x="51054" y="4166887"/>
                  <a:pt x="-469227" y="2172247"/>
                  <a:pt x="914448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F7DABC42-A228-49AC-BF57-8B9EEA02AABB}"/>
              </a:ext>
            </a:extLst>
          </p:cNvPr>
          <p:cNvSpPr/>
          <p:nvPr/>
        </p:nvSpPr>
        <p:spPr>
          <a:xfrm rot="21037569">
            <a:off x="11749618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图片 63" descr="形状&#10;&#10;中度可信度描述已自动生成">
            <a:hlinkClick r:id="rId3"/>
            <a:extLst>
              <a:ext uri="{FF2B5EF4-FFF2-40B4-BE49-F238E27FC236}">
                <a16:creationId xmlns:a16="http://schemas.microsoft.com/office/drawing/2014/main" id="{9585E914-F01A-4B5B-A9AC-4DA2CE23EC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914" y="532607"/>
            <a:ext cx="1533649" cy="303352"/>
          </a:xfrm>
          <a:prstGeom prst="rect">
            <a:avLst/>
          </a:prstGeom>
        </p:spPr>
      </p:pic>
      <p:grpSp>
        <p:nvGrpSpPr>
          <p:cNvPr id="65" name="图形 4">
            <a:extLst>
              <a:ext uri="{FF2B5EF4-FFF2-40B4-BE49-F238E27FC236}">
                <a16:creationId xmlns:a16="http://schemas.microsoft.com/office/drawing/2014/main" id="{81CD923D-5791-4B70-9DBB-D21A0C2B3F24}"/>
              </a:ext>
            </a:extLst>
          </p:cNvPr>
          <p:cNvGrpSpPr/>
          <p:nvPr/>
        </p:nvGrpSpPr>
        <p:grpSpPr>
          <a:xfrm>
            <a:off x="374370" y="8035111"/>
            <a:ext cx="1326645" cy="1326645"/>
            <a:chOff x="5143500" y="2476500"/>
            <a:chExt cx="1905000" cy="1905000"/>
          </a:xfrm>
          <a:solidFill>
            <a:schemeClr val="tx1"/>
          </a:soli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BD581B7-74FC-490C-9F4E-332D115A7DD6}"/>
                </a:ext>
              </a:extLst>
            </p:cNvPr>
            <p:cNvSpPr/>
            <p:nvPr/>
          </p:nvSpPr>
          <p:spPr>
            <a:xfrm>
              <a:off x="5395640" y="4251449"/>
              <a:ext cx="1426890" cy="119063"/>
            </a:xfrm>
            <a:custGeom>
              <a:avLst/>
              <a:gdLst>
                <a:gd name="connsiteX0" fmla="*/ 59804 w 1426889"/>
                <a:gd name="connsiteY0" fmla="*/ 273 h 119062"/>
                <a:gd name="connsiteX1" fmla="*/ 1368003 w 1426889"/>
                <a:gd name="connsiteY1" fmla="*/ 273 h 119062"/>
                <a:gd name="connsiteX2" fmla="*/ 1427534 w 1426889"/>
                <a:gd name="connsiteY2" fmla="*/ 59804 h 119062"/>
                <a:gd name="connsiteX3" fmla="*/ 1427534 w 1426889"/>
                <a:gd name="connsiteY3" fmla="*/ 59804 h 119062"/>
                <a:gd name="connsiteX4" fmla="*/ 1368003 w 1426889"/>
                <a:gd name="connsiteY4" fmla="*/ 119335 h 119062"/>
                <a:gd name="connsiteX5" fmla="*/ 59804 w 1426889"/>
                <a:gd name="connsiteY5" fmla="*/ 119335 h 119062"/>
                <a:gd name="connsiteX6" fmla="*/ 273 w 1426889"/>
                <a:gd name="connsiteY6" fmla="*/ 59804 h 119062"/>
                <a:gd name="connsiteX7" fmla="*/ 273 w 1426889"/>
                <a:gd name="connsiteY7" fmla="*/ 59804 h 119062"/>
                <a:gd name="connsiteX8" fmla="*/ 59804 w 1426889"/>
                <a:gd name="connsiteY8" fmla="*/ 27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6889" h="119062">
                  <a:moveTo>
                    <a:pt x="59804" y="273"/>
                  </a:moveTo>
                  <a:lnTo>
                    <a:pt x="1368003" y="273"/>
                  </a:lnTo>
                  <a:cubicBezTo>
                    <a:pt x="1407691" y="273"/>
                    <a:pt x="1427534" y="20116"/>
                    <a:pt x="1427534" y="59804"/>
                  </a:cubicBezTo>
                  <a:lnTo>
                    <a:pt x="1427534" y="59804"/>
                  </a:lnTo>
                  <a:cubicBezTo>
                    <a:pt x="1427534" y="99491"/>
                    <a:pt x="1407691" y="119335"/>
                    <a:pt x="1368003" y="119335"/>
                  </a:cubicBezTo>
                  <a:lnTo>
                    <a:pt x="59804" y="119335"/>
                  </a:lnTo>
                  <a:cubicBezTo>
                    <a:pt x="20116" y="119335"/>
                    <a:pt x="273" y="99491"/>
                    <a:pt x="273" y="59804"/>
                  </a:cubicBezTo>
                  <a:lnTo>
                    <a:pt x="273" y="59804"/>
                  </a:lnTo>
                  <a:cubicBezTo>
                    <a:pt x="273" y="20116"/>
                    <a:pt x="20116" y="273"/>
                    <a:pt x="59804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7282530-C09A-44CA-8E3B-E7F62F887C1A}"/>
                </a:ext>
              </a:extLst>
            </p:cNvPr>
            <p:cNvSpPr/>
            <p:nvPr/>
          </p:nvSpPr>
          <p:spPr>
            <a:xfrm>
              <a:off x="5289972" y="2487029"/>
              <a:ext cx="1611064" cy="1611064"/>
            </a:xfrm>
            <a:custGeom>
              <a:avLst/>
              <a:gdLst>
                <a:gd name="connsiteX0" fmla="*/ 1348953 w 1611064"/>
                <a:gd name="connsiteY0" fmla="*/ 1036328 h 1611064"/>
                <a:gd name="connsiteX1" fmla="*/ 1036117 w 1611064"/>
                <a:gd name="connsiteY1" fmla="*/ 1036328 h 1611064"/>
                <a:gd name="connsiteX2" fmla="*/ 1036117 w 1611064"/>
                <a:gd name="connsiteY2" fmla="*/ 859520 h 1611064"/>
                <a:gd name="connsiteX3" fmla="*/ 1204427 w 1611064"/>
                <a:gd name="connsiteY3" fmla="*/ 230437 h 1611064"/>
                <a:gd name="connsiteX4" fmla="*/ 575345 w 1611064"/>
                <a:gd name="connsiteY4" fmla="*/ 62127 h 1611064"/>
                <a:gd name="connsiteX5" fmla="*/ 345256 w 1611064"/>
                <a:gd name="connsiteY5" fmla="*/ 460660 h 1611064"/>
                <a:gd name="connsiteX6" fmla="*/ 345256 w 1611064"/>
                <a:gd name="connsiteY6" fmla="*/ 485961 h 1611064"/>
                <a:gd name="connsiteX7" fmla="*/ 574749 w 1611064"/>
                <a:gd name="connsiteY7" fmla="*/ 859520 h 1611064"/>
                <a:gd name="connsiteX8" fmla="*/ 574749 w 1611064"/>
                <a:gd name="connsiteY8" fmla="*/ 1036328 h 1611064"/>
                <a:gd name="connsiteX9" fmla="*/ 263401 w 1611064"/>
                <a:gd name="connsiteY9" fmla="*/ 1036328 h 1611064"/>
                <a:gd name="connsiteX10" fmla="*/ 273 w 1611064"/>
                <a:gd name="connsiteY10" fmla="*/ 1299158 h 1611064"/>
                <a:gd name="connsiteX11" fmla="*/ 273 w 1611064"/>
                <a:gd name="connsiteY11" fmla="*/ 1479836 h 1611064"/>
                <a:gd name="connsiteX12" fmla="*/ 131539 w 1611064"/>
                <a:gd name="connsiteY12" fmla="*/ 1611697 h 1611064"/>
                <a:gd name="connsiteX13" fmla="*/ 131837 w 1611064"/>
                <a:gd name="connsiteY13" fmla="*/ 1611697 h 1611064"/>
                <a:gd name="connsiteX14" fmla="*/ 1480220 w 1611064"/>
                <a:gd name="connsiteY14" fmla="*/ 1611697 h 1611064"/>
                <a:gd name="connsiteX15" fmla="*/ 1611784 w 1611064"/>
                <a:gd name="connsiteY15" fmla="*/ 1480133 h 1611064"/>
                <a:gd name="connsiteX16" fmla="*/ 1611784 w 1611064"/>
                <a:gd name="connsiteY16" fmla="*/ 1299158 h 1611064"/>
                <a:gd name="connsiteX17" fmla="*/ 1348953 w 1611064"/>
                <a:gd name="connsiteY17" fmla="*/ 1036328 h 1611064"/>
                <a:gd name="connsiteX18" fmla="*/ 1494507 w 1611064"/>
                <a:gd name="connsiteY18" fmla="*/ 1509899 h 1611064"/>
                <a:gd name="connsiteX19" fmla="*/ 117549 w 1611064"/>
                <a:gd name="connsiteY19" fmla="*/ 1509899 h 1611064"/>
                <a:gd name="connsiteX20" fmla="*/ 117549 w 1611064"/>
                <a:gd name="connsiteY20" fmla="*/ 1284573 h 1611064"/>
                <a:gd name="connsiteX21" fmla="*/ 251792 w 1611064"/>
                <a:gd name="connsiteY21" fmla="*/ 1150330 h 1611064"/>
                <a:gd name="connsiteX22" fmla="*/ 705421 w 1611064"/>
                <a:gd name="connsiteY22" fmla="*/ 1150330 h 1611064"/>
                <a:gd name="connsiteX23" fmla="*/ 705421 w 1611064"/>
                <a:gd name="connsiteY23" fmla="*/ 783320 h 1611064"/>
                <a:gd name="connsiteX24" fmla="*/ 638150 w 1611064"/>
                <a:gd name="connsiteY24" fmla="*/ 744327 h 1611064"/>
                <a:gd name="connsiteX25" fmla="*/ 470867 w 1611064"/>
                <a:gd name="connsiteY25" fmla="*/ 471971 h 1611064"/>
                <a:gd name="connsiteX26" fmla="*/ 470867 w 1611064"/>
                <a:gd name="connsiteY26" fmla="*/ 449350 h 1611064"/>
                <a:gd name="connsiteX27" fmla="*/ 806028 w 1611064"/>
                <a:gd name="connsiteY27" fmla="*/ 117463 h 1611064"/>
                <a:gd name="connsiteX28" fmla="*/ 1141849 w 1611064"/>
                <a:gd name="connsiteY28" fmla="*/ 453750 h 1611064"/>
                <a:gd name="connsiteX29" fmla="*/ 974204 w 1611064"/>
                <a:gd name="connsiteY29" fmla="*/ 744327 h 1611064"/>
                <a:gd name="connsiteX30" fmla="*/ 906934 w 1611064"/>
                <a:gd name="connsiteY30" fmla="*/ 783022 h 1611064"/>
                <a:gd name="connsiteX31" fmla="*/ 906934 w 1611064"/>
                <a:gd name="connsiteY31" fmla="*/ 1150330 h 1611064"/>
                <a:gd name="connsiteX32" fmla="*/ 1360264 w 1611064"/>
                <a:gd name="connsiteY32" fmla="*/ 1150330 h 1611064"/>
                <a:gd name="connsiteX33" fmla="*/ 1494507 w 1611064"/>
                <a:gd name="connsiteY33" fmla="*/ 1283977 h 1611064"/>
                <a:gd name="connsiteX34" fmla="*/ 1494507 w 1611064"/>
                <a:gd name="connsiteY34" fmla="*/ 1284573 h 161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11064" h="1611064">
                  <a:moveTo>
                    <a:pt x="1348953" y="1036328"/>
                  </a:moveTo>
                  <a:lnTo>
                    <a:pt x="1036117" y="1036328"/>
                  </a:lnTo>
                  <a:lnTo>
                    <a:pt x="1036117" y="859520"/>
                  </a:lnTo>
                  <a:cubicBezTo>
                    <a:pt x="1256311" y="732281"/>
                    <a:pt x="1331666" y="450631"/>
                    <a:pt x="1204427" y="230437"/>
                  </a:cubicBezTo>
                  <a:cubicBezTo>
                    <a:pt x="1077188" y="10244"/>
                    <a:pt x="795539" y="-65112"/>
                    <a:pt x="575345" y="62127"/>
                  </a:cubicBezTo>
                  <a:cubicBezTo>
                    <a:pt x="433008" y="144376"/>
                    <a:pt x="345315" y="296269"/>
                    <a:pt x="345256" y="460660"/>
                  </a:cubicBezTo>
                  <a:lnTo>
                    <a:pt x="345256" y="485961"/>
                  </a:lnTo>
                  <a:cubicBezTo>
                    <a:pt x="353550" y="641312"/>
                    <a:pt x="439922" y="781905"/>
                    <a:pt x="574749" y="859520"/>
                  </a:cubicBezTo>
                  <a:lnTo>
                    <a:pt x="574749" y="1036328"/>
                  </a:lnTo>
                  <a:lnTo>
                    <a:pt x="263401" y="1036328"/>
                  </a:lnTo>
                  <a:cubicBezTo>
                    <a:pt x="118196" y="1036328"/>
                    <a:pt x="437" y="1153953"/>
                    <a:pt x="273" y="1299158"/>
                  </a:cubicBezTo>
                  <a:lnTo>
                    <a:pt x="273" y="1479836"/>
                  </a:lnTo>
                  <a:cubicBezTo>
                    <a:pt x="108" y="1552496"/>
                    <a:pt x="58878" y="1611533"/>
                    <a:pt x="131539" y="1611697"/>
                  </a:cubicBezTo>
                  <a:cubicBezTo>
                    <a:pt x="131638" y="1611697"/>
                    <a:pt x="131738" y="1611697"/>
                    <a:pt x="131837" y="1611697"/>
                  </a:cubicBezTo>
                  <a:lnTo>
                    <a:pt x="1480220" y="1611697"/>
                  </a:lnTo>
                  <a:cubicBezTo>
                    <a:pt x="1552881" y="1611697"/>
                    <a:pt x="1611784" y="1552794"/>
                    <a:pt x="1611784" y="1480133"/>
                  </a:cubicBezTo>
                  <a:lnTo>
                    <a:pt x="1611784" y="1299158"/>
                  </a:lnTo>
                  <a:cubicBezTo>
                    <a:pt x="1611784" y="1154001"/>
                    <a:pt x="1494111" y="1036328"/>
                    <a:pt x="1348953" y="1036328"/>
                  </a:cubicBezTo>
                  <a:close/>
                  <a:moveTo>
                    <a:pt x="1494507" y="1509899"/>
                  </a:moveTo>
                  <a:lnTo>
                    <a:pt x="117549" y="1509899"/>
                  </a:lnTo>
                  <a:lnTo>
                    <a:pt x="117549" y="1284573"/>
                  </a:lnTo>
                  <a:cubicBezTo>
                    <a:pt x="117549" y="1210433"/>
                    <a:pt x="177652" y="1150330"/>
                    <a:pt x="251792" y="1150330"/>
                  </a:cubicBezTo>
                  <a:lnTo>
                    <a:pt x="705421" y="1150330"/>
                  </a:lnTo>
                  <a:lnTo>
                    <a:pt x="705421" y="783320"/>
                  </a:lnTo>
                  <a:lnTo>
                    <a:pt x="638150" y="744327"/>
                  </a:lnTo>
                  <a:cubicBezTo>
                    <a:pt x="539825" y="687770"/>
                    <a:pt x="476853" y="585244"/>
                    <a:pt x="470867" y="471971"/>
                  </a:cubicBezTo>
                  <a:lnTo>
                    <a:pt x="470867" y="449350"/>
                  </a:lnTo>
                  <a:cubicBezTo>
                    <a:pt x="472663" y="265525"/>
                    <a:pt x="622195" y="117454"/>
                    <a:pt x="806028" y="117463"/>
                  </a:cubicBezTo>
                  <a:cubicBezTo>
                    <a:pt x="991626" y="117592"/>
                    <a:pt x="1141978" y="268153"/>
                    <a:pt x="1141849" y="453750"/>
                  </a:cubicBezTo>
                  <a:cubicBezTo>
                    <a:pt x="1141766" y="573569"/>
                    <a:pt x="1077892" y="684281"/>
                    <a:pt x="974204" y="744327"/>
                  </a:cubicBezTo>
                  <a:lnTo>
                    <a:pt x="906934" y="783022"/>
                  </a:lnTo>
                  <a:lnTo>
                    <a:pt x="906934" y="1150330"/>
                  </a:lnTo>
                  <a:lnTo>
                    <a:pt x="1360264" y="1150330"/>
                  </a:lnTo>
                  <a:cubicBezTo>
                    <a:pt x="1434240" y="1150166"/>
                    <a:pt x="1494343" y="1210001"/>
                    <a:pt x="1494507" y="1283977"/>
                  </a:cubicBezTo>
                  <a:cubicBezTo>
                    <a:pt x="1494508" y="1284176"/>
                    <a:pt x="1494508" y="1284374"/>
                    <a:pt x="1494507" y="12845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8" name="图形 6">
            <a:extLst>
              <a:ext uri="{FF2B5EF4-FFF2-40B4-BE49-F238E27FC236}">
                <a16:creationId xmlns:a16="http://schemas.microsoft.com/office/drawing/2014/main" id="{77337E31-F88E-4B84-83F9-E5CD2F27BD5D}"/>
              </a:ext>
            </a:extLst>
          </p:cNvPr>
          <p:cNvGrpSpPr/>
          <p:nvPr/>
        </p:nvGrpSpPr>
        <p:grpSpPr>
          <a:xfrm>
            <a:off x="2060473" y="8035111"/>
            <a:ext cx="1326645" cy="1326645"/>
            <a:chOff x="7564664" y="2476500"/>
            <a:chExt cx="1905000" cy="1905000"/>
          </a:xfrm>
          <a:solidFill>
            <a:schemeClr val="tx1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975D744-351E-48CF-ADF6-BF2E7D6459AD}"/>
                </a:ext>
              </a:extLst>
            </p:cNvPr>
            <p:cNvSpPr/>
            <p:nvPr/>
          </p:nvSpPr>
          <p:spPr>
            <a:xfrm>
              <a:off x="7912284" y="3019450"/>
              <a:ext cx="1090166" cy="779487"/>
            </a:xfrm>
            <a:custGeom>
              <a:avLst/>
              <a:gdLst>
                <a:gd name="connsiteX0" fmla="*/ 392949 w 1090166"/>
                <a:gd name="connsiteY0" fmla="*/ 337517 h 779487"/>
                <a:gd name="connsiteX1" fmla="*/ 56300 w 1090166"/>
                <a:gd name="connsiteY1" fmla="*/ 337517 h 779487"/>
                <a:gd name="connsiteX2" fmla="*/ 4210 w 1090166"/>
                <a:gd name="connsiteY2" fmla="*/ 389607 h 779487"/>
                <a:gd name="connsiteX3" fmla="*/ 56300 w 1090166"/>
                <a:gd name="connsiteY3" fmla="*/ 441697 h 779487"/>
                <a:gd name="connsiteX4" fmla="*/ 392949 w 1090166"/>
                <a:gd name="connsiteY4" fmla="*/ 441697 h 779487"/>
                <a:gd name="connsiteX5" fmla="*/ 445039 w 1090166"/>
                <a:gd name="connsiteY5" fmla="*/ 389607 h 779487"/>
                <a:gd name="connsiteX6" fmla="*/ 392949 w 1090166"/>
                <a:gd name="connsiteY6" fmla="*/ 337517 h 779487"/>
                <a:gd name="connsiteX7" fmla="*/ 239358 w 1090166"/>
                <a:gd name="connsiteY7" fmla="*/ 779239 h 779487"/>
                <a:gd name="connsiteX8" fmla="*/ 295234 w 1090166"/>
                <a:gd name="connsiteY8" fmla="*/ 731233 h 779487"/>
                <a:gd name="connsiteX9" fmla="*/ 247228 w 1090166"/>
                <a:gd name="connsiteY9" fmla="*/ 675357 h 779487"/>
                <a:gd name="connsiteX10" fmla="*/ 239358 w 1090166"/>
                <a:gd name="connsiteY10" fmla="*/ 675357 h 779487"/>
                <a:gd name="connsiteX11" fmla="*/ 56300 w 1090166"/>
                <a:gd name="connsiteY11" fmla="*/ 675357 h 779487"/>
                <a:gd name="connsiteX12" fmla="*/ 424 w 1090166"/>
                <a:gd name="connsiteY12" fmla="*/ 723363 h 779487"/>
                <a:gd name="connsiteX13" fmla="*/ 48430 w 1090166"/>
                <a:gd name="connsiteY13" fmla="*/ 779239 h 779487"/>
                <a:gd name="connsiteX14" fmla="*/ 56300 w 1090166"/>
                <a:gd name="connsiteY14" fmla="*/ 779239 h 779487"/>
                <a:gd name="connsiteX15" fmla="*/ 56300 w 1090166"/>
                <a:gd name="connsiteY15" fmla="*/ 273 h 779487"/>
                <a:gd name="connsiteX16" fmla="*/ 4210 w 1090166"/>
                <a:gd name="connsiteY16" fmla="*/ 52362 h 779487"/>
                <a:gd name="connsiteX17" fmla="*/ 56300 w 1090166"/>
                <a:gd name="connsiteY17" fmla="*/ 104452 h 779487"/>
                <a:gd name="connsiteX18" fmla="*/ 1038565 w 1090166"/>
                <a:gd name="connsiteY18" fmla="*/ 104452 h 779487"/>
                <a:gd name="connsiteX19" fmla="*/ 1090655 w 1090166"/>
                <a:gd name="connsiteY19" fmla="*/ 52362 h 779487"/>
                <a:gd name="connsiteX20" fmla="*/ 1038565 w 1090166"/>
                <a:gd name="connsiteY20" fmla="*/ 273 h 77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0166" h="779487">
                  <a:moveTo>
                    <a:pt x="392949" y="337517"/>
                  </a:moveTo>
                  <a:lnTo>
                    <a:pt x="56300" y="337517"/>
                  </a:lnTo>
                  <a:cubicBezTo>
                    <a:pt x="27531" y="337517"/>
                    <a:pt x="4210" y="360839"/>
                    <a:pt x="4210" y="389607"/>
                  </a:cubicBezTo>
                  <a:cubicBezTo>
                    <a:pt x="4210" y="418375"/>
                    <a:pt x="27531" y="441697"/>
                    <a:pt x="56300" y="441697"/>
                  </a:cubicBezTo>
                  <a:lnTo>
                    <a:pt x="392949" y="441697"/>
                  </a:lnTo>
                  <a:cubicBezTo>
                    <a:pt x="421717" y="441697"/>
                    <a:pt x="445039" y="418375"/>
                    <a:pt x="445039" y="389607"/>
                  </a:cubicBezTo>
                  <a:cubicBezTo>
                    <a:pt x="445039" y="360839"/>
                    <a:pt x="421717" y="337517"/>
                    <a:pt x="392949" y="337517"/>
                  </a:cubicBezTo>
                  <a:close/>
                  <a:moveTo>
                    <a:pt x="239358" y="779239"/>
                  </a:moveTo>
                  <a:cubicBezTo>
                    <a:pt x="268044" y="781412"/>
                    <a:pt x="293061" y="759919"/>
                    <a:pt x="295234" y="731233"/>
                  </a:cubicBezTo>
                  <a:cubicBezTo>
                    <a:pt x="297407" y="702546"/>
                    <a:pt x="275914" y="677530"/>
                    <a:pt x="247228" y="675357"/>
                  </a:cubicBezTo>
                  <a:cubicBezTo>
                    <a:pt x="244608" y="675158"/>
                    <a:pt x="241978" y="675158"/>
                    <a:pt x="239358" y="675357"/>
                  </a:cubicBezTo>
                  <a:lnTo>
                    <a:pt x="56300" y="675357"/>
                  </a:lnTo>
                  <a:cubicBezTo>
                    <a:pt x="27613" y="673184"/>
                    <a:pt x="2597" y="694677"/>
                    <a:pt x="424" y="723363"/>
                  </a:cubicBezTo>
                  <a:cubicBezTo>
                    <a:pt x="-1749" y="752049"/>
                    <a:pt x="19744" y="777066"/>
                    <a:pt x="48430" y="779239"/>
                  </a:cubicBezTo>
                  <a:cubicBezTo>
                    <a:pt x="51049" y="779437"/>
                    <a:pt x="53680" y="779437"/>
                    <a:pt x="56300" y="779239"/>
                  </a:cubicBezTo>
                  <a:close/>
                  <a:moveTo>
                    <a:pt x="56300" y="273"/>
                  </a:moveTo>
                  <a:cubicBezTo>
                    <a:pt x="27531" y="273"/>
                    <a:pt x="4210" y="23594"/>
                    <a:pt x="4210" y="52362"/>
                  </a:cubicBezTo>
                  <a:cubicBezTo>
                    <a:pt x="4210" y="81131"/>
                    <a:pt x="27531" y="104452"/>
                    <a:pt x="56300" y="104452"/>
                  </a:cubicBezTo>
                  <a:lnTo>
                    <a:pt x="1038565" y="104452"/>
                  </a:lnTo>
                  <a:cubicBezTo>
                    <a:pt x="1067334" y="104452"/>
                    <a:pt x="1090655" y="81131"/>
                    <a:pt x="1090655" y="52362"/>
                  </a:cubicBezTo>
                  <a:cubicBezTo>
                    <a:pt x="1090655" y="23594"/>
                    <a:pt x="1067334" y="273"/>
                    <a:pt x="1038565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7B93F55-A94F-48FB-8827-32ECCD13071F}"/>
                </a:ext>
              </a:extLst>
            </p:cNvPr>
            <p:cNvSpPr/>
            <p:nvPr/>
          </p:nvSpPr>
          <p:spPr>
            <a:xfrm>
              <a:off x="8504683" y="3306932"/>
              <a:ext cx="922734" cy="1023193"/>
            </a:xfrm>
            <a:custGeom>
              <a:avLst/>
              <a:gdLst>
                <a:gd name="connsiteX0" fmla="*/ 885209 w 922734"/>
                <a:gd name="connsiteY0" fmla="*/ 797152 h 1023193"/>
                <a:gd name="connsiteX1" fmla="*/ 885209 w 922734"/>
                <a:gd name="connsiteY1" fmla="*/ 795366 h 1023193"/>
                <a:gd name="connsiteX2" fmla="*/ 883125 w 922734"/>
                <a:gd name="connsiteY2" fmla="*/ 790604 h 1023193"/>
                <a:gd name="connsiteX3" fmla="*/ 880744 w 922734"/>
                <a:gd name="connsiteY3" fmla="*/ 785246 h 1023193"/>
                <a:gd name="connsiteX4" fmla="*/ 645596 w 922734"/>
                <a:gd name="connsiteY4" fmla="*/ 553372 h 1023193"/>
                <a:gd name="connsiteX5" fmla="*/ 706205 w 922734"/>
                <a:gd name="connsiteY5" fmla="*/ 122776 h 1023193"/>
                <a:gd name="connsiteX6" fmla="*/ 275609 w 922734"/>
                <a:gd name="connsiteY6" fmla="*/ 62166 h 1023193"/>
                <a:gd name="connsiteX7" fmla="*/ 215000 w 922734"/>
                <a:gd name="connsiteY7" fmla="*/ 492762 h 1023193"/>
                <a:gd name="connsiteX8" fmla="*/ 275609 w 922734"/>
                <a:gd name="connsiteY8" fmla="*/ 553372 h 1023193"/>
                <a:gd name="connsiteX9" fmla="*/ 40461 w 922734"/>
                <a:gd name="connsiteY9" fmla="*/ 785246 h 1023193"/>
                <a:gd name="connsiteX10" fmla="*/ 38079 w 922734"/>
                <a:gd name="connsiteY10" fmla="*/ 790604 h 1023193"/>
                <a:gd name="connsiteX11" fmla="*/ 35996 w 922734"/>
                <a:gd name="connsiteY11" fmla="*/ 795366 h 1023193"/>
                <a:gd name="connsiteX12" fmla="*/ 35996 w 922734"/>
                <a:gd name="connsiteY12" fmla="*/ 797152 h 1023193"/>
                <a:gd name="connsiteX13" fmla="*/ 277 w 922734"/>
                <a:gd name="connsiteY13" fmla="*/ 975746 h 1023193"/>
                <a:gd name="connsiteX14" fmla="*/ 101778 w 922734"/>
                <a:gd name="connsiteY14" fmla="*/ 975746 h 1023193"/>
                <a:gd name="connsiteX15" fmla="*/ 451440 w 922734"/>
                <a:gd name="connsiteY15" fmla="*/ 605378 h 1023193"/>
                <a:gd name="connsiteX16" fmla="*/ 821808 w 922734"/>
                <a:gd name="connsiteY16" fmla="*/ 955040 h 1023193"/>
                <a:gd name="connsiteX17" fmla="*/ 821808 w 922734"/>
                <a:gd name="connsiteY17" fmla="*/ 975746 h 1023193"/>
                <a:gd name="connsiteX18" fmla="*/ 923011 w 922734"/>
                <a:gd name="connsiteY18" fmla="*/ 975746 h 1023193"/>
                <a:gd name="connsiteX19" fmla="*/ 885209 w 922734"/>
                <a:gd name="connsiteY19" fmla="*/ 797152 h 1023193"/>
                <a:gd name="connsiteX20" fmla="*/ 458965 w 922734"/>
                <a:gd name="connsiteY20" fmla="*/ 512891 h 1023193"/>
                <a:gd name="connsiteX21" fmla="*/ 252094 w 922734"/>
                <a:gd name="connsiteY21" fmla="*/ 306615 h 1023193"/>
                <a:gd name="connsiteX22" fmla="*/ 458370 w 922734"/>
                <a:gd name="connsiteY22" fmla="*/ 99744 h 1023193"/>
                <a:gd name="connsiteX23" fmla="*/ 665241 w 922734"/>
                <a:gd name="connsiteY23" fmla="*/ 306020 h 1023193"/>
                <a:gd name="connsiteX24" fmla="*/ 665241 w 922734"/>
                <a:gd name="connsiteY24" fmla="*/ 306317 h 1023193"/>
                <a:gd name="connsiteX25" fmla="*/ 458965 w 922734"/>
                <a:gd name="connsiteY25" fmla="*/ 512891 h 102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2734" h="1023193">
                  <a:moveTo>
                    <a:pt x="885209" y="797152"/>
                  </a:moveTo>
                  <a:cubicBezTo>
                    <a:pt x="885044" y="796568"/>
                    <a:pt x="885044" y="795950"/>
                    <a:pt x="885209" y="795366"/>
                  </a:cubicBezTo>
                  <a:lnTo>
                    <a:pt x="883125" y="790604"/>
                  </a:lnTo>
                  <a:cubicBezTo>
                    <a:pt x="882209" y="788875"/>
                    <a:pt x="881413" y="787085"/>
                    <a:pt x="880744" y="785246"/>
                  </a:cubicBezTo>
                  <a:cubicBezTo>
                    <a:pt x="833469" y="681719"/>
                    <a:pt x="749776" y="599190"/>
                    <a:pt x="645596" y="553372"/>
                  </a:cubicBezTo>
                  <a:cubicBezTo>
                    <a:pt x="781238" y="451203"/>
                    <a:pt x="808374" y="258418"/>
                    <a:pt x="706205" y="122776"/>
                  </a:cubicBezTo>
                  <a:cubicBezTo>
                    <a:pt x="604036" y="-12867"/>
                    <a:pt x="411252" y="-40003"/>
                    <a:pt x="275609" y="62166"/>
                  </a:cubicBezTo>
                  <a:cubicBezTo>
                    <a:pt x="139966" y="164335"/>
                    <a:pt x="112831" y="357120"/>
                    <a:pt x="215000" y="492762"/>
                  </a:cubicBezTo>
                  <a:cubicBezTo>
                    <a:pt x="232274" y="515696"/>
                    <a:pt x="252675" y="536098"/>
                    <a:pt x="275609" y="553372"/>
                  </a:cubicBezTo>
                  <a:cubicBezTo>
                    <a:pt x="171493" y="599284"/>
                    <a:pt x="87828" y="681784"/>
                    <a:pt x="40461" y="785246"/>
                  </a:cubicBezTo>
                  <a:cubicBezTo>
                    <a:pt x="39544" y="786975"/>
                    <a:pt x="38748" y="788765"/>
                    <a:pt x="38079" y="790604"/>
                  </a:cubicBezTo>
                  <a:cubicBezTo>
                    <a:pt x="38079" y="792390"/>
                    <a:pt x="36591" y="793878"/>
                    <a:pt x="35996" y="795366"/>
                  </a:cubicBezTo>
                  <a:cubicBezTo>
                    <a:pt x="35830" y="795950"/>
                    <a:pt x="35830" y="796568"/>
                    <a:pt x="35996" y="797152"/>
                  </a:cubicBezTo>
                  <a:cubicBezTo>
                    <a:pt x="12154" y="853662"/>
                    <a:pt x="4" y="914414"/>
                    <a:pt x="277" y="975746"/>
                  </a:cubicBezTo>
                  <a:cubicBezTo>
                    <a:pt x="277" y="1039445"/>
                    <a:pt x="101778" y="1037659"/>
                    <a:pt x="101778" y="975746"/>
                  </a:cubicBezTo>
                  <a:cubicBezTo>
                    <a:pt x="96060" y="776915"/>
                    <a:pt x="252609" y="611096"/>
                    <a:pt x="451440" y="605378"/>
                  </a:cubicBezTo>
                  <a:cubicBezTo>
                    <a:pt x="650271" y="599660"/>
                    <a:pt x="816090" y="756209"/>
                    <a:pt x="821808" y="955040"/>
                  </a:cubicBezTo>
                  <a:cubicBezTo>
                    <a:pt x="822007" y="961941"/>
                    <a:pt x="822007" y="968846"/>
                    <a:pt x="821808" y="975746"/>
                  </a:cubicBezTo>
                  <a:cubicBezTo>
                    <a:pt x="821808" y="1038552"/>
                    <a:pt x="923011" y="1040337"/>
                    <a:pt x="923011" y="975746"/>
                  </a:cubicBezTo>
                  <a:cubicBezTo>
                    <a:pt x="922480" y="914286"/>
                    <a:pt x="909625" y="853557"/>
                    <a:pt x="885209" y="797152"/>
                  </a:cubicBezTo>
                  <a:close/>
                  <a:moveTo>
                    <a:pt x="458965" y="512891"/>
                  </a:moveTo>
                  <a:cubicBezTo>
                    <a:pt x="344878" y="513055"/>
                    <a:pt x="252259" y="420702"/>
                    <a:pt x="252094" y="306615"/>
                  </a:cubicBezTo>
                  <a:cubicBezTo>
                    <a:pt x="251930" y="192528"/>
                    <a:pt x="344283" y="99909"/>
                    <a:pt x="458370" y="99744"/>
                  </a:cubicBezTo>
                  <a:cubicBezTo>
                    <a:pt x="572457" y="99580"/>
                    <a:pt x="665076" y="191933"/>
                    <a:pt x="665241" y="306020"/>
                  </a:cubicBezTo>
                  <a:cubicBezTo>
                    <a:pt x="665241" y="306119"/>
                    <a:pt x="665241" y="306218"/>
                    <a:pt x="665241" y="306317"/>
                  </a:cubicBezTo>
                  <a:cubicBezTo>
                    <a:pt x="665241" y="420288"/>
                    <a:pt x="572936" y="512726"/>
                    <a:pt x="458965" y="51289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DCDFEA1-7BCB-4E8C-9C5A-9C4B75A7F9E6}"/>
                </a:ext>
              </a:extLst>
            </p:cNvPr>
            <p:cNvSpPr/>
            <p:nvPr/>
          </p:nvSpPr>
          <p:spPr>
            <a:xfrm>
              <a:off x="7608445" y="2526234"/>
              <a:ext cx="1720825" cy="1804541"/>
            </a:xfrm>
            <a:custGeom>
              <a:avLst/>
              <a:gdLst>
                <a:gd name="connsiteX0" fmla="*/ 748878 w 1720825"/>
                <a:gd name="connsiteY0" fmla="*/ 1805260 h 1804541"/>
                <a:gd name="connsiteX1" fmla="*/ 178866 w 1720825"/>
                <a:gd name="connsiteY1" fmla="*/ 1805260 h 1804541"/>
                <a:gd name="connsiteX2" fmla="*/ 273 w 1720825"/>
                <a:gd name="connsiteY2" fmla="*/ 1626666 h 1804541"/>
                <a:gd name="connsiteX3" fmla="*/ 273 w 1720825"/>
                <a:gd name="connsiteY3" fmla="*/ 178866 h 1804541"/>
                <a:gd name="connsiteX4" fmla="*/ 178866 w 1720825"/>
                <a:gd name="connsiteY4" fmla="*/ 273 h 1804541"/>
                <a:gd name="connsiteX5" fmla="*/ 1542727 w 1720825"/>
                <a:gd name="connsiteY5" fmla="*/ 273 h 1804541"/>
                <a:gd name="connsiteX6" fmla="*/ 1721321 w 1720825"/>
                <a:gd name="connsiteY6" fmla="*/ 178866 h 1804541"/>
                <a:gd name="connsiteX7" fmla="*/ 1721321 w 1720825"/>
                <a:gd name="connsiteY7" fmla="*/ 779834 h 1804541"/>
                <a:gd name="connsiteX8" fmla="*/ 1661790 w 1720825"/>
                <a:gd name="connsiteY8" fmla="*/ 839366 h 1804541"/>
                <a:gd name="connsiteX9" fmla="*/ 1602258 w 1720825"/>
                <a:gd name="connsiteY9" fmla="*/ 779834 h 1804541"/>
                <a:gd name="connsiteX10" fmla="*/ 1602258 w 1720825"/>
                <a:gd name="connsiteY10" fmla="*/ 178866 h 1804541"/>
                <a:gd name="connsiteX11" fmla="*/ 1542727 w 1720825"/>
                <a:gd name="connsiteY11" fmla="*/ 119335 h 1804541"/>
                <a:gd name="connsiteX12" fmla="*/ 178866 w 1720825"/>
                <a:gd name="connsiteY12" fmla="*/ 119335 h 1804541"/>
                <a:gd name="connsiteX13" fmla="*/ 119335 w 1720825"/>
                <a:gd name="connsiteY13" fmla="*/ 178866 h 1804541"/>
                <a:gd name="connsiteX14" fmla="*/ 119335 w 1720825"/>
                <a:gd name="connsiteY14" fmla="*/ 1626666 h 1804541"/>
                <a:gd name="connsiteX15" fmla="*/ 178866 w 1720825"/>
                <a:gd name="connsiteY15" fmla="*/ 1686198 h 1804541"/>
                <a:gd name="connsiteX16" fmla="*/ 748878 w 1720825"/>
                <a:gd name="connsiteY16" fmla="*/ 1686198 h 1804541"/>
                <a:gd name="connsiteX17" fmla="*/ 808409 w 1720825"/>
                <a:gd name="connsiteY17" fmla="*/ 1745729 h 1804541"/>
                <a:gd name="connsiteX18" fmla="*/ 748878 w 1720825"/>
                <a:gd name="connsiteY18" fmla="*/ 1805260 h 180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0825" h="1804541">
                  <a:moveTo>
                    <a:pt x="748878" y="1805260"/>
                  </a:moveTo>
                  <a:lnTo>
                    <a:pt x="178866" y="1805260"/>
                  </a:lnTo>
                  <a:cubicBezTo>
                    <a:pt x="80232" y="1805260"/>
                    <a:pt x="273" y="1725301"/>
                    <a:pt x="273" y="1626666"/>
                  </a:cubicBezTo>
                  <a:lnTo>
                    <a:pt x="273" y="178866"/>
                  </a:lnTo>
                  <a:cubicBezTo>
                    <a:pt x="273" y="80232"/>
                    <a:pt x="80232" y="273"/>
                    <a:pt x="178866" y="273"/>
                  </a:cubicBezTo>
                  <a:lnTo>
                    <a:pt x="1542727" y="273"/>
                  </a:lnTo>
                  <a:cubicBezTo>
                    <a:pt x="1641362" y="273"/>
                    <a:pt x="1721321" y="80232"/>
                    <a:pt x="1721321" y="178866"/>
                  </a:cubicBezTo>
                  <a:lnTo>
                    <a:pt x="1721321" y="779834"/>
                  </a:lnTo>
                  <a:cubicBezTo>
                    <a:pt x="1721321" y="812713"/>
                    <a:pt x="1694668" y="839366"/>
                    <a:pt x="1661790" y="839366"/>
                  </a:cubicBezTo>
                  <a:cubicBezTo>
                    <a:pt x="1628912" y="839366"/>
                    <a:pt x="1602258" y="812713"/>
                    <a:pt x="1602258" y="779834"/>
                  </a:cubicBezTo>
                  <a:lnTo>
                    <a:pt x="1602258" y="178866"/>
                  </a:lnTo>
                  <a:cubicBezTo>
                    <a:pt x="1602258" y="145988"/>
                    <a:pt x="1575605" y="119335"/>
                    <a:pt x="1542727" y="119335"/>
                  </a:cubicBezTo>
                  <a:lnTo>
                    <a:pt x="178866" y="119335"/>
                  </a:lnTo>
                  <a:cubicBezTo>
                    <a:pt x="145988" y="119335"/>
                    <a:pt x="119335" y="145988"/>
                    <a:pt x="119335" y="178866"/>
                  </a:cubicBezTo>
                  <a:lnTo>
                    <a:pt x="119335" y="1626666"/>
                  </a:lnTo>
                  <a:cubicBezTo>
                    <a:pt x="119335" y="1659544"/>
                    <a:pt x="145988" y="1686198"/>
                    <a:pt x="178866" y="1686198"/>
                  </a:cubicBezTo>
                  <a:lnTo>
                    <a:pt x="748878" y="1686198"/>
                  </a:lnTo>
                  <a:cubicBezTo>
                    <a:pt x="781756" y="1686198"/>
                    <a:pt x="808409" y="1712851"/>
                    <a:pt x="808409" y="1745729"/>
                  </a:cubicBezTo>
                  <a:cubicBezTo>
                    <a:pt x="808409" y="1778607"/>
                    <a:pt x="781756" y="1805260"/>
                    <a:pt x="748878" y="180526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72" name="图形 8">
            <a:extLst>
              <a:ext uri="{FF2B5EF4-FFF2-40B4-BE49-F238E27FC236}">
                <a16:creationId xmlns:a16="http://schemas.microsoft.com/office/drawing/2014/main" id="{EB5CB12E-50C3-4872-856C-6D8C87FBB452}"/>
              </a:ext>
            </a:extLst>
          </p:cNvPr>
          <p:cNvGrpSpPr/>
          <p:nvPr/>
        </p:nvGrpSpPr>
        <p:grpSpPr>
          <a:xfrm>
            <a:off x="3746575" y="8035111"/>
            <a:ext cx="1326645" cy="1326645"/>
            <a:chOff x="9985828" y="2476500"/>
            <a:chExt cx="1905000" cy="1905000"/>
          </a:xfrm>
          <a:solidFill>
            <a:schemeClr val="tx1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1EC69F0-4279-4246-A0DE-6934B9EF1529}"/>
                </a:ext>
              </a:extLst>
            </p:cNvPr>
            <p:cNvSpPr/>
            <p:nvPr/>
          </p:nvSpPr>
          <p:spPr>
            <a:xfrm>
              <a:off x="10479665" y="2597076"/>
              <a:ext cx="909712" cy="390674"/>
            </a:xfrm>
            <a:custGeom>
              <a:avLst/>
              <a:gdLst>
                <a:gd name="connsiteX0" fmla="*/ 821208 w 909711"/>
                <a:gd name="connsiteY0" fmla="*/ 391393 h 390673"/>
                <a:gd name="connsiteX1" fmla="*/ 89569 w 909711"/>
                <a:gd name="connsiteY1" fmla="*/ 391393 h 390673"/>
                <a:gd name="connsiteX2" fmla="*/ 273 w 909711"/>
                <a:gd name="connsiteY2" fmla="*/ 302096 h 390673"/>
                <a:gd name="connsiteX3" fmla="*/ 273 w 909711"/>
                <a:gd name="connsiteY3" fmla="*/ 89569 h 390673"/>
                <a:gd name="connsiteX4" fmla="*/ 89569 w 909711"/>
                <a:gd name="connsiteY4" fmla="*/ 273 h 390673"/>
                <a:gd name="connsiteX5" fmla="*/ 821208 w 909711"/>
                <a:gd name="connsiteY5" fmla="*/ 273 h 390673"/>
                <a:gd name="connsiteX6" fmla="*/ 910505 w 909711"/>
                <a:gd name="connsiteY6" fmla="*/ 89569 h 390673"/>
                <a:gd name="connsiteX7" fmla="*/ 910505 w 909711"/>
                <a:gd name="connsiteY7" fmla="*/ 302394 h 390673"/>
                <a:gd name="connsiteX8" fmla="*/ 821208 w 909711"/>
                <a:gd name="connsiteY8" fmla="*/ 391690 h 390673"/>
                <a:gd name="connsiteX9" fmla="*/ 131241 w 909711"/>
                <a:gd name="connsiteY9" fmla="*/ 261912 h 390673"/>
                <a:gd name="connsiteX10" fmla="*/ 780727 w 909711"/>
                <a:gd name="connsiteY10" fmla="*/ 261912 h 390673"/>
                <a:gd name="connsiteX11" fmla="*/ 780727 w 909711"/>
                <a:gd name="connsiteY11" fmla="*/ 130051 h 390673"/>
                <a:gd name="connsiteX12" fmla="*/ 131241 w 909711"/>
                <a:gd name="connsiteY12" fmla="*/ 130051 h 39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711" h="390673">
                  <a:moveTo>
                    <a:pt x="821208" y="391393"/>
                  </a:moveTo>
                  <a:lnTo>
                    <a:pt x="89569" y="391393"/>
                  </a:lnTo>
                  <a:cubicBezTo>
                    <a:pt x="40252" y="391393"/>
                    <a:pt x="273" y="351413"/>
                    <a:pt x="273" y="302096"/>
                  </a:cubicBezTo>
                  <a:lnTo>
                    <a:pt x="273" y="89569"/>
                  </a:lnTo>
                  <a:cubicBezTo>
                    <a:pt x="273" y="40252"/>
                    <a:pt x="40252" y="273"/>
                    <a:pt x="89569" y="273"/>
                  </a:cubicBezTo>
                  <a:lnTo>
                    <a:pt x="821208" y="273"/>
                  </a:lnTo>
                  <a:cubicBezTo>
                    <a:pt x="870526" y="273"/>
                    <a:pt x="910505" y="40252"/>
                    <a:pt x="910505" y="89569"/>
                  </a:cubicBezTo>
                  <a:lnTo>
                    <a:pt x="910505" y="302394"/>
                  </a:lnTo>
                  <a:cubicBezTo>
                    <a:pt x="910505" y="351711"/>
                    <a:pt x="870526" y="391690"/>
                    <a:pt x="821208" y="391690"/>
                  </a:cubicBezTo>
                  <a:close/>
                  <a:moveTo>
                    <a:pt x="131241" y="261912"/>
                  </a:moveTo>
                  <a:lnTo>
                    <a:pt x="780727" y="261912"/>
                  </a:lnTo>
                  <a:lnTo>
                    <a:pt x="780727" y="130051"/>
                  </a:lnTo>
                  <a:lnTo>
                    <a:pt x="131241" y="13005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65B8CBF-E2F4-4B8C-B3EC-76139A7BB15F}"/>
                </a:ext>
              </a:extLst>
            </p:cNvPr>
            <p:cNvSpPr/>
            <p:nvPr/>
          </p:nvSpPr>
          <p:spPr>
            <a:xfrm>
              <a:off x="10031986" y="3116689"/>
              <a:ext cx="1811982" cy="1144116"/>
            </a:xfrm>
            <a:custGeom>
              <a:avLst/>
              <a:gdLst>
                <a:gd name="connsiteX0" fmla="*/ 1747518 w 1811982"/>
                <a:gd name="connsiteY0" fmla="*/ 1143962 h 1144116"/>
                <a:gd name="connsiteX1" fmla="*/ 65165 w 1811982"/>
                <a:gd name="connsiteY1" fmla="*/ 1143962 h 1144116"/>
                <a:gd name="connsiteX2" fmla="*/ 276 w 1811982"/>
                <a:gd name="connsiteY2" fmla="*/ 1079073 h 1144116"/>
                <a:gd name="connsiteX3" fmla="*/ 276 w 1811982"/>
                <a:gd name="connsiteY3" fmla="*/ 123597 h 1144116"/>
                <a:gd name="connsiteX4" fmla="*/ 64212 w 1811982"/>
                <a:gd name="connsiteY4" fmla="*/ 58356 h 1144116"/>
                <a:gd name="connsiteX5" fmla="*/ 121422 w 1811982"/>
                <a:gd name="connsiteY5" fmla="*/ 91747 h 1144116"/>
                <a:gd name="connsiteX6" fmla="*/ 892054 w 1811982"/>
                <a:gd name="connsiteY6" fmla="*/ 389404 h 1144116"/>
                <a:gd name="connsiteX7" fmla="*/ 1400153 w 1811982"/>
                <a:gd name="connsiteY7" fmla="*/ 302190 h 1144116"/>
                <a:gd name="connsiteX8" fmla="*/ 1687987 w 1811982"/>
                <a:gd name="connsiteY8" fmla="*/ 39360 h 1144116"/>
                <a:gd name="connsiteX9" fmla="*/ 1773337 w 1811982"/>
                <a:gd name="connsiteY9" fmla="*/ 5646 h 1144116"/>
                <a:gd name="connsiteX10" fmla="*/ 1812407 w 1811982"/>
                <a:gd name="connsiteY10" fmla="*/ 64958 h 1144116"/>
                <a:gd name="connsiteX11" fmla="*/ 1812407 w 1811982"/>
                <a:gd name="connsiteY11" fmla="*/ 1076990 h 1144116"/>
                <a:gd name="connsiteX12" fmla="*/ 1747518 w 1811982"/>
                <a:gd name="connsiteY12" fmla="*/ 1141879 h 1144116"/>
                <a:gd name="connsiteX13" fmla="*/ 130054 w 1811982"/>
                <a:gd name="connsiteY13" fmla="*/ 1014184 h 1144116"/>
                <a:gd name="connsiteX14" fmla="*/ 1682629 w 1811982"/>
                <a:gd name="connsiteY14" fmla="*/ 1014184 h 1144116"/>
                <a:gd name="connsiteX15" fmla="*/ 1682629 w 1811982"/>
                <a:gd name="connsiteY15" fmla="*/ 272425 h 1144116"/>
                <a:gd name="connsiteX16" fmla="*/ 1664174 w 1811982"/>
                <a:gd name="connsiteY16" fmla="*/ 289987 h 1144116"/>
                <a:gd name="connsiteX17" fmla="*/ 1451052 w 1811982"/>
                <a:gd name="connsiteY17" fmla="*/ 422741 h 1144116"/>
                <a:gd name="connsiteX18" fmla="*/ 892054 w 1811982"/>
                <a:gd name="connsiteY18" fmla="*/ 520670 h 1144116"/>
                <a:gd name="connsiteX19" fmla="*/ 368774 w 1811982"/>
                <a:gd name="connsiteY19" fmla="*/ 441791 h 1144116"/>
                <a:gd name="connsiteX20" fmla="*/ 130649 w 1811982"/>
                <a:gd name="connsiteY20" fmla="*/ 304274 h 11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11982" h="1144116">
                  <a:moveTo>
                    <a:pt x="1747518" y="1143962"/>
                  </a:moveTo>
                  <a:lnTo>
                    <a:pt x="65165" y="1143962"/>
                  </a:lnTo>
                  <a:cubicBezTo>
                    <a:pt x="29328" y="1143962"/>
                    <a:pt x="276" y="1114910"/>
                    <a:pt x="276" y="1079073"/>
                  </a:cubicBezTo>
                  <a:lnTo>
                    <a:pt x="276" y="123597"/>
                  </a:lnTo>
                  <a:cubicBezTo>
                    <a:pt x="-84" y="87926"/>
                    <a:pt x="28541" y="58717"/>
                    <a:pt x="64212" y="58356"/>
                  </a:cubicBezTo>
                  <a:cubicBezTo>
                    <a:pt x="87972" y="58116"/>
                    <a:pt x="109945" y="70941"/>
                    <a:pt x="121422" y="91747"/>
                  </a:cubicBezTo>
                  <a:cubicBezTo>
                    <a:pt x="261618" y="338802"/>
                    <a:pt x="617913" y="389404"/>
                    <a:pt x="892054" y="389404"/>
                  </a:cubicBezTo>
                  <a:cubicBezTo>
                    <a:pt x="1089698" y="389404"/>
                    <a:pt x="1265613" y="359638"/>
                    <a:pt x="1400153" y="302190"/>
                  </a:cubicBezTo>
                  <a:cubicBezTo>
                    <a:pt x="1541838" y="242659"/>
                    <a:pt x="1638278" y="153362"/>
                    <a:pt x="1687987" y="39360"/>
                  </a:cubicBezTo>
                  <a:cubicBezTo>
                    <a:pt x="1702246" y="6482"/>
                    <a:pt x="1740458" y="-8613"/>
                    <a:pt x="1773337" y="5646"/>
                  </a:cubicBezTo>
                  <a:cubicBezTo>
                    <a:pt x="1796984" y="15902"/>
                    <a:pt x="1812320" y="39183"/>
                    <a:pt x="1812407" y="64958"/>
                  </a:cubicBezTo>
                  <a:lnTo>
                    <a:pt x="1812407" y="1076990"/>
                  </a:lnTo>
                  <a:cubicBezTo>
                    <a:pt x="1812407" y="1112827"/>
                    <a:pt x="1783355" y="1141879"/>
                    <a:pt x="1747518" y="1141879"/>
                  </a:cubicBezTo>
                  <a:close/>
                  <a:moveTo>
                    <a:pt x="130054" y="1014184"/>
                  </a:moveTo>
                  <a:lnTo>
                    <a:pt x="1682629" y="1014184"/>
                  </a:lnTo>
                  <a:lnTo>
                    <a:pt x="1682629" y="272425"/>
                  </a:lnTo>
                  <a:cubicBezTo>
                    <a:pt x="1676676" y="278676"/>
                    <a:pt x="1670425" y="284331"/>
                    <a:pt x="1664174" y="289987"/>
                  </a:cubicBezTo>
                  <a:cubicBezTo>
                    <a:pt x="1601013" y="345785"/>
                    <a:pt x="1528983" y="390653"/>
                    <a:pt x="1451052" y="422741"/>
                  </a:cubicBezTo>
                  <a:cubicBezTo>
                    <a:pt x="1298355" y="487630"/>
                    <a:pt x="1110236" y="520670"/>
                    <a:pt x="892054" y="520670"/>
                  </a:cubicBezTo>
                  <a:cubicBezTo>
                    <a:pt x="714370" y="524972"/>
                    <a:pt x="537295" y="498280"/>
                    <a:pt x="368774" y="441791"/>
                  </a:cubicBezTo>
                  <a:cubicBezTo>
                    <a:pt x="281586" y="411055"/>
                    <a:pt x="200848" y="364429"/>
                    <a:pt x="130649" y="3042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D9ECEAD-6041-4415-ACF3-D91AD530DFC7}"/>
                </a:ext>
              </a:extLst>
            </p:cNvPr>
            <p:cNvSpPr/>
            <p:nvPr/>
          </p:nvSpPr>
          <p:spPr>
            <a:xfrm>
              <a:off x="10031990" y="2858120"/>
              <a:ext cx="1811982" cy="381372"/>
            </a:xfrm>
            <a:custGeom>
              <a:avLst/>
              <a:gdLst>
                <a:gd name="connsiteX0" fmla="*/ 130051 w 1811982"/>
                <a:gd name="connsiteY0" fmla="*/ 382166 h 381372"/>
                <a:gd name="connsiteX1" fmla="*/ 273 w 1811982"/>
                <a:gd name="connsiteY1" fmla="*/ 382166 h 381372"/>
                <a:gd name="connsiteX2" fmla="*/ 273 w 1811982"/>
                <a:gd name="connsiteY2" fmla="*/ 64865 h 381372"/>
                <a:gd name="connsiteX3" fmla="*/ 64863 w 1811982"/>
                <a:gd name="connsiteY3" fmla="*/ 273 h 381372"/>
                <a:gd name="connsiteX4" fmla="*/ 65162 w 1811982"/>
                <a:gd name="connsiteY4" fmla="*/ 273 h 381372"/>
                <a:gd name="connsiteX5" fmla="*/ 1747515 w 1811982"/>
                <a:gd name="connsiteY5" fmla="*/ 273 h 381372"/>
                <a:gd name="connsiteX6" fmla="*/ 1812403 w 1811982"/>
                <a:gd name="connsiteY6" fmla="*/ 64566 h 381372"/>
                <a:gd name="connsiteX7" fmla="*/ 1812404 w 1811982"/>
                <a:gd name="connsiteY7" fmla="*/ 64865 h 381372"/>
                <a:gd name="connsiteX8" fmla="*/ 1812404 w 1811982"/>
                <a:gd name="connsiteY8" fmla="*/ 324123 h 381372"/>
                <a:gd name="connsiteX9" fmla="*/ 1682626 w 1811982"/>
                <a:gd name="connsiteY9" fmla="*/ 324123 h 381372"/>
                <a:gd name="connsiteX10" fmla="*/ 1682626 w 1811982"/>
                <a:gd name="connsiteY10" fmla="*/ 130349 h 381372"/>
                <a:gd name="connsiteX11" fmla="*/ 130051 w 1811982"/>
                <a:gd name="connsiteY11" fmla="*/ 130349 h 38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1982" h="381372">
                  <a:moveTo>
                    <a:pt x="130051" y="382166"/>
                  </a:moveTo>
                  <a:lnTo>
                    <a:pt x="273" y="382166"/>
                  </a:lnTo>
                  <a:lnTo>
                    <a:pt x="273" y="64865"/>
                  </a:lnTo>
                  <a:cubicBezTo>
                    <a:pt x="272" y="29192"/>
                    <a:pt x="29190" y="273"/>
                    <a:pt x="64863" y="273"/>
                  </a:cubicBezTo>
                  <a:cubicBezTo>
                    <a:pt x="64963" y="273"/>
                    <a:pt x="65062" y="273"/>
                    <a:pt x="65162" y="273"/>
                  </a:cubicBezTo>
                  <a:lnTo>
                    <a:pt x="1747515" y="273"/>
                  </a:lnTo>
                  <a:cubicBezTo>
                    <a:pt x="1783187" y="109"/>
                    <a:pt x="1812239" y="28894"/>
                    <a:pt x="1812403" y="64566"/>
                  </a:cubicBezTo>
                  <a:cubicBezTo>
                    <a:pt x="1812404" y="64666"/>
                    <a:pt x="1812404" y="64765"/>
                    <a:pt x="1812404" y="64865"/>
                  </a:cubicBezTo>
                  <a:lnTo>
                    <a:pt x="1812404" y="324123"/>
                  </a:lnTo>
                  <a:lnTo>
                    <a:pt x="1682626" y="324123"/>
                  </a:lnTo>
                  <a:lnTo>
                    <a:pt x="1682626" y="130349"/>
                  </a:lnTo>
                  <a:lnTo>
                    <a:pt x="130051" y="1303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EE92598-9A26-499F-A048-CB4011DE0C45}"/>
                </a:ext>
              </a:extLst>
            </p:cNvPr>
            <p:cNvSpPr/>
            <p:nvPr/>
          </p:nvSpPr>
          <p:spPr>
            <a:xfrm>
              <a:off x="10863641" y="3362052"/>
              <a:ext cx="130225" cy="399976"/>
            </a:xfrm>
            <a:custGeom>
              <a:avLst/>
              <a:gdLst>
                <a:gd name="connsiteX0" fmla="*/ 65162 w 130224"/>
                <a:gd name="connsiteY0" fmla="*/ 399727 h 399975"/>
                <a:gd name="connsiteX1" fmla="*/ 273 w 130224"/>
                <a:gd name="connsiteY1" fmla="*/ 334838 h 399975"/>
                <a:gd name="connsiteX2" fmla="*/ 273 w 130224"/>
                <a:gd name="connsiteY2" fmla="*/ 65162 h 399975"/>
                <a:gd name="connsiteX3" fmla="*/ 65162 w 130224"/>
                <a:gd name="connsiteY3" fmla="*/ 273 h 399975"/>
                <a:gd name="connsiteX4" fmla="*/ 130051 w 130224"/>
                <a:gd name="connsiteY4" fmla="*/ 65162 h 399975"/>
                <a:gd name="connsiteX5" fmla="*/ 130051 w 130224"/>
                <a:gd name="connsiteY5" fmla="*/ 334838 h 399975"/>
                <a:gd name="connsiteX6" fmla="*/ 65460 w 130224"/>
                <a:gd name="connsiteY6" fmla="*/ 400024 h 399975"/>
                <a:gd name="connsiteX7" fmla="*/ 65162 w 130224"/>
                <a:gd name="connsiteY7" fmla="*/ 400025 h 39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24" h="399975">
                  <a:moveTo>
                    <a:pt x="65162" y="399727"/>
                  </a:moveTo>
                  <a:cubicBezTo>
                    <a:pt x="29392" y="399564"/>
                    <a:pt x="436" y="370608"/>
                    <a:pt x="273" y="334838"/>
                  </a:cubicBezTo>
                  <a:lnTo>
                    <a:pt x="273" y="65162"/>
                  </a:lnTo>
                  <a:cubicBezTo>
                    <a:pt x="273" y="29324"/>
                    <a:pt x="29324" y="273"/>
                    <a:pt x="65162" y="273"/>
                  </a:cubicBezTo>
                  <a:cubicBezTo>
                    <a:pt x="100999" y="273"/>
                    <a:pt x="130051" y="29324"/>
                    <a:pt x="130051" y="65162"/>
                  </a:cubicBezTo>
                  <a:lnTo>
                    <a:pt x="130051" y="334838"/>
                  </a:lnTo>
                  <a:cubicBezTo>
                    <a:pt x="130215" y="370675"/>
                    <a:pt x="101297" y="399860"/>
                    <a:pt x="65460" y="400024"/>
                  </a:cubicBezTo>
                  <a:cubicBezTo>
                    <a:pt x="65360" y="400025"/>
                    <a:pt x="65261" y="400025"/>
                    <a:pt x="65162" y="4000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77" name="图形 10">
            <a:extLst>
              <a:ext uri="{FF2B5EF4-FFF2-40B4-BE49-F238E27FC236}">
                <a16:creationId xmlns:a16="http://schemas.microsoft.com/office/drawing/2014/main" id="{40F80B3C-659F-4CA9-921A-F5CE223407C0}"/>
              </a:ext>
            </a:extLst>
          </p:cNvPr>
          <p:cNvGrpSpPr/>
          <p:nvPr/>
        </p:nvGrpSpPr>
        <p:grpSpPr>
          <a:xfrm>
            <a:off x="5432678" y="8035111"/>
            <a:ext cx="1326645" cy="1326645"/>
            <a:chOff x="12406992" y="2476500"/>
            <a:chExt cx="1905000" cy="1905000"/>
          </a:xfrm>
          <a:solidFill>
            <a:schemeClr val="tx1"/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EAFD2EB-CC10-4B8E-9E0F-1947D9D12210}"/>
                </a:ext>
              </a:extLst>
            </p:cNvPr>
            <p:cNvSpPr/>
            <p:nvPr/>
          </p:nvSpPr>
          <p:spPr>
            <a:xfrm>
              <a:off x="12960062" y="3289064"/>
              <a:ext cx="753442" cy="548804"/>
            </a:xfrm>
            <a:custGeom>
              <a:avLst/>
              <a:gdLst>
                <a:gd name="connsiteX0" fmla="*/ 705123 w 753442"/>
                <a:gd name="connsiteY0" fmla="*/ 548916 h 548803"/>
                <a:gd name="connsiteX1" fmla="*/ 656308 w 753442"/>
                <a:gd name="connsiteY1" fmla="*/ 500697 h 548803"/>
                <a:gd name="connsiteX2" fmla="*/ 656307 w 753442"/>
                <a:gd name="connsiteY2" fmla="*/ 500398 h 548803"/>
                <a:gd name="connsiteX3" fmla="*/ 656307 w 753442"/>
                <a:gd name="connsiteY3" fmla="*/ 45282 h 548803"/>
                <a:gd name="connsiteX4" fmla="*/ 708783 w 753442"/>
                <a:gd name="connsiteY4" fmla="*/ 424 h 548803"/>
                <a:gd name="connsiteX5" fmla="*/ 753641 w 753442"/>
                <a:gd name="connsiteY5" fmla="*/ 45282 h 548803"/>
                <a:gd name="connsiteX6" fmla="*/ 753641 w 753442"/>
                <a:gd name="connsiteY6" fmla="*/ 500398 h 548803"/>
                <a:gd name="connsiteX7" fmla="*/ 705123 w 753442"/>
                <a:gd name="connsiteY7" fmla="*/ 548916 h 548803"/>
                <a:gd name="connsiteX8" fmla="*/ 380677 w 753442"/>
                <a:gd name="connsiteY8" fmla="*/ 548916 h 548803"/>
                <a:gd name="connsiteX9" fmla="*/ 331863 w 753442"/>
                <a:gd name="connsiteY9" fmla="*/ 500697 h 548803"/>
                <a:gd name="connsiteX10" fmla="*/ 331862 w 753442"/>
                <a:gd name="connsiteY10" fmla="*/ 500398 h 548803"/>
                <a:gd name="connsiteX11" fmla="*/ 331862 w 753442"/>
                <a:gd name="connsiteY11" fmla="*/ 197384 h 548803"/>
                <a:gd name="connsiteX12" fmla="*/ 376719 w 753442"/>
                <a:gd name="connsiteY12" fmla="*/ 144908 h 548803"/>
                <a:gd name="connsiteX13" fmla="*/ 429195 w 753442"/>
                <a:gd name="connsiteY13" fmla="*/ 189766 h 548803"/>
                <a:gd name="connsiteX14" fmla="*/ 429195 w 753442"/>
                <a:gd name="connsiteY14" fmla="*/ 197384 h 548803"/>
                <a:gd name="connsiteX15" fmla="*/ 429195 w 753442"/>
                <a:gd name="connsiteY15" fmla="*/ 500398 h 548803"/>
                <a:gd name="connsiteX16" fmla="*/ 380677 w 753442"/>
                <a:gd name="connsiteY16" fmla="*/ 548916 h 548803"/>
                <a:gd name="connsiteX17" fmla="*/ 49088 w 753442"/>
                <a:gd name="connsiteY17" fmla="*/ 548916 h 548803"/>
                <a:gd name="connsiteX18" fmla="*/ 273 w 753442"/>
                <a:gd name="connsiteY18" fmla="*/ 500697 h 548803"/>
                <a:gd name="connsiteX19" fmla="*/ 273 w 753442"/>
                <a:gd name="connsiteY19" fmla="*/ 500398 h 548803"/>
                <a:gd name="connsiteX20" fmla="*/ 273 w 753442"/>
                <a:gd name="connsiteY20" fmla="*/ 237568 h 548803"/>
                <a:gd name="connsiteX21" fmla="*/ 49088 w 753442"/>
                <a:gd name="connsiteY21" fmla="*/ 188752 h 548803"/>
                <a:gd name="connsiteX22" fmla="*/ 97904 w 753442"/>
                <a:gd name="connsiteY22" fmla="*/ 237568 h 548803"/>
                <a:gd name="connsiteX23" fmla="*/ 97904 w 753442"/>
                <a:gd name="connsiteY23" fmla="*/ 500398 h 548803"/>
                <a:gd name="connsiteX24" fmla="*/ 49088 w 753442"/>
                <a:gd name="connsiteY24" fmla="*/ 548916 h 54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3442" h="548803">
                  <a:moveTo>
                    <a:pt x="705123" y="548916"/>
                  </a:moveTo>
                  <a:cubicBezTo>
                    <a:pt x="678327" y="549080"/>
                    <a:pt x="656472" y="527492"/>
                    <a:pt x="656308" y="500697"/>
                  </a:cubicBezTo>
                  <a:cubicBezTo>
                    <a:pt x="656307" y="500597"/>
                    <a:pt x="656307" y="500498"/>
                    <a:pt x="656307" y="500398"/>
                  </a:cubicBezTo>
                  <a:lnTo>
                    <a:pt x="656307" y="45282"/>
                  </a:lnTo>
                  <a:cubicBezTo>
                    <a:pt x="658411" y="18404"/>
                    <a:pt x="681905" y="-1680"/>
                    <a:pt x="708783" y="424"/>
                  </a:cubicBezTo>
                  <a:cubicBezTo>
                    <a:pt x="732737" y="2299"/>
                    <a:pt x="751766" y="21327"/>
                    <a:pt x="753641" y="45282"/>
                  </a:cubicBezTo>
                  <a:lnTo>
                    <a:pt x="753641" y="500398"/>
                  </a:lnTo>
                  <a:cubicBezTo>
                    <a:pt x="753641" y="527194"/>
                    <a:pt x="731918" y="548916"/>
                    <a:pt x="705123" y="548916"/>
                  </a:cubicBezTo>
                  <a:close/>
                  <a:moveTo>
                    <a:pt x="380677" y="548916"/>
                  </a:moveTo>
                  <a:cubicBezTo>
                    <a:pt x="353882" y="549080"/>
                    <a:pt x="332027" y="527492"/>
                    <a:pt x="331863" y="500697"/>
                  </a:cubicBezTo>
                  <a:cubicBezTo>
                    <a:pt x="331862" y="500597"/>
                    <a:pt x="331862" y="500498"/>
                    <a:pt x="331862" y="500398"/>
                  </a:cubicBezTo>
                  <a:lnTo>
                    <a:pt x="331862" y="197384"/>
                  </a:lnTo>
                  <a:cubicBezTo>
                    <a:pt x="329758" y="170506"/>
                    <a:pt x="349841" y="147012"/>
                    <a:pt x="376719" y="144908"/>
                  </a:cubicBezTo>
                  <a:cubicBezTo>
                    <a:pt x="403597" y="142804"/>
                    <a:pt x="427091" y="162888"/>
                    <a:pt x="429195" y="189766"/>
                  </a:cubicBezTo>
                  <a:cubicBezTo>
                    <a:pt x="429394" y="192301"/>
                    <a:pt x="429394" y="194848"/>
                    <a:pt x="429195" y="197384"/>
                  </a:cubicBezTo>
                  <a:lnTo>
                    <a:pt x="429195" y="500398"/>
                  </a:lnTo>
                  <a:cubicBezTo>
                    <a:pt x="429195" y="527194"/>
                    <a:pt x="407473" y="548916"/>
                    <a:pt x="380677" y="548916"/>
                  </a:cubicBezTo>
                  <a:close/>
                  <a:moveTo>
                    <a:pt x="49088" y="548916"/>
                  </a:moveTo>
                  <a:cubicBezTo>
                    <a:pt x="22293" y="549080"/>
                    <a:pt x="438" y="527492"/>
                    <a:pt x="273" y="500697"/>
                  </a:cubicBezTo>
                  <a:cubicBezTo>
                    <a:pt x="273" y="500597"/>
                    <a:pt x="273" y="500498"/>
                    <a:pt x="273" y="500398"/>
                  </a:cubicBezTo>
                  <a:lnTo>
                    <a:pt x="273" y="237568"/>
                  </a:lnTo>
                  <a:cubicBezTo>
                    <a:pt x="273" y="210607"/>
                    <a:pt x="22128" y="188752"/>
                    <a:pt x="49088" y="188752"/>
                  </a:cubicBezTo>
                  <a:cubicBezTo>
                    <a:pt x="76048" y="188752"/>
                    <a:pt x="97904" y="210607"/>
                    <a:pt x="97904" y="237568"/>
                  </a:cubicBezTo>
                  <a:lnTo>
                    <a:pt x="97904" y="500398"/>
                  </a:lnTo>
                  <a:cubicBezTo>
                    <a:pt x="97740" y="527242"/>
                    <a:pt x="75932" y="548917"/>
                    <a:pt x="49088" y="5489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BCED1F2-0BE3-4972-A6E4-A83F37F0ABC0}"/>
                </a:ext>
              </a:extLst>
            </p:cNvPr>
            <p:cNvSpPr/>
            <p:nvPr/>
          </p:nvSpPr>
          <p:spPr>
            <a:xfrm>
              <a:off x="13429466" y="2931343"/>
              <a:ext cx="329282" cy="329282"/>
            </a:xfrm>
            <a:custGeom>
              <a:avLst/>
              <a:gdLst>
                <a:gd name="connsiteX0" fmla="*/ 280367 w 329282"/>
                <a:gd name="connsiteY0" fmla="*/ 330374 h 329282"/>
                <a:gd name="connsiteX1" fmla="*/ 231551 w 329282"/>
                <a:gd name="connsiteY1" fmla="*/ 281559 h 329282"/>
                <a:gd name="connsiteX2" fmla="*/ 231551 w 329282"/>
                <a:gd name="connsiteY2" fmla="*/ 97905 h 329282"/>
                <a:gd name="connsiteX3" fmla="*/ 49088 w 329282"/>
                <a:gd name="connsiteY3" fmla="*/ 97905 h 329282"/>
                <a:gd name="connsiteX4" fmla="*/ 273 w 329282"/>
                <a:gd name="connsiteY4" fmla="*/ 49089 h 329282"/>
                <a:gd name="connsiteX5" fmla="*/ 49088 w 329282"/>
                <a:gd name="connsiteY5" fmla="*/ 273 h 329282"/>
                <a:gd name="connsiteX6" fmla="*/ 281558 w 329282"/>
                <a:gd name="connsiteY6" fmla="*/ 273 h 329282"/>
                <a:gd name="connsiteX7" fmla="*/ 330373 w 329282"/>
                <a:gd name="connsiteY7" fmla="*/ 48492 h 329282"/>
                <a:gd name="connsiteX8" fmla="*/ 330373 w 329282"/>
                <a:gd name="connsiteY8" fmla="*/ 49089 h 329282"/>
                <a:gd name="connsiteX9" fmla="*/ 330373 w 329282"/>
                <a:gd name="connsiteY9" fmla="*/ 281559 h 329282"/>
                <a:gd name="connsiteX10" fmla="*/ 282155 w 329282"/>
                <a:gd name="connsiteY10" fmla="*/ 330374 h 329282"/>
                <a:gd name="connsiteX11" fmla="*/ 281558 w 329282"/>
                <a:gd name="connsiteY11" fmla="*/ 330374 h 3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282" h="329282">
                  <a:moveTo>
                    <a:pt x="280367" y="330374"/>
                  </a:moveTo>
                  <a:cubicBezTo>
                    <a:pt x="253407" y="330374"/>
                    <a:pt x="231551" y="308519"/>
                    <a:pt x="231551" y="281559"/>
                  </a:cubicBezTo>
                  <a:lnTo>
                    <a:pt x="231551" y="97905"/>
                  </a:lnTo>
                  <a:lnTo>
                    <a:pt x="49088" y="97905"/>
                  </a:lnTo>
                  <a:cubicBezTo>
                    <a:pt x="22128" y="97905"/>
                    <a:pt x="273" y="76049"/>
                    <a:pt x="273" y="49089"/>
                  </a:cubicBezTo>
                  <a:cubicBezTo>
                    <a:pt x="273" y="22129"/>
                    <a:pt x="22128" y="273"/>
                    <a:pt x="49088" y="273"/>
                  </a:cubicBezTo>
                  <a:lnTo>
                    <a:pt x="281558" y="273"/>
                  </a:lnTo>
                  <a:cubicBezTo>
                    <a:pt x="308353" y="109"/>
                    <a:pt x="330208" y="21697"/>
                    <a:pt x="330373" y="48492"/>
                  </a:cubicBezTo>
                  <a:cubicBezTo>
                    <a:pt x="330375" y="48691"/>
                    <a:pt x="330375" y="48890"/>
                    <a:pt x="330373" y="49089"/>
                  </a:cubicBezTo>
                  <a:lnTo>
                    <a:pt x="330373" y="281559"/>
                  </a:lnTo>
                  <a:cubicBezTo>
                    <a:pt x="330538" y="308354"/>
                    <a:pt x="308950" y="330209"/>
                    <a:pt x="282155" y="330374"/>
                  </a:cubicBezTo>
                  <a:cubicBezTo>
                    <a:pt x="281956" y="330375"/>
                    <a:pt x="281757" y="330375"/>
                    <a:pt x="281558" y="3303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525A19F-7D60-4CEB-BD48-866312BF95CB}"/>
                </a:ext>
              </a:extLst>
            </p:cNvPr>
            <p:cNvSpPr/>
            <p:nvPr/>
          </p:nvSpPr>
          <p:spPr>
            <a:xfrm>
              <a:off x="12953585" y="2932232"/>
              <a:ext cx="812974" cy="466948"/>
            </a:xfrm>
            <a:custGeom>
              <a:avLst/>
              <a:gdLst>
                <a:gd name="connsiteX0" fmla="*/ 78485 w 812973"/>
                <a:gd name="connsiteY0" fmla="*/ 467002 h 466948"/>
                <a:gd name="connsiteX1" fmla="*/ 41576 w 812973"/>
                <a:gd name="connsiteY1" fmla="*/ 465514 h 466948"/>
                <a:gd name="connsiteX2" fmla="*/ 862 w 812973"/>
                <a:gd name="connsiteY2" fmla="*/ 409761 h 466948"/>
                <a:gd name="connsiteX3" fmla="*/ 50208 w 812973"/>
                <a:gd name="connsiteY3" fmla="*/ 368478 h 466948"/>
                <a:gd name="connsiteX4" fmla="*/ 724697 w 812973"/>
                <a:gd name="connsiteY4" fmla="*/ 20220 h 466948"/>
                <a:gd name="connsiteX5" fmla="*/ 756546 w 812973"/>
                <a:gd name="connsiteY5" fmla="*/ 872 h 466948"/>
                <a:gd name="connsiteX6" fmla="*/ 792860 w 812973"/>
                <a:gd name="connsiteY6" fmla="*/ 9504 h 466948"/>
                <a:gd name="connsiteX7" fmla="*/ 812208 w 812973"/>
                <a:gd name="connsiteY7" fmla="*/ 41354 h 466948"/>
                <a:gd name="connsiteX8" fmla="*/ 803278 w 812973"/>
                <a:gd name="connsiteY8" fmla="*/ 77668 h 466948"/>
                <a:gd name="connsiteX9" fmla="*/ 78485 w 812973"/>
                <a:gd name="connsiteY9" fmla="*/ 467002 h 4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973" h="466948">
                  <a:moveTo>
                    <a:pt x="78485" y="467002"/>
                  </a:moveTo>
                  <a:cubicBezTo>
                    <a:pt x="57351" y="467002"/>
                    <a:pt x="44552" y="467002"/>
                    <a:pt x="41576" y="465514"/>
                  </a:cubicBezTo>
                  <a:cubicBezTo>
                    <a:pt x="14937" y="461361"/>
                    <a:pt x="-3291" y="436400"/>
                    <a:pt x="862" y="409761"/>
                  </a:cubicBezTo>
                  <a:cubicBezTo>
                    <a:pt x="4633" y="385574"/>
                    <a:pt x="25735" y="367920"/>
                    <a:pt x="50208" y="368478"/>
                  </a:cubicBezTo>
                  <a:cubicBezTo>
                    <a:pt x="66579" y="368478"/>
                    <a:pt x="447876" y="398243"/>
                    <a:pt x="724697" y="20220"/>
                  </a:cubicBezTo>
                  <a:cubicBezTo>
                    <a:pt x="732291" y="9763"/>
                    <a:pt x="743766" y="2793"/>
                    <a:pt x="756546" y="872"/>
                  </a:cubicBezTo>
                  <a:cubicBezTo>
                    <a:pt x="769315" y="-1141"/>
                    <a:pt x="782363" y="1960"/>
                    <a:pt x="792860" y="9504"/>
                  </a:cubicBezTo>
                  <a:cubicBezTo>
                    <a:pt x="803172" y="17231"/>
                    <a:pt x="810103" y="28641"/>
                    <a:pt x="812208" y="41354"/>
                  </a:cubicBezTo>
                  <a:cubicBezTo>
                    <a:pt x="814272" y="54168"/>
                    <a:pt x="811049" y="67272"/>
                    <a:pt x="803278" y="77668"/>
                  </a:cubicBezTo>
                  <a:cubicBezTo>
                    <a:pt x="542233" y="435153"/>
                    <a:pt x="193083" y="467002"/>
                    <a:pt x="78485" y="4670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2E86BF5-5949-4896-BBAB-85C0F7F8DC97}"/>
                </a:ext>
              </a:extLst>
            </p:cNvPr>
            <p:cNvSpPr/>
            <p:nvPr/>
          </p:nvSpPr>
          <p:spPr>
            <a:xfrm>
              <a:off x="12550487" y="2499975"/>
              <a:ext cx="1616646" cy="1856631"/>
            </a:xfrm>
            <a:custGeom>
              <a:avLst/>
              <a:gdLst>
                <a:gd name="connsiteX0" fmla="*/ 809005 w 1616645"/>
                <a:gd name="connsiteY0" fmla="*/ 1857712 h 1856630"/>
                <a:gd name="connsiteX1" fmla="*/ 696788 w 1616645"/>
                <a:gd name="connsiteY1" fmla="*/ 1827946 h 1856630"/>
                <a:gd name="connsiteX2" fmla="*/ 106833 w 1616645"/>
                <a:gd name="connsiteY2" fmla="*/ 1474331 h 1856630"/>
                <a:gd name="connsiteX3" fmla="*/ 273 w 1616645"/>
                <a:gd name="connsiteY3" fmla="*/ 1286212 h 1856630"/>
                <a:gd name="connsiteX4" fmla="*/ 273 w 1616645"/>
                <a:gd name="connsiteY4" fmla="*/ 571837 h 1856630"/>
                <a:gd name="connsiteX5" fmla="*/ 106833 w 1616645"/>
                <a:gd name="connsiteY5" fmla="*/ 384314 h 1856630"/>
                <a:gd name="connsiteX6" fmla="*/ 696788 w 1616645"/>
                <a:gd name="connsiteY6" fmla="*/ 31293 h 1856630"/>
                <a:gd name="connsiteX7" fmla="*/ 921221 w 1616645"/>
                <a:gd name="connsiteY7" fmla="*/ 31293 h 1856630"/>
                <a:gd name="connsiteX8" fmla="*/ 1511176 w 1616645"/>
                <a:gd name="connsiteY8" fmla="*/ 384016 h 1856630"/>
                <a:gd name="connsiteX9" fmla="*/ 1617737 w 1616645"/>
                <a:gd name="connsiteY9" fmla="*/ 571837 h 1856630"/>
                <a:gd name="connsiteX10" fmla="*/ 1617737 w 1616645"/>
                <a:gd name="connsiteY10" fmla="*/ 1286212 h 1856630"/>
                <a:gd name="connsiteX11" fmla="*/ 1511176 w 1616645"/>
                <a:gd name="connsiteY11" fmla="*/ 1474033 h 1856630"/>
                <a:gd name="connsiteX12" fmla="*/ 921221 w 1616645"/>
                <a:gd name="connsiteY12" fmla="*/ 1826756 h 1856630"/>
                <a:gd name="connsiteX13" fmla="*/ 809005 w 1616645"/>
                <a:gd name="connsiteY13" fmla="*/ 1857712 h 1856630"/>
                <a:gd name="connsiteX14" fmla="*/ 809005 w 1616645"/>
                <a:gd name="connsiteY14" fmla="*/ 119400 h 1856630"/>
                <a:gd name="connsiteX15" fmla="*/ 757808 w 1616645"/>
                <a:gd name="connsiteY15" fmla="*/ 133389 h 1856630"/>
                <a:gd name="connsiteX16" fmla="*/ 167853 w 1616645"/>
                <a:gd name="connsiteY16" fmla="*/ 486112 h 1856630"/>
                <a:gd name="connsiteX17" fmla="*/ 119335 w 1616645"/>
                <a:gd name="connsiteY17" fmla="*/ 571837 h 1856630"/>
                <a:gd name="connsiteX18" fmla="*/ 119335 w 1616645"/>
                <a:gd name="connsiteY18" fmla="*/ 1286212 h 1856630"/>
                <a:gd name="connsiteX19" fmla="*/ 167853 w 1616645"/>
                <a:gd name="connsiteY19" fmla="*/ 1371639 h 1856630"/>
                <a:gd name="connsiteX20" fmla="*/ 757808 w 1616645"/>
                <a:gd name="connsiteY20" fmla="*/ 1724660 h 1856630"/>
                <a:gd name="connsiteX21" fmla="*/ 860201 w 1616645"/>
                <a:gd name="connsiteY21" fmla="*/ 1724660 h 1856630"/>
                <a:gd name="connsiteX22" fmla="*/ 1450156 w 1616645"/>
                <a:gd name="connsiteY22" fmla="*/ 1371937 h 1856630"/>
                <a:gd name="connsiteX23" fmla="*/ 1498674 w 1616645"/>
                <a:gd name="connsiteY23" fmla="*/ 1286212 h 1856630"/>
                <a:gd name="connsiteX24" fmla="*/ 1498674 w 1616645"/>
                <a:gd name="connsiteY24" fmla="*/ 571837 h 1856630"/>
                <a:gd name="connsiteX25" fmla="*/ 1450156 w 1616645"/>
                <a:gd name="connsiteY25" fmla="*/ 486410 h 1856630"/>
                <a:gd name="connsiteX26" fmla="*/ 860201 w 1616645"/>
                <a:gd name="connsiteY26" fmla="*/ 133389 h 1856630"/>
                <a:gd name="connsiteX27" fmla="*/ 809005 w 1616645"/>
                <a:gd name="connsiteY27" fmla="*/ 119400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6645" h="1856630">
                  <a:moveTo>
                    <a:pt x="809005" y="1857712"/>
                  </a:moveTo>
                  <a:cubicBezTo>
                    <a:pt x="769590" y="1858167"/>
                    <a:pt x="730796" y="1847876"/>
                    <a:pt x="696788" y="1827946"/>
                  </a:cubicBezTo>
                  <a:lnTo>
                    <a:pt x="106833" y="1474331"/>
                  </a:lnTo>
                  <a:cubicBezTo>
                    <a:pt x="40821" y="1434612"/>
                    <a:pt x="399" y="1363252"/>
                    <a:pt x="273" y="1286212"/>
                  </a:cubicBezTo>
                  <a:lnTo>
                    <a:pt x="273" y="571837"/>
                  </a:lnTo>
                  <a:cubicBezTo>
                    <a:pt x="431" y="494962"/>
                    <a:pt x="40872" y="423795"/>
                    <a:pt x="106833" y="384314"/>
                  </a:cubicBezTo>
                  <a:lnTo>
                    <a:pt x="696788" y="31293"/>
                  </a:lnTo>
                  <a:cubicBezTo>
                    <a:pt x="765882" y="-10068"/>
                    <a:pt x="852127" y="-10068"/>
                    <a:pt x="921221" y="31293"/>
                  </a:cubicBezTo>
                  <a:lnTo>
                    <a:pt x="1511176" y="384016"/>
                  </a:lnTo>
                  <a:cubicBezTo>
                    <a:pt x="1577228" y="423552"/>
                    <a:pt x="1617683" y="494856"/>
                    <a:pt x="1617737" y="571837"/>
                  </a:cubicBezTo>
                  <a:lnTo>
                    <a:pt x="1617737" y="1286212"/>
                  </a:lnTo>
                  <a:cubicBezTo>
                    <a:pt x="1617506" y="1363146"/>
                    <a:pt x="1577097" y="1434369"/>
                    <a:pt x="1511176" y="1474033"/>
                  </a:cubicBezTo>
                  <a:lnTo>
                    <a:pt x="921221" y="1826756"/>
                  </a:lnTo>
                  <a:cubicBezTo>
                    <a:pt x="887333" y="1847103"/>
                    <a:pt x="848531" y="1857807"/>
                    <a:pt x="809005" y="1857712"/>
                  </a:cubicBezTo>
                  <a:close/>
                  <a:moveTo>
                    <a:pt x="809005" y="119400"/>
                  </a:moveTo>
                  <a:cubicBezTo>
                    <a:pt x="791002" y="119454"/>
                    <a:pt x="773336" y="124281"/>
                    <a:pt x="757808" y="133389"/>
                  </a:cubicBezTo>
                  <a:lnTo>
                    <a:pt x="167853" y="486112"/>
                  </a:lnTo>
                  <a:cubicBezTo>
                    <a:pt x="137798" y="504232"/>
                    <a:pt x="119398" y="536742"/>
                    <a:pt x="119335" y="571837"/>
                  </a:cubicBezTo>
                  <a:lnTo>
                    <a:pt x="119335" y="1286212"/>
                  </a:lnTo>
                  <a:cubicBezTo>
                    <a:pt x="119502" y="1321201"/>
                    <a:pt x="137888" y="1353574"/>
                    <a:pt x="167853" y="1371639"/>
                  </a:cubicBezTo>
                  <a:lnTo>
                    <a:pt x="757808" y="1724660"/>
                  </a:lnTo>
                  <a:cubicBezTo>
                    <a:pt x="789369" y="1743392"/>
                    <a:pt x="828640" y="1743392"/>
                    <a:pt x="860201" y="1724660"/>
                  </a:cubicBezTo>
                  <a:lnTo>
                    <a:pt x="1450156" y="1371937"/>
                  </a:lnTo>
                  <a:cubicBezTo>
                    <a:pt x="1480211" y="1353817"/>
                    <a:pt x="1498611" y="1321307"/>
                    <a:pt x="1498674" y="1286212"/>
                  </a:cubicBezTo>
                  <a:lnTo>
                    <a:pt x="1498674" y="571837"/>
                  </a:lnTo>
                  <a:cubicBezTo>
                    <a:pt x="1498507" y="536848"/>
                    <a:pt x="1480121" y="504475"/>
                    <a:pt x="1450156" y="486410"/>
                  </a:cubicBezTo>
                  <a:lnTo>
                    <a:pt x="860201" y="133389"/>
                  </a:lnTo>
                  <a:cubicBezTo>
                    <a:pt x="844673" y="124281"/>
                    <a:pt x="827007" y="119454"/>
                    <a:pt x="809005" y="1194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2" name="图形 12">
            <a:extLst>
              <a:ext uri="{FF2B5EF4-FFF2-40B4-BE49-F238E27FC236}">
                <a16:creationId xmlns:a16="http://schemas.microsoft.com/office/drawing/2014/main" id="{4ECE9673-ACE0-4BB6-90AB-80859A8FA406}"/>
              </a:ext>
            </a:extLst>
          </p:cNvPr>
          <p:cNvGrpSpPr/>
          <p:nvPr/>
        </p:nvGrpSpPr>
        <p:grpSpPr>
          <a:xfrm>
            <a:off x="7118780" y="8035111"/>
            <a:ext cx="1326645" cy="1326645"/>
            <a:chOff x="14828156" y="2476500"/>
            <a:chExt cx="1905000" cy="1905000"/>
          </a:xfrm>
          <a:solidFill>
            <a:schemeClr val="tx1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1AC3D6B-4BA6-4E71-A2E0-F51C7CC56EB2}"/>
                </a:ext>
              </a:extLst>
            </p:cNvPr>
            <p:cNvSpPr/>
            <p:nvPr/>
          </p:nvSpPr>
          <p:spPr>
            <a:xfrm>
              <a:off x="14870060" y="2518495"/>
              <a:ext cx="1819424" cy="1819424"/>
            </a:xfrm>
            <a:custGeom>
              <a:avLst/>
              <a:gdLst>
                <a:gd name="connsiteX0" fmla="*/ 910596 w 1819423"/>
                <a:gd name="connsiteY0" fmla="*/ 1820738 h 1819423"/>
                <a:gd name="connsiteX1" fmla="*/ 273 w 1819423"/>
                <a:gd name="connsiteY1" fmla="*/ 910596 h 1819423"/>
                <a:gd name="connsiteX2" fmla="*/ 910415 w 1819423"/>
                <a:gd name="connsiteY2" fmla="*/ 273 h 1819423"/>
                <a:gd name="connsiteX3" fmla="*/ 1419588 w 1819423"/>
                <a:gd name="connsiteY3" fmla="*/ 155947 h 1819423"/>
                <a:gd name="connsiteX4" fmla="*/ 1443588 w 1819423"/>
                <a:gd name="connsiteY4" fmla="*/ 232241 h 1819423"/>
                <a:gd name="connsiteX5" fmla="*/ 1367294 w 1819423"/>
                <a:gd name="connsiteY5" fmla="*/ 256241 h 1819423"/>
                <a:gd name="connsiteX6" fmla="*/ 1357080 w 1819423"/>
                <a:gd name="connsiteY6" fmla="*/ 249411 h 1819423"/>
                <a:gd name="connsiteX7" fmla="*/ 250953 w 1819423"/>
                <a:gd name="connsiteY7" fmla="*/ 462478 h 1819423"/>
                <a:gd name="connsiteX8" fmla="*/ 464021 w 1819423"/>
                <a:gd name="connsiteY8" fmla="*/ 1568605 h 1819423"/>
                <a:gd name="connsiteX9" fmla="*/ 1570148 w 1819423"/>
                <a:gd name="connsiteY9" fmla="*/ 1355538 h 1819423"/>
                <a:gd name="connsiteX10" fmla="*/ 1649974 w 1819423"/>
                <a:gd name="connsiteY10" fmla="*/ 612849 h 1819423"/>
                <a:gd name="connsiteX11" fmla="*/ 1681377 w 1819423"/>
                <a:gd name="connsiteY11" fmla="*/ 539179 h 1819423"/>
                <a:gd name="connsiteX12" fmla="*/ 1755047 w 1819423"/>
                <a:gd name="connsiteY12" fmla="*/ 570582 h 1819423"/>
                <a:gd name="connsiteX13" fmla="*/ 1249115 w 1819423"/>
                <a:gd name="connsiteY13" fmla="*/ 1755170 h 1819423"/>
                <a:gd name="connsiteX14" fmla="*/ 910596 w 1819423"/>
                <a:gd name="connsiteY14" fmla="*/ 1820738 h 18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423" h="1819423">
                  <a:moveTo>
                    <a:pt x="910596" y="1820738"/>
                  </a:moveTo>
                  <a:cubicBezTo>
                    <a:pt x="407888" y="1820788"/>
                    <a:pt x="322" y="1413303"/>
                    <a:pt x="273" y="910596"/>
                  </a:cubicBezTo>
                  <a:cubicBezTo>
                    <a:pt x="223" y="407888"/>
                    <a:pt x="407707" y="322"/>
                    <a:pt x="910415" y="273"/>
                  </a:cubicBezTo>
                  <a:cubicBezTo>
                    <a:pt x="1091862" y="254"/>
                    <a:pt x="1269173" y="54466"/>
                    <a:pt x="1419588" y="155947"/>
                  </a:cubicBezTo>
                  <a:cubicBezTo>
                    <a:pt x="1447284" y="170387"/>
                    <a:pt x="1458029" y="204546"/>
                    <a:pt x="1443588" y="232241"/>
                  </a:cubicBezTo>
                  <a:cubicBezTo>
                    <a:pt x="1429147" y="259937"/>
                    <a:pt x="1394989" y="270682"/>
                    <a:pt x="1367294" y="256241"/>
                  </a:cubicBezTo>
                  <a:cubicBezTo>
                    <a:pt x="1363651" y="254342"/>
                    <a:pt x="1360226" y="252052"/>
                    <a:pt x="1357080" y="249411"/>
                  </a:cubicBezTo>
                  <a:cubicBezTo>
                    <a:pt x="992795" y="2799"/>
                    <a:pt x="497565" y="98193"/>
                    <a:pt x="250953" y="462478"/>
                  </a:cubicBezTo>
                  <a:cubicBezTo>
                    <a:pt x="4342" y="826764"/>
                    <a:pt x="99735" y="1321993"/>
                    <a:pt x="464021" y="1568605"/>
                  </a:cubicBezTo>
                  <a:cubicBezTo>
                    <a:pt x="828306" y="1815217"/>
                    <a:pt x="1323536" y="1719823"/>
                    <a:pt x="1570148" y="1355538"/>
                  </a:cubicBezTo>
                  <a:cubicBezTo>
                    <a:pt x="1718382" y="1136571"/>
                    <a:pt x="1748290" y="858316"/>
                    <a:pt x="1649974" y="612849"/>
                  </a:cubicBezTo>
                  <a:cubicBezTo>
                    <a:pt x="1638302" y="583834"/>
                    <a:pt x="1652362" y="550851"/>
                    <a:pt x="1681377" y="539179"/>
                  </a:cubicBezTo>
                  <a:cubicBezTo>
                    <a:pt x="1710392" y="527507"/>
                    <a:pt x="1743375" y="541567"/>
                    <a:pt x="1755047" y="570582"/>
                  </a:cubicBezTo>
                  <a:cubicBezTo>
                    <a:pt x="1942453" y="1037406"/>
                    <a:pt x="1715939" y="1567764"/>
                    <a:pt x="1249115" y="1755170"/>
                  </a:cubicBezTo>
                  <a:cubicBezTo>
                    <a:pt x="1141479" y="1798380"/>
                    <a:pt x="1026581" y="1820635"/>
                    <a:pt x="910596" y="18207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106996A-9B28-4FC9-AE9A-6AB2EA5F4E63}"/>
                </a:ext>
              </a:extLst>
            </p:cNvPr>
            <p:cNvSpPr/>
            <p:nvPr/>
          </p:nvSpPr>
          <p:spPr>
            <a:xfrm>
              <a:off x="15132879" y="2781921"/>
              <a:ext cx="1294805" cy="1292944"/>
            </a:xfrm>
            <a:custGeom>
              <a:avLst/>
              <a:gdLst>
                <a:gd name="connsiteX0" fmla="*/ 647777 w 1294804"/>
                <a:gd name="connsiteY0" fmla="*/ 1293886 h 1292944"/>
                <a:gd name="connsiteX1" fmla="*/ 273 w 1294804"/>
                <a:gd name="connsiteY1" fmla="*/ 647777 h 1292944"/>
                <a:gd name="connsiteX2" fmla="*/ 646382 w 1294804"/>
                <a:gd name="connsiteY2" fmla="*/ 273 h 1292944"/>
                <a:gd name="connsiteX3" fmla="*/ 1009429 w 1294804"/>
                <a:gd name="connsiteY3" fmla="*/ 111298 h 1292944"/>
                <a:gd name="connsiteX4" fmla="*/ 1026985 w 1294804"/>
                <a:gd name="connsiteY4" fmla="*/ 189328 h 1292944"/>
                <a:gd name="connsiteX5" fmla="*/ 948955 w 1294804"/>
                <a:gd name="connsiteY5" fmla="*/ 206883 h 1292944"/>
                <a:gd name="connsiteX6" fmla="*/ 945433 w 1294804"/>
                <a:gd name="connsiteY6" fmla="*/ 204464 h 1292944"/>
                <a:gd name="connsiteX7" fmla="*/ 204794 w 1294804"/>
                <a:gd name="connsiteY7" fmla="*/ 349791 h 1292944"/>
                <a:gd name="connsiteX8" fmla="*/ 350121 w 1294804"/>
                <a:gd name="connsiteY8" fmla="*/ 1090431 h 1292944"/>
                <a:gd name="connsiteX9" fmla="*/ 1090760 w 1294804"/>
                <a:gd name="connsiteY9" fmla="*/ 945104 h 1292944"/>
                <a:gd name="connsiteX10" fmla="*/ 1181475 w 1294804"/>
                <a:gd name="connsiteY10" fmla="*/ 647079 h 1292944"/>
                <a:gd name="connsiteX11" fmla="*/ 1143077 w 1294804"/>
                <a:gd name="connsiteY11" fmla="*/ 447352 h 1292944"/>
                <a:gd name="connsiteX12" fmla="*/ 1177860 w 1294804"/>
                <a:gd name="connsiteY12" fmla="*/ 375331 h 1292944"/>
                <a:gd name="connsiteX13" fmla="*/ 1247852 w 1294804"/>
                <a:gd name="connsiteY13" fmla="*/ 405085 h 1292944"/>
                <a:gd name="connsiteX14" fmla="*/ 888539 w 1294804"/>
                <a:gd name="connsiteY14" fmla="*/ 1247197 h 1292944"/>
                <a:gd name="connsiteX15" fmla="*/ 647777 w 1294804"/>
                <a:gd name="connsiteY15" fmla="*/ 1293886 h 12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4804" h="1292944">
                  <a:moveTo>
                    <a:pt x="647777" y="1293886"/>
                  </a:moveTo>
                  <a:cubicBezTo>
                    <a:pt x="290556" y="1294271"/>
                    <a:pt x="658" y="1004998"/>
                    <a:pt x="273" y="647777"/>
                  </a:cubicBezTo>
                  <a:cubicBezTo>
                    <a:pt x="-112" y="290556"/>
                    <a:pt x="289161" y="658"/>
                    <a:pt x="646382" y="273"/>
                  </a:cubicBezTo>
                  <a:cubicBezTo>
                    <a:pt x="775779" y="133"/>
                    <a:pt x="902244" y="38808"/>
                    <a:pt x="1009429" y="111298"/>
                  </a:cubicBezTo>
                  <a:cubicBezTo>
                    <a:pt x="1035825" y="127998"/>
                    <a:pt x="1043684" y="162933"/>
                    <a:pt x="1026985" y="189328"/>
                  </a:cubicBezTo>
                  <a:cubicBezTo>
                    <a:pt x="1010285" y="215723"/>
                    <a:pt x="975350" y="223583"/>
                    <a:pt x="948955" y="206883"/>
                  </a:cubicBezTo>
                  <a:cubicBezTo>
                    <a:pt x="947751" y="206122"/>
                    <a:pt x="946576" y="205315"/>
                    <a:pt x="945433" y="204464"/>
                  </a:cubicBezTo>
                  <a:cubicBezTo>
                    <a:pt x="700781" y="40073"/>
                    <a:pt x="369185" y="105138"/>
                    <a:pt x="204794" y="349791"/>
                  </a:cubicBezTo>
                  <a:cubicBezTo>
                    <a:pt x="40403" y="594444"/>
                    <a:pt x="105468" y="926040"/>
                    <a:pt x="350121" y="1090431"/>
                  </a:cubicBezTo>
                  <a:cubicBezTo>
                    <a:pt x="594774" y="1254822"/>
                    <a:pt x="926369" y="1189756"/>
                    <a:pt x="1090760" y="945104"/>
                  </a:cubicBezTo>
                  <a:cubicBezTo>
                    <a:pt x="1149964" y="856994"/>
                    <a:pt x="1181548" y="753232"/>
                    <a:pt x="1181475" y="647079"/>
                  </a:cubicBezTo>
                  <a:cubicBezTo>
                    <a:pt x="1181545" y="578662"/>
                    <a:pt x="1168511" y="510865"/>
                    <a:pt x="1143077" y="447352"/>
                  </a:cubicBezTo>
                  <a:cubicBezTo>
                    <a:pt x="1132794" y="417859"/>
                    <a:pt x="1148367" y="385614"/>
                    <a:pt x="1177860" y="375331"/>
                  </a:cubicBezTo>
                  <a:cubicBezTo>
                    <a:pt x="1205372" y="365739"/>
                    <a:pt x="1235669" y="378618"/>
                    <a:pt x="1247852" y="405085"/>
                  </a:cubicBezTo>
                  <a:cubicBezTo>
                    <a:pt x="1381173" y="736849"/>
                    <a:pt x="1220303" y="1113876"/>
                    <a:pt x="888539" y="1247197"/>
                  </a:cubicBezTo>
                  <a:cubicBezTo>
                    <a:pt x="811992" y="1277958"/>
                    <a:pt x="730273" y="1293805"/>
                    <a:pt x="647777" y="129388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23EC035-EB62-44F9-AD2D-0A4FBC4F691E}"/>
                </a:ext>
              </a:extLst>
            </p:cNvPr>
            <p:cNvSpPr/>
            <p:nvPr/>
          </p:nvSpPr>
          <p:spPr>
            <a:xfrm>
              <a:off x="15725615" y="3323655"/>
              <a:ext cx="230684" cy="230684"/>
            </a:xfrm>
            <a:custGeom>
              <a:avLst/>
              <a:gdLst>
                <a:gd name="connsiteX0" fmla="*/ 273 w 230683"/>
                <a:gd name="connsiteY0" fmla="*/ 115763 h 230683"/>
                <a:gd name="connsiteX1" fmla="*/ 115763 w 230683"/>
                <a:gd name="connsiteY1" fmla="*/ 231254 h 230683"/>
                <a:gd name="connsiteX2" fmla="*/ 231254 w 230683"/>
                <a:gd name="connsiteY2" fmla="*/ 115763 h 230683"/>
                <a:gd name="connsiteX3" fmla="*/ 115763 w 230683"/>
                <a:gd name="connsiteY3" fmla="*/ 273 h 230683"/>
                <a:gd name="connsiteX4" fmla="*/ 273 w 230683"/>
                <a:gd name="connsiteY4" fmla="*/ 115763 h 23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83" h="230683">
                  <a:moveTo>
                    <a:pt x="273" y="115763"/>
                  </a:moveTo>
                  <a:cubicBezTo>
                    <a:pt x="273" y="179547"/>
                    <a:pt x="51979" y="231254"/>
                    <a:pt x="115763" y="231254"/>
                  </a:cubicBezTo>
                  <a:cubicBezTo>
                    <a:pt x="179547" y="231254"/>
                    <a:pt x="231254" y="179547"/>
                    <a:pt x="231254" y="115763"/>
                  </a:cubicBezTo>
                  <a:cubicBezTo>
                    <a:pt x="231254" y="51979"/>
                    <a:pt x="179547" y="273"/>
                    <a:pt x="115763" y="273"/>
                  </a:cubicBezTo>
                  <a:cubicBezTo>
                    <a:pt x="51979" y="273"/>
                    <a:pt x="273" y="51979"/>
                    <a:pt x="273" y="1157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309661B-7A1A-4DA3-AD26-9980F2C8CA9B}"/>
                </a:ext>
              </a:extLst>
            </p:cNvPr>
            <p:cNvSpPr/>
            <p:nvPr/>
          </p:nvSpPr>
          <p:spPr>
            <a:xfrm>
              <a:off x="15844796" y="2621199"/>
              <a:ext cx="812974" cy="812974"/>
            </a:xfrm>
            <a:custGeom>
              <a:avLst/>
              <a:gdLst>
                <a:gd name="connsiteX0" fmla="*/ 796979 w 812973"/>
                <a:gd name="connsiteY0" fmla="*/ 17702 h 812973"/>
                <a:gd name="connsiteX1" fmla="*/ 796996 w 812973"/>
                <a:gd name="connsiteY1" fmla="*/ 101892 h 812973"/>
                <a:gd name="connsiteX2" fmla="*/ 796979 w 812973"/>
                <a:gd name="connsiteY2" fmla="*/ 101909 h 812973"/>
                <a:gd name="connsiteX3" fmla="*/ 84479 w 812973"/>
                <a:gd name="connsiteY3" fmla="*/ 814350 h 812973"/>
                <a:gd name="connsiteX4" fmla="*/ 273 w 812973"/>
                <a:gd name="connsiteY4" fmla="*/ 730173 h 812973"/>
                <a:gd name="connsiteX5" fmla="*/ 712772 w 812973"/>
                <a:gd name="connsiteY5" fmla="*/ 17702 h 812973"/>
                <a:gd name="connsiteX6" fmla="*/ 796949 w 812973"/>
                <a:gd name="connsiteY6" fmla="*/ 17702 h 8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973" h="812973">
                  <a:moveTo>
                    <a:pt x="796979" y="17702"/>
                  </a:moveTo>
                  <a:cubicBezTo>
                    <a:pt x="820232" y="40946"/>
                    <a:pt x="820240" y="78639"/>
                    <a:pt x="796996" y="101892"/>
                  </a:cubicBezTo>
                  <a:cubicBezTo>
                    <a:pt x="796991" y="101898"/>
                    <a:pt x="796985" y="101904"/>
                    <a:pt x="796979" y="101909"/>
                  </a:cubicBezTo>
                  <a:lnTo>
                    <a:pt x="84479" y="814350"/>
                  </a:lnTo>
                  <a:lnTo>
                    <a:pt x="273" y="730173"/>
                  </a:lnTo>
                  <a:lnTo>
                    <a:pt x="712772" y="17702"/>
                  </a:lnTo>
                  <a:cubicBezTo>
                    <a:pt x="736019" y="-5537"/>
                    <a:pt x="773703" y="-5537"/>
                    <a:pt x="796949" y="177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7" name="图形 14">
            <a:extLst>
              <a:ext uri="{FF2B5EF4-FFF2-40B4-BE49-F238E27FC236}">
                <a16:creationId xmlns:a16="http://schemas.microsoft.com/office/drawing/2014/main" id="{07AACDB0-0B64-41C9-80B2-4A952D0B6EF2}"/>
              </a:ext>
            </a:extLst>
          </p:cNvPr>
          <p:cNvGrpSpPr/>
          <p:nvPr/>
        </p:nvGrpSpPr>
        <p:grpSpPr>
          <a:xfrm>
            <a:off x="8804883" y="8035111"/>
            <a:ext cx="1326645" cy="1326645"/>
            <a:chOff x="17249320" y="2476500"/>
            <a:chExt cx="1905000" cy="1905000"/>
          </a:xfrm>
          <a:solidFill>
            <a:schemeClr val="tx1"/>
          </a:soli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E53CFC7-FF7A-44ED-AF96-494D138F93A9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2D4629D-1A34-41FD-83FA-266555433914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90" name="图形 16">
            <a:extLst>
              <a:ext uri="{FF2B5EF4-FFF2-40B4-BE49-F238E27FC236}">
                <a16:creationId xmlns:a16="http://schemas.microsoft.com/office/drawing/2014/main" id="{F5A038E3-5D9D-4CA2-8368-0BAA16F0A7FC}"/>
              </a:ext>
            </a:extLst>
          </p:cNvPr>
          <p:cNvGrpSpPr/>
          <p:nvPr/>
        </p:nvGrpSpPr>
        <p:grpSpPr>
          <a:xfrm>
            <a:off x="10490986" y="8035111"/>
            <a:ext cx="1326645" cy="1326645"/>
            <a:chOff x="19670485" y="2476500"/>
            <a:chExt cx="1905000" cy="1905000"/>
          </a:xfrm>
          <a:solidFill>
            <a:schemeClr val="tx1"/>
          </a:solidFill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B9C196A-9ED4-4630-A6BA-C2F352E28196}"/>
                </a:ext>
              </a:extLst>
            </p:cNvPr>
            <p:cNvSpPr/>
            <p:nvPr/>
          </p:nvSpPr>
          <p:spPr>
            <a:xfrm>
              <a:off x="19704145" y="3059336"/>
              <a:ext cx="1836167" cy="1274341"/>
            </a:xfrm>
            <a:custGeom>
              <a:avLst/>
              <a:gdLst>
                <a:gd name="connsiteX0" fmla="*/ 1665362 w 1836166"/>
                <a:gd name="connsiteY0" fmla="*/ 1274539 h 1274340"/>
                <a:gd name="connsiteX1" fmla="*/ 172318 w 1836166"/>
                <a:gd name="connsiteY1" fmla="*/ 1274539 h 1274340"/>
                <a:gd name="connsiteX2" fmla="*/ 273 w 1836166"/>
                <a:gd name="connsiteY2" fmla="*/ 1102196 h 1274340"/>
                <a:gd name="connsiteX3" fmla="*/ 273 w 1836166"/>
                <a:gd name="connsiteY3" fmla="*/ 172616 h 1274340"/>
                <a:gd name="connsiteX4" fmla="*/ 172318 w 1836166"/>
                <a:gd name="connsiteY4" fmla="*/ 273 h 1274340"/>
                <a:gd name="connsiteX5" fmla="*/ 1665362 w 1836166"/>
                <a:gd name="connsiteY5" fmla="*/ 273 h 1274340"/>
                <a:gd name="connsiteX6" fmla="*/ 1837407 w 1836166"/>
                <a:gd name="connsiteY6" fmla="*/ 172616 h 1274340"/>
                <a:gd name="connsiteX7" fmla="*/ 1837407 w 1836166"/>
                <a:gd name="connsiteY7" fmla="*/ 1102196 h 1274340"/>
                <a:gd name="connsiteX8" fmla="*/ 1665362 w 1836166"/>
                <a:gd name="connsiteY8" fmla="*/ 1274539 h 1274340"/>
                <a:gd name="connsiteX9" fmla="*/ 172318 w 1836166"/>
                <a:gd name="connsiteY9" fmla="*/ 115168 h 1274340"/>
                <a:gd name="connsiteX10" fmla="*/ 115167 w 1836166"/>
                <a:gd name="connsiteY10" fmla="*/ 172317 h 1274340"/>
                <a:gd name="connsiteX11" fmla="*/ 115168 w 1836166"/>
                <a:gd name="connsiteY11" fmla="*/ 172616 h 1274340"/>
                <a:gd name="connsiteX12" fmla="*/ 115168 w 1836166"/>
                <a:gd name="connsiteY12" fmla="*/ 1102196 h 1274340"/>
                <a:gd name="connsiteX13" fmla="*/ 172019 w 1836166"/>
                <a:gd name="connsiteY13" fmla="*/ 1159643 h 1274340"/>
                <a:gd name="connsiteX14" fmla="*/ 172318 w 1836166"/>
                <a:gd name="connsiteY14" fmla="*/ 1159644 h 1274340"/>
                <a:gd name="connsiteX15" fmla="*/ 1665362 w 1836166"/>
                <a:gd name="connsiteY15" fmla="*/ 1159644 h 1274340"/>
                <a:gd name="connsiteX16" fmla="*/ 1722512 w 1836166"/>
                <a:gd name="connsiteY16" fmla="*/ 1102494 h 1274340"/>
                <a:gd name="connsiteX17" fmla="*/ 1722512 w 1836166"/>
                <a:gd name="connsiteY17" fmla="*/ 1102196 h 1274340"/>
                <a:gd name="connsiteX18" fmla="*/ 1722512 w 1836166"/>
                <a:gd name="connsiteY18" fmla="*/ 172616 h 1274340"/>
                <a:gd name="connsiteX19" fmla="*/ 1665660 w 1836166"/>
                <a:gd name="connsiteY19" fmla="*/ 115169 h 1274340"/>
                <a:gd name="connsiteX20" fmla="*/ 1665362 w 1836166"/>
                <a:gd name="connsiteY20" fmla="*/ 115168 h 127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36166" h="1274340">
                  <a:moveTo>
                    <a:pt x="1665362" y="1274539"/>
                  </a:moveTo>
                  <a:lnTo>
                    <a:pt x="172318" y="1274539"/>
                  </a:lnTo>
                  <a:cubicBezTo>
                    <a:pt x="77252" y="1274375"/>
                    <a:pt x="272" y="1197262"/>
                    <a:pt x="273" y="1102196"/>
                  </a:cubicBezTo>
                  <a:lnTo>
                    <a:pt x="273" y="172616"/>
                  </a:lnTo>
                  <a:cubicBezTo>
                    <a:pt x="272" y="77549"/>
                    <a:pt x="77252" y="437"/>
                    <a:pt x="172318" y="273"/>
                  </a:cubicBezTo>
                  <a:lnTo>
                    <a:pt x="1665362" y="273"/>
                  </a:lnTo>
                  <a:cubicBezTo>
                    <a:pt x="1760428" y="437"/>
                    <a:pt x="1837407" y="77549"/>
                    <a:pt x="1837407" y="172616"/>
                  </a:cubicBezTo>
                  <a:lnTo>
                    <a:pt x="1837407" y="1102196"/>
                  </a:lnTo>
                  <a:cubicBezTo>
                    <a:pt x="1837407" y="1197262"/>
                    <a:pt x="1760428" y="1274375"/>
                    <a:pt x="1665362" y="1274539"/>
                  </a:cubicBezTo>
                  <a:close/>
                  <a:moveTo>
                    <a:pt x="172318" y="115168"/>
                  </a:moveTo>
                  <a:cubicBezTo>
                    <a:pt x="140755" y="115167"/>
                    <a:pt x="115167" y="140754"/>
                    <a:pt x="115167" y="172317"/>
                  </a:cubicBezTo>
                  <a:cubicBezTo>
                    <a:pt x="115167" y="172417"/>
                    <a:pt x="115167" y="172516"/>
                    <a:pt x="115168" y="172616"/>
                  </a:cubicBezTo>
                  <a:lnTo>
                    <a:pt x="115168" y="1102196"/>
                  </a:lnTo>
                  <a:cubicBezTo>
                    <a:pt x="115003" y="1133759"/>
                    <a:pt x="140457" y="1159479"/>
                    <a:pt x="172019" y="1159643"/>
                  </a:cubicBezTo>
                  <a:cubicBezTo>
                    <a:pt x="172119" y="1159644"/>
                    <a:pt x="172218" y="1159644"/>
                    <a:pt x="172318" y="1159644"/>
                  </a:cubicBezTo>
                  <a:lnTo>
                    <a:pt x="1665362" y="1159644"/>
                  </a:lnTo>
                  <a:cubicBezTo>
                    <a:pt x="1696925" y="1159644"/>
                    <a:pt x="1722512" y="1134058"/>
                    <a:pt x="1722512" y="1102494"/>
                  </a:cubicBezTo>
                  <a:cubicBezTo>
                    <a:pt x="1722512" y="1102395"/>
                    <a:pt x="1722512" y="1102296"/>
                    <a:pt x="1722512" y="1102196"/>
                  </a:cubicBezTo>
                  <a:lnTo>
                    <a:pt x="1722512" y="172616"/>
                  </a:lnTo>
                  <a:cubicBezTo>
                    <a:pt x="1722676" y="141053"/>
                    <a:pt x="1697223" y="115333"/>
                    <a:pt x="1665660" y="115169"/>
                  </a:cubicBezTo>
                  <a:cubicBezTo>
                    <a:pt x="1665561" y="115168"/>
                    <a:pt x="1665461" y="115168"/>
                    <a:pt x="1665362" y="11516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DF88005-A123-4539-BEE7-EDA951E9F1A0}"/>
                </a:ext>
              </a:extLst>
            </p:cNvPr>
            <p:cNvSpPr/>
            <p:nvPr/>
          </p:nvSpPr>
          <p:spPr>
            <a:xfrm>
              <a:off x="19846425" y="2782218"/>
              <a:ext cx="1551533" cy="388813"/>
            </a:xfrm>
            <a:custGeom>
              <a:avLst/>
              <a:gdLst>
                <a:gd name="connsiteX0" fmla="*/ 1513855 w 1551533"/>
                <a:gd name="connsiteY0" fmla="*/ 389012 h 388813"/>
                <a:gd name="connsiteX1" fmla="*/ 773583 w 1551533"/>
                <a:gd name="connsiteY1" fmla="*/ 122312 h 388813"/>
                <a:gd name="connsiteX2" fmla="*/ 39563 w 1551533"/>
                <a:gd name="connsiteY2" fmla="*/ 388714 h 388813"/>
                <a:gd name="connsiteX3" fmla="*/ 273 w 1551533"/>
                <a:gd name="connsiteY3" fmla="*/ 280962 h 388813"/>
                <a:gd name="connsiteX4" fmla="*/ 773286 w 1551533"/>
                <a:gd name="connsiteY4" fmla="*/ 273 h 388813"/>
                <a:gd name="connsiteX5" fmla="*/ 1552848 w 1551533"/>
                <a:gd name="connsiteY5" fmla="*/ 280962 h 388813"/>
                <a:gd name="connsiteX6" fmla="*/ 1513855 w 1551533"/>
                <a:gd name="connsiteY6" fmla="*/ 389012 h 38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1533" h="388813">
                  <a:moveTo>
                    <a:pt x="1513855" y="389012"/>
                  </a:moveTo>
                  <a:lnTo>
                    <a:pt x="773583" y="122312"/>
                  </a:lnTo>
                  <a:lnTo>
                    <a:pt x="39563" y="388714"/>
                  </a:lnTo>
                  <a:lnTo>
                    <a:pt x="273" y="280962"/>
                  </a:lnTo>
                  <a:lnTo>
                    <a:pt x="773286" y="273"/>
                  </a:lnTo>
                  <a:lnTo>
                    <a:pt x="1552848" y="280962"/>
                  </a:lnTo>
                  <a:lnTo>
                    <a:pt x="1513855" y="38901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75E312E-64C7-4A79-BE22-F2E2C76F5FBA}"/>
                </a:ext>
              </a:extLst>
            </p:cNvPr>
            <p:cNvSpPr/>
            <p:nvPr/>
          </p:nvSpPr>
          <p:spPr>
            <a:xfrm>
              <a:off x="20437280" y="2523853"/>
              <a:ext cx="370210" cy="370210"/>
            </a:xfrm>
            <a:custGeom>
              <a:avLst/>
              <a:gdLst>
                <a:gd name="connsiteX0" fmla="*/ 185705 w 370209"/>
                <a:gd name="connsiteY0" fmla="*/ 371152 h 370209"/>
                <a:gd name="connsiteX1" fmla="*/ 273 w 370209"/>
                <a:gd name="connsiteY1" fmla="*/ 185705 h 370209"/>
                <a:gd name="connsiteX2" fmla="*/ 185720 w 370209"/>
                <a:gd name="connsiteY2" fmla="*/ 273 h 370209"/>
                <a:gd name="connsiteX3" fmla="*/ 371152 w 370209"/>
                <a:gd name="connsiteY3" fmla="*/ 185720 h 370209"/>
                <a:gd name="connsiteX4" fmla="*/ 254166 w 370209"/>
                <a:gd name="connsiteY4" fmla="*/ 358055 h 370209"/>
                <a:gd name="connsiteX5" fmla="*/ 185705 w 370209"/>
                <a:gd name="connsiteY5" fmla="*/ 371152 h 370209"/>
                <a:gd name="connsiteX6" fmla="*/ 185705 w 370209"/>
                <a:gd name="connsiteY6" fmla="*/ 115168 h 370209"/>
                <a:gd name="connsiteX7" fmla="*/ 159808 w 370209"/>
                <a:gd name="connsiteY7" fmla="*/ 120228 h 370209"/>
                <a:gd name="connsiteX8" fmla="*/ 120094 w 370209"/>
                <a:gd name="connsiteY8" fmla="*/ 211288 h 370209"/>
                <a:gd name="connsiteX9" fmla="*/ 120220 w 370209"/>
                <a:gd name="connsiteY9" fmla="*/ 211608 h 370209"/>
                <a:gd name="connsiteX10" fmla="*/ 207032 w 370209"/>
                <a:gd name="connsiteY10" fmla="*/ 260770 h 370209"/>
                <a:gd name="connsiteX11" fmla="*/ 256193 w 370209"/>
                <a:gd name="connsiteY11" fmla="*/ 173959 h 370209"/>
                <a:gd name="connsiteX12" fmla="*/ 251189 w 370209"/>
                <a:gd name="connsiteY12" fmla="*/ 161007 h 370209"/>
                <a:gd name="connsiteX13" fmla="*/ 185705 w 370209"/>
                <a:gd name="connsiteY13" fmla="*/ 115168 h 37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209" h="370209">
                  <a:moveTo>
                    <a:pt x="185705" y="371152"/>
                  </a:moveTo>
                  <a:cubicBezTo>
                    <a:pt x="83289" y="371148"/>
                    <a:pt x="268" y="288120"/>
                    <a:pt x="273" y="185705"/>
                  </a:cubicBezTo>
                  <a:cubicBezTo>
                    <a:pt x="277" y="83289"/>
                    <a:pt x="83305" y="268"/>
                    <a:pt x="185720" y="273"/>
                  </a:cubicBezTo>
                  <a:cubicBezTo>
                    <a:pt x="288136" y="277"/>
                    <a:pt x="371157" y="83305"/>
                    <a:pt x="371152" y="185720"/>
                  </a:cubicBezTo>
                  <a:cubicBezTo>
                    <a:pt x="371149" y="261708"/>
                    <a:pt x="324787" y="330005"/>
                    <a:pt x="254166" y="358055"/>
                  </a:cubicBezTo>
                  <a:cubicBezTo>
                    <a:pt x="232355" y="366627"/>
                    <a:pt x="209140" y="371068"/>
                    <a:pt x="185705" y="371152"/>
                  </a:cubicBezTo>
                  <a:close/>
                  <a:moveTo>
                    <a:pt x="185705" y="115168"/>
                  </a:moveTo>
                  <a:cubicBezTo>
                    <a:pt x="176819" y="115088"/>
                    <a:pt x="168010" y="116810"/>
                    <a:pt x="159808" y="120228"/>
                  </a:cubicBezTo>
                  <a:cubicBezTo>
                    <a:pt x="123696" y="134407"/>
                    <a:pt x="105915" y="175176"/>
                    <a:pt x="120094" y="211288"/>
                  </a:cubicBezTo>
                  <a:cubicBezTo>
                    <a:pt x="120136" y="211395"/>
                    <a:pt x="120178" y="211502"/>
                    <a:pt x="120220" y="211608"/>
                  </a:cubicBezTo>
                  <a:cubicBezTo>
                    <a:pt x="130617" y="249156"/>
                    <a:pt x="169484" y="271167"/>
                    <a:pt x="207032" y="260770"/>
                  </a:cubicBezTo>
                  <a:cubicBezTo>
                    <a:pt x="244579" y="250373"/>
                    <a:pt x="266590" y="211507"/>
                    <a:pt x="256193" y="173959"/>
                  </a:cubicBezTo>
                  <a:cubicBezTo>
                    <a:pt x="254955" y="169487"/>
                    <a:pt x="253279" y="165149"/>
                    <a:pt x="251189" y="161007"/>
                  </a:cubicBezTo>
                  <a:cubicBezTo>
                    <a:pt x="241101" y="133532"/>
                    <a:pt x="214973" y="115242"/>
                    <a:pt x="185705" y="11516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4766CC6-58B4-4072-811B-3B3F72FC17D1}"/>
                </a:ext>
              </a:extLst>
            </p:cNvPr>
            <p:cNvSpPr/>
            <p:nvPr/>
          </p:nvSpPr>
          <p:spPr>
            <a:xfrm>
              <a:off x="20058356" y="3472483"/>
              <a:ext cx="243706" cy="115342"/>
            </a:xfrm>
            <a:custGeom>
              <a:avLst/>
              <a:gdLst>
                <a:gd name="connsiteX0" fmla="*/ 57720 w 243706"/>
                <a:gd name="connsiteY0" fmla="*/ 273 h 115341"/>
                <a:gd name="connsiteX1" fmla="*/ 186605 w 243706"/>
                <a:gd name="connsiteY1" fmla="*/ 273 h 115341"/>
                <a:gd name="connsiteX2" fmla="*/ 244053 w 243706"/>
                <a:gd name="connsiteY2" fmla="*/ 57720 h 115341"/>
                <a:gd name="connsiteX3" fmla="*/ 244053 w 243706"/>
                <a:gd name="connsiteY3" fmla="*/ 57720 h 115341"/>
                <a:gd name="connsiteX4" fmla="*/ 186605 w 243706"/>
                <a:gd name="connsiteY4" fmla="*/ 115168 h 115341"/>
                <a:gd name="connsiteX5" fmla="*/ 57720 w 243706"/>
                <a:gd name="connsiteY5" fmla="*/ 115168 h 115341"/>
                <a:gd name="connsiteX6" fmla="*/ 273 w 243706"/>
                <a:gd name="connsiteY6" fmla="*/ 57720 h 115341"/>
                <a:gd name="connsiteX7" fmla="*/ 273 w 243706"/>
                <a:gd name="connsiteY7" fmla="*/ 57720 h 115341"/>
                <a:gd name="connsiteX8" fmla="*/ 57720 w 243706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706" h="115341">
                  <a:moveTo>
                    <a:pt x="57720" y="273"/>
                  </a:moveTo>
                  <a:lnTo>
                    <a:pt x="186605" y="273"/>
                  </a:lnTo>
                  <a:cubicBezTo>
                    <a:pt x="224904" y="273"/>
                    <a:pt x="244053" y="19422"/>
                    <a:pt x="244053" y="57720"/>
                  </a:cubicBezTo>
                  <a:lnTo>
                    <a:pt x="244053" y="57720"/>
                  </a:lnTo>
                  <a:cubicBezTo>
                    <a:pt x="244053" y="96019"/>
                    <a:pt x="224904" y="115168"/>
                    <a:pt x="186605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BA0B637-1B02-4318-9518-FF0FA0A39B53}"/>
                </a:ext>
              </a:extLst>
            </p:cNvPr>
            <p:cNvSpPr/>
            <p:nvPr/>
          </p:nvSpPr>
          <p:spPr>
            <a:xfrm>
              <a:off x="20058356" y="3813597"/>
              <a:ext cx="243706" cy="115342"/>
            </a:xfrm>
            <a:custGeom>
              <a:avLst/>
              <a:gdLst>
                <a:gd name="connsiteX0" fmla="*/ 57720 w 243706"/>
                <a:gd name="connsiteY0" fmla="*/ 273 h 115341"/>
                <a:gd name="connsiteX1" fmla="*/ 186605 w 243706"/>
                <a:gd name="connsiteY1" fmla="*/ 273 h 115341"/>
                <a:gd name="connsiteX2" fmla="*/ 244053 w 243706"/>
                <a:gd name="connsiteY2" fmla="*/ 57720 h 115341"/>
                <a:gd name="connsiteX3" fmla="*/ 244053 w 243706"/>
                <a:gd name="connsiteY3" fmla="*/ 57720 h 115341"/>
                <a:gd name="connsiteX4" fmla="*/ 186605 w 243706"/>
                <a:gd name="connsiteY4" fmla="*/ 115168 h 115341"/>
                <a:gd name="connsiteX5" fmla="*/ 57720 w 243706"/>
                <a:gd name="connsiteY5" fmla="*/ 115168 h 115341"/>
                <a:gd name="connsiteX6" fmla="*/ 273 w 243706"/>
                <a:gd name="connsiteY6" fmla="*/ 57720 h 115341"/>
                <a:gd name="connsiteX7" fmla="*/ 273 w 243706"/>
                <a:gd name="connsiteY7" fmla="*/ 57720 h 115341"/>
                <a:gd name="connsiteX8" fmla="*/ 57720 w 243706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706" h="115341">
                  <a:moveTo>
                    <a:pt x="57720" y="273"/>
                  </a:moveTo>
                  <a:lnTo>
                    <a:pt x="186605" y="273"/>
                  </a:lnTo>
                  <a:cubicBezTo>
                    <a:pt x="224904" y="273"/>
                    <a:pt x="244053" y="19422"/>
                    <a:pt x="244053" y="57720"/>
                  </a:cubicBezTo>
                  <a:lnTo>
                    <a:pt x="244053" y="57720"/>
                  </a:lnTo>
                  <a:cubicBezTo>
                    <a:pt x="244053" y="96019"/>
                    <a:pt x="224904" y="115168"/>
                    <a:pt x="186605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18D1E58-5A92-4C13-8B5A-8551411733B6}"/>
                </a:ext>
              </a:extLst>
            </p:cNvPr>
            <p:cNvSpPr/>
            <p:nvPr/>
          </p:nvSpPr>
          <p:spPr>
            <a:xfrm>
              <a:off x="20395303" y="3472483"/>
              <a:ext cx="898550" cy="115342"/>
            </a:xfrm>
            <a:custGeom>
              <a:avLst/>
              <a:gdLst>
                <a:gd name="connsiteX0" fmla="*/ 57720 w 898549"/>
                <a:gd name="connsiteY0" fmla="*/ 273 h 115341"/>
                <a:gd name="connsiteX1" fmla="*/ 842044 w 898549"/>
                <a:gd name="connsiteY1" fmla="*/ 273 h 115341"/>
                <a:gd name="connsiteX2" fmla="*/ 899492 w 898549"/>
                <a:gd name="connsiteY2" fmla="*/ 57720 h 115341"/>
                <a:gd name="connsiteX3" fmla="*/ 899492 w 898549"/>
                <a:gd name="connsiteY3" fmla="*/ 57720 h 115341"/>
                <a:gd name="connsiteX4" fmla="*/ 842044 w 898549"/>
                <a:gd name="connsiteY4" fmla="*/ 115168 h 115341"/>
                <a:gd name="connsiteX5" fmla="*/ 57720 w 898549"/>
                <a:gd name="connsiteY5" fmla="*/ 115168 h 115341"/>
                <a:gd name="connsiteX6" fmla="*/ 273 w 898549"/>
                <a:gd name="connsiteY6" fmla="*/ 57720 h 115341"/>
                <a:gd name="connsiteX7" fmla="*/ 273 w 898549"/>
                <a:gd name="connsiteY7" fmla="*/ 57720 h 115341"/>
                <a:gd name="connsiteX8" fmla="*/ 57720 w 898549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8549" h="115341">
                  <a:moveTo>
                    <a:pt x="57720" y="273"/>
                  </a:moveTo>
                  <a:lnTo>
                    <a:pt x="842044" y="273"/>
                  </a:lnTo>
                  <a:cubicBezTo>
                    <a:pt x="880343" y="273"/>
                    <a:pt x="899492" y="19422"/>
                    <a:pt x="899492" y="57720"/>
                  </a:cubicBezTo>
                  <a:lnTo>
                    <a:pt x="899492" y="57720"/>
                  </a:lnTo>
                  <a:cubicBezTo>
                    <a:pt x="899492" y="96019"/>
                    <a:pt x="880343" y="115168"/>
                    <a:pt x="842044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FECEF7A-0006-4EFD-AAF8-1F6D26B0D805}"/>
                </a:ext>
              </a:extLst>
            </p:cNvPr>
            <p:cNvSpPr/>
            <p:nvPr/>
          </p:nvSpPr>
          <p:spPr>
            <a:xfrm>
              <a:off x="20395303" y="3813597"/>
              <a:ext cx="898550" cy="115342"/>
            </a:xfrm>
            <a:custGeom>
              <a:avLst/>
              <a:gdLst>
                <a:gd name="connsiteX0" fmla="*/ 57720 w 898549"/>
                <a:gd name="connsiteY0" fmla="*/ 273 h 115341"/>
                <a:gd name="connsiteX1" fmla="*/ 842044 w 898549"/>
                <a:gd name="connsiteY1" fmla="*/ 273 h 115341"/>
                <a:gd name="connsiteX2" fmla="*/ 899492 w 898549"/>
                <a:gd name="connsiteY2" fmla="*/ 57720 h 115341"/>
                <a:gd name="connsiteX3" fmla="*/ 899492 w 898549"/>
                <a:gd name="connsiteY3" fmla="*/ 57720 h 115341"/>
                <a:gd name="connsiteX4" fmla="*/ 842044 w 898549"/>
                <a:gd name="connsiteY4" fmla="*/ 115168 h 115341"/>
                <a:gd name="connsiteX5" fmla="*/ 57720 w 898549"/>
                <a:gd name="connsiteY5" fmla="*/ 115168 h 115341"/>
                <a:gd name="connsiteX6" fmla="*/ 273 w 898549"/>
                <a:gd name="connsiteY6" fmla="*/ 57720 h 115341"/>
                <a:gd name="connsiteX7" fmla="*/ 273 w 898549"/>
                <a:gd name="connsiteY7" fmla="*/ 57720 h 115341"/>
                <a:gd name="connsiteX8" fmla="*/ 57720 w 898549"/>
                <a:gd name="connsiteY8" fmla="*/ 273 h 11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8549" h="115341">
                  <a:moveTo>
                    <a:pt x="57720" y="273"/>
                  </a:moveTo>
                  <a:lnTo>
                    <a:pt x="842044" y="273"/>
                  </a:lnTo>
                  <a:cubicBezTo>
                    <a:pt x="880343" y="273"/>
                    <a:pt x="899492" y="19422"/>
                    <a:pt x="899492" y="57720"/>
                  </a:cubicBezTo>
                  <a:lnTo>
                    <a:pt x="899492" y="57720"/>
                  </a:lnTo>
                  <a:cubicBezTo>
                    <a:pt x="899492" y="96019"/>
                    <a:pt x="880343" y="115168"/>
                    <a:pt x="842044" y="115168"/>
                  </a:cubicBezTo>
                  <a:lnTo>
                    <a:pt x="57720" y="115168"/>
                  </a:lnTo>
                  <a:cubicBezTo>
                    <a:pt x="19422" y="115168"/>
                    <a:pt x="273" y="96019"/>
                    <a:pt x="273" y="57720"/>
                  </a:cubicBezTo>
                  <a:lnTo>
                    <a:pt x="273" y="57720"/>
                  </a:lnTo>
                  <a:cubicBezTo>
                    <a:pt x="273" y="19422"/>
                    <a:pt x="19422" y="273"/>
                    <a:pt x="57720" y="2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8" name="椭圆 97">
            <a:extLst>
              <a:ext uri="{FF2B5EF4-FFF2-40B4-BE49-F238E27FC236}">
                <a16:creationId xmlns:a16="http://schemas.microsoft.com/office/drawing/2014/main" id="{CDED889F-51FA-49A4-B61C-268C373AA925}"/>
              </a:ext>
            </a:extLst>
          </p:cNvPr>
          <p:cNvSpPr/>
          <p:nvPr/>
        </p:nvSpPr>
        <p:spPr>
          <a:xfrm>
            <a:off x="0" y="-1161143"/>
            <a:ext cx="727656" cy="7276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411E90A8-75DF-4B7B-AEA5-2B99F0C6E9A6}"/>
              </a:ext>
            </a:extLst>
          </p:cNvPr>
          <p:cNvSpPr/>
          <p:nvPr/>
        </p:nvSpPr>
        <p:spPr>
          <a:xfrm>
            <a:off x="1150674" y="-1161143"/>
            <a:ext cx="727656" cy="72765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F7D97028-6BB6-4FA6-BBE8-74D06CD2CBB6}"/>
              </a:ext>
            </a:extLst>
          </p:cNvPr>
          <p:cNvSpPr/>
          <p:nvPr/>
        </p:nvSpPr>
        <p:spPr>
          <a:xfrm>
            <a:off x="2301348" y="-1161143"/>
            <a:ext cx="727656" cy="72765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E13F2538-8F33-46EE-AC07-095A22FDB9B1}"/>
              </a:ext>
            </a:extLst>
          </p:cNvPr>
          <p:cNvSpPr/>
          <p:nvPr/>
        </p:nvSpPr>
        <p:spPr>
          <a:xfrm>
            <a:off x="3452022" y="-1161143"/>
            <a:ext cx="727656" cy="72765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A2E17AC5-A8F5-4F7C-A077-639B5F4A4269}"/>
              </a:ext>
            </a:extLst>
          </p:cNvPr>
          <p:cNvSpPr/>
          <p:nvPr/>
        </p:nvSpPr>
        <p:spPr>
          <a:xfrm>
            <a:off x="4602696" y="-1161143"/>
            <a:ext cx="727656" cy="727656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339A9384-2DF1-4A93-B133-9787C524A793}"/>
              </a:ext>
            </a:extLst>
          </p:cNvPr>
          <p:cNvSpPr/>
          <p:nvPr/>
        </p:nvSpPr>
        <p:spPr>
          <a:xfrm>
            <a:off x="5753370" y="-1161143"/>
            <a:ext cx="727656" cy="727656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92BB5443-4DC2-45D1-863F-46F3F4F0BAF0}"/>
              </a:ext>
            </a:extLst>
          </p:cNvPr>
          <p:cNvSpPr/>
          <p:nvPr/>
        </p:nvSpPr>
        <p:spPr>
          <a:xfrm>
            <a:off x="7818450" y="-1161143"/>
            <a:ext cx="727656" cy="727656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9E4C5C03-0B1B-4A95-9013-7029EA39AD54}"/>
              </a:ext>
            </a:extLst>
          </p:cNvPr>
          <p:cNvSpPr/>
          <p:nvPr/>
        </p:nvSpPr>
        <p:spPr>
          <a:xfrm>
            <a:off x="8969124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34A4CE3C-DF50-46A8-947F-4CC40C6E46E8}"/>
              </a:ext>
            </a:extLst>
          </p:cNvPr>
          <p:cNvSpPr/>
          <p:nvPr/>
        </p:nvSpPr>
        <p:spPr>
          <a:xfrm>
            <a:off x="10119798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8BF629E6-3BA3-41D6-8E0A-CACE3150CF2C}"/>
              </a:ext>
            </a:extLst>
          </p:cNvPr>
          <p:cNvSpPr/>
          <p:nvPr/>
        </p:nvSpPr>
        <p:spPr>
          <a:xfrm>
            <a:off x="11270472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F3FD1CEB-71A7-478B-9CF8-1182F7E522F1}"/>
              </a:ext>
            </a:extLst>
          </p:cNvPr>
          <p:cNvSpPr/>
          <p:nvPr/>
        </p:nvSpPr>
        <p:spPr>
          <a:xfrm>
            <a:off x="1007861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50617E08-8B98-4ECB-BB2C-F9ACD5696206}"/>
              </a:ext>
            </a:extLst>
          </p:cNvPr>
          <p:cNvSpPr/>
          <p:nvPr/>
        </p:nvSpPr>
        <p:spPr>
          <a:xfrm>
            <a:off x="1365193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0C1620FA-A7F8-4A6C-B0E6-7B9261549242}"/>
              </a:ext>
            </a:extLst>
          </p:cNvPr>
          <p:cNvSpPr/>
          <p:nvPr/>
        </p:nvSpPr>
        <p:spPr>
          <a:xfrm>
            <a:off x="1722843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C93F8C7D-B894-4918-8857-186BFB370DCE}"/>
              </a:ext>
            </a:extLst>
          </p:cNvPr>
          <p:cNvSpPr/>
          <p:nvPr/>
        </p:nvSpPr>
        <p:spPr>
          <a:xfrm>
            <a:off x="2079852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33" name="图形 8">
            <a:extLst>
              <a:ext uri="{FF2B5EF4-FFF2-40B4-BE49-F238E27FC236}">
                <a16:creationId xmlns:a16="http://schemas.microsoft.com/office/drawing/2014/main" id="{17DBAC5B-9274-443F-AE7E-DD8181792DAE}"/>
              </a:ext>
            </a:extLst>
          </p:cNvPr>
          <p:cNvGrpSpPr/>
          <p:nvPr/>
        </p:nvGrpSpPr>
        <p:grpSpPr>
          <a:xfrm>
            <a:off x="1078628" y="6065168"/>
            <a:ext cx="100943" cy="100943"/>
            <a:chOff x="9985828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EC895BC-381D-49C3-A865-4DD0B8D7B009}"/>
                </a:ext>
              </a:extLst>
            </p:cNvPr>
            <p:cNvSpPr/>
            <p:nvPr/>
          </p:nvSpPr>
          <p:spPr>
            <a:xfrm>
              <a:off x="10479665" y="2597076"/>
              <a:ext cx="909712" cy="390674"/>
            </a:xfrm>
            <a:custGeom>
              <a:avLst/>
              <a:gdLst>
                <a:gd name="connsiteX0" fmla="*/ 821208 w 909711"/>
                <a:gd name="connsiteY0" fmla="*/ 391393 h 390673"/>
                <a:gd name="connsiteX1" fmla="*/ 89569 w 909711"/>
                <a:gd name="connsiteY1" fmla="*/ 391393 h 390673"/>
                <a:gd name="connsiteX2" fmla="*/ 273 w 909711"/>
                <a:gd name="connsiteY2" fmla="*/ 302096 h 390673"/>
                <a:gd name="connsiteX3" fmla="*/ 273 w 909711"/>
                <a:gd name="connsiteY3" fmla="*/ 89569 h 390673"/>
                <a:gd name="connsiteX4" fmla="*/ 89569 w 909711"/>
                <a:gd name="connsiteY4" fmla="*/ 273 h 390673"/>
                <a:gd name="connsiteX5" fmla="*/ 821208 w 909711"/>
                <a:gd name="connsiteY5" fmla="*/ 273 h 390673"/>
                <a:gd name="connsiteX6" fmla="*/ 910505 w 909711"/>
                <a:gd name="connsiteY6" fmla="*/ 89569 h 390673"/>
                <a:gd name="connsiteX7" fmla="*/ 910505 w 909711"/>
                <a:gd name="connsiteY7" fmla="*/ 302394 h 390673"/>
                <a:gd name="connsiteX8" fmla="*/ 821208 w 909711"/>
                <a:gd name="connsiteY8" fmla="*/ 391690 h 390673"/>
                <a:gd name="connsiteX9" fmla="*/ 131241 w 909711"/>
                <a:gd name="connsiteY9" fmla="*/ 261912 h 390673"/>
                <a:gd name="connsiteX10" fmla="*/ 780727 w 909711"/>
                <a:gd name="connsiteY10" fmla="*/ 261912 h 390673"/>
                <a:gd name="connsiteX11" fmla="*/ 780727 w 909711"/>
                <a:gd name="connsiteY11" fmla="*/ 130051 h 390673"/>
                <a:gd name="connsiteX12" fmla="*/ 131241 w 909711"/>
                <a:gd name="connsiteY12" fmla="*/ 130051 h 39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711" h="390673">
                  <a:moveTo>
                    <a:pt x="821208" y="391393"/>
                  </a:moveTo>
                  <a:lnTo>
                    <a:pt x="89569" y="391393"/>
                  </a:lnTo>
                  <a:cubicBezTo>
                    <a:pt x="40252" y="391393"/>
                    <a:pt x="273" y="351413"/>
                    <a:pt x="273" y="302096"/>
                  </a:cubicBezTo>
                  <a:lnTo>
                    <a:pt x="273" y="89569"/>
                  </a:lnTo>
                  <a:cubicBezTo>
                    <a:pt x="273" y="40252"/>
                    <a:pt x="40252" y="273"/>
                    <a:pt x="89569" y="273"/>
                  </a:cubicBezTo>
                  <a:lnTo>
                    <a:pt x="821208" y="273"/>
                  </a:lnTo>
                  <a:cubicBezTo>
                    <a:pt x="870526" y="273"/>
                    <a:pt x="910505" y="40252"/>
                    <a:pt x="910505" y="89569"/>
                  </a:cubicBezTo>
                  <a:lnTo>
                    <a:pt x="910505" y="302394"/>
                  </a:lnTo>
                  <a:cubicBezTo>
                    <a:pt x="910505" y="351711"/>
                    <a:pt x="870526" y="391690"/>
                    <a:pt x="821208" y="391690"/>
                  </a:cubicBezTo>
                  <a:close/>
                  <a:moveTo>
                    <a:pt x="131241" y="261912"/>
                  </a:moveTo>
                  <a:lnTo>
                    <a:pt x="780727" y="261912"/>
                  </a:lnTo>
                  <a:lnTo>
                    <a:pt x="780727" y="130051"/>
                  </a:lnTo>
                  <a:lnTo>
                    <a:pt x="131241" y="13005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EF6D132-D12D-4366-A86B-B0F4477BF178}"/>
                </a:ext>
              </a:extLst>
            </p:cNvPr>
            <p:cNvSpPr/>
            <p:nvPr/>
          </p:nvSpPr>
          <p:spPr>
            <a:xfrm>
              <a:off x="10031986" y="3116689"/>
              <a:ext cx="1811982" cy="1144116"/>
            </a:xfrm>
            <a:custGeom>
              <a:avLst/>
              <a:gdLst>
                <a:gd name="connsiteX0" fmla="*/ 1747518 w 1811982"/>
                <a:gd name="connsiteY0" fmla="*/ 1143962 h 1144116"/>
                <a:gd name="connsiteX1" fmla="*/ 65165 w 1811982"/>
                <a:gd name="connsiteY1" fmla="*/ 1143962 h 1144116"/>
                <a:gd name="connsiteX2" fmla="*/ 276 w 1811982"/>
                <a:gd name="connsiteY2" fmla="*/ 1079073 h 1144116"/>
                <a:gd name="connsiteX3" fmla="*/ 276 w 1811982"/>
                <a:gd name="connsiteY3" fmla="*/ 123597 h 1144116"/>
                <a:gd name="connsiteX4" fmla="*/ 64212 w 1811982"/>
                <a:gd name="connsiteY4" fmla="*/ 58356 h 1144116"/>
                <a:gd name="connsiteX5" fmla="*/ 121422 w 1811982"/>
                <a:gd name="connsiteY5" fmla="*/ 91747 h 1144116"/>
                <a:gd name="connsiteX6" fmla="*/ 892054 w 1811982"/>
                <a:gd name="connsiteY6" fmla="*/ 389404 h 1144116"/>
                <a:gd name="connsiteX7" fmla="*/ 1400153 w 1811982"/>
                <a:gd name="connsiteY7" fmla="*/ 302190 h 1144116"/>
                <a:gd name="connsiteX8" fmla="*/ 1687987 w 1811982"/>
                <a:gd name="connsiteY8" fmla="*/ 39360 h 1144116"/>
                <a:gd name="connsiteX9" fmla="*/ 1773337 w 1811982"/>
                <a:gd name="connsiteY9" fmla="*/ 5646 h 1144116"/>
                <a:gd name="connsiteX10" fmla="*/ 1812407 w 1811982"/>
                <a:gd name="connsiteY10" fmla="*/ 64958 h 1144116"/>
                <a:gd name="connsiteX11" fmla="*/ 1812407 w 1811982"/>
                <a:gd name="connsiteY11" fmla="*/ 1076990 h 1144116"/>
                <a:gd name="connsiteX12" fmla="*/ 1747518 w 1811982"/>
                <a:gd name="connsiteY12" fmla="*/ 1141879 h 1144116"/>
                <a:gd name="connsiteX13" fmla="*/ 130054 w 1811982"/>
                <a:gd name="connsiteY13" fmla="*/ 1014184 h 1144116"/>
                <a:gd name="connsiteX14" fmla="*/ 1682629 w 1811982"/>
                <a:gd name="connsiteY14" fmla="*/ 1014184 h 1144116"/>
                <a:gd name="connsiteX15" fmla="*/ 1682629 w 1811982"/>
                <a:gd name="connsiteY15" fmla="*/ 272425 h 1144116"/>
                <a:gd name="connsiteX16" fmla="*/ 1664174 w 1811982"/>
                <a:gd name="connsiteY16" fmla="*/ 289987 h 1144116"/>
                <a:gd name="connsiteX17" fmla="*/ 1451052 w 1811982"/>
                <a:gd name="connsiteY17" fmla="*/ 422741 h 1144116"/>
                <a:gd name="connsiteX18" fmla="*/ 892054 w 1811982"/>
                <a:gd name="connsiteY18" fmla="*/ 520670 h 1144116"/>
                <a:gd name="connsiteX19" fmla="*/ 368774 w 1811982"/>
                <a:gd name="connsiteY19" fmla="*/ 441791 h 1144116"/>
                <a:gd name="connsiteX20" fmla="*/ 130649 w 1811982"/>
                <a:gd name="connsiteY20" fmla="*/ 304274 h 11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11982" h="1144116">
                  <a:moveTo>
                    <a:pt x="1747518" y="1143962"/>
                  </a:moveTo>
                  <a:lnTo>
                    <a:pt x="65165" y="1143962"/>
                  </a:lnTo>
                  <a:cubicBezTo>
                    <a:pt x="29328" y="1143962"/>
                    <a:pt x="276" y="1114910"/>
                    <a:pt x="276" y="1079073"/>
                  </a:cubicBezTo>
                  <a:lnTo>
                    <a:pt x="276" y="123597"/>
                  </a:lnTo>
                  <a:cubicBezTo>
                    <a:pt x="-84" y="87926"/>
                    <a:pt x="28541" y="58717"/>
                    <a:pt x="64212" y="58356"/>
                  </a:cubicBezTo>
                  <a:cubicBezTo>
                    <a:pt x="87972" y="58116"/>
                    <a:pt x="109945" y="70941"/>
                    <a:pt x="121422" y="91747"/>
                  </a:cubicBezTo>
                  <a:cubicBezTo>
                    <a:pt x="261618" y="338802"/>
                    <a:pt x="617913" y="389404"/>
                    <a:pt x="892054" y="389404"/>
                  </a:cubicBezTo>
                  <a:cubicBezTo>
                    <a:pt x="1089698" y="389404"/>
                    <a:pt x="1265613" y="359638"/>
                    <a:pt x="1400153" y="302190"/>
                  </a:cubicBezTo>
                  <a:cubicBezTo>
                    <a:pt x="1541838" y="242659"/>
                    <a:pt x="1638278" y="153362"/>
                    <a:pt x="1687987" y="39360"/>
                  </a:cubicBezTo>
                  <a:cubicBezTo>
                    <a:pt x="1702246" y="6482"/>
                    <a:pt x="1740458" y="-8613"/>
                    <a:pt x="1773337" y="5646"/>
                  </a:cubicBezTo>
                  <a:cubicBezTo>
                    <a:pt x="1796984" y="15902"/>
                    <a:pt x="1812320" y="39183"/>
                    <a:pt x="1812407" y="64958"/>
                  </a:cubicBezTo>
                  <a:lnTo>
                    <a:pt x="1812407" y="1076990"/>
                  </a:lnTo>
                  <a:cubicBezTo>
                    <a:pt x="1812407" y="1112827"/>
                    <a:pt x="1783355" y="1141879"/>
                    <a:pt x="1747518" y="1141879"/>
                  </a:cubicBezTo>
                  <a:close/>
                  <a:moveTo>
                    <a:pt x="130054" y="1014184"/>
                  </a:moveTo>
                  <a:lnTo>
                    <a:pt x="1682629" y="1014184"/>
                  </a:lnTo>
                  <a:lnTo>
                    <a:pt x="1682629" y="272425"/>
                  </a:lnTo>
                  <a:cubicBezTo>
                    <a:pt x="1676676" y="278676"/>
                    <a:pt x="1670425" y="284331"/>
                    <a:pt x="1664174" y="289987"/>
                  </a:cubicBezTo>
                  <a:cubicBezTo>
                    <a:pt x="1601013" y="345785"/>
                    <a:pt x="1528983" y="390653"/>
                    <a:pt x="1451052" y="422741"/>
                  </a:cubicBezTo>
                  <a:cubicBezTo>
                    <a:pt x="1298355" y="487630"/>
                    <a:pt x="1110236" y="520670"/>
                    <a:pt x="892054" y="520670"/>
                  </a:cubicBezTo>
                  <a:cubicBezTo>
                    <a:pt x="714370" y="524972"/>
                    <a:pt x="537295" y="498280"/>
                    <a:pt x="368774" y="441791"/>
                  </a:cubicBezTo>
                  <a:cubicBezTo>
                    <a:pt x="281586" y="411055"/>
                    <a:pt x="200848" y="364429"/>
                    <a:pt x="130649" y="3042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F0F3315-D0D4-4E5A-85EF-C36DF4C70FA7}"/>
                </a:ext>
              </a:extLst>
            </p:cNvPr>
            <p:cNvSpPr/>
            <p:nvPr/>
          </p:nvSpPr>
          <p:spPr>
            <a:xfrm>
              <a:off x="10031990" y="2858120"/>
              <a:ext cx="1811982" cy="381372"/>
            </a:xfrm>
            <a:custGeom>
              <a:avLst/>
              <a:gdLst>
                <a:gd name="connsiteX0" fmla="*/ 130051 w 1811982"/>
                <a:gd name="connsiteY0" fmla="*/ 382166 h 381372"/>
                <a:gd name="connsiteX1" fmla="*/ 273 w 1811982"/>
                <a:gd name="connsiteY1" fmla="*/ 382166 h 381372"/>
                <a:gd name="connsiteX2" fmla="*/ 273 w 1811982"/>
                <a:gd name="connsiteY2" fmla="*/ 64865 h 381372"/>
                <a:gd name="connsiteX3" fmla="*/ 64863 w 1811982"/>
                <a:gd name="connsiteY3" fmla="*/ 273 h 381372"/>
                <a:gd name="connsiteX4" fmla="*/ 65162 w 1811982"/>
                <a:gd name="connsiteY4" fmla="*/ 273 h 381372"/>
                <a:gd name="connsiteX5" fmla="*/ 1747515 w 1811982"/>
                <a:gd name="connsiteY5" fmla="*/ 273 h 381372"/>
                <a:gd name="connsiteX6" fmla="*/ 1812403 w 1811982"/>
                <a:gd name="connsiteY6" fmla="*/ 64566 h 381372"/>
                <a:gd name="connsiteX7" fmla="*/ 1812404 w 1811982"/>
                <a:gd name="connsiteY7" fmla="*/ 64865 h 381372"/>
                <a:gd name="connsiteX8" fmla="*/ 1812404 w 1811982"/>
                <a:gd name="connsiteY8" fmla="*/ 324123 h 381372"/>
                <a:gd name="connsiteX9" fmla="*/ 1682626 w 1811982"/>
                <a:gd name="connsiteY9" fmla="*/ 324123 h 381372"/>
                <a:gd name="connsiteX10" fmla="*/ 1682626 w 1811982"/>
                <a:gd name="connsiteY10" fmla="*/ 130349 h 381372"/>
                <a:gd name="connsiteX11" fmla="*/ 130051 w 1811982"/>
                <a:gd name="connsiteY11" fmla="*/ 130349 h 38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1982" h="381372">
                  <a:moveTo>
                    <a:pt x="130051" y="382166"/>
                  </a:moveTo>
                  <a:lnTo>
                    <a:pt x="273" y="382166"/>
                  </a:lnTo>
                  <a:lnTo>
                    <a:pt x="273" y="64865"/>
                  </a:lnTo>
                  <a:cubicBezTo>
                    <a:pt x="272" y="29192"/>
                    <a:pt x="29190" y="273"/>
                    <a:pt x="64863" y="273"/>
                  </a:cubicBezTo>
                  <a:cubicBezTo>
                    <a:pt x="64963" y="273"/>
                    <a:pt x="65062" y="273"/>
                    <a:pt x="65162" y="273"/>
                  </a:cubicBezTo>
                  <a:lnTo>
                    <a:pt x="1747515" y="273"/>
                  </a:lnTo>
                  <a:cubicBezTo>
                    <a:pt x="1783187" y="109"/>
                    <a:pt x="1812239" y="28894"/>
                    <a:pt x="1812403" y="64566"/>
                  </a:cubicBezTo>
                  <a:cubicBezTo>
                    <a:pt x="1812404" y="64666"/>
                    <a:pt x="1812404" y="64765"/>
                    <a:pt x="1812404" y="64865"/>
                  </a:cubicBezTo>
                  <a:lnTo>
                    <a:pt x="1812404" y="324123"/>
                  </a:lnTo>
                  <a:lnTo>
                    <a:pt x="1682626" y="324123"/>
                  </a:lnTo>
                  <a:lnTo>
                    <a:pt x="1682626" y="130349"/>
                  </a:lnTo>
                  <a:lnTo>
                    <a:pt x="130051" y="1303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12223EF-9A45-404F-9754-2AE57B0B5E66}"/>
                </a:ext>
              </a:extLst>
            </p:cNvPr>
            <p:cNvSpPr/>
            <p:nvPr/>
          </p:nvSpPr>
          <p:spPr>
            <a:xfrm>
              <a:off x="10863641" y="3362052"/>
              <a:ext cx="130225" cy="399976"/>
            </a:xfrm>
            <a:custGeom>
              <a:avLst/>
              <a:gdLst>
                <a:gd name="connsiteX0" fmla="*/ 65162 w 130224"/>
                <a:gd name="connsiteY0" fmla="*/ 399727 h 399975"/>
                <a:gd name="connsiteX1" fmla="*/ 273 w 130224"/>
                <a:gd name="connsiteY1" fmla="*/ 334838 h 399975"/>
                <a:gd name="connsiteX2" fmla="*/ 273 w 130224"/>
                <a:gd name="connsiteY2" fmla="*/ 65162 h 399975"/>
                <a:gd name="connsiteX3" fmla="*/ 65162 w 130224"/>
                <a:gd name="connsiteY3" fmla="*/ 273 h 399975"/>
                <a:gd name="connsiteX4" fmla="*/ 130051 w 130224"/>
                <a:gd name="connsiteY4" fmla="*/ 65162 h 399975"/>
                <a:gd name="connsiteX5" fmla="*/ 130051 w 130224"/>
                <a:gd name="connsiteY5" fmla="*/ 334838 h 399975"/>
                <a:gd name="connsiteX6" fmla="*/ 65460 w 130224"/>
                <a:gd name="connsiteY6" fmla="*/ 400024 h 399975"/>
                <a:gd name="connsiteX7" fmla="*/ 65162 w 130224"/>
                <a:gd name="connsiteY7" fmla="*/ 400025 h 39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24" h="399975">
                  <a:moveTo>
                    <a:pt x="65162" y="399727"/>
                  </a:moveTo>
                  <a:cubicBezTo>
                    <a:pt x="29392" y="399564"/>
                    <a:pt x="436" y="370608"/>
                    <a:pt x="273" y="334838"/>
                  </a:cubicBezTo>
                  <a:lnTo>
                    <a:pt x="273" y="65162"/>
                  </a:lnTo>
                  <a:cubicBezTo>
                    <a:pt x="273" y="29324"/>
                    <a:pt x="29324" y="273"/>
                    <a:pt x="65162" y="273"/>
                  </a:cubicBezTo>
                  <a:cubicBezTo>
                    <a:pt x="100999" y="273"/>
                    <a:pt x="130051" y="29324"/>
                    <a:pt x="130051" y="65162"/>
                  </a:cubicBezTo>
                  <a:lnTo>
                    <a:pt x="130051" y="334838"/>
                  </a:lnTo>
                  <a:cubicBezTo>
                    <a:pt x="130215" y="370675"/>
                    <a:pt x="101297" y="399860"/>
                    <a:pt x="65460" y="400024"/>
                  </a:cubicBezTo>
                  <a:cubicBezTo>
                    <a:pt x="65360" y="400025"/>
                    <a:pt x="65261" y="400025"/>
                    <a:pt x="65162" y="4000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38" name="图形 10">
            <a:extLst>
              <a:ext uri="{FF2B5EF4-FFF2-40B4-BE49-F238E27FC236}">
                <a16:creationId xmlns:a16="http://schemas.microsoft.com/office/drawing/2014/main" id="{C58B9449-EC10-4BC4-98DD-C4C2630A9798}"/>
              </a:ext>
            </a:extLst>
          </p:cNvPr>
          <p:cNvGrpSpPr/>
          <p:nvPr/>
        </p:nvGrpSpPr>
        <p:grpSpPr>
          <a:xfrm>
            <a:off x="1440744" y="6065168"/>
            <a:ext cx="100943" cy="100943"/>
            <a:chOff x="12406992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B38A21D-0883-49E7-98C9-B20CBB91E4EF}"/>
                </a:ext>
              </a:extLst>
            </p:cNvPr>
            <p:cNvSpPr/>
            <p:nvPr/>
          </p:nvSpPr>
          <p:spPr>
            <a:xfrm>
              <a:off x="12960062" y="3289064"/>
              <a:ext cx="753442" cy="548804"/>
            </a:xfrm>
            <a:custGeom>
              <a:avLst/>
              <a:gdLst>
                <a:gd name="connsiteX0" fmla="*/ 705123 w 753442"/>
                <a:gd name="connsiteY0" fmla="*/ 548916 h 548803"/>
                <a:gd name="connsiteX1" fmla="*/ 656308 w 753442"/>
                <a:gd name="connsiteY1" fmla="*/ 500697 h 548803"/>
                <a:gd name="connsiteX2" fmla="*/ 656307 w 753442"/>
                <a:gd name="connsiteY2" fmla="*/ 500398 h 548803"/>
                <a:gd name="connsiteX3" fmla="*/ 656307 w 753442"/>
                <a:gd name="connsiteY3" fmla="*/ 45282 h 548803"/>
                <a:gd name="connsiteX4" fmla="*/ 708783 w 753442"/>
                <a:gd name="connsiteY4" fmla="*/ 424 h 548803"/>
                <a:gd name="connsiteX5" fmla="*/ 753641 w 753442"/>
                <a:gd name="connsiteY5" fmla="*/ 45282 h 548803"/>
                <a:gd name="connsiteX6" fmla="*/ 753641 w 753442"/>
                <a:gd name="connsiteY6" fmla="*/ 500398 h 548803"/>
                <a:gd name="connsiteX7" fmla="*/ 705123 w 753442"/>
                <a:gd name="connsiteY7" fmla="*/ 548916 h 548803"/>
                <a:gd name="connsiteX8" fmla="*/ 380677 w 753442"/>
                <a:gd name="connsiteY8" fmla="*/ 548916 h 548803"/>
                <a:gd name="connsiteX9" fmla="*/ 331863 w 753442"/>
                <a:gd name="connsiteY9" fmla="*/ 500697 h 548803"/>
                <a:gd name="connsiteX10" fmla="*/ 331862 w 753442"/>
                <a:gd name="connsiteY10" fmla="*/ 500398 h 548803"/>
                <a:gd name="connsiteX11" fmla="*/ 331862 w 753442"/>
                <a:gd name="connsiteY11" fmla="*/ 197384 h 548803"/>
                <a:gd name="connsiteX12" fmla="*/ 376719 w 753442"/>
                <a:gd name="connsiteY12" fmla="*/ 144908 h 548803"/>
                <a:gd name="connsiteX13" fmla="*/ 429195 w 753442"/>
                <a:gd name="connsiteY13" fmla="*/ 189766 h 548803"/>
                <a:gd name="connsiteX14" fmla="*/ 429195 w 753442"/>
                <a:gd name="connsiteY14" fmla="*/ 197384 h 548803"/>
                <a:gd name="connsiteX15" fmla="*/ 429195 w 753442"/>
                <a:gd name="connsiteY15" fmla="*/ 500398 h 548803"/>
                <a:gd name="connsiteX16" fmla="*/ 380677 w 753442"/>
                <a:gd name="connsiteY16" fmla="*/ 548916 h 548803"/>
                <a:gd name="connsiteX17" fmla="*/ 49088 w 753442"/>
                <a:gd name="connsiteY17" fmla="*/ 548916 h 548803"/>
                <a:gd name="connsiteX18" fmla="*/ 273 w 753442"/>
                <a:gd name="connsiteY18" fmla="*/ 500697 h 548803"/>
                <a:gd name="connsiteX19" fmla="*/ 273 w 753442"/>
                <a:gd name="connsiteY19" fmla="*/ 500398 h 548803"/>
                <a:gd name="connsiteX20" fmla="*/ 273 w 753442"/>
                <a:gd name="connsiteY20" fmla="*/ 237568 h 548803"/>
                <a:gd name="connsiteX21" fmla="*/ 49088 w 753442"/>
                <a:gd name="connsiteY21" fmla="*/ 188752 h 548803"/>
                <a:gd name="connsiteX22" fmla="*/ 97904 w 753442"/>
                <a:gd name="connsiteY22" fmla="*/ 237568 h 548803"/>
                <a:gd name="connsiteX23" fmla="*/ 97904 w 753442"/>
                <a:gd name="connsiteY23" fmla="*/ 500398 h 548803"/>
                <a:gd name="connsiteX24" fmla="*/ 49088 w 753442"/>
                <a:gd name="connsiteY24" fmla="*/ 548916 h 54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3442" h="548803">
                  <a:moveTo>
                    <a:pt x="705123" y="548916"/>
                  </a:moveTo>
                  <a:cubicBezTo>
                    <a:pt x="678327" y="549080"/>
                    <a:pt x="656472" y="527492"/>
                    <a:pt x="656308" y="500697"/>
                  </a:cubicBezTo>
                  <a:cubicBezTo>
                    <a:pt x="656307" y="500597"/>
                    <a:pt x="656307" y="500498"/>
                    <a:pt x="656307" y="500398"/>
                  </a:cubicBezTo>
                  <a:lnTo>
                    <a:pt x="656307" y="45282"/>
                  </a:lnTo>
                  <a:cubicBezTo>
                    <a:pt x="658411" y="18404"/>
                    <a:pt x="681905" y="-1680"/>
                    <a:pt x="708783" y="424"/>
                  </a:cubicBezTo>
                  <a:cubicBezTo>
                    <a:pt x="732737" y="2299"/>
                    <a:pt x="751766" y="21327"/>
                    <a:pt x="753641" y="45282"/>
                  </a:cubicBezTo>
                  <a:lnTo>
                    <a:pt x="753641" y="500398"/>
                  </a:lnTo>
                  <a:cubicBezTo>
                    <a:pt x="753641" y="527194"/>
                    <a:pt x="731918" y="548916"/>
                    <a:pt x="705123" y="548916"/>
                  </a:cubicBezTo>
                  <a:close/>
                  <a:moveTo>
                    <a:pt x="380677" y="548916"/>
                  </a:moveTo>
                  <a:cubicBezTo>
                    <a:pt x="353882" y="549080"/>
                    <a:pt x="332027" y="527492"/>
                    <a:pt x="331863" y="500697"/>
                  </a:cubicBezTo>
                  <a:cubicBezTo>
                    <a:pt x="331862" y="500597"/>
                    <a:pt x="331862" y="500498"/>
                    <a:pt x="331862" y="500398"/>
                  </a:cubicBezTo>
                  <a:lnTo>
                    <a:pt x="331862" y="197384"/>
                  </a:lnTo>
                  <a:cubicBezTo>
                    <a:pt x="329758" y="170506"/>
                    <a:pt x="349841" y="147012"/>
                    <a:pt x="376719" y="144908"/>
                  </a:cubicBezTo>
                  <a:cubicBezTo>
                    <a:pt x="403597" y="142804"/>
                    <a:pt x="427091" y="162888"/>
                    <a:pt x="429195" y="189766"/>
                  </a:cubicBezTo>
                  <a:cubicBezTo>
                    <a:pt x="429394" y="192301"/>
                    <a:pt x="429394" y="194848"/>
                    <a:pt x="429195" y="197384"/>
                  </a:cubicBezTo>
                  <a:lnTo>
                    <a:pt x="429195" y="500398"/>
                  </a:lnTo>
                  <a:cubicBezTo>
                    <a:pt x="429195" y="527194"/>
                    <a:pt x="407473" y="548916"/>
                    <a:pt x="380677" y="548916"/>
                  </a:cubicBezTo>
                  <a:close/>
                  <a:moveTo>
                    <a:pt x="49088" y="548916"/>
                  </a:moveTo>
                  <a:cubicBezTo>
                    <a:pt x="22293" y="549080"/>
                    <a:pt x="438" y="527492"/>
                    <a:pt x="273" y="500697"/>
                  </a:cubicBezTo>
                  <a:cubicBezTo>
                    <a:pt x="273" y="500597"/>
                    <a:pt x="273" y="500498"/>
                    <a:pt x="273" y="500398"/>
                  </a:cubicBezTo>
                  <a:lnTo>
                    <a:pt x="273" y="237568"/>
                  </a:lnTo>
                  <a:cubicBezTo>
                    <a:pt x="273" y="210607"/>
                    <a:pt x="22128" y="188752"/>
                    <a:pt x="49088" y="188752"/>
                  </a:cubicBezTo>
                  <a:cubicBezTo>
                    <a:pt x="76048" y="188752"/>
                    <a:pt x="97904" y="210607"/>
                    <a:pt x="97904" y="237568"/>
                  </a:cubicBezTo>
                  <a:lnTo>
                    <a:pt x="97904" y="500398"/>
                  </a:lnTo>
                  <a:cubicBezTo>
                    <a:pt x="97740" y="527242"/>
                    <a:pt x="75932" y="548917"/>
                    <a:pt x="49088" y="5489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ABCDD7F-33AB-4682-B069-F886541444C3}"/>
                </a:ext>
              </a:extLst>
            </p:cNvPr>
            <p:cNvSpPr/>
            <p:nvPr/>
          </p:nvSpPr>
          <p:spPr>
            <a:xfrm>
              <a:off x="13429466" y="2931343"/>
              <a:ext cx="329282" cy="329282"/>
            </a:xfrm>
            <a:custGeom>
              <a:avLst/>
              <a:gdLst>
                <a:gd name="connsiteX0" fmla="*/ 280367 w 329282"/>
                <a:gd name="connsiteY0" fmla="*/ 330374 h 329282"/>
                <a:gd name="connsiteX1" fmla="*/ 231551 w 329282"/>
                <a:gd name="connsiteY1" fmla="*/ 281559 h 329282"/>
                <a:gd name="connsiteX2" fmla="*/ 231551 w 329282"/>
                <a:gd name="connsiteY2" fmla="*/ 97905 h 329282"/>
                <a:gd name="connsiteX3" fmla="*/ 49088 w 329282"/>
                <a:gd name="connsiteY3" fmla="*/ 97905 h 329282"/>
                <a:gd name="connsiteX4" fmla="*/ 273 w 329282"/>
                <a:gd name="connsiteY4" fmla="*/ 49089 h 329282"/>
                <a:gd name="connsiteX5" fmla="*/ 49088 w 329282"/>
                <a:gd name="connsiteY5" fmla="*/ 273 h 329282"/>
                <a:gd name="connsiteX6" fmla="*/ 281558 w 329282"/>
                <a:gd name="connsiteY6" fmla="*/ 273 h 329282"/>
                <a:gd name="connsiteX7" fmla="*/ 330373 w 329282"/>
                <a:gd name="connsiteY7" fmla="*/ 48492 h 329282"/>
                <a:gd name="connsiteX8" fmla="*/ 330373 w 329282"/>
                <a:gd name="connsiteY8" fmla="*/ 49089 h 329282"/>
                <a:gd name="connsiteX9" fmla="*/ 330373 w 329282"/>
                <a:gd name="connsiteY9" fmla="*/ 281559 h 329282"/>
                <a:gd name="connsiteX10" fmla="*/ 282155 w 329282"/>
                <a:gd name="connsiteY10" fmla="*/ 330374 h 329282"/>
                <a:gd name="connsiteX11" fmla="*/ 281558 w 329282"/>
                <a:gd name="connsiteY11" fmla="*/ 330374 h 3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282" h="329282">
                  <a:moveTo>
                    <a:pt x="280367" y="330374"/>
                  </a:moveTo>
                  <a:cubicBezTo>
                    <a:pt x="253407" y="330374"/>
                    <a:pt x="231551" y="308519"/>
                    <a:pt x="231551" y="281559"/>
                  </a:cubicBezTo>
                  <a:lnTo>
                    <a:pt x="231551" y="97905"/>
                  </a:lnTo>
                  <a:lnTo>
                    <a:pt x="49088" y="97905"/>
                  </a:lnTo>
                  <a:cubicBezTo>
                    <a:pt x="22128" y="97905"/>
                    <a:pt x="273" y="76049"/>
                    <a:pt x="273" y="49089"/>
                  </a:cubicBezTo>
                  <a:cubicBezTo>
                    <a:pt x="273" y="22129"/>
                    <a:pt x="22128" y="273"/>
                    <a:pt x="49088" y="273"/>
                  </a:cubicBezTo>
                  <a:lnTo>
                    <a:pt x="281558" y="273"/>
                  </a:lnTo>
                  <a:cubicBezTo>
                    <a:pt x="308353" y="109"/>
                    <a:pt x="330208" y="21697"/>
                    <a:pt x="330373" y="48492"/>
                  </a:cubicBezTo>
                  <a:cubicBezTo>
                    <a:pt x="330375" y="48691"/>
                    <a:pt x="330375" y="48890"/>
                    <a:pt x="330373" y="49089"/>
                  </a:cubicBezTo>
                  <a:lnTo>
                    <a:pt x="330373" y="281559"/>
                  </a:lnTo>
                  <a:cubicBezTo>
                    <a:pt x="330538" y="308354"/>
                    <a:pt x="308950" y="330209"/>
                    <a:pt x="282155" y="330374"/>
                  </a:cubicBezTo>
                  <a:cubicBezTo>
                    <a:pt x="281956" y="330375"/>
                    <a:pt x="281757" y="330375"/>
                    <a:pt x="281558" y="3303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CBD746B6-C3DE-4C7C-8265-50879478ACE6}"/>
                </a:ext>
              </a:extLst>
            </p:cNvPr>
            <p:cNvSpPr/>
            <p:nvPr/>
          </p:nvSpPr>
          <p:spPr>
            <a:xfrm>
              <a:off x="12953585" y="2932232"/>
              <a:ext cx="812974" cy="466948"/>
            </a:xfrm>
            <a:custGeom>
              <a:avLst/>
              <a:gdLst>
                <a:gd name="connsiteX0" fmla="*/ 78485 w 812973"/>
                <a:gd name="connsiteY0" fmla="*/ 467002 h 466948"/>
                <a:gd name="connsiteX1" fmla="*/ 41576 w 812973"/>
                <a:gd name="connsiteY1" fmla="*/ 465514 h 466948"/>
                <a:gd name="connsiteX2" fmla="*/ 862 w 812973"/>
                <a:gd name="connsiteY2" fmla="*/ 409761 h 466948"/>
                <a:gd name="connsiteX3" fmla="*/ 50208 w 812973"/>
                <a:gd name="connsiteY3" fmla="*/ 368478 h 466948"/>
                <a:gd name="connsiteX4" fmla="*/ 724697 w 812973"/>
                <a:gd name="connsiteY4" fmla="*/ 20220 h 466948"/>
                <a:gd name="connsiteX5" fmla="*/ 756546 w 812973"/>
                <a:gd name="connsiteY5" fmla="*/ 872 h 466948"/>
                <a:gd name="connsiteX6" fmla="*/ 792860 w 812973"/>
                <a:gd name="connsiteY6" fmla="*/ 9504 h 466948"/>
                <a:gd name="connsiteX7" fmla="*/ 812208 w 812973"/>
                <a:gd name="connsiteY7" fmla="*/ 41354 h 466948"/>
                <a:gd name="connsiteX8" fmla="*/ 803278 w 812973"/>
                <a:gd name="connsiteY8" fmla="*/ 77668 h 466948"/>
                <a:gd name="connsiteX9" fmla="*/ 78485 w 812973"/>
                <a:gd name="connsiteY9" fmla="*/ 467002 h 4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973" h="466948">
                  <a:moveTo>
                    <a:pt x="78485" y="467002"/>
                  </a:moveTo>
                  <a:cubicBezTo>
                    <a:pt x="57351" y="467002"/>
                    <a:pt x="44552" y="467002"/>
                    <a:pt x="41576" y="465514"/>
                  </a:cubicBezTo>
                  <a:cubicBezTo>
                    <a:pt x="14937" y="461361"/>
                    <a:pt x="-3291" y="436400"/>
                    <a:pt x="862" y="409761"/>
                  </a:cubicBezTo>
                  <a:cubicBezTo>
                    <a:pt x="4633" y="385574"/>
                    <a:pt x="25735" y="367920"/>
                    <a:pt x="50208" y="368478"/>
                  </a:cubicBezTo>
                  <a:cubicBezTo>
                    <a:pt x="66579" y="368478"/>
                    <a:pt x="447876" y="398243"/>
                    <a:pt x="724697" y="20220"/>
                  </a:cubicBezTo>
                  <a:cubicBezTo>
                    <a:pt x="732291" y="9763"/>
                    <a:pt x="743766" y="2793"/>
                    <a:pt x="756546" y="872"/>
                  </a:cubicBezTo>
                  <a:cubicBezTo>
                    <a:pt x="769315" y="-1141"/>
                    <a:pt x="782363" y="1960"/>
                    <a:pt x="792860" y="9504"/>
                  </a:cubicBezTo>
                  <a:cubicBezTo>
                    <a:pt x="803172" y="17231"/>
                    <a:pt x="810103" y="28641"/>
                    <a:pt x="812208" y="41354"/>
                  </a:cubicBezTo>
                  <a:cubicBezTo>
                    <a:pt x="814272" y="54168"/>
                    <a:pt x="811049" y="67272"/>
                    <a:pt x="803278" y="77668"/>
                  </a:cubicBezTo>
                  <a:cubicBezTo>
                    <a:pt x="542233" y="435153"/>
                    <a:pt x="193083" y="467002"/>
                    <a:pt x="78485" y="4670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6B36361-1A16-4FA4-A776-B6A3BFA05111}"/>
                </a:ext>
              </a:extLst>
            </p:cNvPr>
            <p:cNvSpPr/>
            <p:nvPr/>
          </p:nvSpPr>
          <p:spPr>
            <a:xfrm>
              <a:off x="12550487" y="2499975"/>
              <a:ext cx="1616646" cy="1856631"/>
            </a:xfrm>
            <a:custGeom>
              <a:avLst/>
              <a:gdLst>
                <a:gd name="connsiteX0" fmla="*/ 809005 w 1616645"/>
                <a:gd name="connsiteY0" fmla="*/ 1857712 h 1856630"/>
                <a:gd name="connsiteX1" fmla="*/ 696788 w 1616645"/>
                <a:gd name="connsiteY1" fmla="*/ 1827946 h 1856630"/>
                <a:gd name="connsiteX2" fmla="*/ 106833 w 1616645"/>
                <a:gd name="connsiteY2" fmla="*/ 1474331 h 1856630"/>
                <a:gd name="connsiteX3" fmla="*/ 273 w 1616645"/>
                <a:gd name="connsiteY3" fmla="*/ 1286212 h 1856630"/>
                <a:gd name="connsiteX4" fmla="*/ 273 w 1616645"/>
                <a:gd name="connsiteY4" fmla="*/ 571837 h 1856630"/>
                <a:gd name="connsiteX5" fmla="*/ 106833 w 1616645"/>
                <a:gd name="connsiteY5" fmla="*/ 384314 h 1856630"/>
                <a:gd name="connsiteX6" fmla="*/ 696788 w 1616645"/>
                <a:gd name="connsiteY6" fmla="*/ 31293 h 1856630"/>
                <a:gd name="connsiteX7" fmla="*/ 921221 w 1616645"/>
                <a:gd name="connsiteY7" fmla="*/ 31293 h 1856630"/>
                <a:gd name="connsiteX8" fmla="*/ 1511176 w 1616645"/>
                <a:gd name="connsiteY8" fmla="*/ 384016 h 1856630"/>
                <a:gd name="connsiteX9" fmla="*/ 1617737 w 1616645"/>
                <a:gd name="connsiteY9" fmla="*/ 571837 h 1856630"/>
                <a:gd name="connsiteX10" fmla="*/ 1617737 w 1616645"/>
                <a:gd name="connsiteY10" fmla="*/ 1286212 h 1856630"/>
                <a:gd name="connsiteX11" fmla="*/ 1511176 w 1616645"/>
                <a:gd name="connsiteY11" fmla="*/ 1474033 h 1856630"/>
                <a:gd name="connsiteX12" fmla="*/ 921221 w 1616645"/>
                <a:gd name="connsiteY12" fmla="*/ 1826756 h 1856630"/>
                <a:gd name="connsiteX13" fmla="*/ 809005 w 1616645"/>
                <a:gd name="connsiteY13" fmla="*/ 1857712 h 1856630"/>
                <a:gd name="connsiteX14" fmla="*/ 809005 w 1616645"/>
                <a:gd name="connsiteY14" fmla="*/ 119400 h 1856630"/>
                <a:gd name="connsiteX15" fmla="*/ 757808 w 1616645"/>
                <a:gd name="connsiteY15" fmla="*/ 133389 h 1856630"/>
                <a:gd name="connsiteX16" fmla="*/ 167853 w 1616645"/>
                <a:gd name="connsiteY16" fmla="*/ 486112 h 1856630"/>
                <a:gd name="connsiteX17" fmla="*/ 119335 w 1616645"/>
                <a:gd name="connsiteY17" fmla="*/ 571837 h 1856630"/>
                <a:gd name="connsiteX18" fmla="*/ 119335 w 1616645"/>
                <a:gd name="connsiteY18" fmla="*/ 1286212 h 1856630"/>
                <a:gd name="connsiteX19" fmla="*/ 167853 w 1616645"/>
                <a:gd name="connsiteY19" fmla="*/ 1371639 h 1856630"/>
                <a:gd name="connsiteX20" fmla="*/ 757808 w 1616645"/>
                <a:gd name="connsiteY20" fmla="*/ 1724660 h 1856630"/>
                <a:gd name="connsiteX21" fmla="*/ 860201 w 1616645"/>
                <a:gd name="connsiteY21" fmla="*/ 1724660 h 1856630"/>
                <a:gd name="connsiteX22" fmla="*/ 1450156 w 1616645"/>
                <a:gd name="connsiteY22" fmla="*/ 1371937 h 1856630"/>
                <a:gd name="connsiteX23" fmla="*/ 1498674 w 1616645"/>
                <a:gd name="connsiteY23" fmla="*/ 1286212 h 1856630"/>
                <a:gd name="connsiteX24" fmla="*/ 1498674 w 1616645"/>
                <a:gd name="connsiteY24" fmla="*/ 571837 h 1856630"/>
                <a:gd name="connsiteX25" fmla="*/ 1450156 w 1616645"/>
                <a:gd name="connsiteY25" fmla="*/ 486410 h 1856630"/>
                <a:gd name="connsiteX26" fmla="*/ 860201 w 1616645"/>
                <a:gd name="connsiteY26" fmla="*/ 133389 h 1856630"/>
                <a:gd name="connsiteX27" fmla="*/ 809005 w 1616645"/>
                <a:gd name="connsiteY27" fmla="*/ 119400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6645" h="1856630">
                  <a:moveTo>
                    <a:pt x="809005" y="1857712"/>
                  </a:moveTo>
                  <a:cubicBezTo>
                    <a:pt x="769590" y="1858167"/>
                    <a:pt x="730796" y="1847876"/>
                    <a:pt x="696788" y="1827946"/>
                  </a:cubicBezTo>
                  <a:lnTo>
                    <a:pt x="106833" y="1474331"/>
                  </a:lnTo>
                  <a:cubicBezTo>
                    <a:pt x="40821" y="1434612"/>
                    <a:pt x="399" y="1363252"/>
                    <a:pt x="273" y="1286212"/>
                  </a:cubicBezTo>
                  <a:lnTo>
                    <a:pt x="273" y="571837"/>
                  </a:lnTo>
                  <a:cubicBezTo>
                    <a:pt x="431" y="494962"/>
                    <a:pt x="40872" y="423795"/>
                    <a:pt x="106833" y="384314"/>
                  </a:cubicBezTo>
                  <a:lnTo>
                    <a:pt x="696788" y="31293"/>
                  </a:lnTo>
                  <a:cubicBezTo>
                    <a:pt x="765882" y="-10068"/>
                    <a:pt x="852127" y="-10068"/>
                    <a:pt x="921221" y="31293"/>
                  </a:cubicBezTo>
                  <a:lnTo>
                    <a:pt x="1511176" y="384016"/>
                  </a:lnTo>
                  <a:cubicBezTo>
                    <a:pt x="1577228" y="423552"/>
                    <a:pt x="1617683" y="494856"/>
                    <a:pt x="1617737" y="571837"/>
                  </a:cubicBezTo>
                  <a:lnTo>
                    <a:pt x="1617737" y="1286212"/>
                  </a:lnTo>
                  <a:cubicBezTo>
                    <a:pt x="1617506" y="1363146"/>
                    <a:pt x="1577097" y="1434369"/>
                    <a:pt x="1511176" y="1474033"/>
                  </a:cubicBezTo>
                  <a:lnTo>
                    <a:pt x="921221" y="1826756"/>
                  </a:lnTo>
                  <a:cubicBezTo>
                    <a:pt x="887333" y="1847103"/>
                    <a:pt x="848531" y="1857807"/>
                    <a:pt x="809005" y="1857712"/>
                  </a:cubicBezTo>
                  <a:close/>
                  <a:moveTo>
                    <a:pt x="809005" y="119400"/>
                  </a:moveTo>
                  <a:cubicBezTo>
                    <a:pt x="791002" y="119454"/>
                    <a:pt x="773336" y="124281"/>
                    <a:pt x="757808" y="133389"/>
                  </a:cubicBezTo>
                  <a:lnTo>
                    <a:pt x="167853" y="486112"/>
                  </a:lnTo>
                  <a:cubicBezTo>
                    <a:pt x="137798" y="504232"/>
                    <a:pt x="119398" y="536742"/>
                    <a:pt x="119335" y="571837"/>
                  </a:cubicBezTo>
                  <a:lnTo>
                    <a:pt x="119335" y="1286212"/>
                  </a:lnTo>
                  <a:cubicBezTo>
                    <a:pt x="119502" y="1321201"/>
                    <a:pt x="137888" y="1353574"/>
                    <a:pt x="167853" y="1371639"/>
                  </a:cubicBezTo>
                  <a:lnTo>
                    <a:pt x="757808" y="1724660"/>
                  </a:lnTo>
                  <a:cubicBezTo>
                    <a:pt x="789369" y="1743392"/>
                    <a:pt x="828640" y="1743392"/>
                    <a:pt x="860201" y="1724660"/>
                  </a:cubicBezTo>
                  <a:lnTo>
                    <a:pt x="1450156" y="1371937"/>
                  </a:lnTo>
                  <a:cubicBezTo>
                    <a:pt x="1480211" y="1353817"/>
                    <a:pt x="1498611" y="1321307"/>
                    <a:pt x="1498674" y="1286212"/>
                  </a:cubicBezTo>
                  <a:lnTo>
                    <a:pt x="1498674" y="571837"/>
                  </a:lnTo>
                  <a:cubicBezTo>
                    <a:pt x="1498507" y="536848"/>
                    <a:pt x="1480121" y="504475"/>
                    <a:pt x="1450156" y="486410"/>
                  </a:cubicBezTo>
                  <a:lnTo>
                    <a:pt x="860201" y="133389"/>
                  </a:lnTo>
                  <a:cubicBezTo>
                    <a:pt x="844673" y="124281"/>
                    <a:pt x="827007" y="119454"/>
                    <a:pt x="809005" y="1194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43" name="图形 12">
            <a:extLst>
              <a:ext uri="{FF2B5EF4-FFF2-40B4-BE49-F238E27FC236}">
                <a16:creationId xmlns:a16="http://schemas.microsoft.com/office/drawing/2014/main" id="{A0A1A1D4-E8EA-451E-AD50-16F2D70E6FF4}"/>
              </a:ext>
            </a:extLst>
          </p:cNvPr>
          <p:cNvGrpSpPr/>
          <p:nvPr/>
        </p:nvGrpSpPr>
        <p:grpSpPr>
          <a:xfrm>
            <a:off x="1793610" y="6065168"/>
            <a:ext cx="100943" cy="100943"/>
            <a:chOff x="14828156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74A829F-19FF-492E-9706-0D172DC3B3F9}"/>
                </a:ext>
              </a:extLst>
            </p:cNvPr>
            <p:cNvSpPr/>
            <p:nvPr/>
          </p:nvSpPr>
          <p:spPr>
            <a:xfrm>
              <a:off x="14870060" y="2518495"/>
              <a:ext cx="1819424" cy="1819424"/>
            </a:xfrm>
            <a:custGeom>
              <a:avLst/>
              <a:gdLst>
                <a:gd name="connsiteX0" fmla="*/ 910596 w 1819423"/>
                <a:gd name="connsiteY0" fmla="*/ 1820738 h 1819423"/>
                <a:gd name="connsiteX1" fmla="*/ 273 w 1819423"/>
                <a:gd name="connsiteY1" fmla="*/ 910596 h 1819423"/>
                <a:gd name="connsiteX2" fmla="*/ 910415 w 1819423"/>
                <a:gd name="connsiteY2" fmla="*/ 273 h 1819423"/>
                <a:gd name="connsiteX3" fmla="*/ 1419588 w 1819423"/>
                <a:gd name="connsiteY3" fmla="*/ 155947 h 1819423"/>
                <a:gd name="connsiteX4" fmla="*/ 1443588 w 1819423"/>
                <a:gd name="connsiteY4" fmla="*/ 232241 h 1819423"/>
                <a:gd name="connsiteX5" fmla="*/ 1367294 w 1819423"/>
                <a:gd name="connsiteY5" fmla="*/ 256241 h 1819423"/>
                <a:gd name="connsiteX6" fmla="*/ 1357080 w 1819423"/>
                <a:gd name="connsiteY6" fmla="*/ 249411 h 1819423"/>
                <a:gd name="connsiteX7" fmla="*/ 250953 w 1819423"/>
                <a:gd name="connsiteY7" fmla="*/ 462478 h 1819423"/>
                <a:gd name="connsiteX8" fmla="*/ 464021 w 1819423"/>
                <a:gd name="connsiteY8" fmla="*/ 1568605 h 1819423"/>
                <a:gd name="connsiteX9" fmla="*/ 1570148 w 1819423"/>
                <a:gd name="connsiteY9" fmla="*/ 1355538 h 1819423"/>
                <a:gd name="connsiteX10" fmla="*/ 1649974 w 1819423"/>
                <a:gd name="connsiteY10" fmla="*/ 612849 h 1819423"/>
                <a:gd name="connsiteX11" fmla="*/ 1681377 w 1819423"/>
                <a:gd name="connsiteY11" fmla="*/ 539179 h 1819423"/>
                <a:gd name="connsiteX12" fmla="*/ 1755047 w 1819423"/>
                <a:gd name="connsiteY12" fmla="*/ 570582 h 1819423"/>
                <a:gd name="connsiteX13" fmla="*/ 1249115 w 1819423"/>
                <a:gd name="connsiteY13" fmla="*/ 1755170 h 1819423"/>
                <a:gd name="connsiteX14" fmla="*/ 910596 w 1819423"/>
                <a:gd name="connsiteY14" fmla="*/ 1820738 h 18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423" h="1819423">
                  <a:moveTo>
                    <a:pt x="910596" y="1820738"/>
                  </a:moveTo>
                  <a:cubicBezTo>
                    <a:pt x="407888" y="1820788"/>
                    <a:pt x="322" y="1413303"/>
                    <a:pt x="273" y="910596"/>
                  </a:cubicBezTo>
                  <a:cubicBezTo>
                    <a:pt x="223" y="407888"/>
                    <a:pt x="407707" y="322"/>
                    <a:pt x="910415" y="273"/>
                  </a:cubicBezTo>
                  <a:cubicBezTo>
                    <a:pt x="1091862" y="254"/>
                    <a:pt x="1269173" y="54466"/>
                    <a:pt x="1419588" y="155947"/>
                  </a:cubicBezTo>
                  <a:cubicBezTo>
                    <a:pt x="1447284" y="170387"/>
                    <a:pt x="1458029" y="204546"/>
                    <a:pt x="1443588" y="232241"/>
                  </a:cubicBezTo>
                  <a:cubicBezTo>
                    <a:pt x="1429147" y="259937"/>
                    <a:pt x="1394989" y="270682"/>
                    <a:pt x="1367294" y="256241"/>
                  </a:cubicBezTo>
                  <a:cubicBezTo>
                    <a:pt x="1363651" y="254342"/>
                    <a:pt x="1360226" y="252052"/>
                    <a:pt x="1357080" y="249411"/>
                  </a:cubicBezTo>
                  <a:cubicBezTo>
                    <a:pt x="992795" y="2799"/>
                    <a:pt x="497565" y="98193"/>
                    <a:pt x="250953" y="462478"/>
                  </a:cubicBezTo>
                  <a:cubicBezTo>
                    <a:pt x="4342" y="826764"/>
                    <a:pt x="99735" y="1321993"/>
                    <a:pt x="464021" y="1568605"/>
                  </a:cubicBezTo>
                  <a:cubicBezTo>
                    <a:pt x="828306" y="1815217"/>
                    <a:pt x="1323536" y="1719823"/>
                    <a:pt x="1570148" y="1355538"/>
                  </a:cubicBezTo>
                  <a:cubicBezTo>
                    <a:pt x="1718382" y="1136571"/>
                    <a:pt x="1748290" y="858316"/>
                    <a:pt x="1649974" y="612849"/>
                  </a:cubicBezTo>
                  <a:cubicBezTo>
                    <a:pt x="1638302" y="583834"/>
                    <a:pt x="1652362" y="550851"/>
                    <a:pt x="1681377" y="539179"/>
                  </a:cubicBezTo>
                  <a:cubicBezTo>
                    <a:pt x="1710392" y="527507"/>
                    <a:pt x="1743375" y="541567"/>
                    <a:pt x="1755047" y="570582"/>
                  </a:cubicBezTo>
                  <a:cubicBezTo>
                    <a:pt x="1942453" y="1037406"/>
                    <a:pt x="1715939" y="1567764"/>
                    <a:pt x="1249115" y="1755170"/>
                  </a:cubicBezTo>
                  <a:cubicBezTo>
                    <a:pt x="1141479" y="1798380"/>
                    <a:pt x="1026581" y="1820635"/>
                    <a:pt x="910596" y="18207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F45F01E-494B-4534-9078-8004B058B7E8}"/>
                </a:ext>
              </a:extLst>
            </p:cNvPr>
            <p:cNvSpPr/>
            <p:nvPr/>
          </p:nvSpPr>
          <p:spPr>
            <a:xfrm>
              <a:off x="15132879" y="2781921"/>
              <a:ext cx="1294805" cy="1292944"/>
            </a:xfrm>
            <a:custGeom>
              <a:avLst/>
              <a:gdLst>
                <a:gd name="connsiteX0" fmla="*/ 647777 w 1294804"/>
                <a:gd name="connsiteY0" fmla="*/ 1293886 h 1292944"/>
                <a:gd name="connsiteX1" fmla="*/ 273 w 1294804"/>
                <a:gd name="connsiteY1" fmla="*/ 647777 h 1292944"/>
                <a:gd name="connsiteX2" fmla="*/ 646382 w 1294804"/>
                <a:gd name="connsiteY2" fmla="*/ 273 h 1292944"/>
                <a:gd name="connsiteX3" fmla="*/ 1009429 w 1294804"/>
                <a:gd name="connsiteY3" fmla="*/ 111298 h 1292944"/>
                <a:gd name="connsiteX4" fmla="*/ 1026985 w 1294804"/>
                <a:gd name="connsiteY4" fmla="*/ 189328 h 1292944"/>
                <a:gd name="connsiteX5" fmla="*/ 948955 w 1294804"/>
                <a:gd name="connsiteY5" fmla="*/ 206883 h 1292944"/>
                <a:gd name="connsiteX6" fmla="*/ 945433 w 1294804"/>
                <a:gd name="connsiteY6" fmla="*/ 204464 h 1292944"/>
                <a:gd name="connsiteX7" fmla="*/ 204794 w 1294804"/>
                <a:gd name="connsiteY7" fmla="*/ 349791 h 1292944"/>
                <a:gd name="connsiteX8" fmla="*/ 350121 w 1294804"/>
                <a:gd name="connsiteY8" fmla="*/ 1090431 h 1292944"/>
                <a:gd name="connsiteX9" fmla="*/ 1090760 w 1294804"/>
                <a:gd name="connsiteY9" fmla="*/ 945104 h 1292944"/>
                <a:gd name="connsiteX10" fmla="*/ 1181475 w 1294804"/>
                <a:gd name="connsiteY10" fmla="*/ 647079 h 1292944"/>
                <a:gd name="connsiteX11" fmla="*/ 1143077 w 1294804"/>
                <a:gd name="connsiteY11" fmla="*/ 447352 h 1292944"/>
                <a:gd name="connsiteX12" fmla="*/ 1177860 w 1294804"/>
                <a:gd name="connsiteY12" fmla="*/ 375331 h 1292944"/>
                <a:gd name="connsiteX13" fmla="*/ 1247852 w 1294804"/>
                <a:gd name="connsiteY13" fmla="*/ 405085 h 1292944"/>
                <a:gd name="connsiteX14" fmla="*/ 888539 w 1294804"/>
                <a:gd name="connsiteY14" fmla="*/ 1247197 h 1292944"/>
                <a:gd name="connsiteX15" fmla="*/ 647777 w 1294804"/>
                <a:gd name="connsiteY15" fmla="*/ 1293886 h 12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4804" h="1292944">
                  <a:moveTo>
                    <a:pt x="647777" y="1293886"/>
                  </a:moveTo>
                  <a:cubicBezTo>
                    <a:pt x="290556" y="1294271"/>
                    <a:pt x="658" y="1004998"/>
                    <a:pt x="273" y="647777"/>
                  </a:cubicBezTo>
                  <a:cubicBezTo>
                    <a:pt x="-112" y="290556"/>
                    <a:pt x="289161" y="658"/>
                    <a:pt x="646382" y="273"/>
                  </a:cubicBezTo>
                  <a:cubicBezTo>
                    <a:pt x="775779" y="133"/>
                    <a:pt x="902244" y="38808"/>
                    <a:pt x="1009429" y="111298"/>
                  </a:cubicBezTo>
                  <a:cubicBezTo>
                    <a:pt x="1035825" y="127998"/>
                    <a:pt x="1043684" y="162933"/>
                    <a:pt x="1026985" y="189328"/>
                  </a:cubicBezTo>
                  <a:cubicBezTo>
                    <a:pt x="1010285" y="215723"/>
                    <a:pt x="975350" y="223583"/>
                    <a:pt x="948955" y="206883"/>
                  </a:cubicBezTo>
                  <a:cubicBezTo>
                    <a:pt x="947751" y="206122"/>
                    <a:pt x="946576" y="205315"/>
                    <a:pt x="945433" y="204464"/>
                  </a:cubicBezTo>
                  <a:cubicBezTo>
                    <a:pt x="700781" y="40073"/>
                    <a:pt x="369185" y="105138"/>
                    <a:pt x="204794" y="349791"/>
                  </a:cubicBezTo>
                  <a:cubicBezTo>
                    <a:pt x="40403" y="594444"/>
                    <a:pt x="105468" y="926040"/>
                    <a:pt x="350121" y="1090431"/>
                  </a:cubicBezTo>
                  <a:cubicBezTo>
                    <a:pt x="594774" y="1254822"/>
                    <a:pt x="926369" y="1189756"/>
                    <a:pt x="1090760" y="945104"/>
                  </a:cubicBezTo>
                  <a:cubicBezTo>
                    <a:pt x="1149964" y="856994"/>
                    <a:pt x="1181548" y="753232"/>
                    <a:pt x="1181475" y="647079"/>
                  </a:cubicBezTo>
                  <a:cubicBezTo>
                    <a:pt x="1181545" y="578662"/>
                    <a:pt x="1168511" y="510865"/>
                    <a:pt x="1143077" y="447352"/>
                  </a:cubicBezTo>
                  <a:cubicBezTo>
                    <a:pt x="1132794" y="417859"/>
                    <a:pt x="1148367" y="385614"/>
                    <a:pt x="1177860" y="375331"/>
                  </a:cubicBezTo>
                  <a:cubicBezTo>
                    <a:pt x="1205372" y="365739"/>
                    <a:pt x="1235669" y="378618"/>
                    <a:pt x="1247852" y="405085"/>
                  </a:cubicBezTo>
                  <a:cubicBezTo>
                    <a:pt x="1381173" y="736849"/>
                    <a:pt x="1220303" y="1113876"/>
                    <a:pt x="888539" y="1247197"/>
                  </a:cubicBezTo>
                  <a:cubicBezTo>
                    <a:pt x="811992" y="1277958"/>
                    <a:pt x="730273" y="1293805"/>
                    <a:pt x="647777" y="129388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F6B1BB7-044F-4A3E-B7E2-9AF9D90C1CC6}"/>
                </a:ext>
              </a:extLst>
            </p:cNvPr>
            <p:cNvSpPr/>
            <p:nvPr/>
          </p:nvSpPr>
          <p:spPr>
            <a:xfrm>
              <a:off x="15725615" y="3323655"/>
              <a:ext cx="230684" cy="230684"/>
            </a:xfrm>
            <a:custGeom>
              <a:avLst/>
              <a:gdLst>
                <a:gd name="connsiteX0" fmla="*/ 273 w 230683"/>
                <a:gd name="connsiteY0" fmla="*/ 115763 h 230683"/>
                <a:gd name="connsiteX1" fmla="*/ 115763 w 230683"/>
                <a:gd name="connsiteY1" fmla="*/ 231254 h 230683"/>
                <a:gd name="connsiteX2" fmla="*/ 231254 w 230683"/>
                <a:gd name="connsiteY2" fmla="*/ 115763 h 230683"/>
                <a:gd name="connsiteX3" fmla="*/ 115763 w 230683"/>
                <a:gd name="connsiteY3" fmla="*/ 273 h 230683"/>
                <a:gd name="connsiteX4" fmla="*/ 273 w 230683"/>
                <a:gd name="connsiteY4" fmla="*/ 115763 h 23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83" h="230683">
                  <a:moveTo>
                    <a:pt x="273" y="115763"/>
                  </a:moveTo>
                  <a:cubicBezTo>
                    <a:pt x="273" y="179547"/>
                    <a:pt x="51979" y="231254"/>
                    <a:pt x="115763" y="231254"/>
                  </a:cubicBezTo>
                  <a:cubicBezTo>
                    <a:pt x="179547" y="231254"/>
                    <a:pt x="231254" y="179547"/>
                    <a:pt x="231254" y="115763"/>
                  </a:cubicBezTo>
                  <a:cubicBezTo>
                    <a:pt x="231254" y="51979"/>
                    <a:pt x="179547" y="273"/>
                    <a:pt x="115763" y="273"/>
                  </a:cubicBezTo>
                  <a:cubicBezTo>
                    <a:pt x="51979" y="273"/>
                    <a:pt x="273" y="51979"/>
                    <a:pt x="273" y="1157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89CCCF3-E4C8-4739-8DFC-531C9B41173F}"/>
                </a:ext>
              </a:extLst>
            </p:cNvPr>
            <p:cNvSpPr/>
            <p:nvPr/>
          </p:nvSpPr>
          <p:spPr>
            <a:xfrm>
              <a:off x="15844796" y="2621199"/>
              <a:ext cx="812974" cy="812974"/>
            </a:xfrm>
            <a:custGeom>
              <a:avLst/>
              <a:gdLst>
                <a:gd name="connsiteX0" fmla="*/ 796979 w 812973"/>
                <a:gd name="connsiteY0" fmla="*/ 17702 h 812973"/>
                <a:gd name="connsiteX1" fmla="*/ 796996 w 812973"/>
                <a:gd name="connsiteY1" fmla="*/ 101892 h 812973"/>
                <a:gd name="connsiteX2" fmla="*/ 796979 w 812973"/>
                <a:gd name="connsiteY2" fmla="*/ 101909 h 812973"/>
                <a:gd name="connsiteX3" fmla="*/ 84479 w 812973"/>
                <a:gd name="connsiteY3" fmla="*/ 814350 h 812973"/>
                <a:gd name="connsiteX4" fmla="*/ 273 w 812973"/>
                <a:gd name="connsiteY4" fmla="*/ 730173 h 812973"/>
                <a:gd name="connsiteX5" fmla="*/ 712772 w 812973"/>
                <a:gd name="connsiteY5" fmla="*/ 17702 h 812973"/>
                <a:gd name="connsiteX6" fmla="*/ 796949 w 812973"/>
                <a:gd name="connsiteY6" fmla="*/ 17702 h 8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973" h="812973">
                  <a:moveTo>
                    <a:pt x="796979" y="17702"/>
                  </a:moveTo>
                  <a:cubicBezTo>
                    <a:pt x="820232" y="40946"/>
                    <a:pt x="820240" y="78639"/>
                    <a:pt x="796996" y="101892"/>
                  </a:cubicBezTo>
                  <a:cubicBezTo>
                    <a:pt x="796991" y="101898"/>
                    <a:pt x="796985" y="101904"/>
                    <a:pt x="796979" y="101909"/>
                  </a:cubicBezTo>
                  <a:lnTo>
                    <a:pt x="84479" y="814350"/>
                  </a:lnTo>
                  <a:lnTo>
                    <a:pt x="273" y="730173"/>
                  </a:lnTo>
                  <a:lnTo>
                    <a:pt x="712772" y="17702"/>
                  </a:lnTo>
                  <a:cubicBezTo>
                    <a:pt x="736019" y="-5537"/>
                    <a:pt x="773703" y="-5537"/>
                    <a:pt x="796949" y="177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48" name="图形 14">
            <a:extLst>
              <a:ext uri="{FF2B5EF4-FFF2-40B4-BE49-F238E27FC236}">
                <a16:creationId xmlns:a16="http://schemas.microsoft.com/office/drawing/2014/main" id="{1231391F-8BC6-4C4F-9C7B-05CED644C7C1}"/>
              </a:ext>
            </a:extLst>
          </p:cNvPr>
          <p:cNvGrpSpPr/>
          <p:nvPr/>
        </p:nvGrpSpPr>
        <p:grpSpPr>
          <a:xfrm>
            <a:off x="2150619" y="6065168"/>
            <a:ext cx="100943" cy="100943"/>
            <a:chOff x="17249320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F1BDCC6-7911-4396-B44E-3BE229444CEE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2585AA0-F0E6-4B5C-98EF-ACFAA1489BB3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80" name="文本框 179">
            <a:extLst>
              <a:ext uri="{FF2B5EF4-FFF2-40B4-BE49-F238E27FC236}">
                <a16:creationId xmlns:a16="http://schemas.microsoft.com/office/drawing/2014/main" id="{C1916602-197E-4108-A25D-CD4785B88F88}"/>
              </a:ext>
            </a:extLst>
          </p:cNvPr>
          <p:cNvSpPr txBox="1"/>
          <p:nvPr/>
        </p:nvSpPr>
        <p:spPr>
          <a:xfrm flipH="1">
            <a:off x="914349" y="1640153"/>
            <a:ext cx="3098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b="1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课程模板</a:t>
            </a:r>
            <a:endParaRPr lang="en-US" altLang="zh-CN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AA3F2CED-431A-4F8C-B141-5061D5B7559C}"/>
              </a:ext>
            </a:extLst>
          </p:cNvPr>
          <p:cNvSpPr txBox="1"/>
          <p:nvPr/>
        </p:nvSpPr>
        <p:spPr>
          <a:xfrm flipH="1">
            <a:off x="914349" y="2465333"/>
            <a:ext cx="4314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汉语言文学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CF1C77C1-CAC3-48C0-87FF-94960E340278}"/>
              </a:ext>
            </a:extLst>
          </p:cNvPr>
          <p:cNvSpPr txBox="1"/>
          <p:nvPr/>
        </p:nvSpPr>
        <p:spPr>
          <a:xfrm flipH="1">
            <a:off x="950683" y="3698118"/>
            <a:ext cx="4588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CHINESE LANGUAGE AND LITERATURE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98DF7909-C080-4B34-BD2D-5030A52E72DA}"/>
              </a:ext>
            </a:extLst>
          </p:cNvPr>
          <p:cNvSpPr/>
          <p:nvPr/>
        </p:nvSpPr>
        <p:spPr>
          <a:xfrm flipH="1">
            <a:off x="1079464" y="4693851"/>
            <a:ext cx="1426233" cy="276999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汇报人：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kumimoji="0" lang="zh-CN" altLang="en-US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endParaRPr kumimoji="0" lang="zh-CN" altLang="en-US" sz="12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E60AF6FC-375C-4938-AC7C-C98954005EB9}"/>
              </a:ext>
            </a:extLst>
          </p:cNvPr>
          <p:cNvSpPr/>
          <p:nvPr/>
        </p:nvSpPr>
        <p:spPr>
          <a:xfrm>
            <a:off x="2925967" y="4678923"/>
            <a:ext cx="1696060" cy="30685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FA8F1B41-0C65-4EE5-B9FA-53932509F20E}"/>
              </a:ext>
            </a:extLst>
          </p:cNvPr>
          <p:cNvSpPr/>
          <p:nvPr/>
        </p:nvSpPr>
        <p:spPr>
          <a:xfrm flipH="1">
            <a:off x="3060880" y="4693851"/>
            <a:ext cx="1426233" cy="276999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时间：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20XX.XX.XX</a:t>
            </a:r>
            <a:endParaRPr kumimoji="0" lang="zh-CN" altLang="en-US" sz="12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4EA0756C-06B7-4DCA-B51F-F6AD04286801}"/>
              </a:ext>
            </a:extLst>
          </p:cNvPr>
          <p:cNvSpPr/>
          <p:nvPr/>
        </p:nvSpPr>
        <p:spPr>
          <a:xfrm>
            <a:off x="5755635" y="1681972"/>
            <a:ext cx="811537" cy="569586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77242971-1BDB-4457-A502-ED3142FF1728}"/>
              </a:ext>
            </a:extLst>
          </p:cNvPr>
          <p:cNvSpPr/>
          <p:nvPr/>
        </p:nvSpPr>
        <p:spPr>
          <a:xfrm>
            <a:off x="10113293" y="5276769"/>
            <a:ext cx="401134" cy="330286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4CC75B63-BC05-43BD-A80B-08FD17E6BE00}"/>
              </a:ext>
            </a:extLst>
          </p:cNvPr>
          <p:cNvGrpSpPr/>
          <p:nvPr/>
        </p:nvGrpSpPr>
        <p:grpSpPr>
          <a:xfrm>
            <a:off x="11379073" y="351562"/>
            <a:ext cx="365196" cy="290739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A54D5958-E779-4F25-8731-6CB8CFB55967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BC0170FB-4045-4490-9BA2-543DFCEA4122}"/>
                </a:ext>
              </a:extLst>
            </p:cNvPr>
            <p:cNvSpPr/>
            <p:nvPr/>
          </p:nvSpPr>
          <p:spPr>
            <a:xfrm>
              <a:off x="11190307" y="420544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E9731E49-779C-4AEF-9737-560AEC970731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0E706A3F-88C6-4747-8596-527FF33B05AD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1" name="形状">
            <a:extLst>
              <a:ext uri="{FF2B5EF4-FFF2-40B4-BE49-F238E27FC236}">
                <a16:creationId xmlns:a16="http://schemas.microsoft.com/office/drawing/2014/main" id="{E8FA4037-E7D7-41F8-8121-F279F6EE250D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CB6E3E1B-8D7F-4F09-8208-421FB3CFED6A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13" name="矩形 212">
            <a:extLst>
              <a:ext uri="{FF2B5EF4-FFF2-40B4-BE49-F238E27FC236}">
                <a16:creationId xmlns:a16="http://schemas.microsoft.com/office/drawing/2014/main" id="{2BC60923-4155-4DFA-A2E1-149FA280E33C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859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古代文学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ANCIENT LITERATURE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1DDD969-8308-4E51-B910-DFE699E5DA40}"/>
              </a:ext>
            </a:extLst>
          </p:cNvPr>
          <p:cNvSpPr/>
          <p:nvPr/>
        </p:nvSpPr>
        <p:spPr>
          <a:xfrm>
            <a:off x="4717618" y="2394844"/>
            <a:ext cx="2674211" cy="2674211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A6EFD0B-1ADD-44D8-B518-883CC9AAE1D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4971" y="1212809"/>
            <a:ext cx="3359187" cy="4932091"/>
          </a:xfrm>
          <a:prstGeom prst="rect">
            <a:avLst/>
          </a:prstGeom>
          <a:ln>
            <a:noFill/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D765596-7733-499D-BF85-682C4B8626D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8159713" y="1265902"/>
            <a:ext cx="3359187" cy="4932091"/>
          </a:xfrm>
          <a:prstGeom prst="rect">
            <a:avLst/>
          </a:prstGeom>
        </p:spPr>
      </p:pic>
      <p:sp>
        <p:nvSpPr>
          <p:cNvPr id="28" name="椭圆 27">
            <a:extLst>
              <a:ext uri="{FF2B5EF4-FFF2-40B4-BE49-F238E27FC236}">
                <a16:creationId xmlns:a16="http://schemas.microsoft.com/office/drawing/2014/main" id="{E17BF058-6A2B-42B9-9170-23A497ACECBF}"/>
              </a:ext>
            </a:extLst>
          </p:cNvPr>
          <p:cNvSpPr/>
          <p:nvPr/>
        </p:nvSpPr>
        <p:spPr>
          <a:xfrm rot="2700000">
            <a:off x="4475978" y="2192053"/>
            <a:ext cx="677863" cy="677863"/>
          </a:xfrm>
          <a:prstGeom prst="ellipse">
            <a:avLst/>
          </a:prstGeom>
          <a:gradFill flip="none" rotWithShape="1">
            <a:gsLst>
              <a:gs pos="28000">
                <a:srgbClr val="284BDE">
                  <a:lumMod val="40000"/>
                  <a:lumOff val="60000"/>
                </a:srgbClr>
              </a:gs>
              <a:gs pos="78000">
                <a:srgbClr val="284BDE">
                  <a:lumMod val="60000"/>
                  <a:lumOff val="4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3289A34-294D-4D19-A4AD-A8A9B48E0A39}"/>
              </a:ext>
            </a:extLst>
          </p:cNvPr>
          <p:cNvSpPr/>
          <p:nvPr/>
        </p:nvSpPr>
        <p:spPr>
          <a:xfrm rot="2700000">
            <a:off x="4475978" y="2192053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0572B65-1D36-482C-915D-6629E6C2E2B1}"/>
              </a:ext>
            </a:extLst>
          </p:cNvPr>
          <p:cNvSpPr/>
          <p:nvPr/>
        </p:nvSpPr>
        <p:spPr>
          <a:xfrm rot="2700000">
            <a:off x="4475978" y="2192053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18438E4-E66A-43F6-84DD-674430876F56}"/>
              </a:ext>
            </a:extLst>
          </p:cNvPr>
          <p:cNvSpPr/>
          <p:nvPr/>
        </p:nvSpPr>
        <p:spPr>
          <a:xfrm rot="2700000">
            <a:off x="4475978" y="2192053"/>
            <a:ext cx="677863" cy="677863"/>
          </a:xfrm>
          <a:prstGeom prst="ellipse">
            <a:avLst/>
          </a:prstGeom>
          <a:gradFill flip="none" rotWithShape="1">
            <a:gsLst>
              <a:gs pos="71000">
                <a:srgbClr val="284BDE">
                  <a:lumMod val="20000"/>
                  <a:lumOff val="80000"/>
                  <a:alpha val="0"/>
                </a:srgbClr>
              </a:gs>
              <a:gs pos="86000">
                <a:srgbClr val="284BDE">
                  <a:lumMod val="20000"/>
                  <a:lumOff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6A4D981-197D-4047-BCB1-6CC0B378B1D3}"/>
              </a:ext>
            </a:extLst>
          </p:cNvPr>
          <p:cNvSpPr/>
          <p:nvPr/>
        </p:nvSpPr>
        <p:spPr>
          <a:xfrm rot="2700000">
            <a:off x="4475978" y="2192053"/>
            <a:ext cx="677863" cy="677863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C5ACBDB-5433-435C-A90F-F4F4DC4DFC13}"/>
              </a:ext>
            </a:extLst>
          </p:cNvPr>
          <p:cNvSpPr txBox="1"/>
          <p:nvPr/>
        </p:nvSpPr>
        <p:spPr>
          <a:xfrm>
            <a:off x="4535025" y="2300152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EA1C028E-1A6D-4BFD-A500-1C8486335A5C}"/>
              </a:ext>
            </a:extLst>
          </p:cNvPr>
          <p:cNvSpPr/>
          <p:nvPr/>
        </p:nvSpPr>
        <p:spPr>
          <a:xfrm rot="2700000">
            <a:off x="7034698" y="2192053"/>
            <a:ext cx="677863" cy="677863"/>
          </a:xfrm>
          <a:prstGeom prst="ellipse">
            <a:avLst/>
          </a:prstGeom>
          <a:gradFill flip="none" rotWithShape="1">
            <a:gsLst>
              <a:gs pos="28000">
                <a:srgbClr val="284BDE">
                  <a:lumMod val="40000"/>
                  <a:lumOff val="60000"/>
                </a:srgbClr>
              </a:gs>
              <a:gs pos="78000">
                <a:srgbClr val="284BDE">
                  <a:lumMod val="60000"/>
                  <a:lumOff val="4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CB402CB-CDDB-45F0-A0B2-117769B5F56D}"/>
              </a:ext>
            </a:extLst>
          </p:cNvPr>
          <p:cNvSpPr/>
          <p:nvPr/>
        </p:nvSpPr>
        <p:spPr>
          <a:xfrm rot="2700000">
            <a:off x="7034698" y="2192053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FF2B02B-8978-4275-87E0-55744D9D03E9}"/>
              </a:ext>
            </a:extLst>
          </p:cNvPr>
          <p:cNvSpPr/>
          <p:nvPr/>
        </p:nvSpPr>
        <p:spPr>
          <a:xfrm rot="2700000">
            <a:off x="7034698" y="2192053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D680BFA-48C0-4A6C-B937-5E63D9E73FC1}"/>
              </a:ext>
            </a:extLst>
          </p:cNvPr>
          <p:cNvSpPr/>
          <p:nvPr/>
        </p:nvSpPr>
        <p:spPr>
          <a:xfrm rot="2700000">
            <a:off x="7034698" y="2192053"/>
            <a:ext cx="677863" cy="677863"/>
          </a:xfrm>
          <a:prstGeom prst="ellipse">
            <a:avLst/>
          </a:prstGeom>
          <a:gradFill flip="none" rotWithShape="1">
            <a:gsLst>
              <a:gs pos="71000">
                <a:srgbClr val="284BDE">
                  <a:lumMod val="20000"/>
                  <a:lumOff val="80000"/>
                  <a:alpha val="0"/>
                </a:srgbClr>
              </a:gs>
              <a:gs pos="86000">
                <a:srgbClr val="284BDE">
                  <a:lumMod val="20000"/>
                  <a:lumOff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2F056EB-6EA1-4D98-A7DD-B61F955D88B1}"/>
              </a:ext>
            </a:extLst>
          </p:cNvPr>
          <p:cNvSpPr/>
          <p:nvPr/>
        </p:nvSpPr>
        <p:spPr>
          <a:xfrm rot="2700000">
            <a:off x="7034698" y="2192053"/>
            <a:ext cx="677863" cy="677863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CC74E07-206E-4563-9C31-864AAD20AEF9}"/>
              </a:ext>
            </a:extLst>
          </p:cNvPr>
          <p:cNvSpPr txBox="1"/>
          <p:nvPr/>
        </p:nvSpPr>
        <p:spPr>
          <a:xfrm>
            <a:off x="7093745" y="2300152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6FB6E38E-D073-46DF-ABFF-1CB1A8602837}"/>
              </a:ext>
            </a:extLst>
          </p:cNvPr>
          <p:cNvSpPr/>
          <p:nvPr/>
        </p:nvSpPr>
        <p:spPr>
          <a:xfrm rot="2700000">
            <a:off x="4475978" y="4553050"/>
            <a:ext cx="677863" cy="677863"/>
          </a:xfrm>
          <a:prstGeom prst="ellipse">
            <a:avLst/>
          </a:prstGeom>
          <a:gradFill flip="none" rotWithShape="1">
            <a:gsLst>
              <a:gs pos="28000">
                <a:srgbClr val="284BDE">
                  <a:lumMod val="40000"/>
                  <a:lumOff val="60000"/>
                </a:srgbClr>
              </a:gs>
              <a:gs pos="78000">
                <a:srgbClr val="284BDE">
                  <a:lumMod val="60000"/>
                  <a:lumOff val="4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794ABE3-E1AD-45F5-BC8A-EBD80EFA41E2}"/>
              </a:ext>
            </a:extLst>
          </p:cNvPr>
          <p:cNvSpPr/>
          <p:nvPr/>
        </p:nvSpPr>
        <p:spPr>
          <a:xfrm rot="2700000">
            <a:off x="4475978" y="4553050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208A930D-2F23-4D65-B1D7-F199BF53A8AE}"/>
              </a:ext>
            </a:extLst>
          </p:cNvPr>
          <p:cNvSpPr/>
          <p:nvPr/>
        </p:nvSpPr>
        <p:spPr>
          <a:xfrm rot="2700000">
            <a:off x="4475978" y="4553050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2BCE1E40-F39D-4BA0-AD2B-978171C94D5E}"/>
              </a:ext>
            </a:extLst>
          </p:cNvPr>
          <p:cNvSpPr/>
          <p:nvPr/>
        </p:nvSpPr>
        <p:spPr>
          <a:xfrm rot="2700000">
            <a:off x="4475978" y="4553050"/>
            <a:ext cx="677863" cy="677863"/>
          </a:xfrm>
          <a:prstGeom prst="ellipse">
            <a:avLst/>
          </a:prstGeom>
          <a:gradFill flip="none" rotWithShape="1">
            <a:gsLst>
              <a:gs pos="71000">
                <a:srgbClr val="284BDE">
                  <a:lumMod val="20000"/>
                  <a:lumOff val="80000"/>
                  <a:alpha val="0"/>
                </a:srgbClr>
              </a:gs>
              <a:gs pos="86000">
                <a:srgbClr val="284BDE">
                  <a:lumMod val="20000"/>
                  <a:lumOff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B7B64287-6FE6-4124-B58C-588D14C5EF82}"/>
              </a:ext>
            </a:extLst>
          </p:cNvPr>
          <p:cNvSpPr/>
          <p:nvPr/>
        </p:nvSpPr>
        <p:spPr>
          <a:xfrm rot="2700000">
            <a:off x="4475978" y="4553050"/>
            <a:ext cx="677863" cy="677863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6DB0D9A-AEED-469E-B875-9767EFC83048}"/>
              </a:ext>
            </a:extLst>
          </p:cNvPr>
          <p:cNvSpPr txBox="1"/>
          <p:nvPr/>
        </p:nvSpPr>
        <p:spPr>
          <a:xfrm>
            <a:off x="4535025" y="4661149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8F0395E-C905-42AC-9198-C843462EF983}"/>
              </a:ext>
            </a:extLst>
          </p:cNvPr>
          <p:cNvSpPr/>
          <p:nvPr/>
        </p:nvSpPr>
        <p:spPr>
          <a:xfrm rot="2700000">
            <a:off x="7034698" y="4528336"/>
            <a:ext cx="677863" cy="677863"/>
          </a:xfrm>
          <a:prstGeom prst="ellipse">
            <a:avLst/>
          </a:prstGeom>
          <a:gradFill flip="none" rotWithShape="1">
            <a:gsLst>
              <a:gs pos="28000">
                <a:srgbClr val="284BDE">
                  <a:lumMod val="40000"/>
                  <a:lumOff val="60000"/>
                </a:srgbClr>
              </a:gs>
              <a:gs pos="78000">
                <a:srgbClr val="284BDE">
                  <a:lumMod val="60000"/>
                  <a:lumOff val="4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654FDFB7-F8C1-4D73-9D7E-F89B9391FEB2}"/>
              </a:ext>
            </a:extLst>
          </p:cNvPr>
          <p:cNvSpPr/>
          <p:nvPr/>
        </p:nvSpPr>
        <p:spPr>
          <a:xfrm rot="2700000">
            <a:off x="7034698" y="4528336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7968F9BD-C01B-42AB-9CE1-8E4545E4BB65}"/>
              </a:ext>
            </a:extLst>
          </p:cNvPr>
          <p:cNvSpPr/>
          <p:nvPr/>
        </p:nvSpPr>
        <p:spPr>
          <a:xfrm rot="2700000">
            <a:off x="7034698" y="4528336"/>
            <a:ext cx="677863" cy="677863"/>
          </a:xfrm>
          <a:prstGeom prst="ellipse">
            <a:avLst/>
          </a:prstGeom>
          <a:gradFill flip="none" rotWithShape="1">
            <a:gsLst>
              <a:gs pos="57000">
                <a:srgbClr val="284BDE">
                  <a:lumMod val="75000"/>
                  <a:alpha val="0"/>
                </a:srgbClr>
              </a:gs>
              <a:gs pos="100000">
                <a:srgbClr val="284BDE">
                  <a:lumMod val="75000"/>
                  <a:alpha val="4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02A4D75-7B83-45BE-A28E-BBEABC111DC5}"/>
              </a:ext>
            </a:extLst>
          </p:cNvPr>
          <p:cNvSpPr/>
          <p:nvPr/>
        </p:nvSpPr>
        <p:spPr>
          <a:xfrm rot="2700000">
            <a:off x="7034698" y="4528336"/>
            <a:ext cx="677863" cy="677863"/>
          </a:xfrm>
          <a:prstGeom prst="ellipse">
            <a:avLst/>
          </a:prstGeom>
          <a:gradFill flip="none" rotWithShape="1">
            <a:gsLst>
              <a:gs pos="71000">
                <a:srgbClr val="284BDE">
                  <a:lumMod val="20000"/>
                  <a:lumOff val="80000"/>
                  <a:alpha val="0"/>
                </a:srgbClr>
              </a:gs>
              <a:gs pos="86000">
                <a:srgbClr val="284BDE">
                  <a:lumMod val="20000"/>
                  <a:lumOff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9B1D770A-CB17-4526-9EF2-3EE430A17D67}"/>
              </a:ext>
            </a:extLst>
          </p:cNvPr>
          <p:cNvSpPr/>
          <p:nvPr/>
        </p:nvSpPr>
        <p:spPr>
          <a:xfrm rot="2700000">
            <a:off x="7034698" y="4528336"/>
            <a:ext cx="677863" cy="677863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BAACF55-1CFC-4F77-89C2-5104FA9FC9B0}"/>
              </a:ext>
            </a:extLst>
          </p:cNvPr>
          <p:cNvSpPr txBox="1"/>
          <p:nvPr/>
        </p:nvSpPr>
        <p:spPr>
          <a:xfrm>
            <a:off x="7093745" y="4636435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C5597C5C-654B-4552-8EAD-FD699FB9C311}"/>
              </a:ext>
            </a:extLst>
          </p:cNvPr>
          <p:cNvCxnSpPr/>
          <p:nvPr/>
        </p:nvCxnSpPr>
        <p:spPr>
          <a:xfrm flipH="1">
            <a:off x="9022053" y="3663470"/>
            <a:ext cx="248379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2A72FA06-E750-409E-B1F7-7C9033CB7515}"/>
              </a:ext>
            </a:extLst>
          </p:cNvPr>
          <p:cNvSpPr/>
          <p:nvPr/>
        </p:nvSpPr>
        <p:spPr>
          <a:xfrm>
            <a:off x="3732781" y="1445787"/>
            <a:ext cx="4577331" cy="4577331"/>
          </a:xfrm>
          <a:prstGeom prst="ellipse">
            <a:avLst/>
          </a:prstGeom>
          <a:noFill/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2700000" scaled="0"/>
            </a:gra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B224DBE-474C-4020-AD16-8CA2E3DF81D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72833" y="2428947"/>
            <a:ext cx="2467590" cy="84843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F151212-9DAC-4E0F-B627-C0E142F4B9B2}"/>
              </a:ext>
            </a:extLst>
          </p:cNvPr>
          <p:cNvSpPr txBox="1"/>
          <p:nvPr/>
        </p:nvSpPr>
        <p:spPr>
          <a:xfrm>
            <a:off x="972834" y="1923619"/>
            <a:ext cx="2015094" cy="407356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zh-CN" altLang="en-US" sz="2200" b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8D84D06-3D8B-4A0F-B2D3-A0525551B9CE}"/>
              </a:ext>
            </a:extLst>
          </p:cNvPr>
          <p:cNvCxnSpPr/>
          <p:nvPr/>
        </p:nvCxnSpPr>
        <p:spPr>
          <a:xfrm>
            <a:off x="1030013" y="2413707"/>
            <a:ext cx="195791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645EB116-95A0-4E21-B146-57DB2CEF45F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72833" y="4658883"/>
            <a:ext cx="2467590" cy="84843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11A59A7-6AFA-4686-85B5-E8C23EC9037C}"/>
              </a:ext>
            </a:extLst>
          </p:cNvPr>
          <p:cNvSpPr txBox="1"/>
          <p:nvPr/>
        </p:nvSpPr>
        <p:spPr>
          <a:xfrm>
            <a:off x="972834" y="4153555"/>
            <a:ext cx="2015094" cy="407356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zh-CN" altLang="en-US" sz="2200" b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D67745D7-816F-4957-ACBF-FFAE9DD5B50D}"/>
              </a:ext>
            </a:extLst>
          </p:cNvPr>
          <p:cNvCxnSpPr/>
          <p:nvPr/>
        </p:nvCxnSpPr>
        <p:spPr>
          <a:xfrm>
            <a:off x="1030013" y="4643643"/>
            <a:ext cx="195791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4833D1C2-3BAC-42F3-9455-689B7694232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flipH="1">
            <a:off x="8751578" y="2428947"/>
            <a:ext cx="2467590" cy="84843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4BDC44D-4915-4BEB-BC66-8398368A800F}"/>
              </a:ext>
            </a:extLst>
          </p:cNvPr>
          <p:cNvSpPr txBox="1"/>
          <p:nvPr/>
        </p:nvSpPr>
        <p:spPr>
          <a:xfrm flipH="1">
            <a:off x="9204073" y="1923619"/>
            <a:ext cx="2015094" cy="407356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r">
              <a:defRPr/>
            </a:pPr>
            <a:r>
              <a:rPr lang="zh-CN" altLang="en-US" sz="2200" b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E600AC24-5015-44D3-8186-59E51C33AFD5}"/>
              </a:ext>
            </a:extLst>
          </p:cNvPr>
          <p:cNvCxnSpPr/>
          <p:nvPr/>
        </p:nvCxnSpPr>
        <p:spPr>
          <a:xfrm flipH="1">
            <a:off x="9204073" y="2413707"/>
            <a:ext cx="195791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D983020E-882D-43C0-8EC7-0321A848708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flipH="1">
            <a:off x="8751578" y="4658883"/>
            <a:ext cx="2467590" cy="84843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73A670D7-AF4F-4656-92B6-3E33DC8C77BF}"/>
              </a:ext>
            </a:extLst>
          </p:cNvPr>
          <p:cNvSpPr txBox="1"/>
          <p:nvPr/>
        </p:nvSpPr>
        <p:spPr>
          <a:xfrm flipH="1">
            <a:off x="9204073" y="4153555"/>
            <a:ext cx="2015094" cy="407356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r">
              <a:defRPr/>
            </a:pPr>
            <a:r>
              <a:rPr lang="zh-CN" altLang="en-US" sz="2200" b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2E541048-306D-4268-A128-BFFC3E42C05F}"/>
              </a:ext>
            </a:extLst>
          </p:cNvPr>
          <p:cNvCxnSpPr/>
          <p:nvPr/>
        </p:nvCxnSpPr>
        <p:spPr>
          <a:xfrm flipH="1">
            <a:off x="9204073" y="4643643"/>
            <a:ext cx="195791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6D88D2FA-E69A-4514-B392-4A18BDAA3C30}"/>
              </a:ext>
            </a:extLst>
          </p:cNvPr>
          <p:cNvCxnSpPr/>
          <p:nvPr/>
        </p:nvCxnSpPr>
        <p:spPr>
          <a:xfrm flipH="1">
            <a:off x="698515" y="3663470"/>
            <a:ext cx="2483794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</p:cxnSp>
      <p:pic>
        <p:nvPicPr>
          <p:cNvPr id="64" name="图片 63">
            <a:extLst>
              <a:ext uri="{FF2B5EF4-FFF2-40B4-BE49-F238E27FC236}">
                <a16:creationId xmlns:a16="http://schemas.microsoft.com/office/drawing/2014/main" id="{6E39DBA5-6FCB-4621-B469-C45C50193B3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8" t="8505" r="10590" b="3088"/>
          <a:stretch/>
        </p:blipFill>
        <p:spPr>
          <a:xfrm>
            <a:off x="4979632" y="2659362"/>
            <a:ext cx="2150182" cy="2150182"/>
          </a:xfrm>
          <a:custGeom>
            <a:avLst/>
            <a:gdLst>
              <a:gd name="connsiteX0" fmla="*/ 1075091 w 2150182"/>
              <a:gd name="connsiteY0" fmla="*/ 0 h 2150182"/>
              <a:gd name="connsiteX1" fmla="*/ 2150182 w 2150182"/>
              <a:gd name="connsiteY1" fmla="*/ 1075091 h 2150182"/>
              <a:gd name="connsiteX2" fmla="*/ 1075091 w 2150182"/>
              <a:gd name="connsiteY2" fmla="*/ 2150182 h 2150182"/>
              <a:gd name="connsiteX3" fmla="*/ 0 w 2150182"/>
              <a:gd name="connsiteY3" fmla="*/ 1075091 h 2150182"/>
              <a:gd name="connsiteX4" fmla="*/ 1075091 w 2150182"/>
              <a:gd name="connsiteY4" fmla="*/ 0 h 215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0182" h="2150182">
                <a:moveTo>
                  <a:pt x="1075091" y="0"/>
                </a:moveTo>
                <a:cubicBezTo>
                  <a:pt x="1668847" y="0"/>
                  <a:pt x="2150182" y="481335"/>
                  <a:pt x="2150182" y="1075091"/>
                </a:cubicBezTo>
                <a:cubicBezTo>
                  <a:pt x="2150182" y="1668847"/>
                  <a:pt x="1668847" y="2150182"/>
                  <a:pt x="1075091" y="2150182"/>
                </a:cubicBezTo>
                <a:cubicBezTo>
                  <a:pt x="481335" y="2150182"/>
                  <a:pt x="0" y="1668847"/>
                  <a:pt x="0" y="1075091"/>
                </a:cubicBezTo>
                <a:cubicBezTo>
                  <a:pt x="0" y="481335"/>
                  <a:pt x="481335" y="0"/>
                  <a:pt x="107509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0560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A6A1AB21-EE2E-4690-AD22-83D616054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5953"/>
          <a:stretch>
            <a:fillRect/>
          </a:stretch>
        </p:blipFill>
        <p:spPr>
          <a:xfrm>
            <a:off x="2975833" y="0"/>
            <a:ext cx="9216169" cy="6858000"/>
          </a:xfrm>
          <a:custGeom>
            <a:avLst/>
            <a:gdLst>
              <a:gd name="connsiteX0" fmla="*/ 0 w 9216169"/>
              <a:gd name="connsiteY0" fmla="*/ 0 h 6858000"/>
              <a:gd name="connsiteX1" fmla="*/ 9216169 w 9216169"/>
              <a:gd name="connsiteY1" fmla="*/ 0 h 6858000"/>
              <a:gd name="connsiteX2" fmla="*/ 9216169 w 9216169"/>
              <a:gd name="connsiteY2" fmla="*/ 6858000 h 6858000"/>
              <a:gd name="connsiteX3" fmla="*/ 0 w 92161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6169" h="6858000">
                <a:moveTo>
                  <a:pt x="0" y="0"/>
                </a:moveTo>
                <a:lnTo>
                  <a:pt x="9216169" y="0"/>
                </a:lnTo>
                <a:lnTo>
                  <a:pt x="921616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7007C96-E769-4202-9A16-564861F70FFD}"/>
              </a:ext>
            </a:extLst>
          </p:cNvPr>
          <p:cNvSpPr/>
          <p:nvPr/>
        </p:nvSpPr>
        <p:spPr>
          <a:xfrm>
            <a:off x="9436009" y="0"/>
            <a:ext cx="2755992" cy="6858000"/>
          </a:xfrm>
          <a:custGeom>
            <a:avLst/>
            <a:gdLst>
              <a:gd name="connsiteX0" fmla="*/ 0 w 2755992"/>
              <a:gd name="connsiteY0" fmla="*/ 0 h 6858000"/>
              <a:gd name="connsiteX1" fmla="*/ 2755992 w 2755992"/>
              <a:gd name="connsiteY1" fmla="*/ 0 h 6858000"/>
              <a:gd name="connsiteX2" fmla="*/ 2755992 w 2755992"/>
              <a:gd name="connsiteY2" fmla="*/ 6858000 h 6858000"/>
              <a:gd name="connsiteX3" fmla="*/ 365377 w 2755992"/>
              <a:gd name="connsiteY3" fmla="*/ 6858000 h 6858000"/>
              <a:gd name="connsiteX4" fmla="*/ 424951 w 2755992"/>
              <a:gd name="connsiteY4" fmla="*/ 6705844 h 6858000"/>
              <a:gd name="connsiteX5" fmla="*/ 0 w 275599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5992" h="6858000">
                <a:moveTo>
                  <a:pt x="0" y="0"/>
                </a:moveTo>
                <a:lnTo>
                  <a:pt x="2755992" y="0"/>
                </a:lnTo>
                <a:lnTo>
                  <a:pt x="2755992" y="6858000"/>
                </a:lnTo>
                <a:lnTo>
                  <a:pt x="365377" y="6858000"/>
                </a:lnTo>
                <a:lnTo>
                  <a:pt x="424951" y="6705844"/>
                </a:lnTo>
                <a:cubicBezTo>
                  <a:pt x="834429" y="5746356"/>
                  <a:pt x="2091531" y="36686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BE7F4C4-43E6-4C52-899E-970B68915508}"/>
              </a:ext>
            </a:extLst>
          </p:cNvPr>
          <p:cNvSpPr/>
          <p:nvPr/>
        </p:nvSpPr>
        <p:spPr>
          <a:xfrm rot="21540000">
            <a:off x="5208908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0E8D7E2-60AF-47E1-A42F-8BC74ED25FDA}"/>
              </a:ext>
            </a:extLst>
          </p:cNvPr>
          <p:cNvSpPr/>
          <p:nvPr/>
        </p:nvSpPr>
        <p:spPr>
          <a:xfrm flipH="1">
            <a:off x="-1" y="0"/>
            <a:ext cx="6430101" cy="6858000"/>
          </a:xfrm>
          <a:custGeom>
            <a:avLst/>
            <a:gdLst>
              <a:gd name="connsiteX0" fmla="*/ 6036202 w 6036202"/>
              <a:gd name="connsiteY0" fmla="*/ 0 h 6858000"/>
              <a:gd name="connsiteX1" fmla="*/ 1156064 w 6036202"/>
              <a:gd name="connsiteY1" fmla="*/ 0 h 6858000"/>
              <a:gd name="connsiteX2" fmla="*/ 977946 w 6036202"/>
              <a:gd name="connsiteY2" fmla="*/ 293477 h 6858000"/>
              <a:gd name="connsiteX3" fmla="*/ 570483 w 6036202"/>
              <a:gd name="connsiteY3" fmla="*/ 6802852 h 6858000"/>
              <a:gd name="connsiteX4" fmla="*/ 588306 w 6036202"/>
              <a:gd name="connsiteY4" fmla="*/ 6858000 h 6858000"/>
              <a:gd name="connsiteX5" fmla="*/ 6036202 w 603620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6202" h="6858000">
                <a:moveTo>
                  <a:pt x="6036202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603620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E74918F-2130-47C2-BF75-C537021F1CEC}"/>
              </a:ext>
            </a:extLst>
          </p:cNvPr>
          <p:cNvSpPr/>
          <p:nvPr/>
        </p:nvSpPr>
        <p:spPr>
          <a:xfrm>
            <a:off x="9425434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CA0E11F-C814-40C2-B080-2C789F4D1AB8}"/>
              </a:ext>
            </a:extLst>
          </p:cNvPr>
          <p:cNvSpPr/>
          <p:nvPr/>
        </p:nvSpPr>
        <p:spPr>
          <a:xfrm flipH="1">
            <a:off x="247609" y="0"/>
            <a:ext cx="5752053" cy="6858000"/>
          </a:xfrm>
          <a:custGeom>
            <a:avLst/>
            <a:gdLst>
              <a:gd name="connsiteX0" fmla="*/ 5752053 w 5752053"/>
              <a:gd name="connsiteY0" fmla="*/ 0 h 6858000"/>
              <a:gd name="connsiteX1" fmla="*/ 1156064 w 5752053"/>
              <a:gd name="connsiteY1" fmla="*/ 0 h 6858000"/>
              <a:gd name="connsiteX2" fmla="*/ 977946 w 5752053"/>
              <a:gd name="connsiteY2" fmla="*/ 293477 h 6858000"/>
              <a:gd name="connsiteX3" fmla="*/ 570483 w 5752053"/>
              <a:gd name="connsiteY3" fmla="*/ 6802852 h 6858000"/>
              <a:gd name="connsiteX4" fmla="*/ 588306 w 5752053"/>
              <a:gd name="connsiteY4" fmla="*/ 6858000 h 6858000"/>
              <a:gd name="connsiteX5" fmla="*/ 5752053 w 57520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2053" h="6858000">
                <a:moveTo>
                  <a:pt x="5752053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5752053" y="6858000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6481A33-2789-4C3E-BDFC-F0601D24E61F}"/>
              </a:ext>
            </a:extLst>
          </p:cNvPr>
          <p:cNvSpPr/>
          <p:nvPr/>
        </p:nvSpPr>
        <p:spPr>
          <a:xfrm flipH="1">
            <a:off x="545537" y="1007706"/>
            <a:ext cx="5044955" cy="5862566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9F956F3-0067-4C3C-ABDF-98D5FCDB0021}"/>
              </a:ext>
            </a:extLst>
          </p:cNvPr>
          <p:cNvSpPr/>
          <p:nvPr/>
        </p:nvSpPr>
        <p:spPr>
          <a:xfrm flipH="1">
            <a:off x="758559" y="1626858"/>
            <a:ext cx="4434372" cy="5243413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7AB3F9C-1A03-46CA-9314-472AAA44E2BE}"/>
              </a:ext>
            </a:extLst>
          </p:cNvPr>
          <p:cNvSpPr/>
          <p:nvPr/>
        </p:nvSpPr>
        <p:spPr>
          <a:xfrm>
            <a:off x="5489744" y="1295106"/>
            <a:ext cx="1343319" cy="1343319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651570F-7355-4D18-BC6D-7D5365223042}"/>
              </a:ext>
            </a:extLst>
          </p:cNvPr>
          <p:cNvSpPr/>
          <p:nvPr/>
        </p:nvSpPr>
        <p:spPr>
          <a:xfrm>
            <a:off x="9888448" y="5016500"/>
            <a:ext cx="850825" cy="850825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C91392E-2669-4A51-BFEF-11F2AEDA9E81}"/>
              </a:ext>
            </a:extLst>
          </p:cNvPr>
          <p:cNvSpPr/>
          <p:nvPr/>
        </p:nvSpPr>
        <p:spPr>
          <a:xfrm rot="21037569">
            <a:off x="11749618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05677812-34B5-4C0D-B91C-CFDD1FD900ED}"/>
              </a:ext>
            </a:extLst>
          </p:cNvPr>
          <p:cNvSpPr/>
          <p:nvPr/>
        </p:nvSpPr>
        <p:spPr>
          <a:xfrm>
            <a:off x="5755635" y="1681972"/>
            <a:ext cx="811537" cy="569586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F54A09E4-0E17-455F-90C0-9F673D3BB1AD}"/>
              </a:ext>
            </a:extLst>
          </p:cNvPr>
          <p:cNvSpPr/>
          <p:nvPr/>
        </p:nvSpPr>
        <p:spPr>
          <a:xfrm>
            <a:off x="10113293" y="5276769"/>
            <a:ext cx="401134" cy="330286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2E43746-4872-448A-9A81-AA6C1F1B54AB}"/>
              </a:ext>
            </a:extLst>
          </p:cNvPr>
          <p:cNvGrpSpPr/>
          <p:nvPr/>
        </p:nvGrpSpPr>
        <p:grpSpPr>
          <a:xfrm>
            <a:off x="11379073" y="351562"/>
            <a:ext cx="365196" cy="290739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E1656922-CD4C-4342-8EEE-E1BA812541D0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D94775F-58DE-4352-A1FC-6F1C2DEDF739}"/>
                </a:ext>
              </a:extLst>
            </p:cNvPr>
            <p:cNvSpPr/>
            <p:nvPr/>
          </p:nvSpPr>
          <p:spPr>
            <a:xfrm>
              <a:off x="11190307" y="420544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F7455644-1F87-41E7-85C9-70D90C169C5D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C81491B7-1C77-4C01-ACC7-63D1BB2B4AD1}"/>
              </a:ext>
            </a:extLst>
          </p:cNvPr>
          <p:cNvSpPr/>
          <p:nvPr/>
        </p:nvSpPr>
        <p:spPr>
          <a:xfrm>
            <a:off x="804762" y="2870710"/>
            <a:ext cx="3736300" cy="1202912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6970A4A-076C-4174-93D2-5DEB2BAD6D77}"/>
              </a:ext>
            </a:extLst>
          </p:cNvPr>
          <p:cNvSpPr txBox="1"/>
          <p:nvPr/>
        </p:nvSpPr>
        <p:spPr>
          <a:xfrm>
            <a:off x="1125001" y="2173674"/>
            <a:ext cx="1958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PRAT 03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7661226-305A-4F02-93CD-6CB1FFBC0BBB}"/>
              </a:ext>
            </a:extLst>
          </p:cNvPr>
          <p:cNvSpPr txBox="1"/>
          <p:nvPr/>
        </p:nvSpPr>
        <p:spPr>
          <a:xfrm>
            <a:off x="1041696" y="296433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现代文学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8DDBF09-F215-4B0A-A9CB-7E16BFD81B39}"/>
              </a:ext>
            </a:extLst>
          </p:cNvPr>
          <p:cNvSpPr txBox="1"/>
          <p:nvPr/>
        </p:nvSpPr>
        <p:spPr>
          <a:xfrm>
            <a:off x="1121910" y="4282507"/>
            <a:ext cx="4131512" cy="2902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dist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CONTEMPORARY LITERATURE</a:t>
            </a: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FF86E2DE-3814-4BE2-9D93-8A94F758DCE7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3" name="形状">
            <a:extLst>
              <a:ext uri="{FF2B5EF4-FFF2-40B4-BE49-F238E27FC236}">
                <a16:creationId xmlns:a16="http://schemas.microsoft.com/office/drawing/2014/main" id="{FCF2A644-BB21-4830-8983-64D32284C081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05579662-3EC3-4B73-9372-EFBCE1DFB508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05" name="矩形 104">
            <a:extLst>
              <a:ext uri="{FF2B5EF4-FFF2-40B4-BE49-F238E27FC236}">
                <a16:creationId xmlns:a16="http://schemas.microsoft.com/office/drawing/2014/main" id="{F8EE3A72-4564-4807-9ED3-64D26D13FCD7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196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29" y="131725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现代文学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CONTEMPORARY LITERATURE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FB022BF-1719-464D-B892-50A755A7F50C}"/>
              </a:ext>
            </a:extLst>
          </p:cNvPr>
          <p:cNvSpPr/>
          <p:nvPr/>
        </p:nvSpPr>
        <p:spPr>
          <a:xfrm>
            <a:off x="1567749" y="1513992"/>
            <a:ext cx="2563813" cy="45005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F320E16-C20F-4E4A-9ADE-36875302910D}"/>
              </a:ext>
            </a:extLst>
          </p:cNvPr>
          <p:cNvSpPr txBox="1"/>
          <p:nvPr/>
        </p:nvSpPr>
        <p:spPr>
          <a:xfrm>
            <a:off x="1920527" y="2847273"/>
            <a:ext cx="1858256" cy="5232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39" name="形状">
            <a:extLst>
              <a:ext uri="{FF2B5EF4-FFF2-40B4-BE49-F238E27FC236}">
                <a16:creationId xmlns:a16="http://schemas.microsoft.com/office/drawing/2014/main" id="{F50F10A9-081D-4169-849F-8D5613E4268E}"/>
              </a:ext>
            </a:extLst>
          </p:cNvPr>
          <p:cNvSpPr/>
          <p:nvPr/>
        </p:nvSpPr>
        <p:spPr>
          <a:xfrm>
            <a:off x="2544812" y="1988308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C526FB5-4933-43F7-9F16-53C80347396D}"/>
              </a:ext>
            </a:extLst>
          </p:cNvPr>
          <p:cNvSpPr txBox="1"/>
          <p:nvPr/>
        </p:nvSpPr>
        <p:spPr>
          <a:xfrm>
            <a:off x="2068605" y="3723354"/>
            <a:ext cx="1562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BBFC00A-2C70-4FC3-8A3D-7E94DDBA3C64}"/>
              </a:ext>
            </a:extLst>
          </p:cNvPr>
          <p:cNvSpPr txBox="1"/>
          <p:nvPr/>
        </p:nvSpPr>
        <p:spPr>
          <a:xfrm>
            <a:off x="1770948" y="4418509"/>
            <a:ext cx="2223689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180000" indent="-1800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93F09E8-1D20-4877-AB9A-FD8602E46BDE}"/>
              </a:ext>
            </a:extLst>
          </p:cNvPr>
          <p:cNvSpPr txBox="1"/>
          <p:nvPr/>
        </p:nvSpPr>
        <p:spPr>
          <a:xfrm>
            <a:off x="1704667" y="3431886"/>
            <a:ext cx="2289971" cy="261610"/>
          </a:xfrm>
          <a:prstGeom prst="rect">
            <a:avLst/>
          </a:prstGeom>
        </p:spPr>
        <p:txBody>
          <a:bodyPr wrap="square" rtlCol="0">
            <a:spAutoFit/>
            <a:scene3d>
              <a:camera prst="perspectiveAbove">
                <a:rot lat="21299996" lon="0" rev="0"/>
              </a:camera>
              <a:lightRig rig="threePt" dir="t"/>
            </a:scene3d>
          </a:bodyPr>
          <a:lstStyle/>
          <a:p>
            <a:pPr algn="dist">
              <a:defRPr/>
            </a:pPr>
            <a:r>
              <a:rPr lang="en-US" altLang="zh-CN" sz="11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胡晓波男神体" panose="02010600030101010101" pitchFamily="2" charset="-122"/>
              </a:rPr>
              <a:t>ADD YOUR TITLE HERE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5D19734-493F-4A03-AEFD-C07E536FE079}"/>
              </a:ext>
            </a:extLst>
          </p:cNvPr>
          <p:cNvCxnSpPr/>
          <p:nvPr/>
        </p:nvCxnSpPr>
        <p:spPr>
          <a:xfrm>
            <a:off x="2068605" y="4217504"/>
            <a:ext cx="1562100" cy="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id="{8A241AA0-EFFE-4E20-B256-372AD308D0BD}"/>
              </a:ext>
            </a:extLst>
          </p:cNvPr>
          <p:cNvSpPr/>
          <p:nvPr/>
        </p:nvSpPr>
        <p:spPr>
          <a:xfrm>
            <a:off x="5653864" y="1643323"/>
            <a:ext cx="2236787" cy="405649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F48B70-FD7A-43D2-B02A-5E53877F79EF}"/>
              </a:ext>
            </a:extLst>
          </p:cNvPr>
          <p:cNvSpPr txBox="1"/>
          <p:nvPr/>
        </p:nvSpPr>
        <p:spPr>
          <a:xfrm>
            <a:off x="5743334" y="2169407"/>
            <a:ext cx="5280258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50EF23D-C313-47A7-AC17-EB1ECB63D33F}"/>
              </a:ext>
            </a:extLst>
          </p:cNvPr>
          <p:cNvSpPr txBox="1"/>
          <p:nvPr/>
        </p:nvSpPr>
        <p:spPr>
          <a:xfrm>
            <a:off x="5713161" y="1661481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A7E066DF-C417-475F-8F2E-3CECFAD63BB2}"/>
              </a:ext>
            </a:extLst>
          </p:cNvPr>
          <p:cNvSpPr/>
          <p:nvPr/>
        </p:nvSpPr>
        <p:spPr>
          <a:xfrm>
            <a:off x="5653864" y="3063554"/>
            <a:ext cx="2236787" cy="405649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342334C-A545-4B5B-BC3B-0A8D50A108C2}"/>
              </a:ext>
            </a:extLst>
          </p:cNvPr>
          <p:cNvSpPr txBox="1"/>
          <p:nvPr/>
        </p:nvSpPr>
        <p:spPr>
          <a:xfrm>
            <a:off x="5743333" y="3589638"/>
            <a:ext cx="5280259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lang="en-US" altLang="zh-CN" sz="1200" kern="0" dirty="0" err="1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E60F711-A172-4C9A-9337-B9C908DF1DF7}"/>
              </a:ext>
            </a:extLst>
          </p:cNvPr>
          <p:cNvSpPr txBox="1"/>
          <p:nvPr/>
        </p:nvSpPr>
        <p:spPr>
          <a:xfrm>
            <a:off x="5713161" y="3081712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C44CEE04-41A7-4D0D-982A-38340BAB9312}"/>
              </a:ext>
            </a:extLst>
          </p:cNvPr>
          <p:cNvSpPr/>
          <p:nvPr/>
        </p:nvSpPr>
        <p:spPr>
          <a:xfrm>
            <a:off x="5653864" y="4870865"/>
            <a:ext cx="2236787" cy="405649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96ABF49-CCFF-4D19-8FAF-5131F40E6751}"/>
              </a:ext>
            </a:extLst>
          </p:cNvPr>
          <p:cNvSpPr txBox="1"/>
          <p:nvPr/>
        </p:nvSpPr>
        <p:spPr>
          <a:xfrm>
            <a:off x="5743333" y="5396949"/>
            <a:ext cx="5380299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1F56C71-8473-4CD5-95EB-265AF1142B64}"/>
              </a:ext>
            </a:extLst>
          </p:cNvPr>
          <p:cNvSpPr txBox="1"/>
          <p:nvPr/>
        </p:nvSpPr>
        <p:spPr>
          <a:xfrm>
            <a:off x="5713161" y="4889023"/>
            <a:ext cx="1979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D543857-8359-47DE-8B3D-BE7B763C93DA}"/>
              </a:ext>
            </a:extLst>
          </p:cNvPr>
          <p:cNvCxnSpPr>
            <a:stCxn id="58" idx="4"/>
            <a:endCxn id="60" idx="4"/>
          </p:cNvCxnSpPr>
          <p:nvPr/>
        </p:nvCxnSpPr>
        <p:spPr>
          <a:xfrm>
            <a:off x="5176568" y="1919639"/>
            <a:ext cx="0" cy="3249297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58" name="椭圆 57">
            <a:extLst>
              <a:ext uri="{FF2B5EF4-FFF2-40B4-BE49-F238E27FC236}">
                <a16:creationId xmlns:a16="http://schemas.microsoft.com/office/drawing/2014/main" id="{4AB9FB85-B72F-47CA-8014-377554B22265}"/>
              </a:ext>
            </a:extLst>
          </p:cNvPr>
          <p:cNvSpPr/>
          <p:nvPr/>
        </p:nvSpPr>
        <p:spPr>
          <a:xfrm>
            <a:off x="5103075" y="1772654"/>
            <a:ext cx="146985" cy="146985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EA9DB043-1EAD-4E36-BD9B-A54193DB508E}"/>
              </a:ext>
            </a:extLst>
          </p:cNvPr>
          <p:cNvSpPr/>
          <p:nvPr/>
        </p:nvSpPr>
        <p:spPr>
          <a:xfrm>
            <a:off x="5103075" y="3192885"/>
            <a:ext cx="146985" cy="146985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D9AF72E7-56F3-4A5D-8EC8-425E97FBEDF5}"/>
              </a:ext>
            </a:extLst>
          </p:cNvPr>
          <p:cNvSpPr/>
          <p:nvPr/>
        </p:nvSpPr>
        <p:spPr>
          <a:xfrm>
            <a:off x="5103075" y="5021951"/>
            <a:ext cx="146985" cy="146985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69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现代文学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CONTEMPORARY LITERATURE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7F931B7-2C71-4F6E-B6F0-DCEF2018EC09}"/>
              </a:ext>
            </a:extLst>
          </p:cNvPr>
          <p:cNvSpPr/>
          <p:nvPr/>
        </p:nvSpPr>
        <p:spPr>
          <a:xfrm>
            <a:off x="9296400" y="3564553"/>
            <a:ext cx="1695450" cy="1695450"/>
          </a:xfrm>
          <a:prstGeom prst="ellipse">
            <a:avLst/>
          </a:pr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91EF4AC-C87F-44D9-99E9-3AA816575918}"/>
              </a:ext>
            </a:extLst>
          </p:cNvPr>
          <p:cNvSpPr/>
          <p:nvPr/>
        </p:nvSpPr>
        <p:spPr>
          <a:xfrm rot="3208502">
            <a:off x="1466850" y="3058139"/>
            <a:ext cx="1708152" cy="2360771"/>
          </a:xfrm>
          <a:custGeom>
            <a:avLst/>
            <a:gdLst>
              <a:gd name="connsiteX0" fmla="*/ 854076 w 1708152"/>
              <a:gd name="connsiteY0" fmla="*/ 0 h 2360771"/>
              <a:gd name="connsiteX1" fmla="*/ 1238886 w 1708152"/>
              <a:gd name="connsiteY1" fmla="*/ 384810 h 2360771"/>
              <a:gd name="connsiteX2" fmla="*/ 1046481 w 1708152"/>
              <a:gd name="connsiteY2" fmla="*/ 384810 h 2360771"/>
              <a:gd name="connsiteX3" fmla="*/ 1046481 w 1708152"/>
              <a:gd name="connsiteY3" fmla="*/ 676266 h 2360771"/>
              <a:gd name="connsiteX4" fmla="*/ 1186521 w 1708152"/>
              <a:gd name="connsiteY4" fmla="*/ 719737 h 2360771"/>
              <a:gd name="connsiteX5" fmla="*/ 1708152 w 1708152"/>
              <a:gd name="connsiteY5" fmla="*/ 1506695 h 2360771"/>
              <a:gd name="connsiteX6" fmla="*/ 854076 w 1708152"/>
              <a:gd name="connsiteY6" fmla="*/ 2360771 h 2360771"/>
              <a:gd name="connsiteX7" fmla="*/ 0 w 1708152"/>
              <a:gd name="connsiteY7" fmla="*/ 1506695 h 2360771"/>
              <a:gd name="connsiteX8" fmla="*/ 521631 w 1708152"/>
              <a:gd name="connsiteY8" fmla="*/ 719737 h 2360771"/>
              <a:gd name="connsiteX9" fmla="*/ 661671 w 1708152"/>
              <a:gd name="connsiteY9" fmla="*/ 676266 h 2360771"/>
              <a:gd name="connsiteX10" fmla="*/ 661671 w 1708152"/>
              <a:gd name="connsiteY10" fmla="*/ 384810 h 2360771"/>
              <a:gd name="connsiteX11" fmla="*/ 469266 w 1708152"/>
              <a:gd name="connsiteY11" fmla="*/ 384810 h 236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8152" h="2360771">
                <a:moveTo>
                  <a:pt x="854076" y="0"/>
                </a:moveTo>
                <a:lnTo>
                  <a:pt x="1238886" y="384810"/>
                </a:lnTo>
                <a:lnTo>
                  <a:pt x="1046481" y="384810"/>
                </a:lnTo>
                <a:lnTo>
                  <a:pt x="1046481" y="676266"/>
                </a:lnTo>
                <a:lnTo>
                  <a:pt x="1186521" y="719737"/>
                </a:lnTo>
                <a:cubicBezTo>
                  <a:pt x="1493062" y="849393"/>
                  <a:pt x="1708152" y="1152925"/>
                  <a:pt x="1708152" y="1506695"/>
                </a:cubicBezTo>
                <a:cubicBezTo>
                  <a:pt x="1708152" y="1978388"/>
                  <a:pt x="1325769" y="2360771"/>
                  <a:pt x="854076" y="2360771"/>
                </a:cubicBezTo>
                <a:cubicBezTo>
                  <a:pt x="382383" y="2360771"/>
                  <a:pt x="0" y="1978388"/>
                  <a:pt x="0" y="1506695"/>
                </a:cubicBezTo>
                <a:cubicBezTo>
                  <a:pt x="0" y="1152925"/>
                  <a:pt x="215090" y="849393"/>
                  <a:pt x="521631" y="719737"/>
                </a:cubicBezTo>
                <a:lnTo>
                  <a:pt x="661671" y="676266"/>
                </a:lnTo>
                <a:lnTo>
                  <a:pt x="661671" y="384810"/>
                </a:lnTo>
                <a:lnTo>
                  <a:pt x="469266" y="38481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C6BD4C3-13DE-4055-A3FC-E990A74FC264}"/>
              </a:ext>
            </a:extLst>
          </p:cNvPr>
          <p:cNvSpPr/>
          <p:nvPr/>
        </p:nvSpPr>
        <p:spPr>
          <a:xfrm rot="3208502">
            <a:off x="5514975" y="3058139"/>
            <a:ext cx="1708152" cy="2360771"/>
          </a:xfrm>
          <a:custGeom>
            <a:avLst/>
            <a:gdLst>
              <a:gd name="connsiteX0" fmla="*/ 854076 w 1708152"/>
              <a:gd name="connsiteY0" fmla="*/ 0 h 2360771"/>
              <a:gd name="connsiteX1" fmla="*/ 1238886 w 1708152"/>
              <a:gd name="connsiteY1" fmla="*/ 384810 h 2360771"/>
              <a:gd name="connsiteX2" fmla="*/ 1046481 w 1708152"/>
              <a:gd name="connsiteY2" fmla="*/ 384810 h 2360771"/>
              <a:gd name="connsiteX3" fmla="*/ 1046481 w 1708152"/>
              <a:gd name="connsiteY3" fmla="*/ 676266 h 2360771"/>
              <a:gd name="connsiteX4" fmla="*/ 1186521 w 1708152"/>
              <a:gd name="connsiteY4" fmla="*/ 719737 h 2360771"/>
              <a:gd name="connsiteX5" fmla="*/ 1708152 w 1708152"/>
              <a:gd name="connsiteY5" fmla="*/ 1506695 h 2360771"/>
              <a:gd name="connsiteX6" fmla="*/ 854076 w 1708152"/>
              <a:gd name="connsiteY6" fmla="*/ 2360771 h 2360771"/>
              <a:gd name="connsiteX7" fmla="*/ 0 w 1708152"/>
              <a:gd name="connsiteY7" fmla="*/ 1506695 h 2360771"/>
              <a:gd name="connsiteX8" fmla="*/ 521631 w 1708152"/>
              <a:gd name="connsiteY8" fmla="*/ 719737 h 2360771"/>
              <a:gd name="connsiteX9" fmla="*/ 661671 w 1708152"/>
              <a:gd name="connsiteY9" fmla="*/ 676266 h 2360771"/>
              <a:gd name="connsiteX10" fmla="*/ 661671 w 1708152"/>
              <a:gd name="connsiteY10" fmla="*/ 384810 h 2360771"/>
              <a:gd name="connsiteX11" fmla="*/ 469266 w 1708152"/>
              <a:gd name="connsiteY11" fmla="*/ 384810 h 236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8152" h="2360771">
                <a:moveTo>
                  <a:pt x="854076" y="0"/>
                </a:moveTo>
                <a:lnTo>
                  <a:pt x="1238886" y="384810"/>
                </a:lnTo>
                <a:lnTo>
                  <a:pt x="1046481" y="384810"/>
                </a:lnTo>
                <a:lnTo>
                  <a:pt x="1046481" y="676266"/>
                </a:lnTo>
                <a:lnTo>
                  <a:pt x="1186521" y="719737"/>
                </a:lnTo>
                <a:cubicBezTo>
                  <a:pt x="1493062" y="849393"/>
                  <a:pt x="1708152" y="1152925"/>
                  <a:pt x="1708152" y="1506695"/>
                </a:cubicBezTo>
                <a:cubicBezTo>
                  <a:pt x="1708152" y="1978388"/>
                  <a:pt x="1325769" y="2360771"/>
                  <a:pt x="854076" y="2360771"/>
                </a:cubicBezTo>
                <a:cubicBezTo>
                  <a:pt x="382383" y="2360771"/>
                  <a:pt x="0" y="1978388"/>
                  <a:pt x="0" y="1506695"/>
                </a:cubicBezTo>
                <a:cubicBezTo>
                  <a:pt x="0" y="1152925"/>
                  <a:pt x="215090" y="849393"/>
                  <a:pt x="521631" y="719737"/>
                </a:cubicBezTo>
                <a:lnTo>
                  <a:pt x="661671" y="676266"/>
                </a:lnTo>
                <a:lnTo>
                  <a:pt x="661671" y="384810"/>
                </a:lnTo>
                <a:lnTo>
                  <a:pt x="469266" y="38481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F25A309-76D2-4509-833D-C37E98F8B1F2}"/>
              </a:ext>
            </a:extLst>
          </p:cNvPr>
          <p:cNvSpPr/>
          <p:nvPr/>
        </p:nvSpPr>
        <p:spPr>
          <a:xfrm rot="18391498" flipV="1">
            <a:off x="3462921" y="2017560"/>
            <a:ext cx="1708152" cy="2360771"/>
          </a:xfrm>
          <a:custGeom>
            <a:avLst/>
            <a:gdLst>
              <a:gd name="connsiteX0" fmla="*/ 854076 w 1708152"/>
              <a:gd name="connsiteY0" fmla="*/ 0 h 2360771"/>
              <a:gd name="connsiteX1" fmla="*/ 1238886 w 1708152"/>
              <a:gd name="connsiteY1" fmla="*/ 384810 h 2360771"/>
              <a:gd name="connsiteX2" fmla="*/ 1046481 w 1708152"/>
              <a:gd name="connsiteY2" fmla="*/ 384810 h 2360771"/>
              <a:gd name="connsiteX3" fmla="*/ 1046481 w 1708152"/>
              <a:gd name="connsiteY3" fmla="*/ 676266 h 2360771"/>
              <a:gd name="connsiteX4" fmla="*/ 1186521 w 1708152"/>
              <a:gd name="connsiteY4" fmla="*/ 719737 h 2360771"/>
              <a:gd name="connsiteX5" fmla="*/ 1708152 w 1708152"/>
              <a:gd name="connsiteY5" fmla="*/ 1506695 h 2360771"/>
              <a:gd name="connsiteX6" fmla="*/ 854076 w 1708152"/>
              <a:gd name="connsiteY6" fmla="*/ 2360771 h 2360771"/>
              <a:gd name="connsiteX7" fmla="*/ 0 w 1708152"/>
              <a:gd name="connsiteY7" fmla="*/ 1506695 h 2360771"/>
              <a:gd name="connsiteX8" fmla="*/ 521631 w 1708152"/>
              <a:gd name="connsiteY8" fmla="*/ 719737 h 2360771"/>
              <a:gd name="connsiteX9" fmla="*/ 661671 w 1708152"/>
              <a:gd name="connsiteY9" fmla="*/ 676266 h 2360771"/>
              <a:gd name="connsiteX10" fmla="*/ 661671 w 1708152"/>
              <a:gd name="connsiteY10" fmla="*/ 384810 h 2360771"/>
              <a:gd name="connsiteX11" fmla="*/ 469266 w 1708152"/>
              <a:gd name="connsiteY11" fmla="*/ 384810 h 236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8152" h="2360771">
                <a:moveTo>
                  <a:pt x="854076" y="0"/>
                </a:moveTo>
                <a:lnTo>
                  <a:pt x="1238886" y="384810"/>
                </a:lnTo>
                <a:lnTo>
                  <a:pt x="1046481" y="384810"/>
                </a:lnTo>
                <a:lnTo>
                  <a:pt x="1046481" y="676266"/>
                </a:lnTo>
                <a:lnTo>
                  <a:pt x="1186521" y="719737"/>
                </a:lnTo>
                <a:cubicBezTo>
                  <a:pt x="1493062" y="849393"/>
                  <a:pt x="1708152" y="1152925"/>
                  <a:pt x="1708152" y="1506695"/>
                </a:cubicBezTo>
                <a:cubicBezTo>
                  <a:pt x="1708152" y="1978388"/>
                  <a:pt x="1325769" y="2360771"/>
                  <a:pt x="854076" y="2360771"/>
                </a:cubicBezTo>
                <a:cubicBezTo>
                  <a:pt x="382383" y="2360771"/>
                  <a:pt x="0" y="1978388"/>
                  <a:pt x="0" y="1506695"/>
                </a:cubicBezTo>
                <a:cubicBezTo>
                  <a:pt x="0" y="1152925"/>
                  <a:pt x="215090" y="849393"/>
                  <a:pt x="521631" y="719737"/>
                </a:cubicBezTo>
                <a:lnTo>
                  <a:pt x="661671" y="676266"/>
                </a:lnTo>
                <a:lnTo>
                  <a:pt x="661671" y="384810"/>
                </a:lnTo>
                <a:lnTo>
                  <a:pt x="469266" y="38481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D7FBAEB-BB75-420A-9AD1-3894C28733EE}"/>
              </a:ext>
            </a:extLst>
          </p:cNvPr>
          <p:cNvSpPr/>
          <p:nvPr/>
        </p:nvSpPr>
        <p:spPr>
          <a:xfrm rot="18391498" flipV="1">
            <a:off x="7511043" y="2017560"/>
            <a:ext cx="1708152" cy="2360771"/>
          </a:xfrm>
          <a:custGeom>
            <a:avLst/>
            <a:gdLst>
              <a:gd name="connsiteX0" fmla="*/ 854076 w 1708152"/>
              <a:gd name="connsiteY0" fmla="*/ 0 h 2360771"/>
              <a:gd name="connsiteX1" fmla="*/ 1238886 w 1708152"/>
              <a:gd name="connsiteY1" fmla="*/ 384810 h 2360771"/>
              <a:gd name="connsiteX2" fmla="*/ 1046481 w 1708152"/>
              <a:gd name="connsiteY2" fmla="*/ 384810 h 2360771"/>
              <a:gd name="connsiteX3" fmla="*/ 1046481 w 1708152"/>
              <a:gd name="connsiteY3" fmla="*/ 676266 h 2360771"/>
              <a:gd name="connsiteX4" fmla="*/ 1186521 w 1708152"/>
              <a:gd name="connsiteY4" fmla="*/ 719737 h 2360771"/>
              <a:gd name="connsiteX5" fmla="*/ 1708152 w 1708152"/>
              <a:gd name="connsiteY5" fmla="*/ 1506695 h 2360771"/>
              <a:gd name="connsiteX6" fmla="*/ 854076 w 1708152"/>
              <a:gd name="connsiteY6" fmla="*/ 2360771 h 2360771"/>
              <a:gd name="connsiteX7" fmla="*/ 0 w 1708152"/>
              <a:gd name="connsiteY7" fmla="*/ 1506695 h 2360771"/>
              <a:gd name="connsiteX8" fmla="*/ 521631 w 1708152"/>
              <a:gd name="connsiteY8" fmla="*/ 719737 h 2360771"/>
              <a:gd name="connsiteX9" fmla="*/ 661671 w 1708152"/>
              <a:gd name="connsiteY9" fmla="*/ 676266 h 2360771"/>
              <a:gd name="connsiteX10" fmla="*/ 661671 w 1708152"/>
              <a:gd name="connsiteY10" fmla="*/ 384810 h 2360771"/>
              <a:gd name="connsiteX11" fmla="*/ 469266 w 1708152"/>
              <a:gd name="connsiteY11" fmla="*/ 384810 h 236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08152" h="2360771">
                <a:moveTo>
                  <a:pt x="854076" y="0"/>
                </a:moveTo>
                <a:lnTo>
                  <a:pt x="1238886" y="384810"/>
                </a:lnTo>
                <a:lnTo>
                  <a:pt x="1046481" y="384810"/>
                </a:lnTo>
                <a:lnTo>
                  <a:pt x="1046481" y="676266"/>
                </a:lnTo>
                <a:lnTo>
                  <a:pt x="1186521" y="719737"/>
                </a:lnTo>
                <a:cubicBezTo>
                  <a:pt x="1493062" y="849393"/>
                  <a:pt x="1708152" y="1152925"/>
                  <a:pt x="1708152" y="1506695"/>
                </a:cubicBezTo>
                <a:cubicBezTo>
                  <a:pt x="1708152" y="1978388"/>
                  <a:pt x="1325769" y="2360771"/>
                  <a:pt x="854076" y="2360771"/>
                </a:cubicBezTo>
                <a:cubicBezTo>
                  <a:pt x="382383" y="2360771"/>
                  <a:pt x="0" y="1978388"/>
                  <a:pt x="0" y="1506695"/>
                </a:cubicBezTo>
                <a:cubicBezTo>
                  <a:pt x="0" y="1152925"/>
                  <a:pt x="215090" y="849393"/>
                  <a:pt x="521631" y="719737"/>
                </a:cubicBezTo>
                <a:lnTo>
                  <a:pt x="661671" y="676266"/>
                </a:lnTo>
                <a:lnTo>
                  <a:pt x="661671" y="384810"/>
                </a:lnTo>
                <a:lnTo>
                  <a:pt x="469266" y="38481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9BD9220-0263-4185-87A3-760C1E4B46C9}"/>
              </a:ext>
            </a:extLst>
          </p:cNvPr>
          <p:cNvSpPr/>
          <p:nvPr/>
        </p:nvSpPr>
        <p:spPr>
          <a:xfrm>
            <a:off x="1303171" y="3667574"/>
            <a:ext cx="1489407" cy="1489407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31AF04F-D748-45EC-BE9E-D88C31B905FD}"/>
              </a:ext>
            </a:extLst>
          </p:cNvPr>
          <p:cNvSpPr/>
          <p:nvPr/>
        </p:nvSpPr>
        <p:spPr>
          <a:xfrm>
            <a:off x="1389257" y="3753660"/>
            <a:ext cx="1317235" cy="1317235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24F0703-0235-4096-B24F-68F23039BEB8}"/>
              </a:ext>
            </a:extLst>
          </p:cNvPr>
          <p:cNvSpPr/>
          <p:nvPr/>
        </p:nvSpPr>
        <p:spPr>
          <a:xfrm>
            <a:off x="1447769" y="3812172"/>
            <a:ext cx="1200211" cy="1200211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50408E7-15E8-4EF0-A627-BAA7518BAA7A}"/>
              </a:ext>
            </a:extLst>
          </p:cNvPr>
          <p:cNvSpPr/>
          <p:nvPr/>
        </p:nvSpPr>
        <p:spPr>
          <a:xfrm>
            <a:off x="3327234" y="2257874"/>
            <a:ext cx="1489407" cy="1489407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D90CEBA-EF17-44AE-BA13-67037A1B06B1}"/>
              </a:ext>
            </a:extLst>
          </p:cNvPr>
          <p:cNvSpPr/>
          <p:nvPr/>
        </p:nvSpPr>
        <p:spPr>
          <a:xfrm>
            <a:off x="3413320" y="2343960"/>
            <a:ext cx="1317235" cy="1317235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ECB8586-63C2-4905-A655-FF369AA2A81C}"/>
              </a:ext>
            </a:extLst>
          </p:cNvPr>
          <p:cNvSpPr/>
          <p:nvPr/>
        </p:nvSpPr>
        <p:spPr>
          <a:xfrm>
            <a:off x="3471832" y="2402472"/>
            <a:ext cx="1200211" cy="1200211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4D5AAB0-FC40-436C-8128-B1957F1C25F5}"/>
              </a:ext>
            </a:extLst>
          </p:cNvPr>
          <p:cNvSpPr/>
          <p:nvPr/>
        </p:nvSpPr>
        <p:spPr>
          <a:xfrm>
            <a:off x="5351297" y="3667574"/>
            <a:ext cx="1489407" cy="1489407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83499DB-4CD4-48BF-BAFB-07FC27463EB7}"/>
              </a:ext>
            </a:extLst>
          </p:cNvPr>
          <p:cNvSpPr/>
          <p:nvPr/>
        </p:nvSpPr>
        <p:spPr>
          <a:xfrm>
            <a:off x="5437383" y="3753660"/>
            <a:ext cx="1317235" cy="1317235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96F57C1-1AA2-484C-A01D-9B69F6878971}"/>
              </a:ext>
            </a:extLst>
          </p:cNvPr>
          <p:cNvSpPr/>
          <p:nvPr/>
        </p:nvSpPr>
        <p:spPr>
          <a:xfrm>
            <a:off x="5495895" y="3812172"/>
            <a:ext cx="1200211" cy="1200211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DDA385A-32D0-4A2B-BC87-96D7E5E666C9}"/>
              </a:ext>
            </a:extLst>
          </p:cNvPr>
          <p:cNvSpPr/>
          <p:nvPr/>
        </p:nvSpPr>
        <p:spPr>
          <a:xfrm>
            <a:off x="7375360" y="2257874"/>
            <a:ext cx="1489407" cy="1489407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22886004-581A-45DB-B245-F0CC7C37170F}"/>
              </a:ext>
            </a:extLst>
          </p:cNvPr>
          <p:cNvSpPr/>
          <p:nvPr/>
        </p:nvSpPr>
        <p:spPr>
          <a:xfrm>
            <a:off x="7461446" y="2343960"/>
            <a:ext cx="1317235" cy="1317235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8B09BE7-587B-4329-9238-B7DE0E38395C}"/>
              </a:ext>
            </a:extLst>
          </p:cNvPr>
          <p:cNvSpPr/>
          <p:nvPr/>
        </p:nvSpPr>
        <p:spPr>
          <a:xfrm>
            <a:off x="7519958" y="2402472"/>
            <a:ext cx="1200211" cy="1200211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2779356-0E95-4F9E-9FFB-27E93D8176CA}"/>
              </a:ext>
            </a:extLst>
          </p:cNvPr>
          <p:cNvSpPr/>
          <p:nvPr/>
        </p:nvSpPr>
        <p:spPr>
          <a:xfrm>
            <a:off x="9399422" y="3667574"/>
            <a:ext cx="1489407" cy="1489407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2B44004-EDE6-4D08-A713-AC2F5A37006B}"/>
              </a:ext>
            </a:extLst>
          </p:cNvPr>
          <p:cNvSpPr/>
          <p:nvPr/>
        </p:nvSpPr>
        <p:spPr>
          <a:xfrm>
            <a:off x="9485508" y="3753660"/>
            <a:ext cx="1317235" cy="1317235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4FF1852-6A45-4F64-AB2B-87218CFCC19A}"/>
              </a:ext>
            </a:extLst>
          </p:cNvPr>
          <p:cNvSpPr/>
          <p:nvPr/>
        </p:nvSpPr>
        <p:spPr>
          <a:xfrm>
            <a:off x="9544020" y="3812172"/>
            <a:ext cx="1200211" cy="1200211"/>
          </a:xfrm>
          <a:prstGeom prst="ellipse">
            <a:avLst/>
          </a:prstGeom>
          <a:noFill/>
          <a:ln w="1270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8" name="textcount">
            <a:extLst>
              <a:ext uri="{FF2B5EF4-FFF2-40B4-BE49-F238E27FC236}">
                <a16:creationId xmlns:a16="http://schemas.microsoft.com/office/drawing/2014/main" id="{4C83318E-FD0A-4AC4-9615-B82AA924F773}"/>
              </a:ext>
            </a:extLst>
          </p:cNvPr>
          <p:cNvSpPr txBox="1"/>
          <p:nvPr/>
        </p:nvSpPr>
        <p:spPr>
          <a:xfrm>
            <a:off x="1077155" y="2368016"/>
            <a:ext cx="1982214" cy="8946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设计教程下载等。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3B5908A-0B0D-4488-8711-814084BCCA23}"/>
              </a:ext>
            </a:extLst>
          </p:cNvPr>
          <p:cNvSpPr txBox="1"/>
          <p:nvPr/>
        </p:nvSpPr>
        <p:spPr>
          <a:xfrm>
            <a:off x="1228695" y="2005293"/>
            <a:ext cx="1679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52" name="textcount">
            <a:extLst>
              <a:ext uri="{FF2B5EF4-FFF2-40B4-BE49-F238E27FC236}">
                <a16:creationId xmlns:a16="http://schemas.microsoft.com/office/drawing/2014/main" id="{6859D822-6A50-4D35-A6C2-B68673BB5993}"/>
              </a:ext>
            </a:extLst>
          </p:cNvPr>
          <p:cNvSpPr txBox="1"/>
          <p:nvPr/>
        </p:nvSpPr>
        <p:spPr>
          <a:xfrm>
            <a:off x="5173583" y="2368016"/>
            <a:ext cx="1982214" cy="8946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设计教程下载等。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4CBC388-F2F0-437D-A709-79B3941B3ABA}"/>
              </a:ext>
            </a:extLst>
          </p:cNvPr>
          <p:cNvSpPr txBox="1"/>
          <p:nvPr/>
        </p:nvSpPr>
        <p:spPr>
          <a:xfrm>
            <a:off x="5325123" y="2005293"/>
            <a:ext cx="1679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54" name="textcount">
            <a:extLst>
              <a:ext uri="{FF2B5EF4-FFF2-40B4-BE49-F238E27FC236}">
                <a16:creationId xmlns:a16="http://schemas.microsoft.com/office/drawing/2014/main" id="{B125A306-7B13-4E66-AD78-D34511441D59}"/>
              </a:ext>
            </a:extLst>
          </p:cNvPr>
          <p:cNvSpPr txBox="1"/>
          <p:nvPr/>
        </p:nvSpPr>
        <p:spPr>
          <a:xfrm>
            <a:off x="9354670" y="2368016"/>
            <a:ext cx="1982214" cy="8946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设计教程下载等。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88A627B-42B8-46C8-8314-D6FDDFCA5817}"/>
              </a:ext>
            </a:extLst>
          </p:cNvPr>
          <p:cNvSpPr txBox="1"/>
          <p:nvPr/>
        </p:nvSpPr>
        <p:spPr>
          <a:xfrm>
            <a:off x="9506210" y="2005293"/>
            <a:ext cx="1679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56" name="textcount">
            <a:extLst>
              <a:ext uri="{FF2B5EF4-FFF2-40B4-BE49-F238E27FC236}">
                <a16:creationId xmlns:a16="http://schemas.microsoft.com/office/drawing/2014/main" id="{8769A5FE-DA0A-4E0D-B8BB-9E09496B469D}"/>
              </a:ext>
            </a:extLst>
          </p:cNvPr>
          <p:cNvSpPr txBox="1"/>
          <p:nvPr/>
        </p:nvSpPr>
        <p:spPr>
          <a:xfrm>
            <a:off x="7255674" y="4543346"/>
            <a:ext cx="1982214" cy="8946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设计教程下载等。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B5DD2FD-C235-438D-A4A4-A705E05D8B7F}"/>
              </a:ext>
            </a:extLst>
          </p:cNvPr>
          <p:cNvSpPr txBox="1"/>
          <p:nvPr/>
        </p:nvSpPr>
        <p:spPr>
          <a:xfrm>
            <a:off x="7407214" y="4180623"/>
            <a:ext cx="1679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58" name="textcount">
            <a:extLst>
              <a:ext uri="{FF2B5EF4-FFF2-40B4-BE49-F238E27FC236}">
                <a16:creationId xmlns:a16="http://schemas.microsoft.com/office/drawing/2014/main" id="{1AAD28B3-6FDE-4617-9584-4917FF1D9028}"/>
              </a:ext>
            </a:extLst>
          </p:cNvPr>
          <p:cNvSpPr txBox="1"/>
          <p:nvPr/>
        </p:nvSpPr>
        <p:spPr>
          <a:xfrm>
            <a:off x="3149521" y="4543346"/>
            <a:ext cx="1982214" cy="8946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设计教程下载等。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AC92E52-EE8C-43AE-A0F1-54A64AA4E73E}"/>
              </a:ext>
            </a:extLst>
          </p:cNvPr>
          <p:cNvSpPr txBox="1"/>
          <p:nvPr/>
        </p:nvSpPr>
        <p:spPr>
          <a:xfrm>
            <a:off x="3301061" y="4180623"/>
            <a:ext cx="167913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51569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现代文学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CONTEMPORARY LITERATURE</a:t>
            </a:r>
          </a:p>
        </p:txBody>
      </p:sp>
      <p:sp>
        <p:nvSpPr>
          <p:cNvPr id="13" name="不完整圆 12">
            <a:extLst>
              <a:ext uri="{FF2B5EF4-FFF2-40B4-BE49-F238E27FC236}">
                <a16:creationId xmlns:a16="http://schemas.microsoft.com/office/drawing/2014/main" id="{5A44C04E-A09B-4516-AFDA-E13949C4308A}"/>
              </a:ext>
            </a:extLst>
          </p:cNvPr>
          <p:cNvSpPr/>
          <p:nvPr/>
        </p:nvSpPr>
        <p:spPr>
          <a:xfrm flipH="1">
            <a:off x="4509561" y="180975"/>
            <a:ext cx="6864350" cy="6864350"/>
          </a:xfrm>
          <a:prstGeom prst="pie">
            <a:avLst>
              <a:gd name="adj1" fmla="val 7261952"/>
              <a:gd name="adj2" fmla="val 13951602"/>
            </a:avLst>
          </a:prstGeom>
          <a:noFill/>
          <a:ln w="12700" cap="flat" cmpd="sng" algn="ctr">
            <a:gradFill flip="none" rotWithShape="1">
              <a:gsLst>
                <a:gs pos="75000">
                  <a:schemeClr val="accent4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不完整圆 13">
            <a:extLst>
              <a:ext uri="{FF2B5EF4-FFF2-40B4-BE49-F238E27FC236}">
                <a16:creationId xmlns:a16="http://schemas.microsoft.com/office/drawing/2014/main" id="{F5A8D539-F8DD-4D2F-AAC7-EECA3AA97A04}"/>
              </a:ext>
            </a:extLst>
          </p:cNvPr>
          <p:cNvSpPr/>
          <p:nvPr/>
        </p:nvSpPr>
        <p:spPr>
          <a:xfrm>
            <a:off x="771699" y="180975"/>
            <a:ext cx="6864350" cy="6864350"/>
          </a:xfrm>
          <a:prstGeom prst="pie">
            <a:avLst>
              <a:gd name="adj1" fmla="val 7261952"/>
              <a:gd name="adj2" fmla="val 13951602"/>
            </a:avLst>
          </a:prstGeom>
          <a:noFill/>
          <a:ln w="12700" cap="flat" cmpd="sng" algn="ctr">
            <a:gradFill flip="none" rotWithShape="1">
              <a:gsLst>
                <a:gs pos="75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不完整圆 14">
            <a:extLst>
              <a:ext uri="{FF2B5EF4-FFF2-40B4-BE49-F238E27FC236}">
                <a16:creationId xmlns:a16="http://schemas.microsoft.com/office/drawing/2014/main" id="{65BC34F2-26F0-45C7-B8D2-0FE301C9DF58}"/>
              </a:ext>
            </a:extLst>
          </p:cNvPr>
          <p:cNvSpPr/>
          <p:nvPr/>
        </p:nvSpPr>
        <p:spPr>
          <a:xfrm flipH="1">
            <a:off x="5660663" y="1382190"/>
            <a:ext cx="4654926" cy="4654926"/>
          </a:xfrm>
          <a:prstGeom prst="pie">
            <a:avLst>
              <a:gd name="adj1" fmla="val 5387899"/>
              <a:gd name="adj2" fmla="val 16209087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不完整圆 15">
            <a:extLst>
              <a:ext uri="{FF2B5EF4-FFF2-40B4-BE49-F238E27FC236}">
                <a16:creationId xmlns:a16="http://schemas.microsoft.com/office/drawing/2014/main" id="{3642D833-E028-4E38-86BD-78AF2FEA2C15}"/>
              </a:ext>
            </a:extLst>
          </p:cNvPr>
          <p:cNvSpPr/>
          <p:nvPr/>
        </p:nvSpPr>
        <p:spPr>
          <a:xfrm>
            <a:off x="1876411" y="1382190"/>
            <a:ext cx="4654926" cy="4654926"/>
          </a:xfrm>
          <a:prstGeom prst="pie">
            <a:avLst>
              <a:gd name="adj1" fmla="val 5387899"/>
              <a:gd name="adj2" fmla="val 16209087"/>
            </a:avLst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CCA6888-91C2-4C34-8A8E-C344EE9E7BC7}"/>
              </a:ext>
            </a:extLst>
          </p:cNvPr>
          <p:cNvSpPr/>
          <p:nvPr/>
        </p:nvSpPr>
        <p:spPr>
          <a:xfrm>
            <a:off x="4185048" y="3703303"/>
            <a:ext cx="3841352" cy="108585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767A951-8CC8-4EE0-A7BA-0E61C83935AB}"/>
              </a:ext>
            </a:extLst>
          </p:cNvPr>
          <p:cNvSpPr/>
          <p:nvPr/>
        </p:nvSpPr>
        <p:spPr>
          <a:xfrm>
            <a:off x="4185048" y="2623803"/>
            <a:ext cx="3841351" cy="1085850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41DE45D-1EFB-4149-9178-5DE12D9E6165}"/>
              </a:ext>
            </a:extLst>
          </p:cNvPr>
          <p:cNvSpPr/>
          <p:nvPr/>
        </p:nvSpPr>
        <p:spPr>
          <a:xfrm>
            <a:off x="3121199" y="2623803"/>
            <a:ext cx="2165350" cy="2165350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4E61273-332C-413B-BDDF-53B7B21666B4}"/>
              </a:ext>
            </a:extLst>
          </p:cNvPr>
          <p:cNvSpPr/>
          <p:nvPr/>
        </p:nvSpPr>
        <p:spPr>
          <a:xfrm>
            <a:off x="6905451" y="2623803"/>
            <a:ext cx="2165350" cy="2165350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837AA73-A5DF-4209-8F11-309C969AD2F4}"/>
              </a:ext>
            </a:extLst>
          </p:cNvPr>
          <p:cNvSpPr txBox="1"/>
          <p:nvPr/>
        </p:nvSpPr>
        <p:spPr>
          <a:xfrm>
            <a:off x="7403411" y="3275591"/>
            <a:ext cx="1169430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zh-CN" altLang="en-US" sz="2800" spc="100" dirty="0">
                <a:solidFill>
                  <a:prstClr val="white"/>
                </a:solidFill>
                <a:effectLst>
                  <a:outerShdw blurRad="127000" dist="63500" dir="5400000" algn="t" rotWithShape="0">
                    <a:srgbClr val="061B66">
                      <a:lumMod val="50000"/>
                      <a:alpha val="5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添加</a:t>
            </a:r>
          </a:p>
          <a:p>
            <a:pPr algn="ctr" hangingPunct="0">
              <a:defRPr/>
            </a:pPr>
            <a:r>
              <a:rPr lang="zh-CN" altLang="en-US" sz="2800" spc="100" dirty="0">
                <a:solidFill>
                  <a:prstClr val="white"/>
                </a:solidFill>
                <a:effectLst>
                  <a:outerShdw blurRad="127000" dist="63500" dir="5400000" algn="t" rotWithShape="0">
                    <a:srgbClr val="061B66">
                      <a:lumMod val="50000"/>
                      <a:alpha val="5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560F92F-B93C-48D2-971C-216AC3EBD8F4}"/>
              </a:ext>
            </a:extLst>
          </p:cNvPr>
          <p:cNvSpPr txBox="1"/>
          <p:nvPr/>
        </p:nvSpPr>
        <p:spPr>
          <a:xfrm>
            <a:off x="3619159" y="3275591"/>
            <a:ext cx="1169430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zh-CN" altLang="en-US" sz="2800" spc="100" dirty="0">
                <a:solidFill>
                  <a:prstClr val="white"/>
                </a:solidFill>
                <a:effectLst>
                  <a:outerShdw blurRad="114300" dist="50800" dir="5400000" algn="t" rotWithShape="0">
                    <a:srgbClr val="E39949">
                      <a:lumMod val="50000"/>
                      <a:alpha val="68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添加</a:t>
            </a:r>
            <a:endParaRPr lang="en-US" altLang="zh-CN" sz="2800" spc="100" dirty="0">
              <a:solidFill>
                <a:prstClr val="white"/>
              </a:solidFill>
              <a:effectLst>
                <a:outerShdw blurRad="114300" dist="50800" dir="5400000" algn="t" rotWithShape="0">
                  <a:srgbClr val="E39949">
                    <a:lumMod val="50000"/>
                    <a:alpha val="68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汉仪典雅体简" panose="00020600040101010101" pitchFamily="18" charset="-122"/>
            </a:endParaRPr>
          </a:p>
          <a:p>
            <a:pPr algn="ctr" hangingPunct="0">
              <a:defRPr/>
            </a:pPr>
            <a:r>
              <a:rPr lang="zh-CN" altLang="en-US" sz="2800" spc="100" dirty="0">
                <a:solidFill>
                  <a:prstClr val="white"/>
                </a:solidFill>
                <a:effectLst>
                  <a:outerShdw blurRad="114300" dist="50800" dir="5400000" algn="t" rotWithShape="0">
                    <a:srgbClr val="E39949">
                      <a:lumMod val="50000"/>
                      <a:alpha val="68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1F4420D-8048-4F31-8852-E4486545F432}"/>
              </a:ext>
            </a:extLst>
          </p:cNvPr>
          <p:cNvSpPr txBox="1"/>
          <p:nvPr/>
        </p:nvSpPr>
        <p:spPr>
          <a:xfrm>
            <a:off x="5511285" y="3371099"/>
            <a:ext cx="1169430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en-US" altLang="zh-CN" sz="4800" spc="100" dirty="0">
                <a:ln w="69850">
                  <a:gradFill>
                    <a:gsLst>
                      <a:gs pos="0">
                        <a:schemeClr val="accent3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srgbClr val="061B66">
                      <a:alpha val="3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VS</a:t>
            </a:r>
            <a:endParaRPr lang="zh-CN" altLang="en-US" sz="4800" spc="100" dirty="0">
              <a:ln w="6985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</a:ln>
              <a:solidFill>
                <a:prstClr val="white"/>
              </a:solidFill>
              <a:effectLst>
                <a:outerShdw blurRad="127000" dist="63500" dir="5400000" algn="t" rotWithShape="0">
                  <a:srgbClr val="061B66">
                    <a:alpha val="32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汉仪典雅体简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951A45C-960C-418D-AE0C-D072F8811C6C}"/>
              </a:ext>
            </a:extLst>
          </p:cNvPr>
          <p:cNvSpPr>
            <a:spLocks/>
          </p:cNvSpPr>
          <p:nvPr/>
        </p:nvSpPr>
        <p:spPr>
          <a:xfrm>
            <a:off x="2106957" y="1308239"/>
            <a:ext cx="1218048" cy="121804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78CF089-7412-45E1-8ED7-198B84C25C68}"/>
              </a:ext>
            </a:extLst>
          </p:cNvPr>
          <p:cNvSpPr/>
          <p:nvPr/>
        </p:nvSpPr>
        <p:spPr>
          <a:xfrm>
            <a:off x="1368391" y="3094279"/>
            <a:ext cx="1218048" cy="121804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23C42E4-CFE4-42F4-9CED-BBEC1DB4096D}"/>
              </a:ext>
            </a:extLst>
          </p:cNvPr>
          <p:cNvSpPr/>
          <p:nvPr/>
        </p:nvSpPr>
        <p:spPr>
          <a:xfrm>
            <a:off x="2277271" y="4886669"/>
            <a:ext cx="1218048" cy="121804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E4A7A8E-360A-42CA-AA40-66296E4BAE55}"/>
              </a:ext>
            </a:extLst>
          </p:cNvPr>
          <p:cNvSpPr>
            <a:spLocks/>
          </p:cNvSpPr>
          <p:nvPr/>
        </p:nvSpPr>
        <p:spPr>
          <a:xfrm>
            <a:off x="9615228" y="3058906"/>
            <a:ext cx="1218048" cy="121804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EF6DA45-5F2A-41FD-A2BD-ADE73C4BD7B4}"/>
              </a:ext>
            </a:extLst>
          </p:cNvPr>
          <p:cNvSpPr>
            <a:spLocks/>
          </p:cNvSpPr>
          <p:nvPr/>
        </p:nvSpPr>
        <p:spPr>
          <a:xfrm>
            <a:off x="8942673" y="1308239"/>
            <a:ext cx="1218048" cy="121804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BA9E126-B814-4AF9-8FA7-63715BB1EA70}"/>
              </a:ext>
            </a:extLst>
          </p:cNvPr>
          <p:cNvSpPr>
            <a:spLocks/>
          </p:cNvSpPr>
          <p:nvPr/>
        </p:nvSpPr>
        <p:spPr>
          <a:xfrm>
            <a:off x="8922756" y="4886669"/>
            <a:ext cx="1218048" cy="121804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40E1FFE-1B9B-40BC-B30B-EB63D8240143}"/>
              </a:ext>
            </a:extLst>
          </p:cNvPr>
          <p:cNvSpPr/>
          <p:nvPr/>
        </p:nvSpPr>
        <p:spPr>
          <a:xfrm>
            <a:off x="1295008" y="4857436"/>
            <a:ext cx="348649" cy="348649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0AFA6910-8B81-4E95-889C-F75D2A61CAF6}"/>
              </a:ext>
            </a:extLst>
          </p:cNvPr>
          <p:cNvSpPr/>
          <p:nvPr/>
        </p:nvSpPr>
        <p:spPr>
          <a:xfrm>
            <a:off x="1488348" y="2526287"/>
            <a:ext cx="144000" cy="1450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ABCC85D-B879-49C8-89A5-E5E5DF1CFB63}"/>
              </a:ext>
            </a:extLst>
          </p:cNvPr>
          <p:cNvSpPr/>
          <p:nvPr/>
        </p:nvSpPr>
        <p:spPr>
          <a:xfrm>
            <a:off x="647309" y="2027044"/>
            <a:ext cx="288000" cy="288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790DCDD-F4E4-4188-B258-164CF174FB0F}"/>
              </a:ext>
            </a:extLst>
          </p:cNvPr>
          <p:cNvSpPr/>
          <p:nvPr/>
        </p:nvSpPr>
        <p:spPr>
          <a:xfrm>
            <a:off x="575438" y="4253341"/>
            <a:ext cx="144000" cy="14509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CFC27B46-BA6E-4E63-981C-51CC2B842623}"/>
              </a:ext>
            </a:extLst>
          </p:cNvPr>
          <p:cNvSpPr/>
          <p:nvPr/>
        </p:nvSpPr>
        <p:spPr>
          <a:xfrm>
            <a:off x="875151" y="3654654"/>
            <a:ext cx="262063" cy="26206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A625AE2-FE57-4A35-BA46-35453A3E732B}"/>
              </a:ext>
            </a:extLst>
          </p:cNvPr>
          <p:cNvSpPr/>
          <p:nvPr/>
        </p:nvSpPr>
        <p:spPr>
          <a:xfrm>
            <a:off x="11351351" y="4857436"/>
            <a:ext cx="348649" cy="348649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25A0D42-811E-4A37-B099-463F405849CE}"/>
              </a:ext>
            </a:extLst>
          </p:cNvPr>
          <p:cNvSpPr/>
          <p:nvPr/>
        </p:nvSpPr>
        <p:spPr>
          <a:xfrm>
            <a:off x="11544691" y="2526287"/>
            <a:ext cx="144000" cy="145092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004E5F8-0F36-4922-BA71-284F0BAA37E3}"/>
              </a:ext>
            </a:extLst>
          </p:cNvPr>
          <p:cNvSpPr/>
          <p:nvPr/>
        </p:nvSpPr>
        <p:spPr>
          <a:xfrm>
            <a:off x="10692593" y="2138431"/>
            <a:ext cx="288000" cy="288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62E59A3-5CF3-4BBF-84AD-F0D31EE5FB12}"/>
              </a:ext>
            </a:extLst>
          </p:cNvPr>
          <p:cNvSpPr/>
          <p:nvPr/>
        </p:nvSpPr>
        <p:spPr>
          <a:xfrm>
            <a:off x="10656112" y="4738397"/>
            <a:ext cx="150538" cy="145092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7C8D429-4BD4-4F35-9F65-74C90452328B}"/>
              </a:ext>
            </a:extLst>
          </p:cNvPr>
          <p:cNvSpPr/>
          <p:nvPr/>
        </p:nvSpPr>
        <p:spPr>
          <a:xfrm>
            <a:off x="10989504" y="3409823"/>
            <a:ext cx="262063" cy="262063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228600" dir="3600000" sx="97000" sy="97000" algn="tl" rotWithShape="0">
              <a:srgbClr val="061B66">
                <a:lumMod val="50000"/>
                <a:alpha val="19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C6AA568-FE9C-454B-8DF4-34D135FD6F97}"/>
              </a:ext>
            </a:extLst>
          </p:cNvPr>
          <p:cNvSpPr txBox="1"/>
          <p:nvPr/>
        </p:nvSpPr>
        <p:spPr>
          <a:xfrm>
            <a:off x="5511285" y="3371099"/>
            <a:ext cx="1169430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en-US" altLang="zh-CN" sz="4800" spc="100" dirty="0">
                <a:ln w="38100">
                  <a:noFill/>
                </a:ln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VS</a:t>
            </a:r>
            <a:endParaRPr lang="zh-CN" altLang="en-US" sz="4800" spc="100" dirty="0">
              <a:ln w="38100">
                <a:noFill/>
              </a:ln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汉仪典雅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748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A6A1AB21-EE2E-4690-AD22-83D616054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5953"/>
          <a:stretch>
            <a:fillRect/>
          </a:stretch>
        </p:blipFill>
        <p:spPr>
          <a:xfrm>
            <a:off x="2975833" y="0"/>
            <a:ext cx="9216169" cy="6858000"/>
          </a:xfrm>
          <a:custGeom>
            <a:avLst/>
            <a:gdLst>
              <a:gd name="connsiteX0" fmla="*/ 0 w 9216169"/>
              <a:gd name="connsiteY0" fmla="*/ 0 h 6858000"/>
              <a:gd name="connsiteX1" fmla="*/ 9216169 w 9216169"/>
              <a:gd name="connsiteY1" fmla="*/ 0 h 6858000"/>
              <a:gd name="connsiteX2" fmla="*/ 9216169 w 9216169"/>
              <a:gd name="connsiteY2" fmla="*/ 6858000 h 6858000"/>
              <a:gd name="connsiteX3" fmla="*/ 0 w 92161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6169" h="6858000">
                <a:moveTo>
                  <a:pt x="0" y="0"/>
                </a:moveTo>
                <a:lnTo>
                  <a:pt x="9216169" y="0"/>
                </a:lnTo>
                <a:lnTo>
                  <a:pt x="921616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7007C96-E769-4202-9A16-564861F70FFD}"/>
              </a:ext>
            </a:extLst>
          </p:cNvPr>
          <p:cNvSpPr/>
          <p:nvPr/>
        </p:nvSpPr>
        <p:spPr>
          <a:xfrm>
            <a:off x="9436009" y="0"/>
            <a:ext cx="2755992" cy="6858000"/>
          </a:xfrm>
          <a:custGeom>
            <a:avLst/>
            <a:gdLst>
              <a:gd name="connsiteX0" fmla="*/ 0 w 2755992"/>
              <a:gd name="connsiteY0" fmla="*/ 0 h 6858000"/>
              <a:gd name="connsiteX1" fmla="*/ 2755992 w 2755992"/>
              <a:gd name="connsiteY1" fmla="*/ 0 h 6858000"/>
              <a:gd name="connsiteX2" fmla="*/ 2755992 w 2755992"/>
              <a:gd name="connsiteY2" fmla="*/ 6858000 h 6858000"/>
              <a:gd name="connsiteX3" fmla="*/ 365377 w 2755992"/>
              <a:gd name="connsiteY3" fmla="*/ 6858000 h 6858000"/>
              <a:gd name="connsiteX4" fmla="*/ 424951 w 2755992"/>
              <a:gd name="connsiteY4" fmla="*/ 6705844 h 6858000"/>
              <a:gd name="connsiteX5" fmla="*/ 0 w 275599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5992" h="6858000">
                <a:moveTo>
                  <a:pt x="0" y="0"/>
                </a:moveTo>
                <a:lnTo>
                  <a:pt x="2755992" y="0"/>
                </a:lnTo>
                <a:lnTo>
                  <a:pt x="2755992" y="6858000"/>
                </a:lnTo>
                <a:lnTo>
                  <a:pt x="365377" y="6858000"/>
                </a:lnTo>
                <a:lnTo>
                  <a:pt x="424951" y="6705844"/>
                </a:lnTo>
                <a:cubicBezTo>
                  <a:pt x="834429" y="5746356"/>
                  <a:pt x="2091531" y="36686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BE7F4C4-43E6-4C52-899E-970B68915508}"/>
              </a:ext>
            </a:extLst>
          </p:cNvPr>
          <p:cNvSpPr/>
          <p:nvPr/>
        </p:nvSpPr>
        <p:spPr>
          <a:xfrm rot="21540000">
            <a:off x="5208908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0E8D7E2-60AF-47E1-A42F-8BC74ED25FDA}"/>
              </a:ext>
            </a:extLst>
          </p:cNvPr>
          <p:cNvSpPr/>
          <p:nvPr/>
        </p:nvSpPr>
        <p:spPr>
          <a:xfrm flipH="1">
            <a:off x="-1" y="0"/>
            <a:ext cx="6430101" cy="6858000"/>
          </a:xfrm>
          <a:custGeom>
            <a:avLst/>
            <a:gdLst>
              <a:gd name="connsiteX0" fmla="*/ 6036202 w 6036202"/>
              <a:gd name="connsiteY0" fmla="*/ 0 h 6858000"/>
              <a:gd name="connsiteX1" fmla="*/ 1156064 w 6036202"/>
              <a:gd name="connsiteY1" fmla="*/ 0 h 6858000"/>
              <a:gd name="connsiteX2" fmla="*/ 977946 w 6036202"/>
              <a:gd name="connsiteY2" fmla="*/ 293477 h 6858000"/>
              <a:gd name="connsiteX3" fmla="*/ 570483 w 6036202"/>
              <a:gd name="connsiteY3" fmla="*/ 6802852 h 6858000"/>
              <a:gd name="connsiteX4" fmla="*/ 588306 w 6036202"/>
              <a:gd name="connsiteY4" fmla="*/ 6858000 h 6858000"/>
              <a:gd name="connsiteX5" fmla="*/ 6036202 w 603620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6202" h="6858000">
                <a:moveTo>
                  <a:pt x="6036202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603620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E74918F-2130-47C2-BF75-C537021F1CEC}"/>
              </a:ext>
            </a:extLst>
          </p:cNvPr>
          <p:cNvSpPr/>
          <p:nvPr/>
        </p:nvSpPr>
        <p:spPr>
          <a:xfrm>
            <a:off x="9425434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CA0E11F-C814-40C2-B080-2C789F4D1AB8}"/>
              </a:ext>
            </a:extLst>
          </p:cNvPr>
          <p:cNvSpPr/>
          <p:nvPr/>
        </p:nvSpPr>
        <p:spPr>
          <a:xfrm flipH="1">
            <a:off x="247609" y="0"/>
            <a:ext cx="5752053" cy="6858000"/>
          </a:xfrm>
          <a:custGeom>
            <a:avLst/>
            <a:gdLst>
              <a:gd name="connsiteX0" fmla="*/ 5752053 w 5752053"/>
              <a:gd name="connsiteY0" fmla="*/ 0 h 6858000"/>
              <a:gd name="connsiteX1" fmla="*/ 1156064 w 5752053"/>
              <a:gd name="connsiteY1" fmla="*/ 0 h 6858000"/>
              <a:gd name="connsiteX2" fmla="*/ 977946 w 5752053"/>
              <a:gd name="connsiteY2" fmla="*/ 293477 h 6858000"/>
              <a:gd name="connsiteX3" fmla="*/ 570483 w 5752053"/>
              <a:gd name="connsiteY3" fmla="*/ 6802852 h 6858000"/>
              <a:gd name="connsiteX4" fmla="*/ 588306 w 5752053"/>
              <a:gd name="connsiteY4" fmla="*/ 6858000 h 6858000"/>
              <a:gd name="connsiteX5" fmla="*/ 5752053 w 57520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2053" h="6858000">
                <a:moveTo>
                  <a:pt x="5752053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5752053" y="6858000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6481A33-2789-4C3E-BDFC-F0601D24E61F}"/>
              </a:ext>
            </a:extLst>
          </p:cNvPr>
          <p:cNvSpPr/>
          <p:nvPr/>
        </p:nvSpPr>
        <p:spPr>
          <a:xfrm flipH="1">
            <a:off x="545537" y="1007706"/>
            <a:ext cx="5044955" cy="5862566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9F956F3-0067-4C3C-ABDF-98D5FCDB0021}"/>
              </a:ext>
            </a:extLst>
          </p:cNvPr>
          <p:cNvSpPr/>
          <p:nvPr/>
        </p:nvSpPr>
        <p:spPr>
          <a:xfrm flipH="1">
            <a:off x="758559" y="1626858"/>
            <a:ext cx="4434372" cy="5243413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7AB3F9C-1A03-46CA-9314-472AAA44E2BE}"/>
              </a:ext>
            </a:extLst>
          </p:cNvPr>
          <p:cNvSpPr/>
          <p:nvPr/>
        </p:nvSpPr>
        <p:spPr>
          <a:xfrm>
            <a:off x="5489744" y="1295106"/>
            <a:ext cx="1343319" cy="1343319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651570F-7355-4D18-BC6D-7D5365223042}"/>
              </a:ext>
            </a:extLst>
          </p:cNvPr>
          <p:cNvSpPr/>
          <p:nvPr/>
        </p:nvSpPr>
        <p:spPr>
          <a:xfrm>
            <a:off x="9888448" y="5016500"/>
            <a:ext cx="850825" cy="850825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C91392E-2669-4A51-BFEF-11F2AEDA9E81}"/>
              </a:ext>
            </a:extLst>
          </p:cNvPr>
          <p:cNvSpPr/>
          <p:nvPr/>
        </p:nvSpPr>
        <p:spPr>
          <a:xfrm rot="21037569">
            <a:off x="11749618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05677812-34B5-4C0D-B91C-CFDD1FD900ED}"/>
              </a:ext>
            </a:extLst>
          </p:cNvPr>
          <p:cNvSpPr/>
          <p:nvPr/>
        </p:nvSpPr>
        <p:spPr>
          <a:xfrm>
            <a:off x="5755635" y="1681972"/>
            <a:ext cx="811537" cy="569586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F54A09E4-0E17-455F-90C0-9F673D3BB1AD}"/>
              </a:ext>
            </a:extLst>
          </p:cNvPr>
          <p:cNvSpPr/>
          <p:nvPr/>
        </p:nvSpPr>
        <p:spPr>
          <a:xfrm>
            <a:off x="10113293" y="5276769"/>
            <a:ext cx="401134" cy="330286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2E43746-4872-448A-9A81-AA6C1F1B54AB}"/>
              </a:ext>
            </a:extLst>
          </p:cNvPr>
          <p:cNvGrpSpPr/>
          <p:nvPr/>
        </p:nvGrpSpPr>
        <p:grpSpPr>
          <a:xfrm>
            <a:off x="11379073" y="351562"/>
            <a:ext cx="365196" cy="290739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E1656922-CD4C-4342-8EEE-E1BA812541D0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D94775F-58DE-4352-A1FC-6F1C2DEDF739}"/>
                </a:ext>
              </a:extLst>
            </p:cNvPr>
            <p:cNvSpPr/>
            <p:nvPr/>
          </p:nvSpPr>
          <p:spPr>
            <a:xfrm>
              <a:off x="11190307" y="420544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F7455644-1F87-41E7-85C9-70D90C169C5D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C81491B7-1C77-4C01-ACC7-63D1BB2B4AD1}"/>
              </a:ext>
            </a:extLst>
          </p:cNvPr>
          <p:cNvSpPr/>
          <p:nvPr/>
        </p:nvSpPr>
        <p:spPr>
          <a:xfrm>
            <a:off x="804762" y="2870710"/>
            <a:ext cx="3736300" cy="1202912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6970A4A-076C-4174-93D2-5DEB2BAD6D77}"/>
              </a:ext>
            </a:extLst>
          </p:cNvPr>
          <p:cNvSpPr txBox="1"/>
          <p:nvPr/>
        </p:nvSpPr>
        <p:spPr>
          <a:xfrm>
            <a:off x="1125001" y="2173674"/>
            <a:ext cx="1958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PRAT 04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7661226-305A-4F02-93CD-6CB1FFBC0BBB}"/>
              </a:ext>
            </a:extLst>
          </p:cNvPr>
          <p:cNvSpPr txBox="1"/>
          <p:nvPr/>
        </p:nvSpPr>
        <p:spPr>
          <a:xfrm>
            <a:off x="1041696" y="296433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比较文学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8DDBF09-F215-4B0A-A9CB-7E16BFD81B39}"/>
              </a:ext>
            </a:extLst>
          </p:cNvPr>
          <p:cNvSpPr txBox="1"/>
          <p:nvPr/>
        </p:nvSpPr>
        <p:spPr>
          <a:xfrm>
            <a:off x="1121910" y="4282507"/>
            <a:ext cx="4131512" cy="2902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dist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COMPARATIVE LITERATURE</a:t>
            </a: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FF86E2DE-3814-4BE2-9D93-8A94F758DCE7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3" name="形状">
            <a:extLst>
              <a:ext uri="{FF2B5EF4-FFF2-40B4-BE49-F238E27FC236}">
                <a16:creationId xmlns:a16="http://schemas.microsoft.com/office/drawing/2014/main" id="{FCF2A644-BB21-4830-8983-64D32284C081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05579662-3EC3-4B73-9372-EFBCE1DFB508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05" name="矩形 104">
            <a:extLst>
              <a:ext uri="{FF2B5EF4-FFF2-40B4-BE49-F238E27FC236}">
                <a16:creationId xmlns:a16="http://schemas.microsoft.com/office/drawing/2014/main" id="{F8EE3A72-4564-4807-9ED3-64D26D13FCD7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305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比较文学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COMPARATIVE LITERATURE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6FF933-0FD6-4963-8460-1CD9E5F8666D}"/>
              </a:ext>
            </a:extLst>
          </p:cNvPr>
          <p:cNvSpPr txBox="1"/>
          <p:nvPr/>
        </p:nvSpPr>
        <p:spPr>
          <a:xfrm>
            <a:off x="1058063" y="1344123"/>
            <a:ext cx="21280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320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defRPr/>
            </a:pPr>
            <a:r>
              <a:rPr lang="zh-CN" altLang="en-US" sz="32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36D4883-A8BF-4094-B49B-46DAAD01EF50}"/>
              </a:ext>
            </a:extLst>
          </p:cNvPr>
          <p:cNvSpPr/>
          <p:nvPr/>
        </p:nvSpPr>
        <p:spPr>
          <a:xfrm>
            <a:off x="292100" y="1542361"/>
            <a:ext cx="11633200" cy="4078425"/>
          </a:xfrm>
          <a:custGeom>
            <a:avLst/>
            <a:gdLst>
              <a:gd name="connsiteX0" fmla="*/ 0 w 13868400"/>
              <a:gd name="connsiteY0" fmla="*/ 669158 h 3768183"/>
              <a:gd name="connsiteX1" fmla="*/ 1701800 w 13868400"/>
              <a:gd name="connsiteY1" fmla="*/ 1037458 h 3768183"/>
              <a:gd name="connsiteX2" fmla="*/ 2578100 w 13868400"/>
              <a:gd name="connsiteY2" fmla="*/ 1570858 h 3768183"/>
              <a:gd name="connsiteX3" fmla="*/ 4546600 w 13868400"/>
              <a:gd name="connsiteY3" fmla="*/ 3767958 h 3768183"/>
              <a:gd name="connsiteX4" fmla="*/ 7785100 w 13868400"/>
              <a:gd name="connsiteY4" fmla="*/ 1697858 h 3768183"/>
              <a:gd name="connsiteX5" fmla="*/ 9309100 w 13868400"/>
              <a:gd name="connsiteY5" fmla="*/ 59558 h 3768183"/>
              <a:gd name="connsiteX6" fmla="*/ 13868400 w 13868400"/>
              <a:gd name="connsiteY6" fmla="*/ 516758 h 3768183"/>
              <a:gd name="connsiteX0" fmla="*/ 0 w 13906500"/>
              <a:gd name="connsiteY0" fmla="*/ 1253358 h 3768183"/>
              <a:gd name="connsiteX1" fmla="*/ 1739900 w 13906500"/>
              <a:gd name="connsiteY1" fmla="*/ 1037458 h 3768183"/>
              <a:gd name="connsiteX2" fmla="*/ 2616200 w 13906500"/>
              <a:gd name="connsiteY2" fmla="*/ 1570858 h 3768183"/>
              <a:gd name="connsiteX3" fmla="*/ 4584700 w 13906500"/>
              <a:gd name="connsiteY3" fmla="*/ 3767958 h 3768183"/>
              <a:gd name="connsiteX4" fmla="*/ 7823200 w 13906500"/>
              <a:gd name="connsiteY4" fmla="*/ 1697858 h 3768183"/>
              <a:gd name="connsiteX5" fmla="*/ 9347200 w 13906500"/>
              <a:gd name="connsiteY5" fmla="*/ 59558 h 3768183"/>
              <a:gd name="connsiteX6" fmla="*/ 13906500 w 13906500"/>
              <a:gd name="connsiteY6" fmla="*/ 516758 h 3768183"/>
              <a:gd name="connsiteX0" fmla="*/ 0 w 13906500"/>
              <a:gd name="connsiteY0" fmla="*/ 1253358 h 3768183"/>
              <a:gd name="connsiteX1" fmla="*/ 1663700 w 13906500"/>
              <a:gd name="connsiteY1" fmla="*/ 885058 h 3768183"/>
              <a:gd name="connsiteX2" fmla="*/ 2616200 w 13906500"/>
              <a:gd name="connsiteY2" fmla="*/ 1570858 h 3768183"/>
              <a:gd name="connsiteX3" fmla="*/ 4584700 w 13906500"/>
              <a:gd name="connsiteY3" fmla="*/ 3767958 h 3768183"/>
              <a:gd name="connsiteX4" fmla="*/ 7823200 w 13906500"/>
              <a:gd name="connsiteY4" fmla="*/ 1697858 h 3768183"/>
              <a:gd name="connsiteX5" fmla="*/ 9347200 w 13906500"/>
              <a:gd name="connsiteY5" fmla="*/ 59558 h 3768183"/>
              <a:gd name="connsiteX6" fmla="*/ 13906500 w 13906500"/>
              <a:gd name="connsiteY6" fmla="*/ 516758 h 3768183"/>
              <a:gd name="connsiteX0" fmla="*/ 0 w 13906500"/>
              <a:gd name="connsiteY0" fmla="*/ 1253358 h 3767960"/>
              <a:gd name="connsiteX1" fmla="*/ 1663700 w 13906500"/>
              <a:gd name="connsiteY1" fmla="*/ 885058 h 3767960"/>
              <a:gd name="connsiteX2" fmla="*/ 2654300 w 13906500"/>
              <a:gd name="connsiteY2" fmla="*/ 1685158 h 3767960"/>
              <a:gd name="connsiteX3" fmla="*/ 4584700 w 13906500"/>
              <a:gd name="connsiteY3" fmla="*/ 3767958 h 3767960"/>
              <a:gd name="connsiteX4" fmla="*/ 7823200 w 13906500"/>
              <a:gd name="connsiteY4" fmla="*/ 1697858 h 3767960"/>
              <a:gd name="connsiteX5" fmla="*/ 9347200 w 13906500"/>
              <a:gd name="connsiteY5" fmla="*/ 59558 h 3767960"/>
              <a:gd name="connsiteX6" fmla="*/ 13906500 w 13906500"/>
              <a:gd name="connsiteY6" fmla="*/ 516758 h 3767960"/>
              <a:gd name="connsiteX0" fmla="*/ 0 w 13906500"/>
              <a:gd name="connsiteY0" fmla="*/ 1253358 h 3776117"/>
              <a:gd name="connsiteX1" fmla="*/ 1663700 w 13906500"/>
              <a:gd name="connsiteY1" fmla="*/ 885058 h 3776117"/>
              <a:gd name="connsiteX2" fmla="*/ 4584700 w 13906500"/>
              <a:gd name="connsiteY2" fmla="*/ 3767958 h 3776117"/>
              <a:gd name="connsiteX3" fmla="*/ 7823200 w 13906500"/>
              <a:gd name="connsiteY3" fmla="*/ 1697858 h 3776117"/>
              <a:gd name="connsiteX4" fmla="*/ 9347200 w 13906500"/>
              <a:gd name="connsiteY4" fmla="*/ 59558 h 3776117"/>
              <a:gd name="connsiteX5" fmla="*/ 13906500 w 13906500"/>
              <a:gd name="connsiteY5" fmla="*/ 516758 h 3776117"/>
              <a:gd name="connsiteX0" fmla="*/ 0 w 13906500"/>
              <a:gd name="connsiteY0" fmla="*/ 1253358 h 3776842"/>
              <a:gd name="connsiteX1" fmla="*/ 1828800 w 13906500"/>
              <a:gd name="connsiteY1" fmla="*/ 846958 h 3776842"/>
              <a:gd name="connsiteX2" fmla="*/ 4584700 w 13906500"/>
              <a:gd name="connsiteY2" fmla="*/ 3767958 h 3776842"/>
              <a:gd name="connsiteX3" fmla="*/ 7823200 w 13906500"/>
              <a:gd name="connsiteY3" fmla="*/ 1697858 h 3776842"/>
              <a:gd name="connsiteX4" fmla="*/ 9347200 w 13906500"/>
              <a:gd name="connsiteY4" fmla="*/ 59558 h 3776842"/>
              <a:gd name="connsiteX5" fmla="*/ 13906500 w 13906500"/>
              <a:gd name="connsiteY5" fmla="*/ 516758 h 3776842"/>
              <a:gd name="connsiteX0" fmla="*/ 0 w 13906500"/>
              <a:gd name="connsiteY0" fmla="*/ 1253358 h 3776842"/>
              <a:gd name="connsiteX1" fmla="*/ 1828800 w 13906500"/>
              <a:gd name="connsiteY1" fmla="*/ 846958 h 3776842"/>
              <a:gd name="connsiteX2" fmla="*/ 4584700 w 13906500"/>
              <a:gd name="connsiteY2" fmla="*/ 3767958 h 3776842"/>
              <a:gd name="connsiteX3" fmla="*/ 7823200 w 13906500"/>
              <a:gd name="connsiteY3" fmla="*/ 1697858 h 3776842"/>
              <a:gd name="connsiteX4" fmla="*/ 9347200 w 13906500"/>
              <a:gd name="connsiteY4" fmla="*/ 59558 h 3776842"/>
              <a:gd name="connsiteX5" fmla="*/ 13906500 w 13906500"/>
              <a:gd name="connsiteY5" fmla="*/ 516758 h 3776842"/>
              <a:gd name="connsiteX0" fmla="*/ 0 w 13906500"/>
              <a:gd name="connsiteY0" fmla="*/ 1253358 h 3599889"/>
              <a:gd name="connsiteX1" fmla="*/ 1828800 w 13906500"/>
              <a:gd name="connsiteY1" fmla="*/ 846958 h 3599889"/>
              <a:gd name="connsiteX2" fmla="*/ 4343400 w 13906500"/>
              <a:gd name="connsiteY2" fmla="*/ 3590158 h 3599889"/>
              <a:gd name="connsiteX3" fmla="*/ 7823200 w 13906500"/>
              <a:gd name="connsiteY3" fmla="*/ 1697858 h 3599889"/>
              <a:gd name="connsiteX4" fmla="*/ 9347200 w 13906500"/>
              <a:gd name="connsiteY4" fmla="*/ 59558 h 3599889"/>
              <a:gd name="connsiteX5" fmla="*/ 13906500 w 13906500"/>
              <a:gd name="connsiteY5" fmla="*/ 516758 h 3599889"/>
              <a:gd name="connsiteX0" fmla="*/ 0 w 13906500"/>
              <a:gd name="connsiteY0" fmla="*/ 1253358 h 3595172"/>
              <a:gd name="connsiteX1" fmla="*/ 1828800 w 13906500"/>
              <a:gd name="connsiteY1" fmla="*/ 846958 h 3595172"/>
              <a:gd name="connsiteX2" fmla="*/ 4343400 w 13906500"/>
              <a:gd name="connsiteY2" fmla="*/ 3590158 h 3595172"/>
              <a:gd name="connsiteX3" fmla="*/ 9347200 w 13906500"/>
              <a:gd name="connsiteY3" fmla="*/ 59558 h 3595172"/>
              <a:gd name="connsiteX4" fmla="*/ 13906500 w 13906500"/>
              <a:gd name="connsiteY4" fmla="*/ 516758 h 3595172"/>
              <a:gd name="connsiteX0" fmla="*/ 0 w 13906500"/>
              <a:gd name="connsiteY0" fmla="*/ 1238638 h 3580452"/>
              <a:gd name="connsiteX1" fmla="*/ 1828800 w 13906500"/>
              <a:gd name="connsiteY1" fmla="*/ 832238 h 3580452"/>
              <a:gd name="connsiteX2" fmla="*/ 4343400 w 13906500"/>
              <a:gd name="connsiteY2" fmla="*/ 3575438 h 3580452"/>
              <a:gd name="connsiteX3" fmla="*/ 9347200 w 13906500"/>
              <a:gd name="connsiteY3" fmla="*/ 44838 h 3580452"/>
              <a:gd name="connsiteX4" fmla="*/ 13906500 w 13906500"/>
              <a:gd name="connsiteY4" fmla="*/ 502038 h 3580452"/>
              <a:gd name="connsiteX0" fmla="*/ 0 w 13906500"/>
              <a:gd name="connsiteY0" fmla="*/ 1238638 h 3580452"/>
              <a:gd name="connsiteX1" fmla="*/ 1828800 w 13906500"/>
              <a:gd name="connsiteY1" fmla="*/ 832238 h 3580452"/>
              <a:gd name="connsiteX2" fmla="*/ 4343400 w 13906500"/>
              <a:gd name="connsiteY2" fmla="*/ 3575438 h 3580452"/>
              <a:gd name="connsiteX3" fmla="*/ 9347200 w 13906500"/>
              <a:gd name="connsiteY3" fmla="*/ 44838 h 3580452"/>
              <a:gd name="connsiteX4" fmla="*/ 13906500 w 13906500"/>
              <a:gd name="connsiteY4" fmla="*/ 502038 h 3580452"/>
              <a:gd name="connsiteX0" fmla="*/ 0 w 13906500"/>
              <a:gd name="connsiteY0" fmla="*/ 1219943 h 3561757"/>
              <a:gd name="connsiteX1" fmla="*/ 1828800 w 13906500"/>
              <a:gd name="connsiteY1" fmla="*/ 813543 h 3561757"/>
              <a:gd name="connsiteX2" fmla="*/ 4343400 w 13906500"/>
              <a:gd name="connsiteY2" fmla="*/ 3556743 h 3561757"/>
              <a:gd name="connsiteX3" fmla="*/ 9347200 w 13906500"/>
              <a:gd name="connsiteY3" fmla="*/ 26143 h 3561757"/>
              <a:gd name="connsiteX4" fmla="*/ 13906500 w 13906500"/>
              <a:gd name="connsiteY4" fmla="*/ 483343 h 3561757"/>
              <a:gd name="connsiteX0" fmla="*/ 0 w 13906500"/>
              <a:gd name="connsiteY0" fmla="*/ 1460690 h 3802504"/>
              <a:gd name="connsiteX1" fmla="*/ 1828800 w 13906500"/>
              <a:gd name="connsiteY1" fmla="*/ 1054290 h 3802504"/>
              <a:gd name="connsiteX2" fmla="*/ 4343400 w 13906500"/>
              <a:gd name="connsiteY2" fmla="*/ 3797490 h 3802504"/>
              <a:gd name="connsiteX3" fmla="*/ 9347200 w 13906500"/>
              <a:gd name="connsiteY3" fmla="*/ 266890 h 3802504"/>
              <a:gd name="connsiteX4" fmla="*/ 13906500 w 13906500"/>
              <a:gd name="connsiteY4" fmla="*/ 470090 h 3802504"/>
              <a:gd name="connsiteX0" fmla="*/ 0 w 13906500"/>
              <a:gd name="connsiteY0" fmla="*/ 1198069 h 3539883"/>
              <a:gd name="connsiteX1" fmla="*/ 1828800 w 13906500"/>
              <a:gd name="connsiteY1" fmla="*/ 791669 h 3539883"/>
              <a:gd name="connsiteX2" fmla="*/ 4343400 w 13906500"/>
              <a:gd name="connsiteY2" fmla="*/ 3534869 h 3539883"/>
              <a:gd name="connsiteX3" fmla="*/ 9347200 w 13906500"/>
              <a:gd name="connsiteY3" fmla="*/ 4269 h 3539883"/>
              <a:gd name="connsiteX4" fmla="*/ 13906500 w 13906500"/>
              <a:gd name="connsiteY4" fmla="*/ 207469 h 3539883"/>
              <a:gd name="connsiteX0" fmla="*/ 0 w 13881100"/>
              <a:gd name="connsiteY0" fmla="*/ 1588067 h 3929881"/>
              <a:gd name="connsiteX1" fmla="*/ 1828800 w 13881100"/>
              <a:gd name="connsiteY1" fmla="*/ 1181667 h 3929881"/>
              <a:gd name="connsiteX2" fmla="*/ 4343400 w 13881100"/>
              <a:gd name="connsiteY2" fmla="*/ 3924867 h 3929881"/>
              <a:gd name="connsiteX3" fmla="*/ 9347200 w 13881100"/>
              <a:gd name="connsiteY3" fmla="*/ 394267 h 3929881"/>
              <a:gd name="connsiteX4" fmla="*/ 13881100 w 13881100"/>
              <a:gd name="connsiteY4" fmla="*/ 305367 h 3929881"/>
              <a:gd name="connsiteX0" fmla="*/ 0 w 13881100"/>
              <a:gd name="connsiteY0" fmla="*/ 1370514 h 3712328"/>
              <a:gd name="connsiteX1" fmla="*/ 1828800 w 13881100"/>
              <a:gd name="connsiteY1" fmla="*/ 964114 h 3712328"/>
              <a:gd name="connsiteX2" fmla="*/ 4343400 w 13881100"/>
              <a:gd name="connsiteY2" fmla="*/ 3707314 h 3712328"/>
              <a:gd name="connsiteX3" fmla="*/ 9347200 w 13881100"/>
              <a:gd name="connsiteY3" fmla="*/ 176714 h 3712328"/>
              <a:gd name="connsiteX4" fmla="*/ 13881100 w 13881100"/>
              <a:gd name="connsiteY4" fmla="*/ 87814 h 3712328"/>
              <a:gd name="connsiteX0" fmla="*/ 0 w 13881100"/>
              <a:gd name="connsiteY0" fmla="*/ 1282700 h 3624514"/>
              <a:gd name="connsiteX1" fmla="*/ 1828800 w 13881100"/>
              <a:gd name="connsiteY1" fmla="*/ 876300 h 3624514"/>
              <a:gd name="connsiteX2" fmla="*/ 4343400 w 13881100"/>
              <a:gd name="connsiteY2" fmla="*/ 3619500 h 3624514"/>
              <a:gd name="connsiteX3" fmla="*/ 9347200 w 13881100"/>
              <a:gd name="connsiteY3" fmla="*/ 88900 h 3624514"/>
              <a:gd name="connsiteX4" fmla="*/ 13881100 w 13881100"/>
              <a:gd name="connsiteY4" fmla="*/ 0 h 3624514"/>
              <a:gd name="connsiteX0" fmla="*/ 0 w 13881100"/>
              <a:gd name="connsiteY0" fmla="*/ 1282700 h 3622323"/>
              <a:gd name="connsiteX1" fmla="*/ 1828800 w 13881100"/>
              <a:gd name="connsiteY1" fmla="*/ 876300 h 3622323"/>
              <a:gd name="connsiteX2" fmla="*/ 4343400 w 13881100"/>
              <a:gd name="connsiteY2" fmla="*/ 3619500 h 3622323"/>
              <a:gd name="connsiteX3" fmla="*/ 9423400 w 13881100"/>
              <a:gd name="connsiteY3" fmla="*/ 292100 h 3622323"/>
              <a:gd name="connsiteX4" fmla="*/ 13881100 w 13881100"/>
              <a:gd name="connsiteY4" fmla="*/ 0 h 3622323"/>
              <a:gd name="connsiteX0" fmla="*/ 0 w 13881100"/>
              <a:gd name="connsiteY0" fmla="*/ 1841507 h 4193859"/>
              <a:gd name="connsiteX1" fmla="*/ 1828800 w 13881100"/>
              <a:gd name="connsiteY1" fmla="*/ 1435107 h 4193859"/>
              <a:gd name="connsiteX2" fmla="*/ 4343400 w 13881100"/>
              <a:gd name="connsiteY2" fmla="*/ 4178307 h 4193859"/>
              <a:gd name="connsiteX3" fmla="*/ 9245600 w 13881100"/>
              <a:gd name="connsiteY3" fmla="*/ 7 h 4193859"/>
              <a:gd name="connsiteX4" fmla="*/ 13881100 w 13881100"/>
              <a:gd name="connsiteY4" fmla="*/ 558807 h 4193859"/>
              <a:gd name="connsiteX0" fmla="*/ 0 w 13881100"/>
              <a:gd name="connsiteY0" fmla="*/ 2351450 h 4703802"/>
              <a:gd name="connsiteX1" fmla="*/ 1828800 w 13881100"/>
              <a:gd name="connsiteY1" fmla="*/ 1945050 h 4703802"/>
              <a:gd name="connsiteX2" fmla="*/ 4343400 w 13881100"/>
              <a:gd name="connsiteY2" fmla="*/ 4688250 h 4703802"/>
              <a:gd name="connsiteX3" fmla="*/ 9245600 w 13881100"/>
              <a:gd name="connsiteY3" fmla="*/ 509950 h 4703802"/>
              <a:gd name="connsiteX4" fmla="*/ 13881100 w 13881100"/>
              <a:gd name="connsiteY4" fmla="*/ 1068750 h 4703802"/>
              <a:gd name="connsiteX0" fmla="*/ 0 w 13881100"/>
              <a:gd name="connsiteY0" fmla="*/ 2263626 h 4613995"/>
              <a:gd name="connsiteX1" fmla="*/ 1828800 w 13881100"/>
              <a:gd name="connsiteY1" fmla="*/ 1857226 h 4613995"/>
              <a:gd name="connsiteX2" fmla="*/ 4343400 w 13881100"/>
              <a:gd name="connsiteY2" fmla="*/ 4600426 h 4613995"/>
              <a:gd name="connsiteX3" fmla="*/ 8928100 w 13881100"/>
              <a:gd name="connsiteY3" fmla="*/ 523726 h 4613995"/>
              <a:gd name="connsiteX4" fmla="*/ 13881100 w 13881100"/>
              <a:gd name="connsiteY4" fmla="*/ 980926 h 4613995"/>
              <a:gd name="connsiteX0" fmla="*/ 0 w 13881100"/>
              <a:gd name="connsiteY0" fmla="*/ 1921599 h 4271968"/>
              <a:gd name="connsiteX1" fmla="*/ 1828800 w 13881100"/>
              <a:gd name="connsiteY1" fmla="*/ 1515199 h 4271968"/>
              <a:gd name="connsiteX2" fmla="*/ 4343400 w 13881100"/>
              <a:gd name="connsiteY2" fmla="*/ 4258399 h 4271968"/>
              <a:gd name="connsiteX3" fmla="*/ 8928100 w 13881100"/>
              <a:gd name="connsiteY3" fmla="*/ 181699 h 4271968"/>
              <a:gd name="connsiteX4" fmla="*/ 13881100 w 13881100"/>
              <a:gd name="connsiteY4" fmla="*/ 638899 h 4271968"/>
              <a:gd name="connsiteX0" fmla="*/ 0 w 13881100"/>
              <a:gd name="connsiteY0" fmla="*/ 1868064 h 4218433"/>
              <a:gd name="connsiteX1" fmla="*/ 1828800 w 13881100"/>
              <a:gd name="connsiteY1" fmla="*/ 1461664 h 4218433"/>
              <a:gd name="connsiteX2" fmla="*/ 4343400 w 13881100"/>
              <a:gd name="connsiteY2" fmla="*/ 4204864 h 4218433"/>
              <a:gd name="connsiteX3" fmla="*/ 8928100 w 13881100"/>
              <a:gd name="connsiteY3" fmla="*/ 128164 h 4218433"/>
              <a:gd name="connsiteX4" fmla="*/ 13881100 w 13881100"/>
              <a:gd name="connsiteY4" fmla="*/ 585364 h 4218433"/>
              <a:gd name="connsiteX0" fmla="*/ 0 w 13881100"/>
              <a:gd name="connsiteY0" fmla="*/ 1756369 h 4106738"/>
              <a:gd name="connsiteX1" fmla="*/ 1828800 w 13881100"/>
              <a:gd name="connsiteY1" fmla="*/ 1349969 h 4106738"/>
              <a:gd name="connsiteX2" fmla="*/ 4343400 w 13881100"/>
              <a:gd name="connsiteY2" fmla="*/ 4093169 h 4106738"/>
              <a:gd name="connsiteX3" fmla="*/ 8928100 w 13881100"/>
              <a:gd name="connsiteY3" fmla="*/ 16469 h 4106738"/>
              <a:gd name="connsiteX4" fmla="*/ 13881100 w 13881100"/>
              <a:gd name="connsiteY4" fmla="*/ 473669 h 4106738"/>
              <a:gd name="connsiteX0" fmla="*/ 0 w 13881100"/>
              <a:gd name="connsiteY0" fmla="*/ 1542038 h 3888586"/>
              <a:gd name="connsiteX1" fmla="*/ 1828800 w 13881100"/>
              <a:gd name="connsiteY1" fmla="*/ 1135638 h 3888586"/>
              <a:gd name="connsiteX2" fmla="*/ 4343400 w 13881100"/>
              <a:gd name="connsiteY2" fmla="*/ 3878838 h 3888586"/>
              <a:gd name="connsiteX3" fmla="*/ 9321800 w 13881100"/>
              <a:gd name="connsiteY3" fmla="*/ 18038 h 3888586"/>
              <a:gd name="connsiteX4" fmla="*/ 13881100 w 13881100"/>
              <a:gd name="connsiteY4" fmla="*/ 259338 h 3888586"/>
              <a:gd name="connsiteX0" fmla="*/ 0 w 13881100"/>
              <a:gd name="connsiteY0" fmla="*/ 1731138 h 4081029"/>
              <a:gd name="connsiteX1" fmla="*/ 1828800 w 13881100"/>
              <a:gd name="connsiteY1" fmla="*/ 1324738 h 4081029"/>
              <a:gd name="connsiteX2" fmla="*/ 4343400 w 13881100"/>
              <a:gd name="connsiteY2" fmla="*/ 4067938 h 4081029"/>
              <a:gd name="connsiteX3" fmla="*/ 9105900 w 13881100"/>
              <a:gd name="connsiteY3" fmla="*/ 16638 h 4081029"/>
              <a:gd name="connsiteX4" fmla="*/ 13881100 w 13881100"/>
              <a:gd name="connsiteY4" fmla="*/ 448438 h 4081029"/>
              <a:gd name="connsiteX0" fmla="*/ 0 w 13881100"/>
              <a:gd name="connsiteY0" fmla="*/ 1731138 h 4081029"/>
              <a:gd name="connsiteX1" fmla="*/ 1828800 w 13881100"/>
              <a:gd name="connsiteY1" fmla="*/ 1324738 h 4081029"/>
              <a:gd name="connsiteX2" fmla="*/ 4343400 w 13881100"/>
              <a:gd name="connsiteY2" fmla="*/ 4067938 h 4081029"/>
              <a:gd name="connsiteX3" fmla="*/ 9105900 w 13881100"/>
              <a:gd name="connsiteY3" fmla="*/ 16638 h 4081029"/>
              <a:gd name="connsiteX4" fmla="*/ 13881100 w 13881100"/>
              <a:gd name="connsiteY4" fmla="*/ 448438 h 4081029"/>
              <a:gd name="connsiteX0" fmla="*/ 0 w 13881100"/>
              <a:gd name="connsiteY0" fmla="*/ 1731138 h 4069801"/>
              <a:gd name="connsiteX1" fmla="*/ 1828800 w 13881100"/>
              <a:gd name="connsiteY1" fmla="*/ 1324738 h 4069801"/>
              <a:gd name="connsiteX2" fmla="*/ 4343400 w 13881100"/>
              <a:gd name="connsiteY2" fmla="*/ 4067938 h 4069801"/>
              <a:gd name="connsiteX3" fmla="*/ 9105900 w 13881100"/>
              <a:gd name="connsiteY3" fmla="*/ 16638 h 4069801"/>
              <a:gd name="connsiteX4" fmla="*/ 13881100 w 13881100"/>
              <a:gd name="connsiteY4" fmla="*/ 448438 h 4069801"/>
              <a:gd name="connsiteX0" fmla="*/ 0 w 13881100"/>
              <a:gd name="connsiteY0" fmla="*/ 1734483 h 4073146"/>
              <a:gd name="connsiteX1" fmla="*/ 1828800 w 13881100"/>
              <a:gd name="connsiteY1" fmla="*/ 1328083 h 4073146"/>
              <a:gd name="connsiteX2" fmla="*/ 4343400 w 13881100"/>
              <a:gd name="connsiteY2" fmla="*/ 4071283 h 4073146"/>
              <a:gd name="connsiteX3" fmla="*/ 9105900 w 13881100"/>
              <a:gd name="connsiteY3" fmla="*/ 19983 h 4073146"/>
              <a:gd name="connsiteX4" fmla="*/ 13881100 w 13881100"/>
              <a:gd name="connsiteY4" fmla="*/ 451783 h 4073146"/>
              <a:gd name="connsiteX0" fmla="*/ 0 w 12992100"/>
              <a:gd name="connsiteY0" fmla="*/ 1734239 h 4072902"/>
              <a:gd name="connsiteX1" fmla="*/ 1828800 w 12992100"/>
              <a:gd name="connsiteY1" fmla="*/ 1327839 h 4072902"/>
              <a:gd name="connsiteX2" fmla="*/ 4343400 w 12992100"/>
              <a:gd name="connsiteY2" fmla="*/ 4071039 h 4072902"/>
              <a:gd name="connsiteX3" fmla="*/ 9105900 w 12992100"/>
              <a:gd name="connsiteY3" fmla="*/ 19739 h 4072902"/>
              <a:gd name="connsiteX4" fmla="*/ 12992100 w 12992100"/>
              <a:gd name="connsiteY4" fmla="*/ 476939 h 4072902"/>
              <a:gd name="connsiteX0" fmla="*/ 0 w 11684000"/>
              <a:gd name="connsiteY0" fmla="*/ 1264339 h 4072902"/>
              <a:gd name="connsiteX1" fmla="*/ 520700 w 11684000"/>
              <a:gd name="connsiteY1" fmla="*/ 1327839 h 4072902"/>
              <a:gd name="connsiteX2" fmla="*/ 3035300 w 11684000"/>
              <a:gd name="connsiteY2" fmla="*/ 4071039 h 4072902"/>
              <a:gd name="connsiteX3" fmla="*/ 7797800 w 11684000"/>
              <a:gd name="connsiteY3" fmla="*/ 19739 h 4072902"/>
              <a:gd name="connsiteX4" fmla="*/ 11684000 w 11684000"/>
              <a:gd name="connsiteY4" fmla="*/ 476939 h 4072902"/>
              <a:gd name="connsiteX0" fmla="*/ 0 w 11163300"/>
              <a:gd name="connsiteY0" fmla="*/ 1327839 h 4072902"/>
              <a:gd name="connsiteX1" fmla="*/ 2514600 w 11163300"/>
              <a:gd name="connsiteY1" fmla="*/ 4071039 h 4072902"/>
              <a:gd name="connsiteX2" fmla="*/ 7277100 w 11163300"/>
              <a:gd name="connsiteY2" fmla="*/ 19739 h 4072902"/>
              <a:gd name="connsiteX3" fmla="*/ 11163300 w 11163300"/>
              <a:gd name="connsiteY3" fmla="*/ 476939 h 4072902"/>
              <a:gd name="connsiteX0" fmla="*/ 0 w 11633200"/>
              <a:gd name="connsiteY0" fmla="*/ 1099239 h 4079680"/>
              <a:gd name="connsiteX1" fmla="*/ 2984500 w 11633200"/>
              <a:gd name="connsiteY1" fmla="*/ 4071039 h 4079680"/>
              <a:gd name="connsiteX2" fmla="*/ 7747000 w 11633200"/>
              <a:gd name="connsiteY2" fmla="*/ 19739 h 4079680"/>
              <a:gd name="connsiteX3" fmla="*/ 11633200 w 11633200"/>
              <a:gd name="connsiteY3" fmla="*/ 476939 h 4079680"/>
              <a:gd name="connsiteX0" fmla="*/ 0 w 11633200"/>
              <a:gd name="connsiteY0" fmla="*/ 1099239 h 4078425"/>
              <a:gd name="connsiteX1" fmla="*/ 2984500 w 11633200"/>
              <a:gd name="connsiteY1" fmla="*/ 4071039 h 4078425"/>
              <a:gd name="connsiteX2" fmla="*/ 7747000 w 11633200"/>
              <a:gd name="connsiteY2" fmla="*/ 19739 h 4078425"/>
              <a:gd name="connsiteX3" fmla="*/ 11633200 w 11633200"/>
              <a:gd name="connsiteY3" fmla="*/ 476939 h 40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33200" h="4078425">
                <a:moveTo>
                  <a:pt x="0" y="1099239"/>
                </a:moveTo>
                <a:cubicBezTo>
                  <a:pt x="1242483" y="1084422"/>
                  <a:pt x="1693333" y="4250956"/>
                  <a:pt x="2984500" y="4071039"/>
                </a:cubicBezTo>
                <a:cubicBezTo>
                  <a:pt x="4275667" y="3891122"/>
                  <a:pt x="6309783" y="254689"/>
                  <a:pt x="7747000" y="19739"/>
                </a:cubicBezTo>
                <a:cubicBezTo>
                  <a:pt x="9184217" y="-215211"/>
                  <a:pt x="9720791" y="1750114"/>
                  <a:pt x="11633200" y="476939"/>
                </a:cubicBezTo>
              </a:path>
            </a:pathLst>
          </a:custGeom>
          <a:noFill/>
          <a:ln w="508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1270000" sx="102000" sy="102000" algn="ctr" rotWithShape="0">
              <a:srgbClr val="00B0F0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形状">
            <a:extLst>
              <a:ext uri="{FF2B5EF4-FFF2-40B4-BE49-F238E27FC236}">
                <a16:creationId xmlns:a16="http://schemas.microsoft.com/office/drawing/2014/main" id="{29C54164-74A0-4CA8-BF64-D6D5312EB8A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891562" y="4282355"/>
            <a:ext cx="3811160" cy="617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9" name="形状">
            <a:extLst>
              <a:ext uri="{FF2B5EF4-FFF2-40B4-BE49-F238E27FC236}">
                <a16:creationId xmlns:a16="http://schemas.microsoft.com/office/drawing/2014/main" id="{E0AE55A0-A949-49A0-98BF-CEC80C19674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87417" y="3939209"/>
            <a:ext cx="189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sz="1800" dirty="0"/>
              <a:t>添加标题文字</a:t>
            </a: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635C21BD-4A3C-4D0D-ADC3-662D0C18C9A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891562" y="5680990"/>
            <a:ext cx="3811160" cy="617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D8F0C74E-DD20-4535-A141-EF3999EE6C4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884395" y="5329149"/>
            <a:ext cx="2164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sz="18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rPr>
              <a:t>添加标题文字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04F1CFF-3ECF-40B0-986D-F269D20A715D}"/>
              </a:ext>
            </a:extLst>
          </p:cNvPr>
          <p:cNvSpPr txBox="1"/>
          <p:nvPr/>
        </p:nvSpPr>
        <p:spPr>
          <a:xfrm>
            <a:off x="7891562" y="2891304"/>
            <a:ext cx="3811160" cy="617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48CA1C-D093-4392-BDE3-02C8DE54B088}"/>
              </a:ext>
            </a:extLst>
          </p:cNvPr>
          <p:cNvSpPr txBox="1"/>
          <p:nvPr/>
        </p:nvSpPr>
        <p:spPr>
          <a:xfrm>
            <a:off x="7888622" y="2537456"/>
            <a:ext cx="189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F1CF9BC1-03DB-4A63-8FF3-4F65E9958CA2}"/>
              </a:ext>
            </a:extLst>
          </p:cNvPr>
          <p:cNvSpPr/>
          <p:nvPr/>
        </p:nvSpPr>
        <p:spPr>
          <a:xfrm>
            <a:off x="7342990" y="2582071"/>
            <a:ext cx="398052" cy="39805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DA3A620-E20D-4953-90F0-FE1C74D4F035}"/>
              </a:ext>
            </a:extLst>
          </p:cNvPr>
          <p:cNvSpPr txBox="1"/>
          <p:nvPr/>
        </p:nvSpPr>
        <p:spPr>
          <a:xfrm>
            <a:off x="7345860" y="2594785"/>
            <a:ext cx="39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1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28" name="形状">
            <a:extLst>
              <a:ext uri="{FF2B5EF4-FFF2-40B4-BE49-F238E27FC236}">
                <a16:creationId xmlns:a16="http://schemas.microsoft.com/office/drawing/2014/main" id="{F41C707C-9123-44CE-AE42-1A597F00FA2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342990" y="3976654"/>
            <a:ext cx="398052" cy="398050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9" name="形状">
            <a:extLst>
              <a:ext uri="{FF2B5EF4-FFF2-40B4-BE49-F238E27FC236}">
                <a16:creationId xmlns:a16="http://schemas.microsoft.com/office/drawing/2014/main" id="{467C9799-5AB9-4003-907C-F38D0852A06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366785" y="3985077"/>
            <a:ext cx="350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2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31" name="形状">
            <a:extLst>
              <a:ext uri="{FF2B5EF4-FFF2-40B4-BE49-F238E27FC236}">
                <a16:creationId xmlns:a16="http://schemas.microsoft.com/office/drawing/2014/main" id="{AB7065E9-744F-4526-94C1-751F2F239AB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342990" y="5365660"/>
            <a:ext cx="398052" cy="39805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2" name="形状">
            <a:extLst>
              <a:ext uri="{FF2B5EF4-FFF2-40B4-BE49-F238E27FC236}">
                <a16:creationId xmlns:a16="http://schemas.microsoft.com/office/drawing/2014/main" id="{9A980C75-3FBD-44CD-9B67-475A603FEBD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366785" y="5388028"/>
            <a:ext cx="350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M" panose="00020600040101010101" pitchFamily="18" charset="-122"/>
              </a:rPr>
              <a:t>3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M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788A75D-F55E-4135-9AD8-732A279E75DA}"/>
              </a:ext>
            </a:extLst>
          </p:cNvPr>
          <p:cNvSpPr txBox="1"/>
          <p:nvPr/>
        </p:nvSpPr>
        <p:spPr>
          <a:xfrm>
            <a:off x="2985837" y="1378540"/>
            <a:ext cx="3189211" cy="1028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F2486F5C-D551-46BC-8D6B-66B2352B272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14715" r="18305" b="13550"/>
          <a:stretch/>
        </p:blipFill>
        <p:spPr>
          <a:xfrm>
            <a:off x="4249432" y="2383540"/>
            <a:ext cx="2706938" cy="2706938"/>
          </a:xfrm>
          <a:custGeom>
            <a:avLst/>
            <a:gdLst>
              <a:gd name="connsiteX0" fmla="*/ 1353469 w 2706938"/>
              <a:gd name="connsiteY0" fmla="*/ 0 h 2706938"/>
              <a:gd name="connsiteX1" fmla="*/ 2706938 w 2706938"/>
              <a:gd name="connsiteY1" fmla="*/ 1353469 h 2706938"/>
              <a:gd name="connsiteX2" fmla="*/ 1353469 w 2706938"/>
              <a:gd name="connsiteY2" fmla="*/ 2706938 h 2706938"/>
              <a:gd name="connsiteX3" fmla="*/ 0 w 2706938"/>
              <a:gd name="connsiteY3" fmla="*/ 1353469 h 2706938"/>
              <a:gd name="connsiteX4" fmla="*/ 1353469 w 2706938"/>
              <a:gd name="connsiteY4" fmla="*/ 0 h 270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6938" h="2706938">
                <a:moveTo>
                  <a:pt x="1353469" y="0"/>
                </a:moveTo>
                <a:cubicBezTo>
                  <a:pt x="2100969" y="0"/>
                  <a:pt x="2706938" y="605969"/>
                  <a:pt x="2706938" y="1353469"/>
                </a:cubicBezTo>
                <a:cubicBezTo>
                  <a:pt x="2706938" y="2100969"/>
                  <a:pt x="2100969" y="2706938"/>
                  <a:pt x="1353469" y="2706938"/>
                </a:cubicBezTo>
                <a:cubicBezTo>
                  <a:pt x="605969" y="2706938"/>
                  <a:pt x="0" y="2100969"/>
                  <a:pt x="0" y="1353469"/>
                </a:cubicBezTo>
                <a:cubicBezTo>
                  <a:pt x="0" y="605969"/>
                  <a:pt x="605969" y="0"/>
                  <a:pt x="1353469" y="0"/>
                </a:cubicBez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645598E7-9319-4197-8FC3-3614E85E493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4" t="35709" r="9358" b="7308"/>
          <a:stretch/>
        </p:blipFill>
        <p:spPr>
          <a:xfrm>
            <a:off x="2163392" y="4527457"/>
            <a:ext cx="1752878" cy="1752878"/>
          </a:xfrm>
          <a:custGeom>
            <a:avLst/>
            <a:gdLst>
              <a:gd name="connsiteX0" fmla="*/ 876439 w 1752878"/>
              <a:gd name="connsiteY0" fmla="*/ 0 h 1752878"/>
              <a:gd name="connsiteX1" fmla="*/ 1752878 w 1752878"/>
              <a:gd name="connsiteY1" fmla="*/ 876439 h 1752878"/>
              <a:gd name="connsiteX2" fmla="*/ 876439 w 1752878"/>
              <a:gd name="connsiteY2" fmla="*/ 1752878 h 1752878"/>
              <a:gd name="connsiteX3" fmla="*/ 0 w 1752878"/>
              <a:gd name="connsiteY3" fmla="*/ 876439 h 1752878"/>
              <a:gd name="connsiteX4" fmla="*/ 876439 w 1752878"/>
              <a:gd name="connsiteY4" fmla="*/ 0 h 1752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878" h="1752878">
                <a:moveTo>
                  <a:pt x="876439" y="0"/>
                </a:moveTo>
                <a:cubicBezTo>
                  <a:pt x="1360483" y="0"/>
                  <a:pt x="1752878" y="392395"/>
                  <a:pt x="1752878" y="876439"/>
                </a:cubicBezTo>
                <a:cubicBezTo>
                  <a:pt x="1752878" y="1360483"/>
                  <a:pt x="1360483" y="1752878"/>
                  <a:pt x="876439" y="1752878"/>
                </a:cubicBezTo>
                <a:cubicBezTo>
                  <a:pt x="392395" y="1752878"/>
                  <a:pt x="0" y="1360483"/>
                  <a:pt x="0" y="876439"/>
                </a:cubicBezTo>
                <a:cubicBezTo>
                  <a:pt x="0" y="392395"/>
                  <a:pt x="392395" y="0"/>
                  <a:pt x="876439" y="0"/>
                </a:cubicBez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06694D95-AB7C-4AAC-A58E-5599AE10E2E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9" t="22239" r="53007" b="38904"/>
          <a:stretch/>
        </p:blipFill>
        <p:spPr>
          <a:xfrm>
            <a:off x="910084" y="3221631"/>
            <a:ext cx="1253308" cy="1253308"/>
          </a:xfrm>
          <a:custGeom>
            <a:avLst/>
            <a:gdLst>
              <a:gd name="connsiteX0" fmla="*/ 626654 w 1253308"/>
              <a:gd name="connsiteY0" fmla="*/ 0 h 1253308"/>
              <a:gd name="connsiteX1" fmla="*/ 1253308 w 1253308"/>
              <a:gd name="connsiteY1" fmla="*/ 626654 h 1253308"/>
              <a:gd name="connsiteX2" fmla="*/ 626654 w 1253308"/>
              <a:gd name="connsiteY2" fmla="*/ 1253308 h 1253308"/>
              <a:gd name="connsiteX3" fmla="*/ 0 w 1253308"/>
              <a:gd name="connsiteY3" fmla="*/ 626654 h 1253308"/>
              <a:gd name="connsiteX4" fmla="*/ 626654 w 1253308"/>
              <a:gd name="connsiteY4" fmla="*/ 0 h 125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3308" h="1253308">
                <a:moveTo>
                  <a:pt x="626654" y="0"/>
                </a:moveTo>
                <a:cubicBezTo>
                  <a:pt x="972745" y="0"/>
                  <a:pt x="1253308" y="280563"/>
                  <a:pt x="1253308" y="626654"/>
                </a:cubicBezTo>
                <a:cubicBezTo>
                  <a:pt x="1253308" y="972745"/>
                  <a:pt x="972745" y="1253308"/>
                  <a:pt x="626654" y="1253308"/>
                </a:cubicBezTo>
                <a:cubicBezTo>
                  <a:pt x="280563" y="1253308"/>
                  <a:pt x="0" y="972745"/>
                  <a:pt x="0" y="626654"/>
                </a:cubicBezTo>
                <a:cubicBezTo>
                  <a:pt x="0" y="280563"/>
                  <a:pt x="280563" y="0"/>
                  <a:pt x="62665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975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entr" presetSubtype="0" decel="10000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8" grpId="0"/>
      <p:bldP spid="19" grpId="0"/>
      <p:bldP spid="20" grpId="0"/>
      <p:bldP spid="21" grpId="0"/>
      <p:bldP spid="22" grpId="0"/>
      <p:bldP spid="23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比较文学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COMPARATIVE LITERATURE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53F104B-61CA-41B8-A563-B6E47310A534}"/>
              </a:ext>
            </a:extLst>
          </p:cNvPr>
          <p:cNvSpPr/>
          <p:nvPr/>
        </p:nvSpPr>
        <p:spPr>
          <a:xfrm>
            <a:off x="4870450" y="2098675"/>
            <a:ext cx="2451100" cy="2451100"/>
          </a:xfrm>
          <a:prstGeom prst="ellipse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wrap="none" rtlCol="0" anchor="ctr">
            <a:scene3d>
              <a:camera prst="isometricOffAxis1Right">
                <a:rot lat="1200000" lon="20039998" rev="0"/>
              </a:camera>
              <a:lightRig rig="contrasting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771F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73DF4A2-96F5-4826-8871-76DB8E2E3871}"/>
              </a:ext>
            </a:extLst>
          </p:cNvPr>
          <p:cNvSpPr/>
          <p:nvPr/>
        </p:nvSpPr>
        <p:spPr>
          <a:xfrm>
            <a:off x="5146094" y="2374319"/>
            <a:ext cx="1899812" cy="1899812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546100" algn="ctr" rotWithShape="0">
              <a:schemeClr val="accent3">
                <a:alpha val="40000"/>
              </a:schemeClr>
            </a:outerShdw>
          </a:effectLst>
        </p:spPr>
        <p:txBody>
          <a:bodyPr wrap="none" rtlCol="0" anchor="ctr">
            <a:scene3d>
              <a:camera prst="isometricOffAxis1Right">
                <a:rot lat="1200000" lon="20039998" rev="0"/>
              </a:camera>
              <a:lightRig rig="contrasting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771F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9AAF95-2324-4201-82AD-7E2C78A90206}"/>
              </a:ext>
            </a:extLst>
          </p:cNvPr>
          <p:cNvSpPr/>
          <p:nvPr/>
        </p:nvSpPr>
        <p:spPr>
          <a:xfrm>
            <a:off x="5290874" y="2521248"/>
            <a:ext cx="1624276" cy="1605954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3"/>
              </a:gs>
            </a:gsLst>
            <a:lin ang="2700000" scaled="1"/>
            <a:tileRect/>
          </a:gradFill>
          <a:ln w="6350" cap="flat" cmpd="sng" algn="ctr">
            <a:noFill/>
            <a:prstDash val="solid"/>
            <a:miter lim="800000"/>
          </a:ln>
          <a:effectLst>
            <a:outerShdw blurRad="546100" algn="ctr" rotWithShape="0">
              <a:srgbClr val="0058DA">
                <a:alpha val="40000"/>
              </a:srgbClr>
            </a:outerShdw>
          </a:effectLst>
        </p:spPr>
        <p:txBody>
          <a:bodyPr wrap="none" rtlCol="0" anchor="ctr">
            <a:scene3d>
              <a:camera prst="isometricOffAxis1Right">
                <a:rot lat="1200000" lon="20039998" rev="0"/>
              </a:camera>
              <a:lightRig rig="contrasting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3003A69-0487-4DEF-A850-ADFE24BCD790}"/>
              </a:ext>
            </a:extLst>
          </p:cNvPr>
          <p:cNvSpPr/>
          <p:nvPr/>
        </p:nvSpPr>
        <p:spPr>
          <a:xfrm>
            <a:off x="6698931" y="2616729"/>
            <a:ext cx="368619" cy="36861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rtlCol="0" anchor="ctr">
            <a:scene3d>
              <a:camera prst="isometricOffAxis1Right">
                <a:rot lat="1200000" lon="20039998" rev="0"/>
              </a:camera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+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A9C382-14F7-4CFB-BBD2-6325A84CBCE0}"/>
              </a:ext>
            </a:extLst>
          </p:cNvPr>
          <p:cNvSpPr txBox="1"/>
          <p:nvPr/>
        </p:nvSpPr>
        <p:spPr>
          <a:xfrm>
            <a:off x="1580384" y="2094046"/>
            <a:ext cx="2700337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49CA61D-207C-4DD3-AACC-49DB8B61C667}"/>
              </a:ext>
            </a:extLst>
          </p:cNvPr>
          <p:cNvSpPr/>
          <p:nvPr/>
        </p:nvSpPr>
        <p:spPr>
          <a:xfrm>
            <a:off x="4371975" y="1600200"/>
            <a:ext cx="3448050" cy="3448050"/>
          </a:xfrm>
          <a:prstGeom prst="ellipse">
            <a:avLst/>
          </a:prstGeom>
          <a:noFill/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none" rtlCol="0" anchor="ctr">
            <a:scene3d>
              <a:camera prst="isometricOffAxis1Right">
                <a:rot lat="1200000" lon="20039998" rev="0"/>
              </a:camera>
              <a:lightRig rig="contrasting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771F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F4650DD-3321-441D-B115-E25B06D2C833}"/>
              </a:ext>
            </a:extLst>
          </p:cNvPr>
          <p:cNvSpPr txBox="1"/>
          <p:nvPr/>
        </p:nvSpPr>
        <p:spPr>
          <a:xfrm>
            <a:off x="768329" y="3854528"/>
            <a:ext cx="2700337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1A3231-6680-4319-95CE-18CD1E13A8E7}"/>
              </a:ext>
            </a:extLst>
          </p:cNvPr>
          <p:cNvSpPr txBox="1"/>
          <p:nvPr/>
        </p:nvSpPr>
        <p:spPr>
          <a:xfrm>
            <a:off x="4162425" y="5352000"/>
            <a:ext cx="3867150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FD5B542-5CFC-4859-8D08-9ADE2672FF3C}"/>
              </a:ext>
            </a:extLst>
          </p:cNvPr>
          <p:cNvSpPr txBox="1"/>
          <p:nvPr/>
        </p:nvSpPr>
        <p:spPr>
          <a:xfrm>
            <a:off x="7911279" y="2094046"/>
            <a:ext cx="2700337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BBA7791-8201-449B-93B2-D5DED6056E5A}"/>
              </a:ext>
            </a:extLst>
          </p:cNvPr>
          <p:cNvSpPr txBox="1"/>
          <p:nvPr/>
        </p:nvSpPr>
        <p:spPr>
          <a:xfrm>
            <a:off x="8786395" y="3854528"/>
            <a:ext cx="2700337" cy="13514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20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世界拥有海量优质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素材资源，包含了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设计教程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动画教程、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模板素材下载等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723D02A-D577-45FC-B306-11BCAD39F616}"/>
              </a:ext>
            </a:extLst>
          </p:cNvPr>
          <p:cNvSpPr txBox="1"/>
          <p:nvPr/>
        </p:nvSpPr>
        <p:spPr>
          <a:xfrm>
            <a:off x="2247900" y="1680775"/>
            <a:ext cx="20328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AF38A43-5EC5-471D-AF10-F13DA706BDB3}"/>
              </a:ext>
            </a:extLst>
          </p:cNvPr>
          <p:cNvSpPr txBox="1"/>
          <p:nvPr/>
        </p:nvSpPr>
        <p:spPr>
          <a:xfrm>
            <a:off x="1268391" y="3441257"/>
            <a:ext cx="220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46A1FB-FBAE-4B9E-9CBD-9B3025834BEE}"/>
              </a:ext>
            </a:extLst>
          </p:cNvPr>
          <p:cNvSpPr txBox="1"/>
          <p:nvPr/>
        </p:nvSpPr>
        <p:spPr>
          <a:xfrm>
            <a:off x="7911279" y="1680775"/>
            <a:ext cx="220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0A18D3-952C-4F00-B1E3-3A24B55599FA}"/>
              </a:ext>
            </a:extLst>
          </p:cNvPr>
          <p:cNvSpPr txBox="1"/>
          <p:nvPr/>
        </p:nvSpPr>
        <p:spPr>
          <a:xfrm>
            <a:off x="8786395" y="3441257"/>
            <a:ext cx="220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5B1145-2218-41FC-B71B-91EBCA14F9C8}"/>
              </a:ext>
            </a:extLst>
          </p:cNvPr>
          <p:cNvSpPr txBox="1"/>
          <p:nvPr/>
        </p:nvSpPr>
        <p:spPr>
          <a:xfrm>
            <a:off x="4995862" y="4938729"/>
            <a:ext cx="220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015947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比较文学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COMPARATIVE LITERATURE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0E8B391-5BB7-4468-9274-0F2011ABC587}"/>
              </a:ext>
            </a:extLst>
          </p:cNvPr>
          <p:cNvSpPr txBox="1"/>
          <p:nvPr/>
        </p:nvSpPr>
        <p:spPr>
          <a:xfrm>
            <a:off x="1987182" y="2459397"/>
            <a:ext cx="2421297" cy="419147"/>
          </a:xfrm>
          <a:prstGeom prst="round2DiagRect">
            <a:avLst>
              <a:gd name="adj1" fmla="val 50000"/>
              <a:gd name="adj2" fmla="val 0"/>
            </a:avLst>
          </a:prstGeom>
          <a:noFill/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lvl="0" algn="r">
              <a:lnSpc>
                <a:spcPct val="100000"/>
              </a:lnSpc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239DB21-1B36-42AB-810E-5AEF510BB889}"/>
              </a:ext>
            </a:extLst>
          </p:cNvPr>
          <p:cNvCxnSpPr>
            <a:cxnSpLocks/>
          </p:cNvCxnSpPr>
          <p:nvPr/>
        </p:nvCxnSpPr>
        <p:spPr>
          <a:xfrm>
            <a:off x="4089787" y="2401224"/>
            <a:ext cx="322235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3C94FF16-23E3-4D17-AFAB-143022C42E48}"/>
              </a:ext>
            </a:extLst>
          </p:cNvPr>
          <p:cNvSpPr txBox="1"/>
          <p:nvPr/>
        </p:nvSpPr>
        <p:spPr>
          <a:xfrm>
            <a:off x="1442614" y="3475445"/>
            <a:ext cx="2421297" cy="419147"/>
          </a:xfrm>
          <a:prstGeom prst="round2DiagRect">
            <a:avLst>
              <a:gd name="adj1" fmla="val 50000"/>
              <a:gd name="adj2" fmla="val 0"/>
            </a:avLst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lvl="0" algn="r">
              <a:lnSpc>
                <a:spcPct val="100000"/>
              </a:lnSpc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84434DC-06B7-421E-B207-F2DB16485B18}"/>
              </a:ext>
            </a:extLst>
          </p:cNvPr>
          <p:cNvCxnSpPr>
            <a:cxnSpLocks/>
          </p:cNvCxnSpPr>
          <p:nvPr/>
        </p:nvCxnSpPr>
        <p:spPr>
          <a:xfrm>
            <a:off x="3306299" y="3399388"/>
            <a:ext cx="559293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29A0B6CB-C839-46C9-A2E7-8D4BFD6420CD}"/>
              </a:ext>
            </a:extLst>
          </p:cNvPr>
          <p:cNvSpPr txBox="1"/>
          <p:nvPr/>
        </p:nvSpPr>
        <p:spPr>
          <a:xfrm>
            <a:off x="1413435" y="4626420"/>
            <a:ext cx="2421297" cy="419147"/>
          </a:xfrm>
          <a:prstGeom prst="round2DiagRect">
            <a:avLst>
              <a:gd name="adj1" fmla="val 50000"/>
              <a:gd name="adj2" fmla="val 0"/>
            </a:avLst>
          </a:prstGeom>
          <a:noFill/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lvl="0" algn="r">
              <a:lnSpc>
                <a:spcPct val="100000"/>
              </a:lnSpc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4BFAB9E-E58E-4CFC-A704-490BE69C8E9F}"/>
              </a:ext>
            </a:extLst>
          </p:cNvPr>
          <p:cNvCxnSpPr>
            <a:cxnSpLocks/>
          </p:cNvCxnSpPr>
          <p:nvPr/>
        </p:nvCxnSpPr>
        <p:spPr>
          <a:xfrm>
            <a:off x="3282486" y="4561731"/>
            <a:ext cx="559293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4BBFADC-56C7-4402-82F2-539D266FF6A3}"/>
              </a:ext>
            </a:extLst>
          </p:cNvPr>
          <p:cNvSpPr txBox="1"/>
          <p:nvPr/>
        </p:nvSpPr>
        <p:spPr>
          <a:xfrm>
            <a:off x="1987711" y="5583778"/>
            <a:ext cx="2421297" cy="419147"/>
          </a:xfrm>
          <a:prstGeom prst="round2DiagRect">
            <a:avLst>
              <a:gd name="adj1" fmla="val 50000"/>
              <a:gd name="adj2" fmla="val 0"/>
            </a:avLst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lvl="0" algn="r">
              <a:lnSpc>
                <a:spcPct val="100000"/>
              </a:lnSpc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3288659-5138-4501-9085-0EBE9717FAC7}"/>
              </a:ext>
            </a:extLst>
          </p:cNvPr>
          <p:cNvCxnSpPr/>
          <p:nvPr/>
        </p:nvCxnSpPr>
        <p:spPr>
          <a:xfrm>
            <a:off x="4090316" y="5518196"/>
            <a:ext cx="322235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D02EAEE-03D3-4C8A-A7ED-D76D1485D7BF}"/>
              </a:ext>
            </a:extLst>
          </p:cNvPr>
          <p:cNvCxnSpPr>
            <a:cxnSpLocks/>
          </p:cNvCxnSpPr>
          <p:nvPr/>
        </p:nvCxnSpPr>
        <p:spPr>
          <a:xfrm>
            <a:off x="5829300" y="1848564"/>
            <a:ext cx="533400" cy="0"/>
          </a:xfrm>
          <a:prstGeom prst="line">
            <a:avLst/>
          </a:prstGeom>
          <a:noFill/>
          <a:ln w="63500" cap="rnd" cmpd="sng" algn="ctr">
            <a:gradFill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60415C12-4D67-437C-8432-3223399905EE}"/>
              </a:ext>
            </a:extLst>
          </p:cNvPr>
          <p:cNvSpPr/>
          <p:nvPr/>
        </p:nvSpPr>
        <p:spPr bwMode="auto">
          <a:xfrm rot="19284717">
            <a:off x="4635890" y="2376223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FD49DA6-CDAC-4DF7-B1A9-892C2F266776}"/>
              </a:ext>
            </a:extLst>
          </p:cNvPr>
          <p:cNvSpPr/>
          <p:nvPr/>
        </p:nvSpPr>
        <p:spPr bwMode="auto">
          <a:xfrm rot="19284717">
            <a:off x="4635890" y="5477885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77248E7-8AAE-4998-9A14-A33C636A2909}"/>
              </a:ext>
            </a:extLst>
          </p:cNvPr>
          <p:cNvSpPr/>
          <p:nvPr/>
        </p:nvSpPr>
        <p:spPr bwMode="auto">
          <a:xfrm rot="19284717">
            <a:off x="4018683" y="3339621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A7EEB12-D615-4680-84AB-4F09D94A494F}"/>
              </a:ext>
            </a:extLst>
          </p:cNvPr>
          <p:cNvSpPr/>
          <p:nvPr/>
        </p:nvSpPr>
        <p:spPr bwMode="auto">
          <a:xfrm rot="19284717">
            <a:off x="4018683" y="4542882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3D8A7EC-BE02-4556-8876-8FEA3A475B47}"/>
              </a:ext>
            </a:extLst>
          </p:cNvPr>
          <p:cNvSpPr txBox="1"/>
          <p:nvPr/>
        </p:nvSpPr>
        <p:spPr>
          <a:xfrm>
            <a:off x="7882109" y="2485400"/>
            <a:ext cx="2760627" cy="419147"/>
          </a:xfrm>
          <a:prstGeom prst="round2DiagRect">
            <a:avLst>
              <a:gd name="adj1" fmla="val 0"/>
              <a:gd name="adj2" fmla="val 50000"/>
            </a:avLst>
          </a:prstGeom>
          <a:noFill/>
          <a:ln w="635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lnSpc>
                <a:spcPct val="100000"/>
              </a:lnSpc>
              <a:buNone/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D03BEF7-6388-495F-AA3B-EA3311B84D6A}"/>
              </a:ext>
            </a:extLst>
          </p:cNvPr>
          <p:cNvCxnSpPr>
            <a:cxnSpLocks/>
          </p:cNvCxnSpPr>
          <p:nvPr/>
        </p:nvCxnSpPr>
        <p:spPr>
          <a:xfrm>
            <a:off x="7882109" y="2427227"/>
            <a:ext cx="322235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69E492E1-D020-48F2-BF97-ED8C07C20576}"/>
              </a:ext>
            </a:extLst>
          </p:cNvPr>
          <p:cNvSpPr txBox="1"/>
          <p:nvPr/>
        </p:nvSpPr>
        <p:spPr>
          <a:xfrm>
            <a:off x="7794975" y="5580716"/>
            <a:ext cx="2760627" cy="419147"/>
          </a:xfrm>
          <a:prstGeom prst="round2DiagRect">
            <a:avLst>
              <a:gd name="adj1" fmla="val 0"/>
              <a:gd name="adj2" fmla="val 50000"/>
            </a:avLst>
          </a:prstGeom>
          <a:noFill/>
          <a:ln w="6350"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4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BBF0B12-FB7D-419C-BDF3-BE3C96FB14A2}"/>
              </a:ext>
            </a:extLst>
          </p:cNvPr>
          <p:cNvCxnSpPr/>
          <p:nvPr/>
        </p:nvCxnSpPr>
        <p:spPr>
          <a:xfrm>
            <a:off x="7794975" y="5515134"/>
            <a:ext cx="322235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C307951E-5C60-4CFD-BA5F-67AF3CC3A517}"/>
              </a:ext>
            </a:extLst>
          </p:cNvPr>
          <p:cNvSpPr txBox="1"/>
          <p:nvPr/>
        </p:nvSpPr>
        <p:spPr>
          <a:xfrm>
            <a:off x="8306598" y="3530507"/>
            <a:ext cx="2760627" cy="419147"/>
          </a:xfrm>
          <a:prstGeom prst="round2DiagRect">
            <a:avLst>
              <a:gd name="adj1" fmla="val 0"/>
              <a:gd name="adj2" fmla="val 50000"/>
            </a:avLst>
          </a:prstGeom>
          <a:noFill/>
          <a:ln w="6350"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4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800"/>
              </a:spcAft>
              <a:defRPr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kern="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858C04F-8EEF-43A3-92DF-77B6DB5FA5A1}"/>
              </a:ext>
            </a:extLst>
          </p:cNvPr>
          <p:cNvCxnSpPr>
            <a:cxnSpLocks/>
          </p:cNvCxnSpPr>
          <p:nvPr/>
        </p:nvCxnSpPr>
        <p:spPr>
          <a:xfrm>
            <a:off x="8292383" y="3454450"/>
            <a:ext cx="559293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D14FADD3-FF40-4F51-8A23-3D0C741456BF}"/>
              </a:ext>
            </a:extLst>
          </p:cNvPr>
          <p:cNvSpPr txBox="1"/>
          <p:nvPr/>
        </p:nvSpPr>
        <p:spPr>
          <a:xfrm>
            <a:off x="8299914" y="4724352"/>
            <a:ext cx="2760627" cy="419147"/>
          </a:xfrm>
          <a:prstGeom prst="round2DiagRect">
            <a:avLst>
              <a:gd name="adj1" fmla="val 0"/>
              <a:gd name="adj2" fmla="val 50000"/>
            </a:avLst>
          </a:prstGeom>
          <a:noFill/>
          <a:ln w="635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2700000" scaled="0"/>
            </a:gradFill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Aft>
                <a:spcPts val="800"/>
              </a:spcAft>
              <a:defRPr sz="1600">
                <a:solidFill>
                  <a:schemeClr val="accent6"/>
                </a:solidFill>
                <a:effectLst/>
                <a:latin typeface="锐字云字库美黑GB" panose="02010604000000000000" pitchFamily="2" charset="-122"/>
                <a:ea typeface="锐字云字库美黑GB" panose="02010604000000000000" pitchFamily="2" charset="-122"/>
                <a:cs typeface="Times New Roman" panose="02020603050405020304" pitchFamily="18" charset="0"/>
              </a:defRPr>
            </a:lvl1pPr>
          </a:lstStyle>
          <a:p>
            <a:pPr lvl="0">
              <a:defRPr/>
            </a:pPr>
            <a:r>
              <a:rPr lang="zh-CN" altLang="en-US" sz="1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9949DB56-BFB2-48F5-8D7E-044F046F26FC}"/>
              </a:ext>
            </a:extLst>
          </p:cNvPr>
          <p:cNvCxnSpPr>
            <a:cxnSpLocks/>
          </p:cNvCxnSpPr>
          <p:nvPr/>
        </p:nvCxnSpPr>
        <p:spPr>
          <a:xfrm>
            <a:off x="8282859" y="4659663"/>
            <a:ext cx="559293" cy="0"/>
          </a:xfrm>
          <a:prstGeom prst="line">
            <a:avLst/>
          </a:prstGeom>
          <a:noFill/>
          <a:ln w="635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FA88791D-80DB-436F-8C2D-0E2245C9B095}"/>
              </a:ext>
            </a:extLst>
          </p:cNvPr>
          <p:cNvSpPr/>
          <p:nvPr/>
        </p:nvSpPr>
        <p:spPr bwMode="auto">
          <a:xfrm rot="19284717">
            <a:off x="7359477" y="2376223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E7A9F788-0C40-4663-BD93-0F0F648EB938}"/>
              </a:ext>
            </a:extLst>
          </p:cNvPr>
          <p:cNvSpPr/>
          <p:nvPr/>
        </p:nvSpPr>
        <p:spPr bwMode="auto">
          <a:xfrm rot="19284717">
            <a:off x="7359477" y="5477885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27AF0071-9CE2-4744-A3C2-89CF246372E8}"/>
              </a:ext>
            </a:extLst>
          </p:cNvPr>
          <p:cNvSpPr/>
          <p:nvPr/>
        </p:nvSpPr>
        <p:spPr bwMode="auto">
          <a:xfrm rot="19284717">
            <a:off x="7984883" y="3373488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05ABEF9F-F065-48D8-930C-271C3C6B1C76}"/>
              </a:ext>
            </a:extLst>
          </p:cNvPr>
          <p:cNvSpPr/>
          <p:nvPr/>
        </p:nvSpPr>
        <p:spPr bwMode="auto">
          <a:xfrm rot="19284717">
            <a:off x="7942558" y="4594522"/>
            <a:ext cx="237713" cy="237713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D5E684CC-5943-4C89-9806-3881F9DC9435}"/>
              </a:ext>
            </a:extLst>
          </p:cNvPr>
          <p:cNvSpPr/>
          <p:nvPr/>
        </p:nvSpPr>
        <p:spPr bwMode="auto">
          <a:xfrm>
            <a:off x="4114467" y="2094832"/>
            <a:ext cx="3963067" cy="3963068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alpha val="10000"/>
                </a:schemeClr>
              </a:gs>
              <a:gs pos="0">
                <a:schemeClr val="accent4"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DC5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6B5A8FC-CD1D-47DB-B109-8916F22FDC44}"/>
              </a:ext>
            </a:extLst>
          </p:cNvPr>
          <p:cNvSpPr/>
          <p:nvPr/>
        </p:nvSpPr>
        <p:spPr bwMode="auto">
          <a:xfrm>
            <a:off x="4520004" y="2500370"/>
            <a:ext cx="3151993" cy="3151993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alpha val="10000"/>
                </a:schemeClr>
              </a:gs>
              <a:gs pos="0">
                <a:schemeClr val="accent4"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DC5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98F63A2-5CED-4505-B31F-CB9481289EC3}"/>
              </a:ext>
            </a:extLst>
          </p:cNvPr>
          <p:cNvSpPr/>
          <p:nvPr/>
        </p:nvSpPr>
        <p:spPr bwMode="auto">
          <a:xfrm flipH="1">
            <a:off x="4848915" y="2829281"/>
            <a:ext cx="2494170" cy="2494171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alpha val="20000"/>
                </a:schemeClr>
              </a:gs>
              <a:gs pos="0">
                <a:schemeClr val="accent4"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DC5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B4E0B7A7-F90B-4467-BD5A-7100DC5387EE}"/>
              </a:ext>
            </a:extLst>
          </p:cNvPr>
          <p:cNvSpPr/>
          <p:nvPr/>
        </p:nvSpPr>
        <p:spPr bwMode="auto">
          <a:xfrm rot="16200000">
            <a:off x="5203472" y="3183839"/>
            <a:ext cx="1785056" cy="1785055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8D61A62-F84C-4882-9713-E800045E670A}"/>
              </a:ext>
            </a:extLst>
          </p:cNvPr>
          <p:cNvSpPr txBox="1"/>
          <p:nvPr/>
        </p:nvSpPr>
        <p:spPr>
          <a:xfrm>
            <a:off x="5608375" y="3487519"/>
            <a:ext cx="975250" cy="11776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E3FBA0C-D895-44B8-99C5-B657B869E7EF}"/>
              </a:ext>
            </a:extLst>
          </p:cNvPr>
          <p:cNvSpPr/>
          <p:nvPr/>
        </p:nvSpPr>
        <p:spPr>
          <a:xfrm>
            <a:off x="3009900" y="1265923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世界拥有海量优质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模板、素材资源下载等</a:t>
            </a:r>
          </a:p>
        </p:txBody>
      </p:sp>
    </p:spTree>
    <p:extLst>
      <p:ext uri="{BB962C8B-B14F-4D97-AF65-F5344CB8AC3E}">
        <p14:creationId xmlns:p14="http://schemas.microsoft.com/office/powerpoint/2010/main" val="408292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图片 205">
            <a:extLst>
              <a:ext uri="{FF2B5EF4-FFF2-40B4-BE49-F238E27FC236}">
                <a16:creationId xmlns:a16="http://schemas.microsoft.com/office/drawing/2014/main" id="{3C454B78-D09F-4A3D-BAB3-887C2F9B0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5953"/>
          <a:stretch>
            <a:fillRect/>
          </a:stretch>
        </p:blipFill>
        <p:spPr>
          <a:xfrm>
            <a:off x="2975833" y="0"/>
            <a:ext cx="9216169" cy="6858000"/>
          </a:xfrm>
          <a:custGeom>
            <a:avLst/>
            <a:gdLst>
              <a:gd name="connsiteX0" fmla="*/ 0 w 9216169"/>
              <a:gd name="connsiteY0" fmla="*/ 0 h 6858000"/>
              <a:gd name="connsiteX1" fmla="*/ 9216169 w 9216169"/>
              <a:gd name="connsiteY1" fmla="*/ 0 h 6858000"/>
              <a:gd name="connsiteX2" fmla="*/ 9216169 w 9216169"/>
              <a:gd name="connsiteY2" fmla="*/ 6858000 h 6858000"/>
              <a:gd name="connsiteX3" fmla="*/ 0 w 92161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6169" h="6858000">
                <a:moveTo>
                  <a:pt x="0" y="0"/>
                </a:moveTo>
                <a:lnTo>
                  <a:pt x="9216169" y="0"/>
                </a:lnTo>
                <a:lnTo>
                  <a:pt x="921616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B7E49E52-ABD8-4C87-B7FA-81329E12F32C}"/>
              </a:ext>
            </a:extLst>
          </p:cNvPr>
          <p:cNvSpPr/>
          <p:nvPr/>
        </p:nvSpPr>
        <p:spPr>
          <a:xfrm>
            <a:off x="9436009" y="0"/>
            <a:ext cx="2755992" cy="6858000"/>
          </a:xfrm>
          <a:custGeom>
            <a:avLst/>
            <a:gdLst>
              <a:gd name="connsiteX0" fmla="*/ 0 w 2755992"/>
              <a:gd name="connsiteY0" fmla="*/ 0 h 6858000"/>
              <a:gd name="connsiteX1" fmla="*/ 2755992 w 2755992"/>
              <a:gd name="connsiteY1" fmla="*/ 0 h 6858000"/>
              <a:gd name="connsiteX2" fmla="*/ 2755992 w 2755992"/>
              <a:gd name="connsiteY2" fmla="*/ 6858000 h 6858000"/>
              <a:gd name="connsiteX3" fmla="*/ 365377 w 2755992"/>
              <a:gd name="connsiteY3" fmla="*/ 6858000 h 6858000"/>
              <a:gd name="connsiteX4" fmla="*/ 424951 w 2755992"/>
              <a:gd name="connsiteY4" fmla="*/ 6705844 h 6858000"/>
              <a:gd name="connsiteX5" fmla="*/ 0 w 275599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5992" h="6858000">
                <a:moveTo>
                  <a:pt x="0" y="0"/>
                </a:moveTo>
                <a:lnTo>
                  <a:pt x="2755992" y="0"/>
                </a:lnTo>
                <a:lnTo>
                  <a:pt x="2755992" y="6858000"/>
                </a:lnTo>
                <a:lnTo>
                  <a:pt x="365377" y="6858000"/>
                </a:lnTo>
                <a:lnTo>
                  <a:pt x="424951" y="6705844"/>
                </a:lnTo>
                <a:cubicBezTo>
                  <a:pt x="834429" y="5746356"/>
                  <a:pt x="2091531" y="36686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54FEAB59-2349-4983-B635-13984EE729B7}"/>
              </a:ext>
            </a:extLst>
          </p:cNvPr>
          <p:cNvSpPr/>
          <p:nvPr/>
        </p:nvSpPr>
        <p:spPr>
          <a:xfrm rot="21540000">
            <a:off x="5208908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87B69951-07FA-4EE2-940D-725CAA5C8AF6}"/>
              </a:ext>
            </a:extLst>
          </p:cNvPr>
          <p:cNvSpPr/>
          <p:nvPr/>
        </p:nvSpPr>
        <p:spPr>
          <a:xfrm flipH="1">
            <a:off x="-1" y="0"/>
            <a:ext cx="6430101" cy="6858000"/>
          </a:xfrm>
          <a:custGeom>
            <a:avLst/>
            <a:gdLst>
              <a:gd name="connsiteX0" fmla="*/ 6036202 w 6036202"/>
              <a:gd name="connsiteY0" fmla="*/ 0 h 6858000"/>
              <a:gd name="connsiteX1" fmla="*/ 1156064 w 6036202"/>
              <a:gd name="connsiteY1" fmla="*/ 0 h 6858000"/>
              <a:gd name="connsiteX2" fmla="*/ 977946 w 6036202"/>
              <a:gd name="connsiteY2" fmla="*/ 293477 h 6858000"/>
              <a:gd name="connsiteX3" fmla="*/ 570483 w 6036202"/>
              <a:gd name="connsiteY3" fmla="*/ 6802852 h 6858000"/>
              <a:gd name="connsiteX4" fmla="*/ 588306 w 6036202"/>
              <a:gd name="connsiteY4" fmla="*/ 6858000 h 6858000"/>
              <a:gd name="connsiteX5" fmla="*/ 6036202 w 603620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6202" h="6858000">
                <a:moveTo>
                  <a:pt x="6036202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603620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5EFD09BA-E00F-4D4E-B23E-55AC5A42708A}"/>
              </a:ext>
            </a:extLst>
          </p:cNvPr>
          <p:cNvSpPr/>
          <p:nvPr/>
        </p:nvSpPr>
        <p:spPr>
          <a:xfrm>
            <a:off x="9425434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CB0D4E08-39FF-4690-8FC5-09FADA517AC2}"/>
              </a:ext>
            </a:extLst>
          </p:cNvPr>
          <p:cNvSpPr/>
          <p:nvPr/>
        </p:nvSpPr>
        <p:spPr>
          <a:xfrm>
            <a:off x="944551" y="4378912"/>
            <a:ext cx="1696060" cy="30685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3BC3FA5-908F-4E54-9034-F2A90057321C}"/>
              </a:ext>
            </a:extLst>
          </p:cNvPr>
          <p:cNvSpPr/>
          <p:nvPr/>
        </p:nvSpPr>
        <p:spPr>
          <a:xfrm>
            <a:off x="1041341" y="3292350"/>
            <a:ext cx="4536000" cy="1800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5D47B976-AB09-4739-8737-7F9358CD44D5}"/>
              </a:ext>
            </a:extLst>
          </p:cNvPr>
          <p:cNvSpPr/>
          <p:nvPr/>
        </p:nvSpPr>
        <p:spPr>
          <a:xfrm flipH="1">
            <a:off x="247609" y="0"/>
            <a:ext cx="5752053" cy="6858000"/>
          </a:xfrm>
          <a:custGeom>
            <a:avLst/>
            <a:gdLst>
              <a:gd name="connsiteX0" fmla="*/ 5752053 w 5752053"/>
              <a:gd name="connsiteY0" fmla="*/ 0 h 6858000"/>
              <a:gd name="connsiteX1" fmla="*/ 1156064 w 5752053"/>
              <a:gd name="connsiteY1" fmla="*/ 0 h 6858000"/>
              <a:gd name="connsiteX2" fmla="*/ 977946 w 5752053"/>
              <a:gd name="connsiteY2" fmla="*/ 293477 h 6858000"/>
              <a:gd name="connsiteX3" fmla="*/ 570483 w 5752053"/>
              <a:gd name="connsiteY3" fmla="*/ 6802852 h 6858000"/>
              <a:gd name="connsiteX4" fmla="*/ 588306 w 5752053"/>
              <a:gd name="connsiteY4" fmla="*/ 6858000 h 6858000"/>
              <a:gd name="connsiteX5" fmla="*/ 5752053 w 57520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2053" h="6858000">
                <a:moveTo>
                  <a:pt x="5752053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5752053" y="6858000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475D2C4A-9784-4E15-9132-3FCAE49247AC}"/>
              </a:ext>
            </a:extLst>
          </p:cNvPr>
          <p:cNvSpPr/>
          <p:nvPr/>
        </p:nvSpPr>
        <p:spPr>
          <a:xfrm flipH="1">
            <a:off x="545537" y="1007706"/>
            <a:ext cx="5044955" cy="5862566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E4CEED9-5019-4209-9381-6B73D780BD33}"/>
              </a:ext>
            </a:extLst>
          </p:cNvPr>
          <p:cNvSpPr/>
          <p:nvPr/>
        </p:nvSpPr>
        <p:spPr>
          <a:xfrm flipH="1">
            <a:off x="758559" y="1626858"/>
            <a:ext cx="4434372" cy="5243413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4EA8F380-9464-46AB-9ECB-E9129700D582}"/>
              </a:ext>
            </a:extLst>
          </p:cNvPr>
          <p:cNvSpPr/>
          <p:nvPr/>
        </p:nvSpPr>
        <p:spPr>
          <a:xfrm>
            <a:off x="5489744" y="1295106"/>
            <a:ext cx="1343319" cy="1343319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2738DC70-60FD-4C8D-ABFB-C90342C46D05}"/>
              </a:ext>
            </a:extLst>
          </p:cNvPr>
          <p:cNvSpPr/>
          <p:nvPr/>
        </p:nvSpPr>
        <p:spPr>
          <a:xfrm>
            <a:off x="9888448" y="5016500"/>
            <a:ext cx="850825" cy="850825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3FDB91A9-132D-4279-99EA-C4B816ADE2E4}"/>
              </a:ext>
            </a:extLst>
          </p:cNvPr>
          <p:cNvSpPr/>
          <p:nvPr/>
        </p:nvSpPr>
        <p:spPr>
          <a:xfrm rot="21037569">
            <a:off x="11399167" y="626290"/>
            <a:ext cx="1218865" cy="5132870"/>
          </a:xfrm>
          <a:custGeom>
            <a:avLst/>
            <a:gdLst>
              <a:gd name="connsiteX0" fmla="*/ 1218865 w 1218865"/>
              <a:gd name="connsiteY0" fmla="*/ 720 h 5132870"/>
              <a:gd name="connsiteX1" fmla="*/ 371649 w 1218865"/>
              <a:gd name="connsiteY1" fmla="*/ 5132870 h 5132870"/>
              <a:gd name="connsiteX2" fmla="*/ 341333 w 1218865"/>
              <a:gd name="connsiteY2" fmla="*/ 5042818 h 5132870"/>
              <a:gd name="connsiteX3" fmla="*/ 914448 w 1218865"/>
              <a:gd name="connsiteY3" fmla="*/ 0 h 513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65" h="5132870">
                <a:moveTo>
                  <a:pt x="1218865" y="720"/>
                </a:moveTo>
                <a:lnTo>
                  <a:pt x="371649" y="5132870"/>
                </a:lnTo>
                <a:lnTo>
                  <a:pt x="341333" y="5042818"/>
                </a:lnTo>
                <a:cubicBezTo>
                  <a:pt x="51054" y="4166887"/>
                  <a:pt x="-469227" y="2172247"/>
                  <a:pt x="914448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F7DABC42-A228-49AC-BF57-8B9EEA02AABB}"/>
              </a:ext>
            </a:extLst>
          </p:cNvPr>
          <p:cNvSpPr/>
          <p:nvPr/>
        </p:nvSpPr>
        <p:spPr>
          <a:xfrm rot="21037569">
            <a:off x="11749618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64" name="图片 63" descr="形状&#10;&#10;中度可信度描述已自动生成">
            <a:hlinkClick r:id="rId3"/>
            <a:extLst>
              <a:ext uri="{FF2B5EF4-FFF2-40B4-BE49-F238E27FC236}">
                <a16:creationId xmlns:a16="http://schemas.microsoft.com/office/drawing/2014/main" id="{9585E914-F01A-4B5B-A9AC-4DA2CE23EC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914" y="532607"/>
            <a:ext cx="1533649" cy="303352"/>
          </a:xfrm>
          <a:prstGeom prst="rect">
            <a:avLst/>
          </a:prstGeom>
        </p:spPr>
      </p:pic>
      <p:sp>
        <p:nvSpPr>
          <p:cNvPr id="123" name="椭圆 122">
            <a:extLst>
              <a:ext uri="{FF2B5EF4-FFF2-40B4-BE49-F238E27FC236}">
                <a16:creationId xmlns:a16="http://schemas.microsoft.com/office/drawing/2014/main" id="{F3FD1CEB-71A7-478B-9CF8-1182F7E522F1}"/>
              </a:ext>
            </a:extLst>
          </p:cNvPr>
          <p:cNvSpPr/>
          <p:nvPr/>
        </p:nvSpPr>
        <p:spPr>
          <a:xfrm>
            <a:off x="1007861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50617E08-8B98-4ECB-BB2C-F9ACD5696206}"/>
              </a:ext>
            </a:extLst>
          </p:cNvPr>
          <p:cNvSpPr/>
          <p:nvPr/>
        </p:nvSpPr>
        <p:spPr>
          <a:xfrm>
            <a:off x="1365193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0C1620FA-A7F8-4A6C-B0E6-7B9261549242}"/>
              </a:ext>
            </a:extLst>
          </p:cNvPr>
          <p:cNvSpPr/>
          <p:nvPr/>
        </p:nvSpPr>
        <p:spPr>
          <a:xfrm>
            <a:off x="1722843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C93F8C7D-B894-4918-8857-186BFB370DCE}"/>
              </a:ext>
            </a:extLst>
          </p:cNvPr>
          <p:cNvSpPr/>
          <p:nvPr/>
        </p:nvSpPr>
        <p:spPr>
          <a:xfrm>
            <a:off x="2079852" y="5994401"/>
            <a:ext cx="242476" cy="242476"/>
          </a:xfrm>
          <a:prstGeom prst="ellipse">
            <a:avLst/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33" name="图形 8">
            <a:extLst>
              <a:ext uri="{FF2B5EF4-FFF2-40B4-BE49-F238E27FC236}">
                <a16:creationId xmlns:a16="http://schemas.microsoft.com/office/drawing/2014/main" id="{17DBAC5B-9274-443F-AE7E-DD8181792DAE}"/>
              </a:ext>
            </a:extLst>
          </p:cNvPr>
          <p:cNvGrpSpPr/>
          <p:nvPr/>
        </p:nvGrpSpPr>
        <p:grpSpPr>
          <a:xfrm>
            <a:off x="1078628" y="6065168"/>
            <a:ext cx="100943" cy="100943"/>
            <a:chOff x="9985828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EC895BC-381D-49C3-A865-4DD0B8D7B009}"/>
                </a:ext>
              </a:extLst>
            </p:cNvPr>
            <p:cNvSpPr/>
            <p:nvPr/>
          </p:nvSpPr>
          <p:spPr>
            <a:xfrm>
              <a:off x="10479665" y="2597076"/>
              <a:ext cx="909712" cy="390674"/>
            </a:xfrm>
            <a:custGeom>
              <a:avLst/>
              <a:gdLst>
                <a:gd name="connsiteX0" fmla="*/ 821208 w 909711"/>
                <a:gd name="connsiteY0" fmla="*/ 391393 h 390673"/>
                <a:gd name="connsiteX1" fmla="*/ 89569 w 909711"/>
                <a:gd name="connsiteY1" fmla="*/ 391393 h 390673"/>
                <a:gd name="connsiteX2" fmla="*/ 273 w 909711"/>
                <a:gd name="connsiteY2" fmla="*/ 302096 h 390673"/>
                <a:gd name="connsiteX3" fmla="*/ 273 w 909711"/>
                <a:gd name="connsiteY3" fmla="*/ 89569 h 390673"/>
                <a:gd name="connsiteX4" fmla="*/ 89569 w 909711"/>
                <a:gd name="connsiteY4" fmla="*/ 273 h 390673"/>
                <a:gd name="connsiteX5" fmla="*/ 821208 w 909711"/>
                <a:gd name="connsiteY5" fmla="*/ 273 h 390673"/>
                <a:gd name="connsiteX6" fmla="*/ 910505 w 909711"/>
                <a:gd name="connsiteY6" fmla="*/ 89569 h 390673"/>
                <a:gd name="connsiteX7" fmla="*/ 910505 w 909711"/>
                <a:gd name="connsiteY7" fmla="*/ 302394 h 390673"/>
                <a:gd name="connsiteX8" fmla="*/ 821208 w 909711"/>
                <a:gd name="connsiteY8" fmla="*/ 391690 h 390673"/>
                <a:gd name="connsiteX9" fmla="*/ 131241 w 909711"/>
                <a:gd name="connsiteY9" fmla="*/ 261912 h 390673"/>
                <a:gd name="connsiteX10" fmla="*/ 780727 w 909711"/>
                <a:gd name="connsiteY10" fmla="*/ 261912 h 390673"/>
                <a:gd name="connsiteX11" fmla="*/ 780727 w 909711"/>
                <a:gd name="connsiteY11" fmla="*/ 130051 h 390673"/>
                <a:gd name="connsiteX12" fmla="*/ 131241 w 909711"/>
                <a:gd name="connsiteY12" fmla="*/ 130051 h 39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711" h="390673">
                  <a:moveTo>
                    <a:pt x="821208" y="391393"/>
                  </a:moveTo>
                  <a:lnTo>
                    <a:pt x="89569" y="391393"/>
                  </a:lnTo>
                  <a:cubicBezTo>
                    <a:pt x="40252" y="391393"/>
                    <a:pt x="273" y="351413"/>
                    <a:pt x="273" y="302096"/>
                  </a:cubicBezTo>
                  <a:lnTo>
                    <a:pt x="273" y="89569"/>
                  </a:lnTo>
                  <a:cubicBezTo>
                    <a:pt x="273" y="40252"/>
                    <a:pt x="40252" y="273"/>
                    <a:pt x="89569" y="273"/>
                  </a:cubicBezTo>
                  <a:lnTo>
                    <a:pt x="821208" y="273"/>
                  </a:lnTo>
                  <a:cubicBezTo>
                    <a:pt x="870526" y="273"/>
                    <a:pt x="910505" y="40252"/>
                    <a:pt x="910505" y="89569"/>
                  </a:cubicBezTo>
                  <a:lnTo>
                    <a:pt x="910505" y="302394"/>
                  </a:lnTo>
                  <a:cubicBezTo>
                    <a:pt x="910505" y="351711"/>
                    <a:pt x="870526" y="391690"/>
                    <a:pt x="821208" y="391690"/>
                  </a:cubicBezTo>
                  <a:close/>
                  <a:moveTo>
                    <a:pt x="131241" y="261912"/>
                  </a:moveTo>
                  <a:lnTo>
                    <a:pt x="780727" y="261912"/>
                  </a:lnTo>
                  <a:lnTo>
                    <a:pt x="780727" y="130051"/>
                  </a:lnTo>
                  <a:lnTo>
                    <a:pt x="131241" y="13005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EF6D132-D12D-4366-A86B-B0F4477BF178}"/>
                </a:ext>
              </a:extLst>
            </p:cNvPr>
            <p:cNvSpPr/>
            <p:nvPr/>
          </p:nvSpPr>
          <p:spPr>
            <a:xfrm>
              <a:off x="10031986" y="3116689"/>
              <a:ext cx="1811982" cy="1144116"/>
            </a:xfrm>
            <a:custGeom>
              <a:avLst/>
              <a:gdLst>
                <a:gd name="connsiteX0" fmla="*/ 1747518 w 1811982"/>
                <a:gd name="connsiteY0" fmla="*/ 1143962 h 1144116"/>
                <a:gd name="connsiteX1" fmla="*/ 65165 w 1811982"/>
                <a:gd name="connsiteY1" fmla="*/ 1143962 h 1144116"/>
                <a:gd name="connsiteX2" fmla="*/ 276 w 1811982"/>
                <a:gd name="connsiteY2" fmla="*/ 1079073 h 1144116"/>
                <a:gd name="connsiteX3" fmla="*/ 276 w 1811982"/>
                <a:gd name="connsiteY3" fmla="*/ 123597 h 1144116"/>
                <a:gd name="connsiteX4" fmla="*/ 64212 w 1811982"/>
                <a:gd name="connsiteY4" fmla="*/ 58356 h 1144116"/>
                <a:gd name="connsiteX5" fmla="*/ 121422 w 1811982"/>
                <a:gd name="connsiteY5" fmla="*/ 91747 h 1144116"/>
                <a:gd name="connsiteX6" fmla="*/ 892054 w 1811982"/>
                <a:gd name="connsiteY6" fmla="*/ 389404 h 1144116"/>
                <a:gd name="connsiteX7" fmla="*/ 1400153 w 1811982"/>
                <a:gd name="connsiteY7" fmla="*/ 302190 h 1144116"/>
                <a:gd name="connsiteX8" fmla="*/ 1687987 w 1811982"/>
                <a:gd name="connsiteY8" fmla="*/ 39360 h 1144116"/>
                <a:gd name="connsiteX9" fmla="*/ 1773337 w 1811982"/>
                <a:gd name="connsiteY9" fmla="*/ 5646 h 1144116"/>
                <a:gd name="connsiteX10" fmla="*/ 1812407 w 1811982"/>
                <a:gd name="connsiteY10" fmla="*/ 64958 h 1144116"/>
                <a:gd name="connsiteX11" fmla="*/ 1812407 w 1811982"/>
                <a:gd name="connsiteY11" fmla="*/ 1076990 h 1144116"/>
                <a:gd name="connsiteX12" fmla="*/ 1747518 w 1811982"/>
                <a:gd name="connsiteY12" fmla="*/ 1141879 h 1144116"/>
                <a:gd name="connsiteX13" fmla="*/ 130054 w 1811982"/>
                <a:gd name="connsiteY13" fmla="*/ 1014184 h 1144116"/>
                <a:gd name="connsiteX14" fmla="*/ 1682629 w 1811982"/>
                <a:gd name="connsiteY14" fmla="*/ 1014184 h 1144116"/>
                <a:gd name="connsiteX15" fmla="*/ 1682629 w 1811982"/>
                <a:gd name="connsiteY15" fmla="*/ 272425 h 1144116"/>
                <a:gd name="connsiteX16" fmla="*/ 1664174 w 1811982"/>
                <a:gd name="connsiteY16" fmla="*/ 289987 h 1144116"/>
                <a:gd name="connsiteX17" fmla="*/ 1451052 w 1811982"/>
                <a:gd name="connsiteY17" fmla="*/ 422741 h 1144116"/>
                <a:gd name="connsiteX18" fmla="*/ 892054 w 1811982"/>
                <a:gd name="connsiteY18" fmla="*/ 520670 h 1144116"/>
                <a:gd name="connsiteX19" fmla="*/ 368774 w 1811982"/>
                <a:gd name="connsiteY19" fmla="*/ 441791 h 1144116"/>
                <a:gd name="connsiteX20" fmla="*/ 130649 w 1811982"/>
                <a:gd name="connsiteY20" fmla="*/ 304274 h 114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11982" h="1144116">
                  <a:moveTo>
                    <a:pt x="1747518" y="1143962"/>
                  </a:moveTo>
                  <a:lnTo>
                    <a:pt x="65165" y="1143962"/>
                  </a:lnTo>
                  <a:cubicBezTo>
                    <a:pt x="29328" y="1143962"/>
                    <a:pt x="276" y="1114910"/>
                    <a:pt x="276" y="1079073"/>
                  </a:cubicBezTo>
                  <a:lnTo>
                    <a:pt x="276" y="123597"/>
                  </a:lnTo>
                  <a:cubicBezTo>
                    <a:pt x="-84" y="87926"/>
                    <a:pt x="28541" y="58717"/>
                    <a:pt x="64212" y="58356"/>
                  </a:cubicBezTo>
                  <a:cubicBezTo>
                    <a:pt x="87972" y="58116"/>
                    <a:pt x="109945" y="70941"/>
                    <a:pt x="121422" y="91747"/>
                  </a:cubicBezTo>
                  <a:cubicBezTo>
                    <a:pt x="261618" y="338802"/>
                    <a:pt x="617913" y="389404"/>
                    <a:pt x="892054" y="389404"/>
                  </a:cubicBezTo>
                  <a:cubicBezTo>
                    <a:pt x="1089698" y="389404"/>
                    <a:pt x="1265613" y="359638"/>
                    <a:pt x="1400153" y="302190"/>
                  </a:cubicBezTo>
                  <a:cubicBezTo>
                    <a:pt x="1541838" y="242659"/>
                    <a:pt x="1638278" y="153362"/>
                    <a:pt x="1687987" y="39360"/>
                  </a:cubicBezTo>
                  <a:cubicBezTo>
                    <a:pt x="1702246" y="6482"/>
                    <a:pt x="1740458" y="-8613"/>
                    <a:pt x="1773337" y="5646"/>
                  </a:cubicBezTo>
                  <a:cubicBezTo>
                    <a:pt x="1796984" y="15902"/>
                    <a:pt x="1812320" y="39183"/>
                    <a:pt x="1812407" y="64958"/>
                  </a:cubicBezTo>
                  <a:lnTo>
                    <a:pt x="1812407" y="1076990"/>
                  </a:lnTo>
                  <a:cubicBezTo>
                    <a:pt x="1812407" y="1112827"/>
                    <a:pt x="1783355" y="1141879"/>
                    <a:pt x="1747518" y="1141879"/>
                  </a:cubicBezTo>
                  <a:close/>
                  <a:moveTo>
                    <a:pt x="130054" y="1014184"/>
                  </a:moveTo>
                  <a:lnTo>
                    <a:pt x="1682629" y="1014184"/>
                  </a:lnTo>
                  <a:lnTo>
                    <a:pt x="1682629" y="272425"/>
                  </a:lnTo>
                  <a:cubicBezTo>
                    <a:pt x="1676676" y="278676"/>
                    <a:pt x="1670425" y="284331"/>
                    <a:pt x="1664174" y="289987"/>
                  </a:cubicBezTo>
                  <a:cubicBezTo>
                    <a:pt x="1601013" y="345785"/>
                    <a:pt x="1528983" y="390653"/>
                    <a:pt x="1451052" y="422741"/>
                  </a:cubicBezTo>
                  <a:cubicBezTo>
                    <a:pt x="1298355" y="487630"/>
                    <a:pt x="1110236" y="520670"/>
                    <a:pt x="892054" y="520670"/>
                  </a:cubicBezTo>
                  <a:cubicBezTo>
                    <a:pt x="714370" y="524972"/>
                    <a:pt x="537295" y="498280"/>
                    <a:pt x="368774" y="441791"/>
                  </a:cubicBezTo>
                  <a:cubicBezTo>
                    <a:pt x="281586" y="411055"/>
                    <a:pt x="200848" y="364429"/>
                    <a:pt x="130649" y="3042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F0F3315-D0D4-4E5A-85EF-C36DF4C70FA7}"/>
                </a:ext>
              </a:extLst>
            </p:cNvPr>
            <p:cNvSpPr/>
            <p:nvPr/>
          </p:nvSpPr>
          <p:spPr>
            <a:xfrm>
              <a:off x="10031990" y="2858120"/>
              <a:ext cx="1811982" cy="381372"/>
            </a:xfrm>
            <a:custGeom>
              <a:avLst/>
              <a:gdLst>
                <a:gd name="connsiteX0" fmla="*/ 130051 w 1811982"/>
                <a:gd name="connsiteY0" fmla="*/ 382166 h 381372"/>
                <a:gd name="connsiteX1" fmla="*/ 273 w 1811982"/>
                <a:gd name="connsiteY1" fmla="*/ 382166 h 381372"/>
                <a:gd name="connsiteX2" fmla="*/ 273 w 1811982"/>
                <a:gd name="connsiteY2" fmla="*/ 64865 h 381372"/>
                <a:gd name="connsiteX3" fmla="*/ 64863 w 1811982"/>
                <a:gd name="connsiteY3" fmla="*/ 273 h 381372"/>
                <a:gd name="connsiteX4" fmla="*/ 65162 w 1811982"/>
                <a:gd name="connsiteY4" fmla="*/ 273 h 381372"/>
                <a:gd name="connsiteX5" fmla="*/ 1747515 w 1811982"/>
                <a:gd name="connsiteY5" fmla="*/ 273 h 381372"/>
                <a:gd name="connsiteX6" fmla="*/ 1812403 w 1811982"/>
                <a:gd name="connsiteY6" fmla="*/ 64566 h 381372"/>
                <a:gd name="connsiteX7" fmla="*/ 1812404 w 1811982"/>
                <a:gd name="connsiteY7" fmla="*/ 64865 h 381372"/>
                <a:gd name="connsiteX8" fmla="*/ 1812404 w 1811982"/>
                <a:gd name="connsiteY8" fmla="*/ 324123 h 381372"/>
                <a:gd name="connsiteX9" fmla="*/ 1682626 w 1811982"/>
                <a:gd name="connsiteY9" fmla="*/ 324123 h 381372"/>
                <a:gd name="connsiteX10" fmla="*/ 1682626 w 1811982"/>
                <a:gd name="connsiteY10" fmla="*/ 130349 h 381372"/>
                <a:gd name="connsiteX11" fmla="*/ 130051 w 1811982"/>
                <a:gd name="connsiteY11" fmla="*/ 130349 h 38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1982" h="381372">
                  <a:moveTo>
                    <a:pt x="130051" y="382166"/>
                  </a:moveTo>
                  <a:lnTo>
                    <a:pt x="273" y="382166"/>
                  </a:lnTo>
                  <a:lnTo>
                    <a:pt x="273" y="64865"/>
                  </a:lnTo>
                  <a:cubicBezTo>
                    <a:pt x="272" y="29192"/>
                    <a:pt x="29190" y="273"/>
                    <a:pt x="64863" y="273"/>
                  </a:cubicBezTo>
                  <a:cubicBezTo>
                    <a:pt x="64963" y="273"/>
                    <a:pt x="65062" y="273"/>
                    <a:pt x="65162" y="273"/>
                  </a:cubicBezTo>
                  <a:lnTo>
                    <a:pt x="1747515" y="273"/>
                  </a:lnTo>
                  <a:cubicBezTo>
                    <a:pt x="1783187" y="109"/>
                    <a:pt x="1812239" y="28894"/>
                    <a:pt x="1812403" y="64566"/>
                  </a:cubicBezTo>
                  <a:cubicBezTo>
                    <a:pt x="1812404" y="64666"/>
                    <a:pt x="1812404" y="64765"/>
                    <a:pt x="1812404" y="64865"/>
                  </a:cubicBezTo>
                  <a:lnTo>
                    <a:pt x="1812404" y="324123"/>
                  </a:lnTo>
                  <a:lnTo>
                    <a:pt x="1682626" y="324123"/>
                  </a:lnTo>
                  <a:lnTo>
                    <a:pt x="1682626" y="130349"/>
                  </a:lnTo>
                  <a:lnTo>
                    <a:pt x="130051" y="1303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12223EF-9A45-404F-9754-2AE57B0B5E66}"/>
                </a:ext>
              </a:extLst>
            </p:cNvPr>
            <p:cNvSpPr/>
            <p:nvPr/>
          </p:nvSpPr>
          <p:spPr>
            <a:xfrm>
              <a:off x="10863641" y="3362052"/>
              <a:ext cx="130225" cy="399976"/>
            </a:xfrm>
            <a:custGeom>
              <a:avLst/>
              <a:gdLst>
                <a:gd name="connsiteX0" fmla="*/ 65162 w 130224"/>
                <a:gd name="connsiteY0" fmla="*/ 399727 h 399975"/>
                <a:gd name="connsiteX1" fmla="*/ 273 w 130224"/>
                <a:gd name="connsiteY1" fmla="*/ 334838 h 399975"/>
                <a:gd name="connsiteX2" fmla="*/ 273 w 130224"/>
                <a:gd name="connsiteY2" fmla="*/ 65162 h 399975"/>
                <a:gd name="connsiteX3" fmla="*/ 65162 w 130224"/>
                <a:gd name="connsiteY3" fmla="*/ 273 h 399975"/>
                <a:gd name="connsiteX4" fmla="*/ 130051 w 130224"/>
                <a:gd name="connsiteY4" fmla="*/ 65162 h 399975"/>
                <a:gd name="connsiteX5" fmla="*/ 130051 w 130224"/>
                <a:gd name="connsiteY5" fmla="*/ 334838 h 399975"/>
                <a:gd name="connsiteX6" fmla="*/ 65460 w 130224"/>
                <a:gd name="connsiteY6" fmla="*/ 400024 h 399975"/>
                <a:gd name="connsiteX7" fmla="*/ 65162 w 130224"/>
                <a:gd name="connsiteY7" fmla="*/ 400025 h 39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24" h="399975">
                  <a:moveTo>
                    <a:pt x="65162" y="399727"/>
                  </a:moveTo>
                  <a:cubicBezTo>
                    <a:pt x="29392" y="399564"/>
                    <a:pt x="436" y="370608"/>
                    <a:pt x="273" y="334838"/>
                  </a:cubicBezTo>
                  <a:lnTo>
                    <a:pt x="273" y="65162"/>
                  </a:lnTo>
                  <a:cubicBezTo>
                    <a:pt x="273" y="29324"/>
                    <a:pt x="29324" y="273"/>
                    <a:pt x="65162" y="273"/>
                  </a:cubicBezTo>
                  <a:cubicBezTo>
                    <a:pt x="100999" y="273"/>
                    <a:pt x="130051" y="29324"/>
                    <a:pt x="130051" y="65162"/>
                  </a:cubicBezTo>
                  <a:lnTo>
                    <a:pt x="130051" y="334838"/>
                  </a:lnTo>
                  <a:cubicBezTo>
                    <a:pt x="130215" y="370675"/>
                    <a:pt x="101297" y="399860"/>
                    <a:pt x="65460" y="400024"/>
                  </a:cubicBezTo>
                  <a:cubicBezTo>
                    <a:pt x="65360" y="400025"/>
                    <a:pt x="65261" y="400025"/>
                    <a:pt x="65162" y="4000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38" name="图形 10">
            <a:extLst>
              <a:ext uri="{FF2B5EF4-FFF2-40B4-BE49-F238E27FC236}">
                <a16:creationId xmlns:a16="http://schemas.microsoft.com/office/drawing/2014/main" id="{C58B9449-EC10-4BC4-98DD-C4C2630A9798}"/>
              </a:ext>
            </a:extLst>
          </p:cNvPr>
          <p:cNvGrpSpPr/>
          <p:nvPr/>
        </p:nvGrpSpPr>
        <p:grpSpPr>
          <a:xfrm>
            <a:off x="1440744" y="6065168"/>
            <a:ext cx="100943" cy="100943"/>
            <a:chOff x="12406992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B38A21D-0883-49E7-98C9-B20CBB91E4EF}"/>
                </a:ext>
              </a:extLst>
            </p:cNvPr>
            <p:cNvSpPr/>
            <p:nvPr/>
          </p:nvSpPr>
          <p:spPr>
            <a:xfrm>
              <a:off x="12960062" y="3289064"/>
              <a:ext cx="753442" cy="548804"/>
            </a:xfrm>
            <a:custGeom>
              <a:avLst/>
              <a:gdLst>
                <a:gd name="connsiteX0" fmla="*/ 705123 w 753442"/>
                <a:gd name="connsiteY0" fmla="*/ 548916 h 548803"/>
                <a:gd name="connsiteX1" fmla="*/ 656308 w 753442"/>
                <a:gd name="connsiteY1" fmla="*/ 500697 h 548803"/>
                <a:gd name="connsiteX2" fmla="*/ 656307 w 753442"/>
                <a:gd name="connsiteY2" fmla="*/ 500398 h 548803"/>
                <a:gd name="connsiteX3" fmla="*/ 656307 w 753442"/>
                <a:gd name="connsiteY3" fmla="*/ 45282 h 548803"/>
                <a:gd name="connsiteX4" fmla="*/ 708783 w 753442"/>
                <a:gd name="connsiteY4" fmla="*/ 424 h 548803"/>
                <a:gd name="connsiteX5" fmla="*/ 753641 w 753442"/>
                <a:gd name="connsiteY5" fmla="*/ 45282 h 548803"/>
                <a:gd name="connsiteX6" fmla="*/ 753641 w 753442"/>
                <a:gd name="connsiteY6" fmla="*/ 500398 h 548803"/>
                <a:gd name="connsiteX7" fmla="*/ 705123 w 753442"/>
                <a:gd name="connsiteY7" fmla="*/ 548916 h 548803"/>
                <a:gd name="connsiteX8" fmla="*/ 380677 w 753442"/>
                <a:gd name="connsiteY8" fmla="*/ 548916 h 548803"/>
                <a:gd name="connsiteX9" fmla="*/ 331863 w 753442"/>
                <a:gd name="connsiteY9" fmla="*/ 500697 h 548803"/>
                <a:gd name="connsiteX10" fmla="*/ 331862 w 753442"/>
                <a:gd name="connsiteY10" fmla="*/ 500398 h 548803"/>
                <a:gd name="connsiteX11" fmla="*/ 331862 w 753442"/>
                <a:gd name="connsiteY11" fmla="*/ 197384 h 548803"/>
                <a:gd name="connsiteX12" fmla="*/ 376719 w 753442"/>
                <a:gd name="connsiteY12" fmla="*/ 144908 h 548803"/>
                <a:gd name="connsiteX13" fmla="*/ 429195 w 753442"/>
                <a:gd name="connsiteY13" fmla="*/ 189766 h 548803"/>
                <a:gd name="connsiteX14" fmla="*/ 429195 w 753442"/>
                <a:gd name="connsiteY14" fmla="*/ 197384 h 548803"/>
                <a:gd name="connsiteX15" fmla="*/ 429195 w 753442"/>
                <a:gd name="connsiteY15" fmla="*/ 500398 h 548803"/>
                <a:gd name="connsiteX16" fmla="*/ 380677 w 753442"/>
                <a:gd name="connsiteY16" fmla="*/ 548916 h 548803"/>
                <a:gd name="connsiteX17" fmla="*/ 49088 w 753442"/>
                <a:gd name="connsiteY17" fmla="*/ 548916 h 548803"/>
                <a:gd name="connsiteX18" fmla="*/ 273 w 753442"/>
                <a:gd name="connsiteY18" fmla="*/ 500697 h 548803"/>
                <a:gd name="connsiteX19" fmla="*/ 273 w 753442"/>
                <a:gd name="connsiteY19" fmla="*/ 500398 h 548803"/>
                <a:gd name="connsiteX20" fmla="*/ 273 w 753442"/>
                <a:gd name="connsiteY20" fmla="*/ 237568 h 548803"/>
                <a:gd name="connsiteX21" fmla="*/ 49088 w 753442"/>
                <a:gd name="connsiteY21" fmla="*/ 188752 h 548803"/>
                <a:gd name="connsiteX22" fmla="*/ 97904 w 753442"/>
                <a:gd name="connsiteY22" fmla="*/ 237568 h 548803"/>
                <a:gd name="connsiteX23" fmla="*/ 97904 w 753442"/>
                <a:gd name="connsiteY23" fmla="*/ 500398 h 548803"/>
                <a:gd name="connsiteX24" fmla="*/ 49088 w 753442"/>
                <a:gd name="connsiteY24" fmla="*/ 548916 h 54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53442" h="548803">
                  <a:moveTo>
                    <a:pt x="705123" y="548916"/>
                  </a:moveTo>
                  <a:cubicBezTo>
                    <a:pt x="678327" y="549080"/>
                    <a:pt x="656472" y="527492"/>
                    <a:pt x="656308" y="500697"/>
                  </a:cubicBezTo>
                  <a:cubicBezTo>
                    <a:pt x="656307" y="500597"/>
                    <a:pt x="656307" y="500498"/>
                    <a:pt x="656307" y="500398"/>
                  </a:cubicBezTo>
                  <a:lnTo>
                    <a:pt x="656307" y="45282"/>
                  </a:lnTo>
                  <a:cubicBezTo>
                    <a:pt x="658411" y="18404"/>
                    <a:pt x="681905" y="-1680"/>
                    <a:pt x="708783" y="424"/>
                  </a:cubicBezTo>
                  <a:cubicBezTo>
                    <a:pt x="732737" y="2299"/>
                    <a:pt x="751766" y="21327"/>
                    <a:pt x="753641" y="45282"/>
                  </a:cubicBezTo>
                  <a:lnTo>
                    <a:pt x="753641" y="500398"/>
                  </a:lnTo>
                  <a:cubicBezTo>
                    <a:pt x="753641" y="527194"/>
                    <a:pt x="731918" y="548916"/>
                    <a:pt x="705123" y="548916"/>
                  </a:cubicBezTo>
                  <a:close/>
                  <a:moveTo>
                    <a:pt x="380677" y="548916"/>
                  </a:moveTo>
                  <a:cubicBezTo>
                    <a:pt x="353882" y="549080"/>
                    <a:pt x="332027" y="527492"/>
                    <a:pt x="331863" y="500697"/>
                  </a:cubicBezTo>
                  <a:cubicBezTo>
                    <a:pt x="331862" y="500597"/>
                    <a:pt x="331862" y="500498"/>
                    <a:pt x="331862" y="500398"/>
                  </a:cubicBezTo>
                  <a:lnTo>
                    <a:pt x="331862" y="197384"/>
                  </a:lnTo>
                  <a:cubicBezTo>
                    <a:pt x="329758" y="170506"/>
                    <a:pt x="349841" y="147012"/>
                    <a:pt x="376719" y="144908"/>
                  </a:cubicBezTo>
                  <a:cubicBezTo>
                    <a:pt x="403597" y="142804"/>
                    <a:pt x="427091" y="162888"/>
                    <a:pt x="429195" y="189766"/>
                  </a:cubicBezTo>
                  <a:cubicBezTo>
                    <a:pt x="429394" y="192301"/>
                    <a:pt x="429394" y="194848"/>
                    <a:pt x="429195" y="197384"/>
                  </a:cubicBezTo>
                  <a:lnTo>
                    <a:pt x="429195" y="500398"/>
                  </a:lnTo>
                  <a:cubicBezTo>
                    <a:pt x="429195" y="527194"/>
                    <a:pt x="407473" y="548916"/>
                    <a:pt x="380677" y="548916"/>
                  </a:cubicBezTo>
                  <a:close/>
                  <a:moveTo>
                    <a:pt x="49088" y="548916"/>
                  </a:moveTo>
                  <a:cubicBezTo>
                    <a:pt x="22293" y="549080"/>
                    <a:pt x="438" y="527492"/>
                    <a:pt x="273" y="500697"/>
                  </a:cubicBezTo>
                  <a:cubicBezTo>
                    <a:pt x="273" y="500597"/>
                    <a:pt x="273" y="500498"/>
                    <a:pt x="273" y="500398"/>
                  </a:cubicBezTo>
                  <a:lnTo>
                    <a:pt x="273" y="237568"/>
                  </a:lnTo>
                  <a:cubicBezTo>
                    <a:pt x="273" y="210607"/>
                    <a:pt x="22128" y="188752"/>
                    <a:pt x="49088" y="188752"/>
                  </a:cubicBezTo>
                  <a:cubicBezTo>
                    <a:pt x="76048" y="188752"/>
                    <a:pt x="97904" y="210607"/>
                    <a:pt x="97904" y="237568"/>
                  </a:cubicBezTo>
                  <a:lnTo>
                    <a:pt x="97904" y="500398"/>
                  </a:lnTo>
                  <a:cubicBezTo>
                    <a:pt x="97740" y="527242"/>
                    <a:pt x="75932" y="548917"/>
                    <a:pt x="49088" y="54891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ABCDD7F-33AB-4682-B069-F886541444C3}"/>
                </a:ext>
              </a:extLst>
            </p:cNvPr>
            <p:cNvSpPr/>
            <p:nvPr/>
          </p:nvSpPr>
          <p:spPr>
            <a:xfrm>
              <a:off x="13429466" y="2931343"/>
              <a:ext cx="329282" cy="329282"/>
            </a:xfrm>
            <a:custGeom>
              <a:avLst/>
              <a:gdLst>
                <a:gd name="connsiteX0" fmla="*/ 280367 w 329282"/>
                <a:gd name="connsiteY0" fmla="*/ 330374 h 329282"/>
                <a:gd name="connsiteX1" fmla="*/ 231551 w 329282"/>
                <a:gd name="connsiteY1" fmla="*/ 281559 h 329282"/>
                <a:gd name="connsiteX2" fmla="*/ 231551 w 329282"/>
                <a:gd name="connsiteY2" fmla="*/ 97905 h 329282"/>
                <a:gd name="connsiteX3" fmla="*/ 49088 w 329282"/>
                <a:gd name="connsiteY3" fmla="*/ 97905 h 329282"/>
                <a:gd name="connsiteX4" fmla="*/ 273 w 329282"/>
                <a:gd name="connsiteY4" fmla="*/ 49089 h 329282"/>
                <a:gd name="connsiteX5" fmla="*/ 49088 w 329282"/>
                <a:gd name="connsiteY5" fmla="*/ 273 h 329282"/>
                <a:gd name="connsiteX6" fmla="*/ 281558 w 329282"/>
                <a:gd name="connsiteY6" fmla="*/ 273 h 329282"/>
                <a:gd name="connsiteX7" fmla="*/ 330373 w 329282"/>
                <a:gd name="connsiteY7" fmla="*/ 48492 h 329282"/>
                <a:gd name="connsiteX8" fmla="*/ 330373 w 329282"/>
                <a:gd name="connsiteY8" fmla="*/ 49089 h 329282"/>
                <a:gd name="connsiteX9" fmla="*/ 330373 w 329282"/>
                <a:gd name="connsiteY9" fmla="*/ 281559 h 329282"/>
                <a:gd name="connsiteX10" fmla="*/ 282155 w 329282"/>
                <a:gd name="connsiteY10" fmla="*/ 330374 h 329282"/>
                <a:gd name="connsiteX11" fmla="*/ 281558 w 329282"/>
                <a:gd name="connsiteY11" fmla="*/ 330374 h 3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9282" h="329282">
                  <a:moveTo>
                    <a:pt x="280367" y="330374"/>
                  </a:moveTo>
                  <a:cubicBezTo>
                    <a:pt x="253407" y="330374"/>
                    <a:pt x="231551" y="308519"/>
                    <a:pt x="231551" y="281559"/>
                  </a:cubicBezTo>
                  <a:lnTo>
                    <a:pt x="231551" y="97905"/>
                  </a:lnTo>
                  <a:lnTo>
                    <a:pt x="49088" y="97905"/>
                  </a:lnTo>
                  <a:cubicBezTo>
                    <a:pt x="22128" y="97905"/>
                    <a:pt x="273" y="76049"/>
                    <a:pt x="273" y="49089"/>
                  </a:cubicBezTo>
                  <a:cubicBezTo>
                    <a:pt x="273" y="22129"/>
                    <a:pt x="22128" y="273"/>
                    <a:pt x="49088" y="273"/>
                  </a:cubicBezTo>
                  <a:lnTo>
                    <a:pt x="281558" y="273"/>
                  </a:lnTo>
                  <a:cubicBezTo>
                    <a:pt x="308353" y="109"/>
                    <a:pt x="330208" y="21697"/>
                    <a:pt x="330373" y="48492"/>
                  </a:cubicBezTo>
                  <a:cubicBezTo>
                    <a:pt x="330375" y="48691"/>
                    <a:pt x="330375" y="48890"/>
                    <a:pt x="330373" y="49089"/>
                  </a:cubicBezTo>
                  <a:lnTo>
                    <a:pt x="330373" y="281559"/>
                  </a:lnTo>
                  <a:cubicBezTo>
                    <a:pt x="330538" y="308354"/>
                    <a:pt x="308950" y="330209"/>
                    <a:pt x="282155" y="330374"/>
                  </a:cubicBezTo>
                  <a:cubicBezTo>
                    <a:pt x="281956" y="330375"/>
                    <a:pt x="281757" y="330375"/>
                    <a:pt x="281558" y="33037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CBD746B6-C3DE-4C7C-8265-50879478ACE6}"/>
                </a:ext>
              </a:extLst>
            </p:cNvPr>
            <p:cNvSpPr/>
            <p:nvPr/>
          </p:nvSpPr>
          <p:spPr>
            <a:xfrm>
              <a:off x="12953585" y="2932232"/>
              <a:ext cx="812974" cy="466948"/>
            </a:xfrm>
            <a:custGeom>
              <a:avLst/>
              <a:gdLst>
                <a:gd name="connsiteX0" fmla="*/ 78485 w 812973"/>
                <a:gd name="connsiteY0" fmla="*/ 467002 h 466948"/>
                <a:gd name="connsiteX1" fmla="*/ 41576 w 812973"/>
                <a:gd name="connsiteY1" fmla="*/ 465514 h 466948"/>
                <a:gd name="connsiteX2" fmla="*/ 862 w 812973"/>
                <a:gd name="connsiteY2" fmla="*/ 409761 h 466948"/>
                <a:gd name="connsiteX3" fmla="*/ 50208 w 812973"/>
                <a:gd name="connsiteY3" fmla="*/ 368478 h 466948"/>
                <a:gd name="connsiteX4" fmla="*/ 724697 w 812973"/>
                <a:gd name="connsiteY4" fmla="*/ 20220 h 466948"/>
                <a:gd name="connsiteX5" fmla="*/ 756546 w 812973"/>
                <a:gd name="connsiteY5" fmla="*/ 872 h 466948"/>
                <a:gd name="connsiteX6" fmla="*/ 792860 w 812973"/>
                <a:gd name="connsiteY6" fmla="*/ 9504 h 466948"/>
                <a:gd name="connsiteX7" fmla="*/ 812208 w 812973"/>
                <a:gd name="connsiteY7" fmla="*/ 41354 h 466948"/>
                <a:gd name="connsiteX8" fmla="*/ 803278 w 812973"/>
                <a:gd name="connsiteY8" fmla="*/ 77668 h 466948"/>
                <a:gd name="connsiteX9" fmla="*/ 78485 w 812973"/>
                <a:gd name="connsiteY9" fmla="*/ 467002 h 4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2973" h="466948">
                  <a:moveTo>
                    <a:pt x="78485" y="467002"/>
                  </a:moveTo>
                  <a:cubicBezTo>
                    <a:pt x="57351" y="467002"/>
                    <a:pt x="44552" y="467002"/>
                    <a:pt x="41576" y="465514"/>
                  </a:cubicBezTo>
                  <a:cubicBezTo>
                    <a:pt x="14937" y="461361"/>
                    <a:pt x="-3291" y="436400"/>
                    <a:pt x="862" y="409761"/>
                  </a:cubicBezTo>
                  <a:cubicBezTo>
                    <a:pt x="4633" y="385574"/>
                    <a:pt x="25735" y="367920"/>
                    <a:pt x="50208" y="368478"/>
                  </a:cubicBezTo>
                  <a:cubicBezTo>
                    <a:pt x="66579" y="368478"/>
                    <a:pt x="447876" y="398243"/>
                    <a:pt x="724697" y="20220"/>
                  </a:cubicBezTo>
                  <a:cubicBezTo>
                    <a:pt x="732291" y="9763"/>
                    <a:pt x="743766" y="2793"/>
                    <a:pt x="756546" y="872"/>
                  </a:cubicBezTo>
                  <a:cubicBezTo>
                    <a:pt x="769315" y="-1141"/>
                    <a:pt x="782363" y="1960"/>
                    <a:pt x="792860" y="9504"/>
                  </a:cubicBezTo>
                  <a:cubicBezTo>
                    <a:pt x="803172" y="17231"/>
                    <a:pt x="810103" y="28641"/>
                    <a:pt x="812208" y="41354"/>
                  </a:cubicBezTo>
                  <a:cubicBezTo>
                    <a:pt x="814272" y="54168"/>
                    <a:pt x="811049" y="67272"/>
                    <a:pt x="803278" y="77668"/>
                  </a:cubicBezTo>
                  <a:cubicBezTo>
                    <a:pt x="542233" y="435153"/>
                    <a:pt x="193083" y="467002"/>
                    <a:pt x="78485" y="4670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6B36361-1A16-4FA4-A776-B6A3BFA05111}"/>
                </a:ext>
              </a:extLst>
            </p:cNvPr>
            <p:cNvSpPr/>
            <p:nvPr/>
          </p:nvSpPr>
          <p:spPr>
            <a:xfrm>
              <a:off x="12550487" y="2499975"/>
              <a:ext cx="1616646" cy="1856631"/>
            </a:xfrm>
            <a:custGeom>
              <a:avLst/>
              <a:gdLst>
                <a:gd name="connsiteX0" fmla="*/ 809005 w 1616645"/>
                <a:gd name="connsiteY0" fmla="*/ 1857712 h 1856630"/>
                <a:gd name="connsiteX1" fmla="*/ 696788 w 1616645"/>
                <a:gd name="connsiteY1" fmla="*/ 1827946 h 1856630"/>
                <a:gd name="connsiteX2" fmla="*/ 106833 w 1616645"/>
                <a:gd name="connsiteY2" fmla="*/ 1474331 h 1856630"/>
                <a:gd name="connsiteX3" fmla="*/ 273 w 1616645"/>
                <a:gd name="connsiteY3" fmla="*/ 1286212 h 1856630"/>
                <a:gd name="connsiteX4" fmla="*/ 273 w 1616645"/>
                <a:gd name="connsiteY4" fmla="*/ 571837 h 1856630"/>
                <a:gd name="connsiteX5" fmla="*/ 106833 w 1616645"/>
                <a:gd name="connsiteY5" fmla="*/ 384314 h 1856630"/>
                <a:gd name="connsiteX6" fmla="*/ 696788 w 1616645"/>
                <a:gd name="connsiteY6" fmla="*/ 31293 h 1856630"/>
                <a:gd name="connsiteX7" fmla="*/ 921221 w 1616645"/>
                <a:gd name="connsiteY7" fmla="*/ 31293 h 1856630"/>
                <a:gd name="connsiteX8" fmla="*/ 1511176 w 1616645"/>
                <a:gd name="connsiteY8" fmla="*/ 384016 h 1856630"/>
                <a:gd name="connsiteX9" fmla="*/ 1617737 w 1616645"/>
                <a:gd name="connsiteY9" fmla="*/ 571837 h 1856630"/>
                <a:gd name="connsiteX10" fmla="*/ 1617737 w 1616645"/>
                <a:gd name="connsiteY10" fmla="*/ 1286212 h 1856630"/>
                <a:gd name="connsiteX11" fmla="*/ 1511176 w 1616645"/>
                <a:gd name="connsiteY11" fmla="*/ 1474033 h 1856630"/>
                <a:gd name="connsiteX12" fmla="*/ 921221 w 1616645"/>
                <a:gd name="connsiteY12" fmla="*/ 1826756 h 1856630"/>
                <a:gd name="connsiteX13" fmla="*/ 809005 w 1616645"/>
                <a:gd name="connsiteY13" fmla="*/ 1857712 h 1856630"/>
                <a:gd name="connsiteX14" fmla="*/ 809005 w 1616645"/>
                <a:gd name="connsiteY14" fmla="*/ 119400 h 1856630"/>
                <a:gd name="connsiteX15" fmla="*/ 757808 w 1616645"/>
                <a:gd name="connsiteY15" fmla="*/ 133389 h 1856630"/>
                <a:gd name="connsiteX16" fmla="*/ 167853 w 1616645"/>
                <a:gd name="connsiteY16" fmla="*/ 486112 h 1856630"/>
                <a:gd name="connsiteX17" fmla="*/ 119335 w 1616645"/>
                <a:gd name="connsiteY17" fmla="*/ 571837 h 1856630"/>
                <a:gd name="connsiteX18" fmla="*/ 119335 w 1616645"/>
                <a:gd name="connsiteY18" fmla="*/ 1286212 h 1856630"/>
                <a:gd name="connsiteX19" fmla="*/ 167853 w 1616645"/>
                <a:gd name="connsiteY19" fmla="*/ 1371639 h 1856630"/>
                <a:gd name="connsiteX20" fmla="*/ 757808 w 1616645"/>
                <a:gd name="connsiteY20" fmla="*/ 1724660 h 1856630"/>
                <a:gd name="connsiteX21" fmla="*/ 860201 w 1616645"/>
                <a:gd name="connsiteY21" fmla="*/ 1724660 h 1856630"/>
                <a:gd name="connsiteX22" fmla="*/ 1450156 w 1616645"/>
                <a:gd name="connsiteY22" fmla="*/ 1371937 h 1856630"/>
                <a:gd name="connsiteX23" fmla="*/ 1498674 w 1616645"/>
                <a:gd name="connsiteY23" fmla="*/ 1286212 h 1856630"/>
                <a:gd name="connsiteX24" fmla="*/ 1498674 w 1616645"/>
                <a:gd name="connsiteY24" fmla="*/ 571837 h 1856630"/>
                <a:gd name="connsiteX25" fmla="*/ 1450156 w 1616645"/>
                <a:gd name="connsiteY25" fmla="*/ 486410 h 1856630"/>
                <a:gd name="connsiteX26" fmla="*/ 860201 w 1616645"/>
                <a:gd name="connsiteY26" fmla="*/ 133389 h 1856630"/>
                <a:gd name="connsiteX27" fmla="*/ 809005 w 1616645"/>
                <a:gd name="connsiteY27" fmla="*/ 119400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16645" h="1856630">
                  <a:moveTo>
                    <a:pt x="809005" y="1857712"/>
                  </a:moveTo>
                  <a:cubicBezTo>
                    <a:pt x="769590" y="1858167"/>
                    <a:pt x="730796" y="1847876"/>
                    <a:pt x="696788" y="1827946"/>
                  </a:cubicBezTo>
                  <a:lnTo>
                    <a:pt x="106833" y="1474331"/>
                  </a:lnTo>
                  <a:cubicBezTo>
                    <a:pt x="40821" y="1434612"/>
                    <a:pt x="399" y="1363252"/>
                    <a:pt x="273" y="1286212"/>
                  </a:cubicBezTo>
                  <a:lnTo>
                    <a:pt x="273" y="571837"/>
                  </a:lnTo>
                  <a:cubicBezTo>
                    <a:pt x="431" y="494962"/>
                    <a:pt x="40872" y="423795"/>
                    <a:pt x="106833" y="384314"/>
                  </a:cubicBezTo>
                  <a:lnTo>
                    <a:pt x="696788" y="31293"/>
                  </a:lnTo>
                  <a:cubicBezTo>
                    <a:pt x="765882" y="-10068"/>
                    <a:pt x="852127" y="-10068"/>
                    <a:pt x="921221" y="31293"/>
                  </a:cubicBezTo>
                  <a:lnTo>
                    <a:pt x="1511176" y="384016"/>
                  </a:lnTo>
                  <a:cubicBezTo>
                    <a:pt x="1577228" y="423552"/>
                    <a:pt x="1617683" y="494856"/>
                    <a:pt x="1617737" y="571837"/>
                  </a:cubicBezTo>
                  <a:lnTo>
                    <a:pt x="1617737" y="1286212"/>
                  </a:lnTo>
                  <a:cubicBezTo>
                    <a:pt x="1617506" y="1363146"/>
                    <a:pt x="1577097" y="1434369"/>
                    <a:pt x="1511176" y="1474033"/>
                  </a:cubicBezTo>
                  <a:lnTo>
                    <a:pt x="921221" y="1826756"/>
                  </a:lnTo>
                  <a:cubicBezTo>
                    <a:pt x="887333" y="1847103"/>
                    <a:pt x="848531" y="1857807"/>
                    <a:pt x="809005" y="1857712"/>
                  </a:cubicBezTo>
                  <a:close/>
                  <a:moveTo>
                    <a:pt x="809005" y="119400"/>
                  </a:moveTo>
                  <a:cubicBezTo>
                    <a:pt x="791002" y="119454"/>
                    <a:pt x="773336" y="124281"/>
                    <a:pt x="757808" y="133389"/>
                  </a:cubicBezTo>
                  <a:lnTo>
                    <a:pt x="167853" y="486112"/>
                  </a:lnTo>
                  <a:cubicBezTo>
                    <a:pt x="137798" y="504232"/>
                    <a:pt x="119398" y="536742"/>
                    <a:pt x="119335" y="571837"/>
                  </a:cubicBezTo>
                  <a:lnTo>
                    <a:pt x="119335" y="1286212"/>
                  </a:lnTo>
                  <a:cubicBezTo>
                    <a:pt x="119502" y="1321201"/>
                    <a:pt x="137888" y="1353574"/>
                    <a:pt x="167853" y="1371639"/>
                  </a:cubicBezTo>
                  <a:lnTo>
                    <a:pt x="757808" y="1724660"/>
                  </a:lnTo>
                  <a:cubicBezTo>
                    <a:pt x="789369" y="1743392"/>
                    <a:pt x="828640" y="1743392"/>
                    <a:pt x="860201" y="1724660"/>
                  </a:cubicBezTo>
                  <a:lnTo>
                    <a:pt x="1450156" y="1371937"/>
                  </a:lnTo>
                  <a:cubicBezTo>
                    <a:pt x="1480211" y="1353817"/>
                    <a:pt x="1498611" y="1321307"/>
                    <a:pt x="1498674" y="1286212"/>
                  </a:cubicBezTo>
                  <a:lnTo>
                    <a:pt x="1498674" y="571837"/>
                  </a:lnTo>
                  <a:cubicBezTo>
                    <a:pt x="1498507" y="536848"/>
                    <a:pt x="1480121" y="504475"/>
                    <a:pt x="1450156" y="486410"/>
                  </a:cubicBezTo>
                  <a:lnTo>
                    <a:pt x="860201" y="133389"/>
                  </a:lnTo>
                  <a:cubicBezTo>
                    <a:pt x="844673" y="124281"/>
                    <a:pt x="827007" y="119454"/>
                    <a:pt x="809005" y="1194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43" name="图形 12">
            <a:extLst>
              <a:ext uri="{FF2B5EF4-FFF2-40B4-BE49-F238E27FC236}">
                <a16:creationId xmlns:a16="http://schemas.microsoft.com/office/drawing/2014/main" id="{A0A1A1D4-E8EA-451E-AD50-16F2D70E6FF4}"/>
              </a:ext>
            </a:extLst>
          </p:cNvPr>
          <p:cNvGrpSpPr/>
          <p:nvPr/>
        </p:nvGrpSpPr>
        <p:grpSpPr>
          <a:xfrm>
            <a:off x="1793610" y="6065168"/>
            <a:ext cx="100943" cy="100943"/>
            <a:chOff x="14828156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74A829F-19FF-492E-9706-0D172DC3B3F9}"/>
                </a:ext>
              </a:extLst>
            </p:cNvPr>
            <p:cNvSpPr/>
            <p:nvPr/>
          </p:nvSpPr>
          <p:spPr>
            <a:xfrm>
              <a:off x="14870060" y="2518495"/>
              <a:ext cx="1819424" cy="1819424"/>
            </a:xfrm>
            <a:custGeom>
              <a:avLst/>
              <a:gdLst>
                <a:gd name="connsiteX0" fmla="*/ 910596 w 1819423"/>
                <a:gd name="connsiteY0" fmla="*/ 1820738 h 1819423"/>
                <a:gd name="connsiteX1" fmla="*/ 273 w 1819423"/>
                <a:gd name="connsiteY1" fmla="*/ 910596 h 1819423"/>
                <a:gd name="connsiteX2" fmla="*/ 910415 w 1819423"/>
                <a:gd name="connsiteY2" fmla="*/ 273 h 1819423"/>
                <a:gd name="connsiteX3" fmla="*/ 1419588 w 1819423"/>
                <a:gd name="connsiteY3" fmla="*/ 155947 h 1819423"/>
                <a:gd name="connsiteX4" fmla="*/ 1443588 w 1819423"/>
                <a:gd name="connsiteY4" fmla="*/ 232241 h 1819423"/>
                <a:gd name="connsiteX5" fmla="*/ 1367294 w 1819423"/>
                <a:gd name="connsiteY5" fmla="*/ 256241 h 1819423"/>
                <a:gd name="connsiteX6" fmla="*/ 1357080 w 1819423"/>
                <a:gd name="connsiteY6" fmla="*/ 249411 h 1819423"/>
                <a:gd name="connsiteX7" fmla="*/ 250953 w 1819423"/>
                <a:gd name="connsiteY7" fmla="*/ 462478 h 1819423"/>
                <a:gd name="connsiteX8" fmla="*/ 464021 w 1819423"/>
                <a:gd name="connsiteY8" fmla="*/ 1568605 h 1819423"/>
                <a:gd name="connsiteX9" fmla="*/ 1570148 w 1819423"/>
                <a:gd name="connsiteY9" fmla="*/ 1355538 h 1819423"/>
                <a:gd name="connsiteX10" fmla="*/ 1649974 w 1819423"/>
                <a:gd name="connsiteY10" fmla="*/ 612849 h 1819423"/>
                <a:gd name="connsiteX11" fmla="*/ 1681377 w 1819423"/>
                <a:gd name="connsiteY11" fmla="*/ 539179 h 1819423"/>
                <a:gd name="connsiteX12" fmla="*/ 1755047 w 1819423"/>
                <a:gd name="connsiteY12" fmla="*/ 570582 h 1819423"/>
                <a:gd name="connsiteX13" fmla="*/ 1249115 w 1819423"/>
                <a:gd name="connsiteY13" fmla="*/ 1755170 h 1819423"/>
                <a:gd name="connsiteX14" fmla="*/ 910596 w 1819423"/>
                <a:gd name="connsiteY14" fmla="*/ 1820738 h 181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423" h="1819423">
                  <a:moveTo>
                    <a:pt x="910596" y="1820738"/>
                  </a:moveTo>
                  <a:cubicBezTo>
                    <a:pt x="407888" y="1820788"/>
                    <a:pt x="322" y="1413303"/>
                    <a:pt x="273" y="910596"/>
                  </a:cubicBezTo>
                  <a:cubicBezTo>
                    <a:pt x="223" y="407888"/>
                    <a:pt x="407707" y="322"/>
                    <a:pt x="910415" y="273"/>
                  </a:cubicBezTo>
                  <a:cubicBezTo>
                    <a:pt x="1091862" y="254"/>
                    <a:pt x="1269173" y="54466"/>
                    <a:pt x="1419588" y="155947"/>
                  </a:cubicBezTo>
                  <a:cubicBezTo>
                    <a:pt x="1447284" y="170387"/>
                    <a:pt x="1458029" y="204546"/>
                    <a:pt x="1443588" y="232241"/>
                  </a:cubicBezTo>
                  <a:cubicBezTo>
                    <a:pt x="1429147" y="259937"/>
                    <a:pt x="1394989" y="270682"/>
                    <a:pt x="1367294" y="256241"/>
                  </a:cubicBezTo>
                  <a:cubicBezTo>
                    <a:pt x="1363651" y="254342"/>
                    <a:pt x="1360226" y="252052"/>
                    <a:pt x="1357080" y="249411"/>
                  </a:cubicBezTo>
                  <a:cubicBezTo>
                    <a:pt x="992795" y="2799"/>
                    <a:pt x="497565" y="98193"/>
                    <a:pt x="250953" y="462478"/>
                  </a:cubicBezTo>
                  <a:cubicBezTo>
                    <a:pt x="4342" y="826764"/>
                    <a:pt x="99735" y="1321993"/>
                    <a:pt x="464021" y="1568605"/>
                  </a:cubicBezTo>
                  <a:cubicBezTo>
                    <a:pt x="828306" y="1815217"/>
                    <a:pt x="1323536" y="1719823"/>
                    <a:pt x="1570148" y="1355538"/>
                  </a:cubicBezTo>
                  <a:cubicBezTo>
                    <a:pt x="1718382" y="1136571"/>
                    <a:pt x="1748290" y="858316"/>
                    <a:pt x="1649974" y="612849"/>
                  </a:cubicBezTo>
                  <a:cubicBezTo>
                    <a:pt x="1638302" y="583834"/>
                    <a:pt x="1652362" y="550851"/>
                    <a:pt x="1681377" y="539179"/>
                  </a:cubicBezTo>
                  <a:cubicBezTo>
                    <a:pt x="1710392" y="527507"/>
                    <a:pt x="1743375" y="541567"/>
                    <a:pt x="1755047" y="570582"/>
                  </a:cubicBezTo>
                  <a:cubicBezTo>
                    <a:pt x="1942453" y="1037406"/>
                    <a:pt x="1715939" y="1567764"/>
                    <a:pt x="1249115" y="1755170"/>
                  </a:cubicBezTo>
                  <a:cubicBezTo>
                    <a:pt x="1141479" y="1798380"/>
                    <a:pt x="1026581" y="1820635"/>
                    <a:pt x="910596" y="18207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F45F01E-494B-4534-9078-8004B058B7E8}"/>
                </a:ext>
              </a:extLst>
            </p:cNvPr>
            <p:cNvSpPr/>
            <p:nvPr/>
          </p:nvSpPr>
          <p:spPr>
            <a:xfrm>
              <a:off x="15132879" y="2781921"/>
              <a:ext cx="1294805" cy="1292944"/>
            </a:xfrm>
            <a:custGeom>
              <a:avLst/>
              <a:gdLst>
                <a:gd name="connsiteX0" fmla="*/ 647777 w 1294804"/>
                <a:gd name="connsiteY0" fmla="*/ 1293886 h 1292944"/>
                <a:gd name="connsiteX1" fmla="*/ 273 w 1294804"/>
                <a:gd name="connsiteY1" fmla="*/ 647777 h 1292944"/>
                <a:gd name="connsiteX2" fmla="*/ 646382 w 1294804"/>
                <a:gd name="connsiteY2" fmla="*/ 273 h 1292944"/>
                <a:gd name="connsiteX3" fmla="*/ 1009429 w 1294804"/>
                <a:gd name="connsiteY3" fmla="*/ 111298 h 1292944"/>
                <a:gd name="connsiteX4" fmla="*/ 1026985 w 1294804"/>
                <a:gd name="connsiteY4" fmla="*/ 189328 h 1292944"/>
                <a:gd name="connsiteX5" fmla="*/ 948955 w 1294804"/>
                <a:gd name="connsiteY5" fmla="*/ 206883 h 1292944"/>
                <a:gd name="connsiteX6" fmla="*/ 945433 w 1294804"/>
                <a:gd name="connsiteY6" fmla="*/ 204464 h 1292944"/>
                <a:gd name="connsiteX7" fmla="*/ 204794 w 1294804"/>
                <a:gd name="connsiteY7" fmla="*/ 349791 h 1292944"/>
                <a:gd name="connsiteX8" fmla="*/ 350121 w 1294804"/>
                <a:gd name="connsiteY8" fmla="*/ 1090431 h 1292944"/>
                <a:gd name="connsiteX9" fmla="*/ 1090760 w 1294804"/>
                <a:gd name="connsiteY9" fmla="*/ 945104 h 1292944"/>
                <a:gd name="connsiteX10" fmla="*/ 1181475 w 1294804"/>
                <a:gd name="connsiteY10" fmla="*/ 647079 h 1292944"/>
                <a:gd name="connsiteX11" fmla="*/ 1143077 w 1294804"/>
                <a:gd name="connsiteY11" fmla="*/ 447352 h 1292944"/>
                <a:gd name="connsiteX12" fmla="*/ 1177860 w 1294804"/>
                <a:gd name="connsiteY12" fmla="*/ 375331 h 1292944"/>
                <a:gd name="connsiteX13" fmla="*/ 1247852 w 1294804"/>
                <a:gd name="connsiteY13" fmla="*/ 405085 h 1292944"/>
                <a:gd name="connsiteX14" fmla="*/ 888539 w 1294804"/>
                <a:gd name="connsiteY14" fmla="*/ 1247197 h 1292944"/>
                <a:gd name="connsiteX15" fmla="*/ 647777 w 1294804"/>
                <a:gd name="connsiteY15" fmla="*/ 1293886 h 12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94804" h="1292944">
                  <a:moveTo>
                    <a:pt x="647777" y="1293886"/>
                  </a:moveTo>
                  <a:cubicBezTo>
                    <a:pt x="290556" y="1294271"/>
                    <a:pt x="658" y="1004998"/>
                    <a:pt x="273" y="647777"/>
                  </a:cubicBezTo>
                  <a:cubicBezTo>
                    <a:pt x="-112" y="290556"/>
                    <a:pt x="289161" y="658"/>
                    <a:pt x="646382" y="273"/>
                  </a:cubicBezTo>
                  <a:cubicBezTo>
                    <a:pt x="775779" y="133"/>
                    <a:pt x="902244" y="38808"/>
                    <a:pt x="1009429" y="111298"/>
                  </a:cubicBezTo>
                  <a:cubicBezTo>
                    <a:pt x="1035825" y="127998"/>
                    <a:pt x="1043684" y="162933"/>
                    <a:pt x="1026985" y="189328"/>
                  </a:cubicBezTo>
                  <a:cubicBezTo>
                    <a:pt x="1010285" y="215723"/>
                    <a:pt x="975350" y="223583"/>
                    <a:pt x="948955" y="206883"/>
                  </a:cubicBezTo>
                  <a:cubicBezTo>
                    <a:pt x="947751" y="206122"/>
                    <a:pt x="946576" y="205315"/>
                    <a:pt x="945433" y="204464"/>
                  </a:cubicBezTo>
                  <a:cubicBezTo>
                    <a:pt x="700781" y="40073"/>
                    <a:pt x="369185" y="105138"/>
                    <a:pt x="204794" y="349791"/>
                  </a:cubicBezTo>
                  <a:cubicBezTo>
                    <a:pt x="40403" y="594444"/>
                    <a:pt x="105468" y="926040"/>
                    <a:pt x="350121" y="1090431"/>
                  </a:cubicBezTo>
                  <a:cubicBezTo>
                    <a:pt x="594774" y="1254822"/>
                    <a:pt x="926369" y="1189756"/>
                    <a:pt x="1090760" y="945104"/>
                  </a:cubicBezTo>
                  <a:cubicBezTo>
                    <a:pt x="1149964" y="856994"/>
                    <a:pt x="1181548" y="753232"/>
                    <a:pt x="1181475" y="647079"/>
                  </a:cubicBezTo>
                  <a:cubicBezTo>
                    <a:pt x="1181545" y="578662"/>
                    <a:pt x="1168511" y="510865"/>
                    <a:pt x="1143077" y="447352"/>
                  </a:cubicBezTo>
                  <a:cubicBezTo>
                    <a:pt x="1132794" y="417859"/>
                    <a:pt x="1148367" y="385614"/>
                    <a:pt x="1177860" y="375331"/>
                  </a:cubicBezTo>
                  <a:cubicBezTo>
                    <a:pt x="1205372" y="365739"/>
                    <a:pt x="1235669" y="378618"/>
                    <a:pt x="1247852" y="405085"/>
                  </a:cubicBezTo>
                  <a:cubicBezTo>
                    <a:pt x="1381173" y="736849"/>
                    <a:pt x="1220303" y="1113876"/>
                    <a:pt x="888539" y="1247197"/>
                  </a:cubicBezTo>
                  <a:cubicBezTo>
                    <a:pt x="811992" y="1277958"/>
                    <a:pt x="730273" y="1293805"/>
                    <a:pt x="647777" y="129388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F6B1BB7-044F-4A3E-B7E2-9AF9D90C1CC6}"/>
                </a:ext>
              </a:extLst>
            </p:cNvPr>
            <p:cNvSpPr/>
            <p:nvPr/>
          </p:nvSpPr>
          <p:spPr>
            <a:xfrm>
              <a:off x="15725615" y="3323655"/>
              <a:ext cx="230684" cy="230684"/>
            </a:xfrm>
            <a:custGeom>
              <a:avLst/>
              <a:gdLst>
                <a:gd name="connsiteX0" fmla="*/ 273 w 230683"/>
                <a:gd name="connsiteY0" fmla="*/ 115763 h 230683"/>
                <a:gd name="connsiteX1" fmla="*/ 115763 w 230683"/>
                <a:gd name="connsiteY1" fmla="*/ 231254 h 230683"/>
                <a:gd name="connsiteX2" fmla="*/ 231254 w 230683"/>
                <a:gd name="connsiteY2" fmla="*/ 115763 h 230683"/>
                <a:gd name="connsiteX3" fmla="*/ 115763 w 230683"/>
                <a:gd name="connsiteY3" fmla="*/ 273 h 230683"/>
                <a:gd name="connsiteX4" fmla="*/ 273 w 230683"/>
                <a:gd name="connsiteY4" fmla="*/ 115763 h 23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83" h="230683">
                  <a:moveTo>
                    <a:pt x="273" y="115763"/>
                  </a:moveTo>
                  <a:cubicBezTo>
                    <a:pt x="273" y="179547"/>
                    <a:pt x="51979" y="231254"/>
                    <a:pt x="115763" y="231254"/>
                  </a:cubicBezTo>
                  <a:cubicBezTo>
                    <a:pt x="179547" y="231254"/>
                    <a:pt x="231254" y="179547"/>
                    <a:pt x="231254" y="115763"/>
                  </a:cubicBezTo>
                  <a:cubicBezTo>
                    <a:pt x="231254" y="51979"/>
                    <a:pt x="179547" y="273"/>
                    <a:pt x="115763" y="273"/>
                  </a:cubicBezTo>
                  <a:cubicBezTo>
                    <a:pt x="51979" y="273"/>
                    <a:pt x="273" y="51979"/>
                    <a:pt x="273" y="1157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89CCCF3-E4C8-4739-8DFC-531C9B41173F}"/>
                </a:ext>
              </a:extLst>
            </p:cNvPr>
            <p:cNvSpPr/>
            <p:nvPr/>
          </p:nvSpPr>
          <p:spPr>
            <a:xfrm>
              <a:off x="15844796" y="2621199"/>
              <a:ext cx="812974" cy="812974"/>
            </a:xfrm>
            <a:custGeom>
              <a:avLst/>
              <a:gdLst>
                <a:gd name="connsiteX0" fmla="*/ 796979 w 812973"/>
                <a:gd name="connsiteY0" fmla="*/ 17702 h 812973"/>
                <a:gd name="connsiteX1" fmla="*/ 796996 w 812973"/>
                <a:gd name="connsiteY1" fmla="*/ 101892 h 812973"/>
                <a:gd name="connsiteX2" fmla="*/ 796979 w 812973"/>
                <a:gd name="connsiteY2" fmla="*/ 101909 h 812973"/>
                <a:gd name="connsiteX3" fmla="*/ 84479 w 812973"/>
                <a:gd name="connsiteY3" fmla="*/ 814350 h 812973"/>
                <a:gd name="connsiteX4" fmla="*/ 273 w 812973"/>
                <a:gd name="connsiteY4" fmla="*/ 730173 h 812973"/>
                <a:gd name="connsiteX5" fmla="*/ 712772 w 812973"/>
                <a:gd name="connsiteY5" fmla="*/ 17702 h 812973"/>
                <a:gd name="connsiteX6" fmla="*/ 796949 w 812973"/>
                <a:gd name="connsiteY6" fmla="*/ 17702 h 81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973" h="812973">
                  <a:moveTo>
                    <a:pt x="796979" y="17702"/>
                  </a:moveTo>
                  <a:cubicBezTo>
                    <a:pt x="820232" y="40946"/>
                    <a:pt x="820240" y="78639"/>
                    <a:pt x="796996" y="101892"/>
                  </a:cubicBezTo>
                  <a:cubicBezTo>
                    <a:pt x="796991" y="101898"/>
                    <a:pt x="796985" y="101904"/>
                    <a:pt x="796979" y="101909"/>
                  </a:cubicBezTo>
                  <a:lnTo>
                    <a:pt x="84479" y="814350"/>
                  </a:lnTo>
                  <a:lnTo>
                    <a:pt x="273" y="730173"/>
                  </a:lnTo>
                  <a:lnTo>
                    <a:pt x="712772" y="17702"/>
                  </a:lnTo>
                  <a:cubicBezTo>
                    <a:pt x="736019" y="-5537"/>
                    <a:pt x="773703" y="-5537"/>
                    <a:pt x="796949" y="1770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48" name="图形 14">
            <a:extLst>
              <a:ext uri="{FF2B5EF4-FFF2-40B4-BE49-F238E27FC236}">
                <a16:creationId xmlns:a16="http://schemas.microsoft.com/office/drawing/2014/main" id="{1231391F-8BC6-4C4F-9C7B-05CED644C7C1}"/>
              </a:ext>
            </a:extLst>
          </p:cNvPr>
          <p:cNvGrpSpPr/>
          <p:nvPr/>
        </p:nvGrpSpPr>
        <p:grpSpPr>
          <a:xfrm>
            <a:off x="2150619" y="6065168"/>
            <a:ext cx="100943" cy="100943"/>
            <a:chOff x="17249320" y="2476500"/>
            <a:chExt cx="1905000" cy="1905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F1BDCC6-7911-4396-B44E-3BE229444CEE}"/>
                </a:ext>
              </a:extLst>
            </p:cNvPr>
            <p:cNvSpPr/>
            <p:nvPr/>
          </p:nvSpPr>
          <p:spPr>
            <a:xfrm>
              <a:off x="17468707" y="2500683"/>
              <a:ext cx="1465957" cy="1856631"/>
            </a:xfrm>
            <a:custGeom>
              <a:avLst/>
              <a:gdLst>
                <a:gd name="connsiteX0" fmla="*/ 1275443 w 1465957"/>
                <a:gd name="connsiteY0" fmla="*/ 1225973 h 1856630"/>
                <a:gd name="connsiteX1" fmla="*/ 1225978 w 1465957"/>
                <a:gd name="connsiteY1" fmla="*/ 190777 h 1856630"/>
                <a:gd name="connsiteX2" fmla="*/ 190781 w 1465957"/>
                <a:gd name="connsiteY2" fmla="*/ 240242 h 1856630"/>
                <a:gd name="connsiteX3" fmla="*/ 283 w 1465957"/>
                <a:gd name="connsiteY3" fmla="*/ 731864 h 1856630"/>
                <a:gd name="connsiteX4" fmla="*/ 190783 w 1465957"/>
                <a:gd name="connsiteY4" fmla="*/ 1221508 h 1856630"/>
                <a:gd name="connsiteX5" fmla="*/ 8915 w 1465957"/>
                <a:gd name="connsiteY5" fmla="*/ 1590900 h 1856630"/>
                <a:gd name="connsiteX6" fmla="*/ 14869 w 1465957"/>
                <a:gd name="connsiteY6" fmla="*/ 1667100 h 1856630"/>
                <a:gd name="connsiteX7" fmla="*/ 85413 w 1465957"/>
                <a:gd name="connsiteY7" fmla="*/ 1699247 h 1856630"/>
                <a:gd name="connsiteX8" fmla="*/ 246445 w 1465957"/>
                <a:gd name="connsiteY8" fmla="*/ 1678708 h 1856630"/>
                <a:gd name="connsiteX9" fmla="*/ 328598 w 1465957"/>
                <a:gd name="connsiteY9" fmla="*/ 1819500 h 1856630"/>
                <a:gd name="connsiteX10" fmla="*/ 393190 w 1465957"/>
                <a:gd name="connsiteY10" fmla="*/ 1857600 h 1856630"/>
                <a:gd name="connsiteX11" fmla="*/ 395869 w 1465957"/>
                <a:gd name="connsiteY11" fmla="*/ 1857600 h 1856630"/>
                <a:gd name="connsiteX12" fmla="*/ 460460 w 1465957"/>
                <a:gd name="connsiteY12" fmla="*/ 1816523 h 1856630"/>
                <a:gd name="connsiteX13" fmla="*/ 636375 w 1465957"/>
                <a:gd name="connsiteY13" fmla="*/ 1461717 h 1856630"/>
                <a:gd name="connsiteX14" fmla="*/ 736090 w 1465957"/>
                <a:gd name="connsiteY14" fmla="*/ 1467670 h 1856630"/>
                <a:gd name="connsiteX15" fmla="*/ 832828 w 1465957"/>
                <a:gd name="connsiteY15" fmla="*/ 1461717 h 1856630"/>
                <a:gd name="connsiteX16" fmla="*/ 1005766 w 1465957"/>
                <a:gd name="connsiteY16" fmla="*/ 1816523 h 1856630"/>
                <a:gd name="connsiteX17" fmla="*/ 1070358 w 1465957"/>
                <a:gd name="connsiteY17" fmla="*/ 1857600 h 1856630"/>
                <a:gd name="connsiteX18" fmla="*/ 1073036 w 1465957"/>
                <a:gd name="connsiteY18" fmla="*/ 1857600 h 1856630"/>
                <a:gd name="connsiteX19" fmla="*/ 1137628 w 1465957"/>
                <a:gd name="connsiteY19" fmla="*/ 1819500 h 1856630"/>
                <a:gd name="connsiteX20" fmla="*/ 1219781 w 1465957"/>
                <a:gd name="connsiteY20" fmla="*/ 1678708 h 1856630"/>
                <a:gd name="connsiteX21" fmla="*/ 1378134 w 1465957"/>
                <a:gd name="connsiteY21" fmla="*/ 1699247 h 1856630"/>
                <a:gd name="connsiteX22" fmla="*/ 1448381 w 1465957"/>
                <a:gd name="connsiteY22" fmla="*/ 1669481 h 1856630"/>
                <a:gd name="connsiteX23" fmla="*/ 1454334 w 1465957"/>
                <a:gd name="connsiteY23" fmla="*/ 1593281 h 1856630"/>
                <a:gd name="connsiteX24" fmla="*/ 395571 w 1465957"/>
                <a:gd name="connsiteY24" fmla="*/ 1709665 h 1856630"/>
                <a:gd name="connsiteX25" fmla="*/ 306274 w 1465957"/>
                <a:gd name="connsiteY25" fmla="*/ 1554883 h 1856630"/>
                <a:gd name="connsiteX26" fmla="*/ 132443 w 1465957"/>
                <a:gd name="connsiteY26" fmla="*/ 1577505 h 1856630"/>
                <a:gd name="connsiteX27" fmla="*/ 276508 w 1465957"/>
                <a:gd name="connsiteY27" fmla="*/ 1285505 h 1856630"/>
                <a:gd name="connsiteX28" fmla="*/ 537553 w 1465957"/>
                <a:gd name="connsiteY28" fmla="*/ 1424212 h 1856630"/>
                <a:gd name="connsiteX29" fmla="*/ 733113 w 1465957"/>
                <a:gd name="connsiteY29" fmla="*/ 1366169 h 1856630"/>
                <a:gd name="connsiteX30" fmla="*/ 98808 w 1465957"/>
                <a:gd name="connsiteY30" fmla="*/ 731864 h 1856630"/>
                <a:gd name="connsiteX31" fmla="*/ 733113 w 1465957"/>
                <a:gd name="connsiteY31" fmla="*/ 97558 h 1856630"/>
                <a:gd name="connsiteX32" fmla="*/ 1367419 w 1465957"/>
                <a:gd name="connsiteY32" fmla="*/ 731864 h 1856630"/>
                <a:gd name="connsiteX33" fmla="*/ 733113 w 1465957"/>
                <a:gd name="connsiteY33" fmla="*/ 1366169 h 1856630"/>
                <a:gd name="connsiteX34" fmla="*/ 1158762 w 1465957"/>
                <a:gd name="connsiteY34" fmla="*/ 1556669 h 1856630"/>
                <a:gd name="connsiteX35" fmla="*/ 1065000 w 1465957"/>
                <a:gd name="connsiteY35" fmla="*/ 1717404 h 1856630"/>
                <a:gd name="connsiteX36" fmla="*/ 921232 w 1465957"/>
                <a:gd name="connsiteY36" fmla="*/ 1423022 h 1856630"/>
                <a:gd name="connsiteX37" fmla="*/ 1192099 w 1465957"/>
                <a:gd name="connsiteY37" fmla="*/ 1282528 h 1856630"/>
                <a:gd name="connsiteX38" fmla="*/ 1339439 w 1465957"/>
                <a:gd name="connsiteY38" fmla="*/ 1583161 h 18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65957" h="1856630">
                  <a:moveTo>
                    <a:pt x="1275443" y="1225973"/>
                  </a:moveTo>
                  <a:cubicBezTo>
                    <a:pt x="1547645" y="926452"/>
                    <a:pt x="1525499" y="462979"/>
                    <a:pt x="1225978" y="190777"/>
                  </a:cubicBezTo>
                  <a:cubicBezTo>
                    <a:pt x="926457" y="-81426"/>
                    <a:pt x="462984" y="-59279"/>
                    <a:pt x="190781" y="240242"/>
                  </a:cubicBezTo>
                  <a:cubicBezTo>
                    <a:pt x="68489" y="374807"/>
                    <a:pt x="592" y="550031"/>
                    <a:pt x="283" y="731864"/>
                  </a:cubicBezTo>
                  <a:cubicBezTo>
                    <a:pt x="-720" y="913352"/>
                    <a:pt x="67391" y="1088418"/>
                    <a:pt x="190783" y="1221508"/>
                  </a:cubicBezTo>
                  <a:lnTo>
                    <a:pt x="8915" y="1590900"/>
                  </a:lnTo>
                  <a:cubicBezTo>
                    <a:pt x="-2246" y="1615649"/>
                    <a:pt x="-1" y="1644384"/>
                    <a:pt x="14869" y="1667100"/>
                  </a:cubicBezTo>
                  <a:cubicBezTo>
                    <a:pt x="30504" y="1690185"/>
                    <a:pt x="57733" y="1702593"/>
                    <a:pt x="85413" y="1699247"/>
                  </a:cubicBezTo>
                  <a:lnTo>
                    <a:pt x="246445" y="1678708"/>
                  </a:lnTo>
                  <a:lnTo>
                    <a:pt x="328598" y="1819500"/>
                  </a:lnTo>
                  <a:cubicBezTo>
                    <a:pt x="341957" y="1842648"/>
                    <a:pt x="366467" y="1857106"/>
                    <a:pt x="393190" y="1857600"/>
                  </a:cubicBezTo>
                  <a:lnTo>
                    <a:pt x="395869" y="1857600"/>
                  </a:lnTo>
                  <a:cubicBezTo>
                    <a:pt x="423271" y="1856687"/>
                    <a:pt x="448012" y="1840953"/>
                    <a:pt x="460460" y="1816523"/>
                  </a:cubicBezTo>
                  <a:lnTo>
                    <a:pt x="636375" y="1461717"/>
                  </a:lnTo>
                  <a:cubicBezTo>
                    <a:pt x="669360" y="1466753"/>
                    <a:pt x="702739" y="1468746"/>
                    <a:pt x="736090" y="1467670"/>
                  </a:cubicBezTo>
                  <a:cubicBezTo>
                    <a:pt x="768237" y="1467670"/>
                    <a:pt x="800681" y="1464694"/>
                    <a:pt x="832828" y="1461717"/>
                  </a:cubicBezTo>
                  <a:lnTo>
                    <a:pt x="1005766" y="1816523"/>
                  </a:lnTo>
                  <a:cubicBezTo>
                    <a:pt x="1018214" y="1840953"/>
                    <a:pt x="1042955" y="1856687"/>
                    <a:pt x="1070358" y="1857600"/>
                  </a:cubicBezTo>
                  <a:lnTo>
                    <a:pt x="1073036" y="1857600"/>
                  </a:lnTo>
                  <a:cubicBezTo>
                    <a:pt x="1099759" y="1857106"/>
                    <a:pt x="1124269" y="1842649"/>
                    <a:pt x="1137628" y="1819500"/>
                  </a:cubicBezTo>
                  <a:lnTo>
                    <a:pt x="1219781" y="1678708"/>
                  </a:lnTo>
                  <a:lnTo>
                    <a:pt x="1378134" y="1699247"/>
                  </a:lnTo>
                  <a:cubicBezTo>
                    <a:pt x="1405119" y="1702120"/>
                    <a:pt x="1431676" y="1690867"/>
                    <a:pt x="1448381" y="1669481"/>
                  </a:cubicBezTo>
                  <a:cubicBezTo>
                    <a:pt x="1463251" y="1646765"/>
                    <a:pt x="1465496" y="1618031"/>
                    <a:pt x="1454334" y="1593281"/>
                  </a:cubicBezTo>
                  <a:close/>
                  <a:moveTo>
                    <a:pt x="395571" y="1709665"/>
                  </a:moveTo>
                  <a:lnTo>
                    <a:pt x="306274" y="1554883"/>
                  </a:lnTo>
                  <a:lnTo>
                    <a:pt x="132443" y="1577505"/>
                  </a:lnTo>
                  <a:lnTo>
                    <a:pt x="276508" y="1285505"/>
                  </a:lnTo>
                  <a:cubicBezTo>
                    <a:pt x="353945" y="1347868"/>
                    <a:pt x="442533" y="1394940"/>
                    <a:pt x="537553" y="1424212"/>
                  </a:cubicBezTo>
                  <a:close/>
                  <a:moveTo>
                    <a:pt x="733113" y="1366169"/>
                  </a:moveTo>
                  <a:cubicBezTo>
                    <a:pt x="382796" y="1366169"/>
                    <a:pt x="98808" y="1082181"/>
                    <a:pt x="98808" y="731864"/>
                  </a:cubicBezTo>
                  <a:cubicBezTo>
                    <a:pt x="98808" y="381547"/>
                    <a:pt x="382796" y="97558"/>
                    <a:pt x="733113" y="97558"/>
                  </a:cubicBezTo>
                  <a:cubicBezTo>
                    <a:pt x="1083430" y="97558"/>
                    <a:pt x="1367419" y="381547"/>
                    <a:pt x="1367419" y="731864"/>
                  </a:cubicBezTo>
                  <a:cubicBezTo>
                    <a:pt x="1367419" y="1082181"/>
                    <a:pt x="1083430" y="1366169"/>
                    <a:pt x="733113" y="1366169"/>
                  </a:cubicBezTo>
                  <a:close/>
                  <a:moveTo>
                    <a:pt x="1158762" y="1556669"/>
                  </a:moveTo>
                  <a:lnTo>
                    <a:pt x="1065000" y="1717404"/>
                  </a:lnTo>
                  <a:lnTo>
                    <a:pt x="921232" y="1423022"/>
                  </a:lnTo>
                  <a:cubicBezTo>
                    <a:pt x="1019104" y="1392541"/>
                    <a:pt x="1110808" y="1344976"/>
                    <a:pt x="1192099" y="1282528"/>
                  </a:cubicBezTo>
                  <a:lnTo>
                    <a:pt x="1339439" y="15831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2585AA0-F0E6-4B5C-98EF-ACFAA1489BB3}"/>
                </a:ext>
              </a:extLst>
            </p:cNvPr>
            <p:cNvSpPr/>
            <p:nvPr/>
          </p:nvSpPr>
          <p:spPr>
            <a:xfrm>
              <a:off x="17788858" y="2837385"/>
              <a:ext cx="822275" cy="790649"/>
            </a:xfrm>
            <a:custGeom>
              <a:avLst/>
              <a:gdLst>
                <a:gd name="connsiteX0" fmla="*/ 595425 w 822275"/>
                <a:gd name="connsiteY0" fmla="*/ 791640 h 790649"/>
                <a:gd name="connsiteX1" fmla="*/ 540359 w 822275"/>
                <a:gd name="connsiteY1" fmla="*/ 778543 h 790649"/>
                <a:gd name="connsiteX2" fmla="*/ 415343 w 822275"/>
                <a:gd name="connsiteY2" fmla="*/ 713058 h 790649"/>
                <a:gd name="connsiteX3" fmla="*/ 286458 w 822275"/>
                <a:gd name="connsiteY3" fmla="*/ 780329 h 790649"/>
                <a:gd name="connsiteX4" fmla="*/ 234368 w 822275"/>
                <a:gd name="connsiteY4" fmla="*/ 791044 h 790649"/>
                <a:gd name="connsiteX5" fmla="*/ 113944 w 822275"/>
                <a:gd name="connsiteY5" fmla="*/ 668589 h 790649"/>
                <a:gd name="connsiteX6" fmla="*/ 115305 w 822275"/>
                <a:gd name="connsiteY6" fmla="*/ 651443 h 790649"/>
                <a:gd name="connsiteX7" fmla="*/ 135546 w 822275"/>
                <a:gd name="connsiteY7" fmla="*/ 513926 h 790649"/>
                <a:gd name="connsiteX8" fmla="*/ 35236 w 822275"/>
                <a:gd name="connsiteY8" fmla="*/ 415700 h 790649"/>
                <a:gd name="connsiteX9" fmla="*/ 5470 w 822275"/>
                <a:gd name="connsiteY9" fmla="*/ 296637 h 790649"/>
                <a:gd name="connsiteX10" fmla="*/ 5470 w 822275"/>
                <a:gd name="connsiteY10" fmla="*/ 292768 h 790649"/>
                <a:gd name="connsiteX11" fmla="*/ 100423 w 822275"/>
                <a:gd name="connsiteY11" fmla="*/ 213293 h 790649"/>
                <a:gd name="connsiteX12" fmla="*/ 240619 w 822275"/>
                <a:gd name="connsiteY12" fmla="*/ 192458 h 790649"/>
                <a:gd name="connsiteX13" fmla="*/ 303722 w 822275"/>
                <a:gd name="connsiteY13" fmla="*/ 65954 h 790649"/>
                <a:gd name="connsiteX14" fmla="*/ 463541 w 822275"/>
                <a:gd name="connsiteY14" fmla="*/ 12949 h 790649"/>
                <a:gd name="connsiteX15" fmla="*/ 516546 w 822275"/>
                <a:gd name="connsiteY15" fmla="*/ 65954 h 790649"/>
                <a:gd name="connsiteX16" fmla="*/ 579947 w 822275"/>
                <a:gd name="connsiteY16" fmla="*/ 192458 h 790649"/>
                <a:gd name="connsiteX17" fmla="*/ 718357 w 822275"/>
                <a:gd name="connsiteY17" fmla="*/ 212996 h 790649"/>
                <a:gd name="connsiteX18" fmla="*/ 818965 w 822275"/>
                <a:gd name="connsiteY18" fmla="*/ 293958 h 790649"/>
                <a:gd name="connsiteX19" fmla="*/ 793664 w 822275"/>
                <a:gd name="connsiteY19" fmla="*/ 413021 h 790649"/>
                <a:gd name="connsiteX20" fmla="*/ 789199 w 822275"/>
                <a:gd name="connsiteY20" fmla="*/ 417783 h 790649"/>
                <a:gd name="connsiteX21" fmla="*/ 689484 w 822275"/>
                <a:gd name="connsiteY21" fmla="*/ 515415 h 790649"/>
                <a:gd name="connsiteX22" fmla="*/ 714488 w 822275"/>
                <a:gd name="connsiteY22" fmla="*/ 657992 h 790649"/>
                <a:gd name="connsiteX23" fmla="*/ 666863 w 822275"/>
                <a:gd name="connsiteY23" fmla="*/ 770208 h 790649"/>
                <a:gd name="connsiteX24" fmla="*/ 664184 w 822275"/>
                <a:gd name="connsiteY24" fmla="*/ 772292 h 790649"/>
                <a:gd name="connsiteX25" fmla="*/ 595425 w 822275"/>
                <a:gd name="connsiteY25" fmla="*/ 791640 h 790649"/>
                <a:gd name="connsiteX26" fmla="*/ 415343 w 822275"/>
                <a:gd name="connsiteY26" fmla="*/ 602628 h 790649"/>
                <a:gd name="connsiteX27" fmla="*/ 585007 w 822275"/>
                <a:gd name="connsiteY27" fmla="*/ 691925 h 790649"/>
                <a:gd name="connsiteX28" fmla="*/ 608522 w 822275"/>
                <a:gd name="connsiteY28" fmla="*/ 691925 h 790649"/>
                <a:gd name="connsiteX29" fmla="*/ 617154 w 822275"/>
                <a:gd name="connsiteY29" fmla="*/ 670493 h 790649"/>
                <a:gd name="connsiteX30" fmla="*/ 584412 w 822275"/>
                <a:gd name="connsiteY30" fmla="*/ 483863 h 790649"/>
                <a:gd name="connsiteX31" fmla="*/ 718059 w 822275"/>
                <a:gd name="connsiteY31" fmla="*/ 352894 h 790649"/>
                <a:gd name="connsiteX32" fmla="*/ 724905 w 822275"/>
                <a:gd name="connsiteY32" fmla="*/ 323129 h 790649"/>
                <a:gd name="connsiteX33" fmla="*/ 706153 w 822275"/>
                <a:gd name="connsiteY33" fmla="*/ 310329 h 790649"/>
                <a:gd name="connsiteX34" fmla="*/ 518034 w 822275"/>
                <a:gd name="connsiteY34" fmla="*/ 282647 h 790649"/>
                <a:gd name="connsiteX35" fmla="*/ 432012 w 822275"/>
                <a:gd name="connsiteY35" fmla="*/ 110602 h 790649"/>
                <a:gd name="connsiteX36" fmla="*/ 401801 w 822275"/>
                <a:gd name="connsiteY36" fmla="*/ 103011 h 790649"/>
                <a:gd name="connsiteX37" fmla="*/ 394209 w 822275"/>
                <a:gd name="connsiteY37" fmla="*/ 110602 h 790649"/>
                <a:gd name="connsiteX38" fmla="*/ 308187 w 822275"/>
                <a:gd name="connsiteY38" fmla="*/ 282647 h 790649"/>
                <a:gd name="connsiteX39" fmla="*/ 119175 w 822275"/>
                <a:gd name="connsiteY39" fmla="*/ 310627 h 790649"/>
                <a:gd name="connsiteX40" fmla="*/ 101018 w 822275"/>
                <a:gd name="connsiteY40" fmla="*/ 325212 h 790649"/>
                <a:gd name="connsiteX41" fmla="*/ 105780 w 822275"/>
                <a:gd name="connsiteY41" fmla="*/ 348132 h 790649"/>
                <a:gd name="connsiteX42" fmla="*/ 241214 w 822275"/>
                <a:gd name="connsiteY42" fmla="*/ 480589 h 790649"/>
                <a:gd name="connsiteX43" fmla="*/ 213532 w 822275"/>
                <a:gd name="connsiteY43" fmla="*/ 669005 h 790649"/>
                <a:gd name="connsiteX44" fmla="*/ 221271 w 822275"/>
                <a:gd name="connsiteY44" fmla="*/ 688650 h 790649"/>
                <a:gd name="connsiteX45" fmla="*/ 224545 w 822275"/>
                <a:gd name="connsiteY45" fmla="*/ 691329 h 790649"/>
                <a:gd name="connsiteX46" fmla="*/ 234963 w 822275"/>
                <a:gd name="connsiteY46" fmla="*/ 694901 h 790649"/>
                <a:gd name="connsiteX47" fmla="*/ 248358 w 822275"/>
                <a:gd name="connsiteY47" fmla="*/ 692222 h 79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22275" h="790649">
                  <a:moveTo>
                    <a:pt x="595425" y="791640"/>
                  </a:moveTo>
                  <a:cubicBezTo>
                    <a:pt x="576301" y="791617"/>
                    <a:pt x="557446" y="787132"/>
                    <a:pt x="540359" y="778543"/>
                  </a:cubicBezTo>
                  <a:lnTo>
                    <a:pt x="415343" y="713058"/>
                  </a:lnTo>
                  <a:lnTo>
                    <a:pt x="286458" y="780329"/>
                  </a:lnTo>
                  <a:cubicBezTo>
                    <a:pt x="269990" y="787362"/>
                    <a:pt x="252275" y="791006"/>
                    <a:pt x="234368" y="791044"/>
                  </a:cubicBezTo>
                  <a:cubicBezTo>
                    <a:pt x="167299" y="790483"/>
                    <a:pt x="113383" y="735658"/>
                    <a:pt x="113944" y="668589"/>
                  </a:cubicBezTo>
                  <a:cubicBezTo>
                    <a:pt x="113992" y="662849"/>
                    <a:pt x="114447" y="657119"/>
                    <a:pt x="115305" y="651443"/>
                  </a:cubicBezTo>
                  <a:lnTo>
                    <a:pt x="135546" y="513926"/>
                  </a:lnTo>
                  <a:lnTo>
                    <a:pt x="35236" y="415700"/>
                  </a:lnTo>
                  <a:cubicBezTo>
                    <a:pt x="4048" y="384577"/>
                    <a:pt x="-7402" y="338775"/>
                    <a:pt x="5470" y="296637"/>
                  </a:cubicBezTo>
                  <a:lnTo>
                    <a:pt x="5470" y="292768"/>
                  </a:lnTo>
                  <a:cubicBezTo>
                    <a:pt x="20548" y="251143"/>
                    <a:pt x="56794" y="220806"/>
                    <a:pt x="100423" y="213293"/>
                  </a:cubicBezTo>
                  <a:lnTo>
                    <a:pt x="240619" y="192458"/>
                  </a:lnTo>
                  <a:lnTo>
                    <a:pt x="303722" y="65954"/>
                  </a:lnTo>
                  <a:cubicBezTo>
                    <a:pt x="333218" y="7184"/>
                    <a:pt x="404771" y="-16547"/>
                    <a:pt x="463541" y="12949"/>
                  </a:cubicBezTo>
                  <a:cubicBezTo>
                    <a:pt x="486456" y="24449"/>
                    <a:pt x="505046" y="43039"/>
                    <a:pt x="516546" y="65954"/>
                  </a:cubicBezTo>
                  <a:lnTo>
                    <a:pt x="579947" y="192458"/>
                  </a:lnTo>
                  <a:lnTo>
                    <a:pt x="718357" y="212996"/>
                  </a:lnTo>
                  <a:cubicBezTo>
                    <a:pt x="765194" y="217118"/>
                    <a:pt x="804920" y="249086"/>
                    <a:pt x="818965" y="293958"/>
                  </a:cubicBezTo>
                  <a:cubicBezTo>
                    <a:pt x="829797" y="335415"/>
                    <a:pt x="820418" y="379552"/>
                    <a:pt x="793664" y="413021"/>
                  </a:cubicBezTo>
                  <a:lnTo>
                    <a:pt x="789199" y="417783"/>
                  </a:lnTo>
                  <a:lnTo>
                    <a:pt x="689484" y="515415"/>
                  </a:lnTo>
                  <a:lnTo>
                    <a:pt x="714488" y="657992"/>
                  </a:lnTo>
                  <a:cubicBezTo>
                    <a:pt x="719645" y="701198"/>
                    <a:pt x="701521" y="743901"/>
                    <a:pt x="666863" y="770208"/>
                  </a:cubicBezTo>
                  <a:lnTo>
                    <a:pt x="664184" y="772292"/>
                  </a:lnTo>
                  <a:cubicBezTo>
                    <a:pt x="643612" y="785243"/>
                    <a:pt x="619732" y="791963"/>
                    <a:pt x="595425" y="791640"/>
                  </a:cubicBezTo>
                  <a:close/>
                  <a:moveTo>
                    <a:pt x="415343" y="602628"/>
                  </a:moveTo>
                  <a:lnTo>
                    <a:pt x="585007" y="691925"/>
                  </a:lnTo>
                  <a:cubicBezTo>
                    <a:pt x="592416" y="695594"/>
                    <a:pt x="601113" y="695594"/>
                    <a:pt x="608522" y="691925"/>
                  </a:cubicBezTo>
                  <a:cubicBezTo>
                    <a:pt x="614904" y="686749"/>
                    <a:pt x="618167" y="678648"/>
                    <a:pt x="617154" y="670493"/>
                  </a:cubicBezTo>
                  <a:lnTo>
                    <a:pt x="584412" y="483863"/>
                  </a:lnTo>
                  <a:lnTo>
                    <a:pt x="718059" y="352894"/>
                  </a:lnTo>
                  <a:cubicBezTo>
                    <a:pt x="724606" y="344461"/>
                    <a:pt x="727110" y="333574"/>
                    <a:pt x="724905" y="323129"/>
                  </a:cubicBezTo>
                  <a:cubicBezTo>
                    <a:pt x="724905" y="320747"/>
                    <a:pt x="722227" y="313008"/>
                    <a:pt x="706153" y="310329"/>
                  </a:cubicBezTo>
                  <a:lnTo>
                    <a:pt x="518034" y="282647"/>
                  </a:lnTo>
                  <a:lnTo>
                    <a:pt x="432012" y="110602"/>
                  </a:lnTo>
                  <a:cubicBezTo>
                    <a:pt x="425765" y="100163"/>
                    <a:pt x="412239" y="96765"/>
                    <a:pt x="401801" y="103011"/>
                  </a:cubicBezTo>
                  <a:cubicBezTo>
                    <a:pt x="398683" y="104876"/>
                    <a:pt x="396075" y="107484"/>
                    <a:pt x="394209" y="110602"/>
                  </a:cubicBezTo>
                  <a:lnTo>
                    <a:pt x="308187" y="282647"/>
                  </a:lnTo>
                  <a:lnTo>
                    <a:pt x="119175" y="310627"/>
                  </a:lnTo>
                  <a:cubicBezTo>
                    <a:pt x="111044" y="312102"/>
                    <a:pt x="104211" y="317590"/>
                    <a:pt x="101018" y="325212"/>
                  </a:cubicBezTo>
                  <a:cubicBezTo>
                    <a:pt x="98151" y="333139"/>
                    <a:pt x="99993" y="342004"/>
                    <a:pt x="105780" y="348132"/>
                  </a:cubicBezTo>
                  <a:lnTo>
                    <a:pt x="241214" y="480589"/>
                  </a:lnTo>
                  <a:lnTo>
                    <a:pt x="213532" y="669005"/>
                  </a:lnTo>
                  <a:cubicBezTo>
                    <a:pt x="211830" y="676522"/>
                    <a:pt x="214899" y="684315"/>
                    <a:pt x="221271" y="688650"/>
                  </a:cubicBezTo>
                  <a:lnTo>
                    <a:pt x="224545" y="691329"/>
                  </a:lnTo>
                  <a:cubicBezTo>
                    <a:pt x="227513" y="693666"/>
                    <a:pt x="231186" y="694925"/>
                    <a:pt x="234963" y="694901"/>
                  </a:cubicBezTo>
                  <a:cubicBezTo>
                    <a:pt x="239564" y="694934"/>
                    <a:pt x="244123" y="694022"/>
                    <a:pt x="248358" y="6922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81" name="文本框 180">
            <a:extLst>
              <a:ext uri="{FF2B5EF4-FFF2-40B4-BE49-F238E27FC236}">
                <a16:creationId xmlns:a16="http://schemas.microsoft.com/office/drawing/2014/main" id="{AA3F2CED-431A-4F8C-B141-5061D5B7559C}"/>
              </a:ext>
            </a:extLst>
          </p:cNvPr>
          <p:cNvSpPr txBox="1"/>
          <p:nvPr/>
        </p:nvSpPr>
        <p:spPr>
          <a:xfrm flipH="1">
            <a:off x="914349" y="2038260"/>
            <a:ext cx="458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THANKS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CF1C77C1-CAC3-48C0-87FF-94960E340278}"/>
              </a:ext>
            </a:extLst>
          </p:cNvPr>
          <p:cNvSpPr txBox="1"/>
          <p:nvPr/>
        </p:nvSpPr>
        <p:spPr>
          <a:xfrm flipH="1">
            <a:off x="950683" y="3423562"/>
            <a:ext cx="4588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 YOU FOR LISTENING</a:t>
            </a: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98DF7909-C080-4B34-BD2D-5030A52E72DA}"/>
              </a:ext>
            </a:extLst>
          </p:cNvPr>
          <p:cNvSpPr/>
          <p:nvPr/>
        </p:nvSpPr>
        <p:spPr>
          <a:xfrm flipH="1">
            <a:off x="1079464" y="4393840"/>
            <a:ext cx="1426233" cy="276999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汇报人：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kumimoji="0" lang="zh-CN" altLang="en-US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endParaRPr kumimoji="0" lang="zh-CN" altLang="en-US" sz="12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E60AF6FC-375C-4938-AC7C-C98954005EB9}"/>
              </a:ext>
            </a:extLst>
          </p:cNvPr>
          <p:cNvSpPr/>
          <p:nvPr/>
        </p:nvSpPr>
        <p:spPr>
          <a:xfrm>
            <a:off x="2925967" y="4378912"/>
            <a:ext cx="1696060" cy="30685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FA8F1B41-0C65-4EE5-B9FA-53932509F20E}"/>
              </a:ext>
            </a:extLst>
          </p:cNvPr>
          <p:cNvSpPr/>
          <p:nvPr/>
        </p:nvSpPr>
        <p:spPr>
          <a:xfrm flipH="1">
            <a:off x="3060880" y="4393840"/>
            <a:ext cx="1426233" cy="276999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时间：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20XX.XX.XX</a:t>
            </a:r>
            <a:endParaRPr kumimoji="0" lang="zh-CN" altLang="en-US" sz="12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4EA0756C-06B7-4DCA-B51F-F6AD04286801}"/>
              </a:ext>
            </a:extLst>
          </p:cNvPr>
          <p:cNvSpPr/>
          <p:nvPr/>
        </p:nvSpPr>
        <p:spPr>
          <a:xfrm>
            <a:off x="5755635" y="1681972"/>
            <a:ext cx="811537" cy="569586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77242971-1BDB-4457-A502-ED3142FF1728}"/>
              </a:ext>
            </a:extLst>
          </p:cNvPr>
          <p:cNvSpPr/>
          <p:nvPr/>
        </p:nvSpPr>
        <p:spPr>
          <a:xfrm>
            <a:off x="10113293" y="5276769"/>
            <a:ext cx="401134" cy="330286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4CC75B63-BC05-43BD-A80B-08FD17E6BE00}"/>
              </a:ext>
            </a:extLst>
          </p:cNvPr>
          <p:cNvGrpSpPr/>
          <p:nvPr/>
        </p:nvGrpSpPr>
        <p:grpSpPr>
          <a:xfrm>
            <a:off x="11379073" y="351562"/>
            <a:ext cx="365196" cy="290739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A54D5958-E779-4F25-8731-6CB8CFB55967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BC0170FB-4045-4490-9BA2-543DFCEA4122}"/>
                </a:ext>
              </a:extLst>
            </p:cNvPr>
            <p:cNvSpPr/>
            <p:nvPr/>
          </p:nvSpPr>
          <p:spPr>
            <a:xfrm>
              <a:off x="11190307" y="420544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E9731E49-779C-4AEF-9737-560AEC970731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0E706A3F-88C6-4747-8596-527FF33B05AD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1" name="quotation-right-mark_32194">
            <a:extLst>
              <a:ext uri="{FF2B5EF4-FFF2-40B4-BE49-F238E27FC236}">
                <a16:creationId xmlns:a16="http://schemas.microsoft.com/office/drawing/2014/main" id="{E8FA4037-E7D7-41F8-8121-F279F6EE250D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CB6E3E1B-8D7F-4F09-8208-421FB3CFED6A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13" name="矩形 212">
            <a:extLst>
              <a:ext uri="{FF2B5EF4-FFF2-40B4-BE49-F238E27FC236}">
                <a16:creationId xmlns:a16="http://schemas.microsoft.com/office/drawing/2014/main" id="{2BC60923-4155-4DFA-A2E1-149FA280E33C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897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图片 178">
            <a:extLst>
              <a:ext uri="{FF2B5EF4-FFF2-40B4-BE49-F238E27FC236}">
                <a16:creationId xmlns:a16="http://schemas.microsoft.com/office/drawing/2014/main" id="{60823CA7-FEFE-4649-A64D-500E41A2C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9425"/>
          <a:stretch>
            <a:fillRect/>
          </a:stretch>
        </p:blipFill>
        <p:spPr>
          <a:xfrm flipH="1">
            <a:off x="2" y="0"/>
            <a:ext cx="8875918" cy="6858000"/>
          </a:xfrm>
          <a:custGeom>
            <a:avLst/>
            <a:gdLst>
              <a:gd name="connsiteX0" fmla="*/ 8875918 w 8875918"/>
              <a:gd name="connsiteY0" fmla="*/ 0 h 6858000"/>
              <a:gd name="connsiteX1" fmla="*/ 0 w 8875918"/>
              <a:gd name="connsiteY1" fmla="*/ 0 h 6858000"/>
              <a:gd name="connsiteX2" fmla="*/ 0 w 8875918"/>
              <a:gd name="connsiteY2" fmla="*/ 6858000 h 6858000"/>
              <a:gd name="connsiteX3" fmla="*/ 8875918 w 887591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5918" h="6858000">
                <a:moveTo>
                  <a:pt x="8875918" y="0"/>
                </a:moveTo>
                <a:lnTo>
                  <a:pt x="0" y="0"/>
                </a:lnTo>
                <a:lnTo>
                  <a:pt x="0" y="6858000"/>
                </a:lnTo>
                <a:lnTo>
                  <a:pt x="8875918" y="6858000"/>
                </a:lnTo>
                <a:close/>
              </a:path>
            </a:pathLst>
          </a:custGeom>
        </p:spPr>
      </p:pic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D1D89E82-BCD0-4D8D-A43A-3DD9337820AB}"/>
              </a:ext>
            </a:extLst>
          </p:cNvPr>
          <p:cNvSpPr/>
          <p:nvPr/>
        </p:nvSpPr>
        <p:spPr>
          <a:xfrm>
            <a:off x="4833882" y="0"/>
            <a:ext cx="7358118" cy="6858000"/>
          </a:xfrm>
          <a:custGeom>
            <a:avLst/>
            <a:gdLst>
              <a:gd name="connsiteX0" fmla="*/ 0 w 7358118"/>
              <a:gd name="connsiteY0" fmla="*/ 0 h 6858000"/>
              <a:gd name="connsiteX1" fmla="*/ 5587375 w 7358118"/>
              <a:gd name="connsiteY1" fmla="*/ 0 h 6858000"/>
              <a:gd name="connsiteX2" fmla="*/ 7017872 w 7358118"/>
              <a:gd name="connsiteY2" fmla="*/ 0 h 6858000"/>
              <a:gd name="connsiteX3" fmla="*/ 7358118 w 7358118"/>
              <a:gd name="connsiteY3" fmla="*/ 0 h 6858000"/>
              <a:gd name="connsiteX4" fmla="*/ 7358118 w 7358118"/>
              <a:gd name="connsiteY4" fmla="*/ 6827865 h 6858000"/>
              <a:gd name="connsiteX5" fmla="*/ 7017872 w 7358118"/>
              <a:gd name="connsiteY5" fmla="*/ 6827865 h 6858000"/>
              <a:gd name="connsiteX6" fmla="*/ 7017872 w 7358118"/>
              <a:gd name="connsiteY6" fmla="*/ 6858000 h 6858000"/>
              <a:gd name="connsiteX7" fmla="*/ 1214467 w 7358118"/>
              <a:gd name="connsiteY7" fmla="*/ 6858000 h 6858000"/>
              <a:gd name="connsiteX8" fmla="*/ 1195481 w 7358118"/>
              <a:gd name="connsiteY8" fmla="*/ 6802852 h 6858000"/>
              <a:gd name="connsiteX9" fmla="*/ 0 w 7358118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58118" h="6858000">
                <a:moveTo>
                  <a:pt x="0" y="0"/>
                </a:moveTo>
                <a:lnTo>
                  <a:pt x="5587375" y="0"/>
                </a:lnTo>
                <a:lnTo>
                  <a:pt x="7017872" y="0"/>
                </a:lnTo>
                <a:lnTo>
                  <a:pt x="7358118" y="0"/>
                </a:lnTo>
                <a:lnTo>
                  <a:pt x="7358118" y="6827865"/>
                </a:lnTo>
                <a:lnTo>
                  <a:pt x="7017872" y="6827865"/>
                </a:lnTo>
                <a:lnTo>
                  <a:pt x="7017872" y="6858000"/>
                </a:lnTo>
                <a:lnTo>
                  <a:pt x="1214467" y="6858000"/>
                </a:lnTo>
                <a:lnTo>
                  <a:pt x="1195481" y="6802852"/>
                </a:lnTo>
                <a:cubicBezTo>
                  <a:pt x="796988" y="4535235"/>
                  <a:pt x="2862294" y="3766217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16177FA9-20AA-4DAC-BA12-F5ECF23AB0F8}"/>
              </a:ext>
            </a:extLst>
          </p:cNvPr>
          <p:cNvSpPr/>
          <p:nvPr/>
        </p:nvSpPr>
        <p:spPr>
          <a:xfrm>
            <a:off x="10699062" y="0"/>
            <a:ext cx="1492940" cy="6854585"/>
          </a:xfrm>
          <a:custGeom>
            <a:avLst/>
            <a:gdLst>
              <a:gd name="connsiteX0" fmla="*/ 533782 w 1492940"/>
              <a:gd name="connsiteY0" fmla="*/ 0 h 6854585"/>
              <a:gd name="connsiteX1" fmla="*/ 1492940 w 1492940"/>
              <a:gd name="connsiteY1" fmla="*/ 0 h 6854585"/>
              <a:gd name="connsiteX2" fmla="*/ 1492940 w 1492940"/>
              <a:gd name="connsiteY2" fmla="*/ 6854585 h 6854585"/>
              <a:gd name="connsiteX3" fmla="*/ 752012 w 1492940"/>
              <a:gd name="connsiteY3" fmla="*/ 6854585 h 6854585"/>
              <a:gd name="connsiteX4" fmla="*/ 729230 w 1492940"/>
              <a:gd name="connsiteY4" fmla="*/ 6784091 h 6854585"/>
              <a:gd name="connsiteX5" fmla="*/ 445002 w 1492940"/>
              <a:gd name="connsiteY5" fmla="*/ 252376 h 6854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2940" h="6854585">
                <a:moveTo>
                  <a:pt x="533782" y="0"/>
                </a:moveTo>
                <a:lnTo>
                  <a:pt x="1492940" y="0"/>
                </a:lnTo>
                <a:lnTo>
                  <a:pt x="1492940" y="6854585"/>
                </a:lnTo>
                <a:lnTo>
                  <a:pt x="752012" y="6854585"/>
                </a:lnTo>
                <a:lnTo>
                  <a:pt x="729230" y="6784091"/>
                </a:lnTo>
                <a:cubicBezTo>
                  <a:pt x="461885" y="5985226"/>
                  <a:pt x="-586332" y="3387495"/>
                  <a:pt x="445002" y="252376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656D6B6A-B58C-4713-AFAD-E26895F3DD90}"/>
              </a:ext>
            </a:extLst>
          </p:cNvPr>
          <p:cNvSpPr/>
          <p:nvPr/>
        </p:nvSpPr>
        <p:spPr>
          <a:xfrm>
            <a:off x="11222091" y="0"/>
            <a:ext cx="969911" cy="6858000"/>
          </a:xfrm>
          <a:custGeom>
            <a:avLst/>
            <a:gdLst>
              <a:gd name="connsiteX0" fmla="*/ 888554 w 969911"/>
              <a:gd name="connsiteY0" fmla="*/ 0 h 6858000"/>
              <a:gd name="connsiteX1" fmla="*/ 969911 w 969911"/>
              <a:gd name="connsiteY1" fmla="*/ 0 h 6858000"/>
              <a:gd name="connsiteX2" fmla="*/ 969911 w 969911"/>
              <a:gd name="connsiteY2" fmla="*/ 6858000 h 6858000"/>
              <a:gd name="connsiteX3" fmla="*/ 628864 w 969911"/>
              <a:gd name="connsiteY3" fmla="*/ 6858000 h 6858000"/>
              <a:gd name="connsiteX4" fmla="*/ 609477 w 969911"/>
              <a:gd name="connsiteY4" fmla="*/ 6796869 h 6858000"/>
              <a:gd name="connsiteX5" fmla="*/ 866687 w 969911"/>
              <a:gd name="connsiteY5" fmla="*/ 406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9911" h="6858000">
                <a:moveTo>
                  <a:pt x="888554" y="0"/>
                </a:moveTo>
                <a:lnTo>
                  <a:pt x="969911" y="0"/>
                </a:lnTo>
                <a:lnTo>
                  <a:pt x="969911" y="6858000"/>
                </a:lnTo>
                <a:lnTo>
                  <a:pt x="628864" y="6858000"/>
                </a:lnTo>
                <a:lnTo>
                  <a:pt x="609477" y="6796869"/>
                </a:lnTo>
                <a:cubicBezTo>
                  <a:pt x="353485" y="6017311"/>
                  <a:pt x="-759151" y="3226639"/>
                  <a:pt x="866687" y="40629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9F2BB6A6-D4AD-42C4-AD28-72DE6704AC36}"/>
              </a:ext>
            </a:extLst>
          </p:cNvPr>
          <p:cNvSpPr/>
          <p:nvPr/>
        </p:nvSpPr>
        <p:spPr>
          <a:xfrm>
            <a:off x="11730280" y="1446885"/>
            <a:ext cx="461722" cy="5134919"/>
          </a:xfrm>
          <a:custGeom>
            <a:avLst/>
            <a:gdLst>
              <a:gd name="connsiteX0" fmla="*/ 461722 w 461722"/>
              <a:gd name="connsiteY0" fmla="*/ 0 h 5134919"/>
              <a:gd name="connsiteX1" fmla="*/ 461722 w 461722"/>
              <a:gd name="connsiteY1" fmla="*/ 5134919 h 5134919"/>
              <a:gd name="connsiteX2" fmla="*/ 445207 w 461722"/>
              <a:gd name="connsiteY2" fmla="*/ 5085206 h 5134919"/>
              <a:gd name="connsiteX3" fmla="*/ 392069 w 461722"/>
              <a:gd name="connsiteY3" fmla="*/ 186416 h 513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722" h="5134919">
                <a:moveTo>
                  <a:pt x="461722" y="0"/>
                </a:moveTo>
                <a:lnTo>
                  <a:pt x="461722" y="5134919"/>
                </a:lnTo>
                <a:lnTo>
                  <a:pt x="445207" y="5085206"/>
                </a:lnTo>
                <a:cubicBezTo>
                  <a:pt x="170017" y="4249346"/>
                  <a:pt x="-373176" y="2376104"/>
                  <a:pt x="392069" y="186416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8662BD9-0300-41C0-8B3F-E3C33882ECA6}"/>
              </a:ext>
            </a:extLst>
          </p:cNvPr>
          <p:cNvSpPr/>
          <p:nvPr/>
        </p:nvSpPr>
        <p:spPr>
          <a:xfrm rot="21540000">
            <a:off x="605965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36DF6F73-3158-423C-B0AE-CE9FBB7BFBA8}"/>
              </a:ext>
            </a:extLst>
          </p:cNvPr>
          <p:cNvSpPr/>
          <p:nvPr/>
        </p:nvSpPr>
        <p:spPr>
          <a:xfrm>
            <a:off x="4822491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16B5B15F-9B60-4CEC-9C95-0FEA2A82673E}"/>
              </a:ext>
            </a:extLst>
          </p:cNvPr>
          <p:cNvSpPr/>
          <p:nvPr/>
        </p:nvSpPr>
        <p:spPr>
          <a:xfrm>
            <a:off x="5469192" y="5350742"/>
            <a:ext cx="694750" cy="694748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95AA9D92-FE71-4F9B-AEC0-6EE687295475}"/>
              </a:ext>
            </a:extLst>
          </p:cNvPr>
          <p:cNvSpPr/>
          <p:nvPr/>
        </p:nvSpPr>
        <p:spPr>
          <a:xfrm>
            <a:off x="5652792" y="5563267"/>
            <a:ext cx="327550" cy="269698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81345F4B-62E4-4FD8-9892-644BA4D978DA}"/>
              </a:ext>
            </a:extLst>
          </p:cNvPr>
          <p:cNvSpPr/>
          <p:nvPr/>
        </p:nvSpPr>
        <p:spPr>
          <a:xfrm flipH="1">
            <a:off x="2" y="0"/>
            <a:ext cx="1814724" cy="6858000"/>
          </a:xfrm>
          <a:custGeom>
            <a:avLst/>
            <a:gdLst>
              <a:gd name="connsiteX0" fmla="*/ 1814724 w 1814724"/>
              <a:gd name="connsiteY0" fmla="*/ 0 h 6858000"/>
              <a:gd name="connsiteX1" fmla="*/ 1231504 w 1814724"/>
              <a:gd name="connsiteY1" fmla="*/ 0 h 6858000"/>
              <a:gd name="connsiteX2" fmla="*/ 1041763 w 1814724"/>
              <a:gd name="connsiteY2" fmla="*/ 293477 h 6858000"/>
              <a:gd name="connsiteX3" fmla="*/ 607710 w 1814724"/>
              <a:gd name="connsiteY3" fmla="*/ 6802852 h 6858000"/>
              <a:gd name="connsiteX4" fmla="*/ 626696 w 1814724"/>
              <a:gd name="connsiteY4" fmla="*/ 6858000 h 6858000"/>
              <a:gd name="connsiteX5" fmla="*/ 1814724 w 1814724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4724" h="6858000">
                <a:moveTo>
                  <a:pt x="1814724" y="0"/>
                </a:moveTo>
                <a:lnTo>
                  <a:pt x="1231504" y="0"/>
                </a:lnTo>
                <a:lnTo>
                  <a:pt x="1041763" y="293477"/>
                </a:lnTo>
                <a:cubicBezTo>
                  <a:pt x="-834477" y="3344727"/>
                  <a:pt x="343658" y="6062159"/>
                  <a:pt x="607710" y="6802852"/>
                </a:cubicBezTo>
                <a:lnTo>
                  <a:pt x="626696" y="6858000"/>
                </a:lnTo>
                <a:lnTo>
                  <a:pt x="1814724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BCCE7DE2-11FB-412C-A3F7-5809566A1773}"/>
              </a:ext>
            </a:extLst>
          </p:cNvPr>
          <p:cNvSpPr/>
          <p:nvPr/>
        </p:nvSpPr>
        <p:spPr>
          <a:xfrm rot="562431" flipH="1">
            <a:off x="-426033" y="626290"/>
            <a:ext cx="1218865" cy="5132870"/>
          </a:xfrm>
          <a:custGeom>
            <a:avLst/>
            <a:gdLst>
              <a:gd name="connsiteX0" fmla="*/ 1218865 w 1218865"/>
              <a:gd name="connsiteY0" fmla="*/ 720 h 5132870"/>
              <a:gd name="connsiteX1" fmla="*/ 371649 w 1218865"/>
              <a:gd name="connsiteY1" fmla="*/ 5132870 h 5132870"/>
              <a:gd name="connsiteX2" fmla="*/ 341333 w 1218865"/>
              <a:gd name="connsiteY2" fmla="*/ 5042818 h 5132870"/>
              <a:gd name="connsiteX3" fmla="*/ 914448 w 1218865"/>
              <a:gd name="connsiteY3" fmla="*/ 0 h 513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65" h="5132870">
                <a:moveTo>
                  <a:pt x="1218865" y="720"/>
                </a:moveTo>
                <a:lnTo>
                  <a:pt x="371649" y="5132870"/>
                </a:lnTo>
                <a:lnTo>
                  <a:pt x="341333" y="5042818"/>
                </a:lnTo>
                <a:cubicBezTo>
                  <a:pt x="51054" y="4166887"/>
                  <a:pt x="-469227" y="2172247"/>
                  <a:pt x="914448" y="0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D95732B8-D18C-4CC2-9476-17A5C430B382}"/>
              </a:ext>
            </a:extLst>
          </p:cNvPr>
          <p:cNvSpPr/>
          <p:nvPr/>
        </p:nvSpPr>
        <p:spPr>
          <a:xfrm rot="562431" flipH="1">
            <a:off x="-308997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0C186717-39A4-4121-8253-125F98C1072A}"/>
              </a:ext>
            </a:extLst>
          </p:cNvPr>
          <p:cNvSpPr/>
          <p:nvPr/>
        </p:nvSpPr>
        <p:spPr>
          <a:xfrm>
            <a:off x="996278" y="1396991"/>
            <a:ext cx="1096902" cy="1096900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DD484CAA-1E36-4C36-9EDE-B85C2855BDBF}"/>
              </a:ext>
            </a:extLst>
          </p:cNvPr>
          <p:cNvSpPr/>
          <p:nvPr/>
        </p:nvSpPr>
        <p:spPr>
          <a:xfrm>
            <a:off x="1213394" y="1712890"/>
            <a:ext cx="662670" cy="465101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06B4E9B1-3773-4F6D-898F-35C84113691F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6" name="形状">
            <a:extLst>
              <a:ext uri="{FF2B5EF4-FFF2-40B4-BE49-F238E27FC236}">
                <a16:creationId xmlns:a16="http://schemas.microsoft.com/office/drawing/2014/main" id="{626E45CD-EE5B-442A-8E43-E3430402C783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0012475B-2A5B-42E3-923D-1DAC47AAB388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38" name="矩形 137">
            <a:extLst>
              <a:ext uri="{FF2B5EF4-FFF2-40B4-BE49-F238E27FC236}">
                <a16:creationId xmlns:a16="http://schemas.microsoft.com/office/drawing/2014/main" id="{83D26526-5A0D-477C-9AA8-950B3D78A97E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EF591BF2-B252-4ECD-8CCE-A3844F085E77}"/>
              </a:ext>
            </a:extLst>
          </p:cNvPr>
          <p:cNvSpPr/>
          <p:nvPr/>
        </p:nvSpPr>
        <p:spPr>
          <a:xfrm>
            <a:off x="7013074" y="1037209"/>
            <a:ext cx="4463112" cy="917311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818AFB4C-04CF-445F-9672-854F7D2A5B2F}"/>
              </a:ext>
            </a:extLst>
          </p:cNvPr>
          <p:cNvSpPr txBox="1"/>
          <p:nvPr/>
        </p:nvSpPr>
        <p:spPr>
          <a:xfrm>
            <a:off x="7573707" y="1188088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F04E13C0-674D-442B-855C-D4CF81E68477}"/>
              </a:ext>
            </a:extLst>
          </p:cNvPr>
          <p:cNvSpPr txBox="1"/>
          <p:nvPr/>
        </p:nvSpPr>
        <p:spPr>
          <a:xfrm>
            <a:off x="8491064" y="1268710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文学概论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8E5B2CB0-1F23-4526-B9D7-CA289CA67AFB}"/>
              </a:ext>
            </a:extLst>
          </p:cNvPr>
          <p:cNvSpPr txBox="1"/>
          <p:nvPr/>
        </p:nvSpPr>
        <p:spPr>
          <a:xfrm>
            <a:off x="8491064" y="1595631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INTRODUCTION TO LITERATURE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E6E4E4">
                  <a:lumMod val="7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39C9D667-1757-4E58-A875-DFB02BAD4B6A}"/>
              </a:ext>
            </a:extLst>
          </p:cNvPr>
          <p:cNvSpPr/>
          <p:nvPr/>
        </p:nvSpPr>
        <p:spPr>
          <a:xfrm>
            <a:off x="7013074" y="2375720"/>
            <a:ext cx="4463112" cy="917311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08E4E98-DDF0-4BC5-B3E4-782035A66687}"/>
              </a:ext>
            </a:extLst>
          </p:cNvPr>
          <p:cNvSpPr txBox="1"/>
          <p:nvPr/>
        </p:nvSpPr>
        <p:spPr>
          <a:xfrm>
            <a:off x="7573707" y="2526599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4000" b="1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9FFA047-96C4-452D-AC41-5A64238454BD}"/>
              </a:ext>
            </a:extLst>
          </p:cNvPr>
          <p:cNvSpPr txBox="1"/>
          <p:nvPr/>
        </p:nvSpPr>
        <p:spPr>
          <a:xfrm>
            <a:off x="8491064" y="2607221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古代文学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2A0764CA-11AD-46BC-B8F8-1295F3449ADB}"/>
              </a:ext>
            </a:extLst>
          </p:cNvPr>
          <p:cNvSpPr txBox="1"/>
          <p:nvPr/>
        </p:nvSpPr>
        <p:spPr>
          <a:xfrm>
            <a:off x="8491064" y="2934142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E6E4E4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ANCIENT LITERATURE</a:t>
            </a:r>
          </a:p>
        </p:txBody>
      </p: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B78F99E8-C7E2-46D4-8679-97A2DD0A213A}"/>
              </a:ext>
            </a:extLst>
          </p:cNvPr>
          <p:cNvSpPr/>
          <p:nvPr/>
        </p:nvSpPr>
        <p:spPr>
          <a:xfrm>
            <a:off x="7013074" y="3714231"/>
            <a:ext cx="4463112" cy="917311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CC279A9F-A8CE-4A9B-8097-6C23793C2AE7}"/>
              </a:ext>
            </a:extLst>
          </p:cNvPr>
          <p:cNvSpPr txBox="1"/>
          <p:nvPr/>
        </p:nvSpPr>
        <p:spPr>
          <a:xfrm>
            <a:off x="7573707" y="3865110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4000" b="1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27AE865-BF43-458A-B524-837FAAC7DBD7}"/>
              </a:ext>
            </a:extLst>
          </p:cNvPr>
          <p:cNvSpPr txBox="1"/>
          <p:nvPr/>
        </p:nvSpPr>
        <p:spPr>
          <a:xfrm>
            <a:off x="8491064" y="39457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现代文学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EE8C2609-076D-4ACC-B96B-E740E7A724C2}"/>
              </a:ext>
            </a:extLst>
          </p:cNvPr>
          <p:cNvSpPr txBox="1"/>
          <p:nvPr/>
        </p:nvSpPr>
        <p:spPr>
          <a:xfrm>
            <a:off x="8491064" y="4272653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E6E4E4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CONTEMPORARY LITERATURE</a:t>
            </a: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9D6973EB-FF9B-41F3-B863-05237B52B75F}"/>
              </a:ext>
            </a:extLst>
          </p:cNvPr>
          <p:cNvSpPr/>
          <p:nvPr/>
        </p:nvSpPr>
        <p:spPr>
          <a:xfrm>
            <a:off x="7013074" y="5052741"/>
            <a:ext cx="4463112" cy="917311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70A4714B-B139-46AC-B632-AAC607163B61}"/>
              </a:ext>
            </a:extLst>
          </p:cNvPr>
          <p:cNvSpPr txBox="1"/>
          <p:nvPr/>
        </p:nvSpPr>
        <p:spPr>
          <a:xfrm>
            <a:off x="7573707" y="5203620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4000" b="1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BE80D90F-6188-4A2A-9A1F-D2D374C577DD}"/>
              </a:ext>
            </a:extLst>
          </p:cNvPr>
          <p:cNvSpPr txBox="1"/>
          <p:nvPr/>
        </p:nvSpPr>
        <p:spPr>
          <a:xfrm>
            <a:off x="8491065" y="528424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比较文学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1213A55-75BD-4391-B7DD-8583E8A34DC6}"/>
              </a:ext>
            </a:extLst>
          </p:cNvPr>
          <p:cNvSpPr txBox="1"/>
          <p:nvPr/>
        </p:nvSpPr>
        <p:spPr>
          <a:xfrm>
            <a:off x="8491063" y="5611163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E6E4E4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COMPARATIVE LITERATURE</a:t>
            </a:r>
          </a:p>
        </p:txBody>
      </p:sp>
      <p:sp>
        <p:nvSpPr>
          <p:cNvPr id="183" name="矩形: 圆角 182">
            <a:extLst>
              <a:ext uri="{FF2B5EF4-FFF2-40B4-BE49-F238E27FC236}">
                <a16:creationId xmlns:a16="http://schemas.microsoft.com/office/drawing/2014/main" id="{FCFAE539-2082-4686-B71C-43DDCEEF191D}"/>
              </a:ext>
            </a:extLst>
          </p:cNvPr>
          <p:cNvSpPr/>
          <p:nvPr/>
        </p:nvSpPr>
        <p:spPr>
          <a:xfrm>
            <a:off x="11567279" y="345036"/>
            <a:ext cx="260483" cy="32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4" name="矩形: 圆角 183">
            <a:extLst>
              <a:ext uri="{FF2B5EF4-FFF2-40B4-BE49-F238E27FC236}">
                <a16:creationId xmlns:a16="http://schemas.microsoft.com/office/drawing/2014/main" id="{C80F1EA9-DFA1-4E36-B86F-04503FA6B074}"/>
              </a:ext>
            </a:extLst>
          </p:cNvPr>
          <p:cNvSpPr/>
          <p:nvPr/>
        </p:nvSpPr>
        <p:spPr>
          <a:xfrm>
            <a:off x="11567279" y="429635"/>
            <a:ext cx="260483" cy="32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5" name="矩形: 圆角 184">
            <a:extLst>
              <a:ext uri="{FF2B5EF4-FFF2-40B4-BE49-F238E27FC236}">
                <a16:creationId xmlns:a16="http://schemas.microsoft.com/office/drawing/2014/main" id="{E8254CEB-2088-4F0E-860C-C43A725EAC0D}"/>
              </a:ext>
            </a:extLst>
          </p:cNvPr>
          <p:cNvSpPr/>
          <p:nvPr/>
        </p:nvSpPr>
        <p:spPr>
          <a:xfrm>
            <a:off x="11567279" y="519653"/>
            <a:ext cx="260483" cy="32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41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11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2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A6A1AB21-EE2E-4690-AD22-83D616054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5953"/>
          <a:stretch>
            <a:fillRect/>
          </a:stretch>
        </p:blipFill>
        <p:spPr>
          <a:xfrm>
            <a:off x="2975833" y="0"/>
            <a:ext cx="9216169" cy="6858000"/>
          </a:xfrm>
          <a:custGeom>
            <a:avLst/>
            <a:gdLst>
              <a:gd name="connsiteX0" fmla="*/ 0 w 9216169"/>
              <a:gd name="connsiteY0" fmla="*/ 0 h 6858000"/>
              <a:gd name="connsiteX1" fmla="*/ 9216169 w 9216169"/>
              <a:gd name="connsiteY1" fmla="*/ 0 h 6858000"/>
              <a:gd name="connsiteX2" fmla="*/ 9216169 w 9216169"/>
              <a:gd name="connsiteY2" fmla="*/ 6858000 h 6858000"/>
              <a:gd name="connsiteX3" fmla="*/ 0 w 92161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6169" h="6858000">
                <a:moveTo>
                  <a:pt x="0" y="0"/>
                </a:moveTo>
                <a:lnTo>
                  <a:pt x="9216169" y="0"/>
                </a:lnTo>
                <a:lnTo>
                  <a:pt x="921616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7007C96-E769-4202-9A16-564861F70FFD}"/>
              </a:ext>
            </a:extLst>
          </p:cNvPr>
          <p:cNvSpPr/>
          <p:nvPr/>
        </p:nvSpPr>
        <p:spPr>
          <a:xfrm>
            <a:off x="9436009" y="0"/>
            <a:ext cx="2755992" cy="6858000"/>
          </a:xfrm>
          <a:custGeom>
            <a:avLst/>
            <a:gdLst>
              <a:gd name="connsiteX0" fmla="*/ 0 w 2755992"/>
              <a:gd name="connsiteY0" fmla="*/ 0 h 6858000"/>
              <a:gd name="connsiteX1" fmla="*/ 2755992 w 2755992"/>
              <a:gd name="connsiteY1" fmla="*/ 0 h 6858000"/>
              <a:gd name="connsiteX2" fmla="*/ 2755992 w 2755992"/>
              <a:gd name="connsiteY2" fmla="*/ 6858000 h 6858000"/>
              <a:gd name="connsiteX3" fmla="*/ 365377 w 2755992"/>
              <a:gd name="connsiteY3" fmla="*/ 6858000 h 6858000"/>
              <a:gd name="connsiteX4" fmla="*/ 424951 w 2755992"/>
              <a:gd name="connsiteY4" fmla="*/ 6705844 h 6858000"/>
              <a:gd name="connsiteX5" fmla="*/ 0 w 275599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5992" h="6858000">
                <a:moveTo>
                  <a:pt x="0" y="0"/>
                </a:moveTo>
                <a:lnTo>
                  <a:pt x="2755992" y="0"/>
                </a:lnTo>
                <a:lnTo>
                  <a:pt x="2755992" y="6858000"/>
                </a:lnTo>
                <a:lnTo>
                  <a:pt x="365377" y="6858000"/>
                </a:lnTo>
                <a:lnTo>
                  <a:pt x="424951" y="6705844"/>
                </a:lnTo>
                <a:cubicBezTo>
                  <a:pt x="834429" y="5746356"/>
                  <a:pt x="2091531" y="36686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BE7F4C4-43E6-4C52-899E-970B68915508}"/>
              </a:ext>
            </a:extLst>
          </p:cNvPr>
          <p:cNvSpPr/>
          <p:nvPr/>
        </p:nvSpPr>
        <p:spPr>
          <a:xfrm rot="21540000">
            <a:off x="5208908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0E8D7E2-60AF-47E1-A42F-8BC74ED25FDA}"/>
              </a:ext>
            </a:extLst>
          </p:cNvPr>
          <p:cNvSpPr/>
          <p:nvPr/>
        </p:nvSpPr>
        <p:spPr>
          <a:xfrm flipH="1">
            <a:off x="-1" y="0"/>
            <a:ext cx="6430101" cy="6858000"/>
          </a:xfrm>
          <a:custGeom>
            <a:avLst/>
            <a:gdLst>
              <a:gd name="connsiteX0" fmla="*/ 6036202 w 6036202"/>
              <a:gd name="connsiteY0" fmla="*/ 0 h 6858000"/>
              <a:gd name="connsiteX1" fmla="*/ 1156064 w 6036202"/>
              <a:gd name="connsiteY1" fmla="*/ 0 h 6858000"/>
              <a:gd name="connsiteX2" fmla="*/ 977946 w 6036202"/>
              <a:gd name="connsiteY2" fmla="*/ 293477 h 6858000"/>
              <a:gd name="connsiteX3" fmla="*/ 570483 w 6036202"/>
              <a:gd name="connsiteY3" fmla="*/ 6802852 h 6858000"/>
              <a:gd name="connsiteX4" fmla="*/ 588306 w 6036202"/>
              <a:gd name="connsiteY4" fmla="*/ 6858000 h 6858000"/>
              <a:gd name="connsiteX5" fmla="*/ 6036202 w 603620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6202" h="6858000">
                <a:moveTo>
                  <a:pt x="6036202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603620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E74918F-2130-47C2-BF75-C537021F1CEC}"/>
              </a:ext>
            </a:extLst>
          </p:cNvPr>
          <p:cNvSpPr/>
          <p:nvPr/>
        </p:nvSpPr>
        <p:spPr>
          <a:xfrm>
            <a:off x="9425434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CA0E11F-C814-40C2-B080-2C789F4D1AB8}"/>
              </a:ext>
            </a:extLst>
          </p:cNvPr>
          <p:cNvSpPr/>
          <p:nvPr/>
        </p:nvSpPr>
        <p:spPr>
          <a:xfrm flipH="1">
            <a:off x="247609" y="0"/>
            <a:ext cx="5752053" cy="6858000"/>
          </a:xfrm>
          <a:custGeom>
            <a:avLst/>
            <a:gdLst>
              <a:gd name="connsiteX0" fmla="*/ 5752053 w 5752053"/>
              <a:gd name="connsiteY0" fmla="*/ 0 h 6858000"/>
              <a:gd name="connsiteX1" fmla="*/ 1156064 w 5752053"/>
              <a:gd name="connsiteY1" fmla="*/ 0 h 6858000"/>
              <a:gd name="connsiteX2" fmla="*/ 977946 w 5752053"/>
              <a:gd name="connsiteY2" fmla="*/ 293477 h 6858000"/>
              <a:gd name="connsiteX3" fmla="*/ 570483 w 5752053"/>
              <a:gd name="connsiteY3" fmla="*/ 6802852 h 6858000"/>
              <a:gd name="connsiteX4" fmla="*/ 588306 w 5752053"/>
              <a:gd name="connsiteY4" fmla="*/ 6858000 h 6858000"/>
              <a:gd name="connsiteX5" fmla="*/ 5752053 w 57520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2053" h="6858000">
                <a:moveTo>
                  <a:pt x="5752053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5752053" y="6858000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6481A33-2789-4C3E-BDFC-F0601D24E61F}"/>
              </a:ext>
            </a:extLst>
          </p:cNvPr>
          <p:cNvSpPr/>
          <p:nvPr/>
        </p:nvSpPr>
        <p:spPr>
          <a:xfrm flipH="1">
            <a:off x="545537" y="1007706"/>
            <a:ext cx="5044955" cy="5862566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9F956F3-0067-4C3C-ABDF-98D5FCDB0021}"/>
              </a:ext>
            </a:extLst>
          </p:cNvPr>
          <p:cNvSpPr/>
          <p:nvPr/>
        </p:nvSpPr>
        <p:spPr>
          <a:xfrm flipH="1">
            <a:off x="758559" y="1626858"/>
            <a:ext cx="4434372" cy="5243413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7AB3F9C-1A03-46CA-9314-472AAA44E2BE}"/>
              </a:ext>
            </a:extLst>
          </p:cNvPr>
          <p:cNvSpPr/>
          <p:nvPr/>
        </p:nvSpPr>
        <p:spPr>
          <a:xfrm>
            <a:off x="5489744" y="1295106"/>
            <a:ext cx="1343319" cy="1343319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651570F-7355-4D18-BC6D-7D5365223042}"/>
              </a:ext>
            </a:extLst>
          </p:cNvPr>
          <p:cNvSpPr/>
          <p:nvPr/>
        </p:nvSpPr>
        <p:spPr>
          <a:xfrm>
            <a:off x="9888448" y="5016500"/>
            <a:ext cx="850825" cy="850825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C91392E-2669-4A51-BFEF-11F2AEDA9E81}"/>
              </a:ext>
            </a:extLst>
          </p:cNvPr>
          <p:cNvSpPr/>
          <p:nvPr/>
        </p:nvSpPr>
        <p:spPr>
          <a:xfrm rot="21037569">
            <a:off x="11749618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05677812-34B5-4C0D-B91C-CFDD1FD900ED}"/>
              </a:ext>
            </a:extLst>
          </p:cNvPr>
          <p:cNvSpPr/>
          <p:nvPr/>
        </p:nvSpPr>
        <p:spPr>
          <a:xfrm>
            <a:off x="5755635" y="1681972"/>
            <a:ext cx="811537" cy="569586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F54A09E4-0E17-455F-90C0-9F673D3BB1AD}"/>
              </a:ext>
            </a:extLst>
          </p:cNvPr>
          <p:cNvSpPr/>
          <p:nvPr/>
        </p:nvSpPr>
        <p:spPr>
          <a:xfrm>
            <a:off x="10113293" y="5276769"/>
            <a:ext cx="401134" cy="330286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2E43746-4872-448A-9A81-AA6C1F1B54AB}"/>
              </a:ext>
            </a:extLst>
          </p:cNvPr>
          <p:cNvGrpSpPr/>
          <p:nvPr/>
        </p:nvGrpSpPr>
        <p:grpSpPr>
          <a:xfrm>
            <a:off x="11379073" y="351562"/>
            <a:ext cx="365196" cy="290739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E1656922-CD4C-4342-8EEE-E1BA812541D0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D94775F-58DE-4352-A1FC-6F1C2DEDF739}"/>
                </a:ext>
              </a:extLst>
            </p:cNvPr>
            <p:cNvSpPr/>
            <p:nvPr/>
          </p:nvSpPr>
          <p:spPr>
            <a:xfrm>
              <a:off x="11190307" y="420544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F7455644-1F87-41E7-85C9-70D90C169C5D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C81491B7-1C77-4C01-ACC7-63D1BB2B4AD1}"/>
              </a:ext>
            </a:extLst>
          </p:cNvPr>
          <p:cNvSpPr/>
          <p:nvPr/>
        </p:nvSpPr>
        <p:spPr>
          <a:xfrm>
            <a:off x="804762" y="2870710"/>
            <a:ext cx="3736300" cy="1202912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6970A4A-076C-4174-93D2-5DEB2BAD6D77}"/>
              </a:ext>
            </a:extLst>
          </p:cNvPr>
          <p:cNvSpPr txBox="1"/>
          <p:nvPr/>
        </p:nvSpPr>
        <p:spPr>
          <a:xfrm>
            <a:off x="1125001" y="2173674"/>
            <a:ext cx="1958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PRAT 01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7661226-305A-4F02-93CD-6CB1FFBC0BBB}"/>
              </a:ext>
            </a:extLst>
          </p:cNvPr>
          <p:cNvSpPr txBox="1"/>
          <p:nvPr/>
        </p:nvSpPr>
        <p:spPr>
          <a:xfrm>
            <a:off x="1041696" y="296433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文学概论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8DDBF09-F215-4B0A-A9CB-7E16BFD81B39}"/>
              </a:ext>
            </a:extLst>
          </p:cNvPr>
          <p:cNvSpPr txBox="1"/>
          <p:nvPr/>
        </p:nvSpPr>
        <p:spPr>
          <a:xfrm>
            <a:off x="1121910" y="4282507"/>
            <a:ext cx="4131512" cy="2902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INTRODUCTION TO LITERATURE</a:t>
            </a: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FF86E2DE-3814-4BE2-9D93-8A94F758DCE7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3" name="形状">
            <a:extLst>
              <a:ext uri="{FF2B5EF4-FFF2-40B4-BE49-F238E27FC236}">
                <a16:creationId xmlns:a16="http://schemas.microsoft.com/office/drawing/2014/main" id="{FCF2A644-BB21-4830-8983-64D32284C081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05579662-3EC3-4B73-9372-EFBCE1DFB508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05" name="矩形 104">
            <a:extLst>
              <a:ext uri="{FF2B5EF4-FFF2-40B4-BE49-F238E27FC236}">
                <a16:creationId xmlns:a16="http://schemas.microsoft.com/office/drawing/2014/main" id="{F8EE3A72-4564-4807-9ED3-64D26D13FCD7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721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文学概论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E6E4E4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INTRODUCTION TO LITERATURE</a:t>
            </a:r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5DF7A17E-9005-41C6-BC64-C402882E73FE}"/>
              </a:ext>
            </a:extLst>
          </p:cNvPr>
          <p:cNvSpPr/>
          <p:nvPr/>
        </p:nvSpPr>
        <p:spPr>
          <a:xfrm rot="10800000">
            <a:off x="8485424" y="3012849"/>
            <a:ext cx="2700184" cy="4189195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AF53DDF6-C301-4721-B2AF-DC917C9F8CE2}"/>
              </a:ext>
            </a:extLst>
          </p:cNvPr>
          <p:cNvSpPr/>
          <p:nvPr/>
        </p:nvSpPr>
        <p:spPr>
          <a:xfrm rot="10800000">
            <a:off x="4644393" y="2812372"/>
            <a:ext cx="2914648" cy="4389671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5000">
                <a:schemeClr val="accent1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矩形: 圆顶角 14">
            <a:extLst>
              <a:ext uri="{FF2B5EF4-FFF2-40B4-BE49-F238E27FC236}">
                <a16:creationId xmlns:a16="http://schemas.microsoft.com/office/drawing/2014/main" id="{4161B752-75C3-4244-B54D-C041EEA9F6B7}"/>
              </a:ext>
            </a:extLst>
          </p:cNvPr>
          <p:cNvSpPr/>
          <p:nvPr/>
        </p:nvSpPr>
        <p:spPr>
          <a:xfrm rot="10800000">
            <a:off x="1017825" y="3012849"/>
            <a:ext cx="2700184" cy="4189195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845F289-92E8-4CA3-AAAF-60CE32AD6B36}"/>
              </a:ext>
            </a:extLst>
          </p:cNvPr>
          <p:cNvSpPr>
            <a:spLocks/>
          </p:cNvSpPr>
          <p:nvPr/>
        </p:nvSpPr>
        <p:spPr>
          <a:xfrm>
            <a:off x="4644392" y="1388541"/>
            <a:ext cx="2914648" cy="291464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9C7FFA7-41B5-4A2B-9C1C-AC41100C27E0}"/>
              </a:ext>
            </a:extLst>
          </p:cNvPr>
          <p:cNvSpPr>
            <a:spLocks/>
          </p:cNvSpPr>
          <p:nvPr/>
        </p:nvSpPr>
        <p:spPr>
          <a:xfrm>
            <a:off x="8485424" y="1641251"/>
            <a:ext cx="2700184" cy="2700184"/>
          </a:xfrm>
          <a:prstGeom prst="ellipse">
            <a:avLst/>
          </a:prstGeom>
          <a:solidFill>
            <a:schemeClr val="bg1"/>
          </a:solidFill>
          <a:ln w="3175" cap="flat" cmpd="sng" algn="ctr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4A1223E-61F7-438B-A551-7CDAFCE3E322}"/>
              </a:ext>
            </a:extLst>
          </p:cNvPr>
          <p:cNvSpPr>
            <a:spLocks/>
          </p:cNvSpPr>
          <p:nvPr/>
        </p:nvSpPr>
        <p:spPr>
          <a:xfrm>
            <a:off x="1017824" y="1742851"/>
            <a:ext cx="2700184" cy="2700184"/>
          </a:xfrm>
          <a:prstGeom prst="ellipse">
            <a:avLst/>
          </a:prstGeom>
          <a:solidFill>
            <a:schemeClr val="bg1"/>
          </a:solidFill>
          <a:ln w="3175" cap="flat" cmpd="sng" algn="ctr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B6D2CD-3CF1-45C0-B11D-56018954B6D8}"/>
              </a:ext>
            </a:extLst>
          </p:cNvPr>
          <p:cNvSpPr txBox="1"/>
          <p:nvPr/>
        </p:nvSpPr>
        <p:spPr>
          <a:xfrm>
            <a:off x="5062168" y="2208004"/>
            <a:ext cx="2079095" cy="9233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6955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152400" dist="76200" dir="5400000" algn="tl" rotWithShape="0">
                    <a:schemeClr val="accent1">
                      <a:lumMod val="50000"/>
                      <a:alpha val="48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tx1">
                      <a:alpha val="30000"/>
                    </a:scheme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2XX+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schemeClr val="tx1">
                    <a:alpha val="30000"/>
                  </a:scheme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40D924B-E9D8-4BBF-B9FB-E0EE7A904247}"/>
              </a:ext>
            </a:extLst>
          </p:cNvPr>
          <p:cNvSpPr txBox="1"/>
          <p:nvPr/>
        </p:nvSpPr>
        <p:spPr>
          <a:xfrm>
            <a:off x="5241158" y="3178808"/>
            <a:ext cx="172111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zh-CN" altLang="en-US" sz="20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添加标题文字</a:t>
            </a:r>
            <a:endParaRPr lang="en-US" altLang="zh-CN" sz="2000" dirty="0"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汉仪典雅体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8DD0AA-967A-4B3C-9815-38E418D60436}"/>
              </a:ext>
            </a:extLst>
          </p:cNvPr>
          <p:cNvSpPr txBox="1"/>
          <p:nvPr/>
        </p:nvSpPr>
        <p:spPr>
          <a:xfrm>
            <a:off x="1176292" y="2352161"/>
            <a:ext cx="23832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6000" dirty="0">
                <a:gradFill>
                  <a:gsLst>
                    <a:gs pos="2655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rPr>
              <a:t>1XX</a:t>
            </a:r>
            <a:r>
              <a:rPr lang="en-US" altLang="zh-CN" sz="2400" dirty="0">
                <a:gradFill>
                  <a:gsLst>
                    <a:gs pos="2655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rPr>
              <a:t>+</a:t>
            </a:r>
            <a:endParaRPr lang="zh-CN" altLang="en-US" sz="6000" dirty="0">
              <a:gradFill>
                <a:gsLst>
                  <a:gs pos="2655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OPPOSans H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AD7CA3F-E4D8-4EAE-A786-CF199ADD8067}"/>
              </a:ext>
            </a:extLst>
          </p:cNvPr>
          <p:cNvSpPr txBox="1"/>
          <p:nvPr/>
        </p:nvSpPr>
        <p:spPr>
          <a:xfrm>
            <a:off x="1558292" y="3322965"/>
            <a:ext cx="161924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zh-CN" altLang="en-US" sz="20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添加标题文字</a:t>
            </a:r>
            <a:endParaRPr lang="en-US" altLang="zh-CN" sz="200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汉仪典雅体简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1E0D605-64CD-4FE4-9F3C-0F8141756F32}"/>
              </a:ext>
            </a:extLst>
          </p:cNvPr>
          <p:cNvSpPr txBox="1"/>
          <p:nvPr/>
        </p:nvSpPr>
        <p:spPr>
          <a:xfrm>
            <a:off x="8643892" y="2352161"/>
            <a:ext cx="23832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6000" dirty="0">
                <a:gradFill>
                  <a:gsLst>
                    <a:gs pos="2655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rPr>
              <a:t>3XX</a:t>
            </a:r>
            <a:r>
              <a:rPr lang="en-US" altLang="zh-CN" sz="2400" dirty="0">
                <a:gradFill>
                  <a:gsLst>
                    <a:gs pos="2655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H" panose="00020600040101010101" pitchFamily="18" charset="-122"/>
              </a:rPr>
              <a:t>+</a:t>
            </a:r>
            <a:endParaRPr lang="zh-CN" altLang="en-US" sz="6000" dirty="0">
              <a:gradFill>
                <a:gsLst>
                  <a:gs pos="2655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OPPOSans H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3D88FA-7AF4-4151-9C79-4D3ED5517269}"/>
              </a:ext>
            </a:extLst>
          </p:cNvPr>
          <p:cNvSpPr txBox="1"/>
          <p:nvPr/>
        </p:nvSpPr>
        <p:spPr>
          <a:xfrm>
            <a:off x="9025892" y="3322965"/>
            <a:ext cx="161924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hangingPunct="0">
              <a:defRPr/>
            </a:pPr>
            <a:r>
              <a:rPr lang="zh-CN" altLang="en-US" sz="20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典雅体简" panose="00020600040101010101" pitchFamily="18" charset="-122"/>
              </a:rPr>
              <a:t>添加标题文字</a:t>
            </a:r>
            <a:endParaRPr lang="en-US" altLang="zh-CN" sz="200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汉仪典雅体简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1FF4209-3713-4E7E-8224-D355EAF5BA32}"/>
              </a:ext>
            </a:extLst>
          </p:cNvPr>
          <p:cNvSpPr txBox="1"/>
          <p:nvPr/>
        </p:nvSpPr>
        <p:spPr>
          <a:xfrm>
            <a:off x="1263391" y="4617464"/>
            <a:ext cx="2202420" cy="12591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95DF339-B55A-41E4-8983-6F6AE8764C0B}"/>
              </a:ext>
            </a:extLst>
          </p:cNvPr>
          <p:cNvSpPr txBox="1"/>
          <p:nvPr/>
        </p:nvSpPr>
        <p:spPr>
          <a:xfrm>
            <a:off x="8706241" y="4617464"/>
            <a:ext cx="2203700" cy="12591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E3D7A0B-6F33-4CF5-A5E9-A4FCE3A25D70}"/>
              </a:ext>
            </a:extLst>
          </p:cNvPr>
          <p:cNvSpPr txBox="1"/>
          <p:nvPr/>
        </p:nvSpPr>
        <p:spPr>
          <a:xfrm>
            <a:off x="4999867" y="4550840"/>
            <a:ext cx="2203700" cy="12591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sp>
        <p:nvSpPr>
          <p:cNvPr id="29" name="箭头: 下 28">
            <a:extLst>
              <a:ext uri="{FF2B5EF4-FFF2-40B4-BE49-F238E27FC236}">
                <a16:creationId xmlns:a16="http://schemas.microsoft.com/office/drawing/2014/main" id="{421A97A6-41DA-420D-9FEC-E20692DD27F5}"/>
              </a:ext>
            </a:extLst>
          </p:cNvPr>
          <p:cNvSpPr/>
          <p:nvPr/>
        </p:nvSpPr>
        <p:spPr>
          <a:xfrm flipV="1">
            <a:off x="7785065" y="4127344"/>
            <a:ext cx="306964" cy="619720"/>
          </a:xfrm>
          <a:prstGeom prst="downArrow">
            <a:avLst>
              <a:gd name="adj1" fmla="val 31499"/>
              <a:gd name="adj2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箭头: 下 29">
            <a:extLst>
              <a:ext uri="{FF2B5EF4-FFF2-40B4-BE49-F238E27FC236}">
                <a16:creationId xmlns:a16="http://schemas.microsoft.com/office/drawing/2014/main" id="{F1B3C9F3-D733-470A-8C04-658D16CB12DF}"/>
              </a:ext>
            </a:extLst>
          </p:cNvPr>
          <p:cNvSpPr/>
          <p:nvPr/>
        </p:nvSpPr>
        <p:spPr>
          <a:xfrm flipV="1">
            <a:off x="7977731" y="4584863"/>
            <a:ext cx="225805" cy="455871"/>
          </a:xfrm>
          <a:prstGeom prst="downArrow">
            <a:avLst>
              <a:gd name="adj1" fmla="val 31499"/>
              <a:gd name="adj2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箭头: 下 31">
            <a:extLst>
              <a:ext uri="{FF2B5EF4-FFF2-40B4-BE49-F238E27FC236}">
                <a16:creationId xmlns:a16="http://schemas.microsoft.com/office/drawing/2014/main" id="{BBA6E4DE-6B76-4E21-8167-9B1C9810B3E3}"/>
              </a:ext>
            </a:extLst>
          </p:cNvPr>
          <p:cNvSpPr/>
          <p:nvPr/>
        </p:nvSpPr>
        <p:spPr>
          <a:xfrm flipV="1">
            <a:off x="3859206" y="4085468"/>
            <a:ext cx="475137" cy="959238"/>
          </a:xfrm>
          <a:prstGeom prst="downArrow">
            <a:avLst>
              <a:gd name="adj1" fmla="val 31499"/>
              <a:gd name="adj2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箭头: 下 32">
            <a:extLst>
              <a:ext uri="{FF2B5EF4-FFF2-40B4-BE49-F238E27FC236}">
                <a16:creationId xmlns:a16="http://schemas.microsoft.com/office/drawing/2014/main" id="{331ADA5A-A471-4D65-B30C-7ECEFB90CEF9}"/>
              </a:ext>
            </a:extLst>
          </p:cNvPr>
          <p:cNvSpPr/>
          <p:nvPr/>
        </p:nvSpPr>
        <p:spPr>
          <a:xfrm flipV="1">
            <a:off x="4138451" y="4897204"/>
            <a:ext cx="225805" cy="455871"/>
          </a:xfrm>
          <a:prstGeom prst="downArrow">
            <a:avLst>
              <a:gd name="adj1" fmla="val 31499"/>
              <a:gd name="adj2" fmla="val 50000"/>
            </a:avLst>
          </a:prstGeom>
          <a:gradFill flip="none" rotWithShape="1">
            <a:gsLst>
              <a:gs pos="5000">
                <a:schemeClr val="accent3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4899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文学概论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E6E4E4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INTRODUCTION TO LITERATURE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261C5798-6A20-4EEF-AE12-C32977BBAC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49798"/>
          <a:stretch/>
        </p:blipFill>
        <p:spPr>
          <a:xfrm>
            <a:off x="4238627" y="2776868"/>
            <a:ext cx="3714748" cy="3786674"/>
          </a:xfrm>
          <a:prstGeom prst="rect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:a16="http://schemas.microsoft.com/office/drawing/2014/main" id="{F9AD50A0-D693-41EE-B3A9-BC0EFEA10FAA}"/>
              </a:ext>
            </a:extLst>
          </p:cNvPr>
          <p:cNvSpPr/>
          <p:nvPr/>
        </p:nvSpPr>
        <p:spPr>
          <a:xfrm>
            <a:off x="1209676" y="4865187"/>
            <a:ext cx="9772648" cy="792067"/>
          </a:xfrm>
          <a:prstGeom prst="ellipse">
            <a:avLst/>
          </a:prstGeom>
          <a:gradFill>
            <a:gsLst>
              <a:gs pos="19000">
                <a:schemeClr val="accent3">
                  <a:alpha val="0"/>
                </a:schemeClr>
              </a:gs>
              <a:gs pos="100000">
                <a:schemeClr val="accent3">
                  <a:alpha val="2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13000">
                  <a:schemeClr val="accent4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A816382-4E7B-4C30-AFF2-F50704DB5DB0}"/>
              </a:ext>
            </a:extLst>
          </p:cNvPr>
          <p:cNvSpPr/>
          <p:nvPr/>
        </p:nvSpPr>
        <p:spPr>
          <a:xfrm>
            <a:off x="3914777" y="5808380"/>
            <a:ext cx="4362448" cy="376898"/>
          </a:xfrm>
          <a:prstGeom prst="ellipse">
            <a:avLst/>
          </a:prstGeom>
          <a:gradFill>
            <a:gsLst>
              <a:gs pos="19000">
                <a:schemeClr val="accent3">
                  <a:alpha val="0"/>
                </a:schemeClr>
              </a:gs>
              <a:gs pos="100000">
                <a:schemeClr val="accent3">
                  <a:alpha val="2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13000">
                  <a:schemeClr val="accent4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1DC30B3-8F63-4EA4-8DDE-AD1C06539418}"/>
              </a:ext>
            </a:extLst>
          </p:cNvPr>
          <p:cNvCxnSpPr>
            <a:cxnSpLocks/>
          </p:cNvCxnSpPr>
          <p:nvPr/>
        </p:nvCxnSpPr>
        <p:spPr>
          <a:xfrm>
            <a:off x="3624263" y="3776920"/>
            <a:ext cx="0" cy="93600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prstDash val="dash"/>
            <a:miter lim="800000"/>
          </a:ln>
          <a:effectLst/>
        </p:spPr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D1CE858C-E531-4652-8653-67315F11DB0C}"/>
              </a:ext>
            </a:extLst>
          </p:cNvPr>
          <p:cNvCxnSpPr>
            <a:cxnSpLocks/>
          </p:cNvCxnSpPr>
          <p:nvPr/>
        </p:nvCxnSpPr>
        <p:spPr>
          <a:xfrm>
            <a:off x="8567738" y="3776920"/>
            <a:ext cx="0" cy="93600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dash"/>
            <a:miter lim="800000"/>
          </a:ln>
          <a:effectLst/>
        </p:spPr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4576846-CE7C-45FF-913E-C4401B97EA10}"/>
              </a:ext>
            </a:extLst>
          </p:cNvPr>
          <p:cNvCxnSpPr>
            <a:cxnSpLocks/>
          </p:cNvCxnSpPr>
          <p:nvPr/>
        </p:nvCxnSpPr>
        <p:spPr>
          <a:xfrm>
            <a:off x="1833563" y="4337163"/>
            <a:ext cx="0" cy="93600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dash"/>
            <a:miter lim="800000"/>
          </a:ln>
          <a:effectLst/>
        </p:spPr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B2B81C3-A87E-4C5A-906C-B72FB1E0D2D0}"/>
              </a:ext>
            </a:extLst>
          </p:cNvPr>
          <p:cNvCxnSpPr>
            <a:cxnSpLocks/>
          </p:cNvCxnSpPr>
          <p:nvPr/>
        </p:nvCxnSpPr>
        <p:spPr>
          <a:xfrm>
            <a:off x="10358438" y="4337163"/>
            <a:ext cx="0" cy="93600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  <a:prstDash val="dash"/>
            <a:miter lim="800000"/>
          </a:ln>
          <a:effectLst/>
        </p:spPr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D7A82DE3-3A25-44B9-A0BB-34C5538A68A3}"/>
              </a:ext>
            </a:extLst>
          </p:cNvPr>
          <p:cNvSpPr/>
          <p:nvPr/>
        </p:nvSpPr>
        <p:spPr>
          <a:xfrm>
            <a:off x="1445696" y="2020182"/>
            <a:ext cx="744290" cy="744290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</a:t>
            </a:r>
            <a:r>
              <a:rPr lang="en-US" altLang="zh-CN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D50EE48-042A-40EA-92B7-34827D541744}"/>
              </a:ext>
            </a:extLst>
          </p:cNvPr>
          <p:cNvSpPr/>
          <p:nvPr/>
        </p:nvSpPr>
        <p:spPr>
          <a:xfrm>
            <a:off x="3252118" y="1524882"/>
            <a:ext cx="744290" cy="744290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78D2EF9-EDC4-4D91-B38E-831C1B338311}"/>
              </a:ext>
            </a:extLst>
          </p:cNvPr>
          <p:cNvSpPr/>
          <p:nvPr/>
        </p:nvSpPr>
        <p:spPr>
          <a:xfrm>
            <a:off x="8195593" y="1524882"/>
            <a:ext cx="744290" cy="744290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40AE1F1-65FA-4086-9BA1-4EC02B5AB6A2}"/>
              </a:ext>
            </a:extLst>
          </p:cNvPr>
          <p:cNvSpPr/>
          <p:nvPr/>
        </p:nvSpPr>
        <p:spPr>
          <a:xfrm>
            <a:off x="9986293" y="2020182"/>
            <a:ext cx="744290" cy="744290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5" name="textcount">
            <a:extLst>
              <a:ext uri="{FF2B5EF4-FFF2-40B4-BE49-F238E27FC236}">
                <a16:creationId xmlns:a16="http://schemas.microsoft.com/office/drawing/2014/main" id="{77643280-5EC4-4BC6-A884-E54CEB6D9ED3}"/>
              </a:ext>
            </a:extLst>
          </p:cNvPr>
          <p:cNvSpPr txBox="1"/>
          <p:nvPr/>
        </p:nvSpPr>
        <p:spPr>
          <a:xfrm>
            <a:off x="914698" y="3193214"/>
            <a:ext cx="1837726" cy="9916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6" name="textcount">
            <a:extLst>
              <a:ext uri="{FF2B5EF4-FFF2-40B4-BE49-F238E27FC236}">
                <a16:creationId xmlns:a16="http://schemas.microsoft.com/office/drawing/2014/main" id="{5C33DA89-1334-4A41-BAD6-A3CB68ECBC40}"/>
              </a:ext>
            </a:extLst>
          </p:cNvPr>
          <p:cNvSpPr txBox="1"/>
          <p:nvPr/>
        </p:nvSpPr>
        <p:spPr>
          <a:xfrm>
            <a:off x="885970" y="2847833"/>
            <a:ext cx="189518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47" name="textcount">
            <a:extLst>
              <a:ext uri="{FF2B5EF4-FFF2-40B4-BE49-F238E27FC236}">
                <a16:creationId xmlns:a16="http://schemas.microsoft.com/office/drawing/2014/main" id="{3C743C74-1DA8-4378-A635-43FDB82C3225}"/>
              </a:ext>
            </a:extLst>
          </p:cNvPr>
          <p:cNvSpPr txBox="1"/>
          <p:nvPr/>
        </p:nvSpPr>
        <p:spPr>
          <a:xfrm>
            <a:off x="2700711" y="2697914"/>
            <a:ext cx="1837726" cy="9916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8" name="textcount">
            <a:extLst>
              <a:ext uri="{FF2B5EF4-FFF2-40B4-BE49-F238E27FC236}">
                <a16:creationId xmlns:a16="http://schemas.microsoft.com/office/drawing/2014/main" id="{9C2BDC62-10B7-4B95-98F5-95D1B5638853}"/>
              </a:ext>
            </a:extLst>
          </p:cNvPr>
          <p:cNvSpPr txBox="1"/>
          <p:nvPr/>
        </p:nvSpPr>
        <p:spPr>
          <a:xfrm>
            <a:off x="2671983" y="2352533"/>
            <a:ext cx="189518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49" name="textcount">
            <a:extLst>
              <a:ext uri="{FF2B5EF4-FFF2-40B4-BE49-F238E27FC236}">
                <a16:creationId xmlns:a16="http://schemas.microsoft.com/office/drawing/2014/main" id="{CFE204AF-DADE-433B-B534-A4E402308274}"/>
              </a:ext>
            </a:extLst>
          </p:cNvPr>
          <p:cNvSpPr txBox="1"/>
          <p:nvPr/>
        </p:nvSpPr>
        <p:spPr>
          <a:xfrm>
            <a:off x="7653565" y="2697914"/>
            <a:ext cx="1837726" cy="9916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50" name="textcount">
            <a:extLst>
              <a:ext uri="{FF2B5EF4-FFF2-40B4-BE49-F238E27FC236}">
                <a16:creationId xmlns:a16="http://schemas.microsoft.com/office/drawing/2014/main" id="{5DA70274-40CD-4B88-B29A-20AECD245418}"/>
              </a:ext>
            </a:extLst>
          </p:cNvPr>
          <p:cNvSpPr txBox="1"/>
          <p:nvPr/>
        </p:nvSpPr>
        <p:spPr>
          <a:xfrm>
            <a:off x="7624837" y="2352533"/>
            <a:ext cx="189518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51" name="textcount">
            <a:extLst>
              <a:ext uri="{FF2B5EF4-FFF2-40B4-BE49-F238E27FC236}">
                <a16:creationId xmlns:a16="http://schemas.microsoft.com/office/drawing/2014/main" id="{8A534D30-746D-423A-827E-084717DDCC9B}"/>
              </a:ext>
            </a:extLst>
          </p:cNvPr>
          <p:cNvSpPr txBox="1"/>
          <p:nvPr/>
        </p:nvSpPr>
        <p:spPr>
          <a:xfrm>
            <a:off x="9445010" y="3193214"/>
            <a:ext cx="1837726" cy="9916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52" name="textcount">
            <a:extLst>
              <a:ext uri="{FF2B5EF4-FFF2-40B4-BE49-F238E27FC236}">
                <a16:creationId xmlns:a16="http://schemas.microsoft.com/office/drawing/2014/main" id="{8A73E0C1-62D7-4984-BE4D-20984C5786B9}"/>
              </a:ext>
            </a:extLst>
          </p:cNvPr>
          <p:cNvSpPr txBox="1"/>
          <p:nvPr/>
        </p:nvSpPr>
        <p:spPr>
          <a:xfrm>
            <a:off x="9416282" y="2847833"/>
            <a:ext cx="189518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08A40B5-C87F-4E3A-B6AA-DCBE4B2E5D05}"/>
              </a:ext>
            </a:extLst>
          </p:cNvPr>
          <p:cNvSpPr txBox="1"/>
          <p:nvPr/>
        </p:nvSpPr>
        <p:spPr>
          <a:xfrm>
            <a:off x="4601711" y="4241035"/>
            <a:ext cx="29885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116507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9DC0B9B-816E-4E8F-BEF4-E321ACFBCE89}"/>
              </a:ext>
            </a:extLst>
          </p:cNvPr>
          <p:cNvGrpSpPr/>
          <p:nvPr/>
        </p:nvGrpSpPr>
        <p:grpSpPr>
          <a:xfrm>
            <a:off x="11348192" y="493532"/>
            <a:ext cx="312184" cy="248536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DB5A22C-C7A5-4548-A7CA-3912A6AAA526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A75D109-4704-4AE5-9CE3-6962BC79DEF7}"/>
                </a:ext>
              </a:extLst>
            </p:cNvPr>
            <p:cNvSpPr/>
            <p:nvPr/>
          </p:nvSpPr>
          <p:spPr>
            <a:xfrm>
              <a:off x="11190307" y="420545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4A78E63-AD9E-40D2-90E5-50A778729BAB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文学概论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E6E4E4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INTRODUCTION TO LITERATURE</a:t>
            </a:r>
          </a:p>
        </p:txBody>
      </p:sp>
      <p:sp>
        <p:nvSpPr>
          <p:cNvPr id="446" name="椭圆 445">
            <a:extLst>
              <a:ext uri="{FF2B5EF4-FFF2-40B4-BE49-F238E27FC236}">
                <a16:creationId xmlns:a16="http://schemas.microsoft.com/office/drawing/2014/main" id="{380E22C5-6CCB-4E8D-AA80-8C3FBD174447}"/>
              </a:ext>
            </a:extLst>
          </p:cNvPr>
          <p:cNvSpPr/>
          <p:nvPr/>
        </p:nvSpPr>
        <p:spPr>
          <a:xfrm>
            <a:off x="-1793268" y="1068453"/>
            <a:ext cx="5520278" cy="5520278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460" name="椭圆 459">
            <a:extLst>
              <a:ext uri="{FF2B5EF4-FFF2-40B4-BE49-F238E27FC236}">
                <a16:creationId xmlns:a16="http://schemas.microsoft.com/office/drawing/2014/main" id="{7B164DFD-D2CA-49EC-866F-FAC1A0D6EA59}"/>
              </a:ext>
            </a:extLst>
          </p:cNvPr>
          <p:cNvSpPr/>
          <p:nvPr/>
        </p:nvSpPr>
        <p:spPr>
          <a:xfrm flipH="1">
            <a:off x="8464991" y="1068453"/>
            <a:ext cx="5520278" cy="5520278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05" name="弧形 504">
            <a:extLst>
              <a:ext uri="{FF2B5EF4-FFF2-40B4-BE49-F238E27FC236}">
                <a16:creationId xmlns:a16="http://schemas.microsoft.com/office/drawing/2014/main" id="{29287382-A76B-480D-B8AC-23D6DA0FD5BB}"/>
              </a:ext>
            </a:extLst>
          </p:cNvPr>
          <p:cNvSpPr/>
          <p:nvPr/>
        </p:nvSpPr>
        <p:spPr>
          <a:xfrm rot="14400000">
            <a:off x="3951982" y="1684574"/>
            <a:ext cx="4288036" cy="4288036"/>
          </a:xfrm>
          <a:prstGeom prst="arc">
            <a:avLst>
              <a:gd name="adj1" fmla="val 16643970"/>
              <a:gd name="adj2" fmla="val 120332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06" name="弧形 505">
            <a:extLst>
              <a:ext uri="{FF2B5EF4-FFF2-40B4-BE49-F238E27FC236}">
                <a16:creationId xmlns:a16="http://schemas.microsoft.com/office/drawing/2014/main" id="{1F64F676-C258-4164-928B-19467C16C171}"/>
              </a:ext>
            </a:extLst>
          </p:cNvPr>
          <p:cNvSpPr/>
          <p:nvPr/>
        </p:nvSpPr>
        <p:spPr>
          <a:xfrm rot="7200000">
            <a:off x="3951982" y="1684574"/>
            <a:ext cx="4288036" cy="4288036"/>
          </a:xfrm>
          <a:prstGeom prst="arc">
            <a:avLst>
              <a:gd name="adj1" fmla="val 16790052"/>
              <a:gd name="adj2" fmla="val 1198096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07" name="菱形 506">
            <a:extLst>
              <a:ext uri="{FF2B5EF4-FFF2-40B4-BE49-F238E27FC236}">
                <a16:creationId xmlns:a16="http://schemas.microsoft.com/office/drawing/2014/main" id="{8A3277FD-A58D-429C-B3A3-0F4D9CCACF59}"/>
              </a:ext>
            </a:extLst>
          </p:cNvPr>
          <p:cNvSpPr/>
          <p:nvPr/>
        </p:nvSpPr>
        <p:spPr>
          <a:xfrm>
            <a:off x="4563424" y="3872729"/>
            <a:ext cx="3065154" cy="1751820"/>
          </a:xfrm>
          <a:prstGeom prst="diamond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09" name="矩形 508">
            <a:extLst>
              <a:ext uri="{FF2B5EF4-FFF2-40B4-BE49-F238E27FC236}">
                <a16:creationId xmlns:a16="http://schemas.microsoft.com/office/drawing/2014/main" id="{806512C8-9B97-4421-98E3-AFC5465155FF}"/>
              </a:ext>
            </a:extLst>
          </p:cNvPr>
          <p:cNvSpPr/>
          <p:nvPr/>
        </p:nvSpPr>
        <p:spPr>
          <a:xfrm>
            <a:off x="5280175" y="2359230"/>
            <a:ext cx="1631651" cy="16316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2700000" scaled="0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10" name="矩形 509">
            <a:extLst>
              <a:ext uri="{FF2B5EF4-FFF2-40B4-BE49-F238E27FC236}">
                <a16:creationId xmlns:a16="http://schemas.microsoft.com/office/drawing/2014/main" id="{FC031A3F-3BE6-4EB7-90B6-ADE715F87081}"/>
              </a:ext>
            </a:extLst>
          </p:cNvPr>
          <p:cNvSpPr/>
          <p:nvPr/>
        </p:nvSpPr>
        <p:spPr>
          <a:xfrm>
            <a:off x="5311170" y="2882668"/>
            <a:ext cx="1569660" cy="646331"/>
          </a:xfrm>
          <a:prstGeom prst="rect">
            <a:avLst/>
          </a:prstGeom>
          <a:noFill/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511" name="组合 510">
            <a:extLst>
              <a:ext uri="{FF2B5EF4-FFF2-40B4-BE49-F238E27FC236}">
                <a16:creationId xmlns:a16="http://schemas.microsoft.com/office/drawing/2014/main" id="{06353C95-BBE6-4B17-B523-9F3BDCAD49E7}"/>
              </a:ext>
            </a:extLst>
          </p:cNvPr>
          <p:cNvGrpSpPr/>
          <p:nvPr/>
        </p:nvGrpSpPr>
        <p:grpSpPr>
          <a:xfrm>
            <a:off x="5858174" y="3358208"/>
            <a:ext cx="1631651" cy="1631650"/>
            <a:chOff x="5858174" y="3492029"/>
            <a:chExt cx="1631651" cy="1631650"/>
          </a:xfr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  <a:tileRect/>
          </a:gradFill>
          <a:scene3d>
            <a:camera prst="isometricRightUp"/>
            <a:lightRig rig="threePt" dir="t"/>
          </a:scene3d>
        </p:grpSpPr>
        <p:sp>
          <p:nvSpPr>
            <p:cNvPr id="512" name="矩形 511">
              <a:extLst>
                <a:ext uri="{FF2B5EF4-FFF2-40B4-BE49-F238E27FC236}">
                  <a16:creationId xmlns:a16="http://schemas.microsoft.com/office/drawing/2014/main" id="{E04BF68D-52ED-4DEC-9FDE-5C3F4CCB602A}"/>
                </a:ext>
              </a:extLst>
            </p:cNvPr>
            <p:cNvSpPr/>
            <p:nvPr/>
          </p:nvSpPr>
          <p:spPr>
            <a:xfrm>
              <a:off x="5858174" y="3492029"/>
              <a:ext cx="1631651" cy="16316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513" name="矩形 512">
              <a:extLst>
                <a:ext uri="{FF2B5EF4-FFF2-40B4-BE49-F238E27FC236}">
                  <a16:creationId xmlns:a16="http://schemas.microsoft.com/office/drawing/2014/main" id="{0E41A427-71B2-4338-B1A7-A04961CF8E89}"/>
                </a:ext>
              </a:extLst>
            </p:cNvPr>
            <p:cNvSpPr/>
            <p:nvPr/>
          </p:nvSpPr>
          <p:spPr>
            <a:xfrm>
              <a:off x="6120001" y="4015467"/>
              <a:ext cx="1107997" cy="646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514" name="组合 513">
            <a:extLst>
              <a:ext uri="{FF2B5EF4-FFF2-40B4-BE49-F238E27FC236}">
                <a16:creationId xmlns:a16="http://schemas.microsoft.com/office/drawing/2014/main" id="{032F22A2-1903-4C54-8BB2-4B06559C5C73}"/>
              </a:ext>
            </a:extLst>
          </p:cNvPr>
          <p:cNvGrpSpPr/>
          <p:nvPr/>
        </p:nvGrpSpPr>
        <p:grpSpPr>
          <a:xfrm>
            <a:off x="4702175" y="3358208"/>
            <a:ext cx="1631651" cy="1631650"/>
            <a:chOff x="4702175" y="3492029"/>
            <a:chExt cx="1631651" cy="163165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scene3d>
            <a:camera prst="isometricLeftDown"/>
            <a:lightRig rig="threePt" dir="t"/>
          </a:scene3d>
        </p:grpSpPr>
        <p:sp>
          <p:nvSpPr>
            <p:cNvPr id="515" name="矩形 514">
              <a:extLst>
                <a:ext uri="{FF2B5EF4-FFF2-40B4-BE49-F238E27FC236}">
                  <a16:creationId xmlns:a16="http://schemas.microsoft.com/office/drawing/2014/main" id="{BD06D178-5751-462B-B687-7DB3278B7410}"/>
                </a:ext>
              </a:extLst>
            </p:cNvPr>
            <p:cNvSpPr/>
            <p:nvPr/>
          </p:nvSpPr>
          <p:spPr>
            <a:xfrm>
              <a:off x="4702175" y="3492029"/>
              <a:ext cx="1631651" cy="16316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516" name="矩形 515">
              <a:extLst>
                <a:ext uri="{FF2B5EF4-FFF2-40B4-BE49-F238E27FC236}">
                  <a16:creationId xmlns:a16="http://schemas.microsoft.com/office/drawing/2014/main" id="{8AA018F7-C465-4316-85EB-DAB328EB3275}"/>
                </a:ext>
              </a:extLst>
            </p:cNvPr>
            <p:cNvSpPr/>
            <p:nvPr/>
          </p:nvSpPr>
          <p:spPr>
            <a:xfrm>
              <a:off x="4848587" y="4015467"/>
              <a:ext cx="1338828" cy="646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17" name="椭圆 516">
            <a:extLst>
              <a:ext uri="{FF2B5EF4-FFF2-40B4-BE49-F238E27FC236}">
                <a16:creationId xmlns:a16="http://schemas.microsoft.com/office/drawing/2014/main" id="{23A31BF3-0C35-4886-8B2F-7082907132B0}"/>
              </a:ext>
            </a:extLst>
          </p:cNvPr>
          <p:cNvSpPr/>
          <p:nvPr/>
        </p:nvSpPr>
        <p:spPr>
          <a:xfrm>
            <a:off x="4175125" y="1907717"/>
            <a:ext cx="3841750" cy="3841750"/>
          </a:xfrm>
          <a:prstGeom prst="ellipse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18" name="Oval 346">
            <a:extLst>
              <a:ext uri="{FF2B5EF4-FFF2-40B4-BE49-F238E27FC236}">
                <a16:creationId xmlns:a16="http://schemas.microsoft.com/office/drawing/2014/main" id="{82A6FC85-CD92-472C-B693-F8210ABCC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5363" y="5882867"/>
            <a:ext cx="31750" cy="31750"/>
          </a:xfrm>
          <a:prstGeom prst="ellipse">
            <a:avLst/>
          </a:prstGeom>
          <a:gradFill flip="none" rotWithShape="1">
            <a:gsLst>
              <a:gs pos="0">
                <a:srgbClr val="0062B1">
                  <a:alpha val="0"/>
                </a:srgbClr>
              </a:gs>
              <a:gs pos="100000">
                <a:srgbClr val="0062B1">
                  <a:alpha val="22000"/>
                </a:srgbClr>
              </a:gs>
            </a:gsLst>
            <a:lin ang="13500000" scaled="1"/>
            <a:tileRect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19" name="等腰三角形 518">
            <a:extLst>
              <a:ext uri="{FF2B5EF4-FFF2-40B4-BE49-F238E27FC236}">
                <a16:creationId xmlns:a16="http://schemas.microsoft.com/office/drawing/2014/main" id="{17D00460-3BC0-4504-8F57-CFEBB01ADF95}"/>
              </a:ext>
            </a:extLst>
          </p:cNvPr>
          <p:cNvSpPr/>
          <p:nvPr/>
        </p:nvSpPr>
        <p:spPr>
          <a:xfrm rot="10800000">
            <a:off x="5995720" y="1538014"/>
            <a:ext cx="200562" cy="172898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0" name="等腰三角形 519">
            <a:extLst>
              <a:ext uri="{FF2B5EF4-FFF2-40B4-BE49-F238E27FC236}">
                <a16:creationId xmlns:a16="http://schemas.microsoft.com/office/drawing/2014/main" id="{5ADEF829-76B9-4BAE-9E11-1675648D3CA3}"/>
              </a:ext>
            </a:extLst>
          </p:cNvPr>
          <p:cNvSpPr/>
          <p:nvPr/>
        </p:nvSpPr>
        <p:spPr>
          <a:xfrm rot="18000000">
            <a:off x="7917798" y="4848415"/>
            <a:ext cx="200562" cy="172898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1" name="等腰三角形 520">
            <a:extLst>
              <a:ext uri="{FF2B5EF4-FFF2-40B4-BE49-F238E27FC236}">
                <a16:creationId xmlns:a16="http://schemas.microsoft.com/office/drawing/2014/main" id="{BFDB6E5F-B36F-4DA3-A3FC-73EAACF47B5F}"/>
              </a:ext>
            </a:extLst>
          </p:cNvPr>
          <p:cNvSpPr/>
          <p:nvPr/>
        </p:nvSpPr>
        <p:spPr>
          <a:xfrm rot="3600000">
            <a:off x="4082079" y="4848416"/>
            <a:ext cx="200562" cy="172898"/>
          </a:xfrm>
          <a:prstGeom prst="triangl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2" name="椭圆 521">
            <a:extLst>
              <a:ext uri="{FF2B5EF4-FFF2-40B4-BE49-F238E27FC236}">
                <a16:creationId xmlns:a16="http://schemas.microsoft.com/office/drawing/2014/main" id="{9561BC8F-4E16-4789-86B8-4FE6007D81E5}"/>
              </a:ext>
            </a:extLst>
          </p:cNvPr>
          <p:cNvSpPr/>
          <p:nvPr/>
        </p:nvSpPr>
        <p:spPr>
          <a:xfrm>
            <a:off x="4175125" y="1907717"/>
            <a:ext cx="3841750" cy="384175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3" name="弧形 522">
            <a:extLst>
              <a:ext uri="{FF2B5EF4-FFF2-40B4-BE49-F238E27FC236}">
                <a16:creationId xmlns:a16="http://schemas.microsoft.com/office/drawing/2014/main" id="{18364D24-86B0-4254-94F2-9216A0BAF0C8}"/>
              </a:ext>
            </a:extLst>
          </p:cNvPr>
          <p:cNvSpPr/>
          <p:nvPr/>
        </p:nvSpPr>
        <p:spPr>
          <a:xfrm>
            <a:off x="3951982" y="1684574"/>
            <a:ext cx="4288036" cy="4288036"/>
          </a:xfrm>
          <a:prstGeom prst="arc">
            <a:avLst>
              <a:gd name="adj1" fmla="val 16790052"/>
              <a:gd name="adj2" fmla="val 135011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4" name="椭圆 523">
            <a:extLst>
              <a:ext uri="{FF2B5EF4-FFF2-40B4-BE49-F238E27FC236}">
                <a16:creationId xmlns:a16="http://schemas.microsoft.com/office/drawing/2014/main" id="{88DCE888-008E-45CB-A38D-87165827F808}"/>
              </a:ext>
            </a:extLst>
          </p:cNvPr>
          <p:cNvSpPr/>
          <p:nvPr/>
        </p:nvSpPr>
        <p:spPr>
          <a:xfrm>
            <a:off x="6409474" y="1684574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5" name="椭圆 524">
            <a:extLst>
              <a:ext uri="{FF2B5EF4-FFF2-40B4-BE49-F238E27FC236}">
                <a16:creationId xmlns:a16="http://schemas.microsoft.com/office/drawing/2014/main" id="{00697C12-C7AB-4D13-BD94-562BF6E17308}"/>
              </a:ext>
            </a:extLst>
          </p:cNvPr>
          <p:cNvSpPr/>
          <p:nvPr/>
        </p:nvSpPr>
        <p:spPr>
          <a:xfrm>
            <a:off x="5727598" y="1684574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6" name="椭圆 525">
            <a:extLst>
              <a:ext uri="{FF2B5EF4-FFF2-40B4-BE49-F238E27FC236}">
                <a16:creationId xmlns:a16="http://schemas.microsoft.com/office/drawing/2014/main" id="{0FCF2EC9-F07D-4F7E-BE6A-90E3EE85020A}"/>
              </a:ext>
            </a:extLst>
          </p:cNvPr>
          <p:cNvSpPr/>
          <p:nvPr/>
        </p:nvSpPr>
        <p:spPr>
          <a:xfrm>
            <a:off x="8036829" y="4644365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7" name="椭圆 526">
            <a:extLst>
              <a:ext uri="{FF2B5EF4-FFF2-40B4-BE49-F238E27FC236}">
                <a16:creationId xmlns:a16="http://schemas.microsoft.com/office/drawing/2014/main" id="{91E56247-6D1C-4595-8453-A21E0AB29741}"/>
              </a:ext>
            </a:extLst>
          </p:cNvPr>
          <p:cNvSpPr/>
          <p:nvPr/>
        </p:nvSpPr>
        <p:spPr>
          <a:xfrm>
            <a:off x="4100243" y="4644365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8" name="椭圆 527">
            <a:extLst>
              <a:ext uri="{FF2B5EF4-FFF2-40B4-BE49-F238E27FC236}">
                <a16:creationId xmlns:a16="http://schemas.microsoft.com/office/drawing/2014/main" id="{7F248CC1-C39E-4596-B7A6-9D797F5AA61C}"/>
              </a:ext>
            </a:extLst>
          </p:cNvPr>
          <p:cNvSpPr/>
          <p:nvPr/>
        </p:nvSpPr>
        <p:spPr>
          <a:xfrm>
            <a:off x="7730266" y="5148548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29" name="椭圆 528">
            <a:extLst>
              <a:ext uri="{FF2B5EF4-FFF2-40B4-BE49-F238E27FC236}">
                <a16:creationId xmlns:a16="http://schemas.microsoft.com/office/drawing/2014/main" id="{77D81B8A-C3CB-4C2F-B9BA-C46A82FE7CF3}"/>
              </a:ext>
            </a:extLst>
          </p:cNvPr>
          <p:cNvSpPr/>
          <p:nvPr/>
        </p:nvSpPr>
        <p:spPr>
          <a:xfrm>
            <a:off x="4414045" y="5148548"/>
            <a:ext cx="54928" cy="5492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id="{C684E06B-B93F-4DF2-9CBB-FB5B0B32B3E9}"/>
              </a:ext>
            </a:extLst>
          </p:cNvPr>
          <p:cNvSpPr/>
          <p:nvPr/>
        </p:nvSpPr>
        <p:spPr>
          <a:xfrm>
            <a:off x="6120001" y="3850868"/>
            <a:ext cx="1107996" cy="646331"/>
          </a:xfrm>
          <a:prstGeom prst="rect">
            <a:avLst/>
          </a:prstGeom>
        </p:spPr>
        <p:txBody>
          <a:bodyPr wrap="none">
            <a:spAutoFit/>
            <a:scene3d>
              <a:camera prst="isometricRightUp"/>
              <a:lightRig rig="threePt" dir="t"/>
            </a:scene3d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dirty="0">
              <a:solidFill>
                <a:prstClr val="white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 algn="ctr">
              <a:defRPr/>
            </a:pPr>
            <a:r>
              <a:rPr lang="zh-CN" altLang="en-US" dirty="0"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</a:t>
            </a: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id="{8802D80D-1CCA-47EC-9CB5-59169911C409}"/>
              </a:ext>
            </a:extLst>
          </p:cNvPr>
          <p:cNvSpPr/>
          <p:nvPr/>
        </p:nvSpPr>
        <p:spPr>
          <a:xfrm>
            <a:off x="5542002" y="2851890"/>
            <a:ext cx="1107996" cy="646331"/>
          </a:xfrm>
          <a:prstGeom prst="rect">
            <a:avLst/>
          </a:prstGeom>
        </p:spPr>
        <p:txBody>
          <a:bodyPr wrap="none">
            <a:spAutoFit/>
            <a:scene3d>
              <a:camera prst="isometricTopUp"/>
              <a:lightRig rig="threePt" dir="t"/>
            </a:scene3d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 algn="ctr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</a:t>
            </a:r>
          </a:p>
        </p:txBody>
      </p:sp>
      <p:sp>
        <p:nvSpPr>
          <p:cNvPr id="532" name="矩形 531">
            <a:extLst>
              <a:ext uri="{FF2B5EF4-FFF2-40B4-BE49-F238E27FC236}">
                <a16:creationId xmlns:a16="http://schemas.microsoft.com/office/drawing/2014/main" id="{15D55302-69ED-4DDE-847F-37E85FE7EDC4}"/>
              </a:ext>
            </a:extLst>
          </p:cNvPr>
          <p:cNvSpPr/>
          <p:nvPr/>
        </p:nvSpPr>
        <p:spPr>
          <a:xfrm>
            <a:off x="4964002" y="3850868"/>
            <a:ext cx="1107996" cy="646331"/>
          </a:xfrm>
          <a:prstGeom prst="rect">
            <a:avLst/>
          </a:prstGeom>
          <a:scene3d>
            <a:camera prst="isometricLeftDown"/>
            <a:lightRig rig="threePt" dir="t"/>
          </a:scene3d>
        </p:spPr>
        <p:txBody>
          <a:bodyPr wrap="none">
            <a:spAutoFit/>
            <a:scene3d>
              <a:camera prst="isometricRightUp"/>
              <a:lightRig rig="threePt" dir="t"/>
            </a:scene3d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dirty="0">
              <a:solidFill>
                <a:prstClr val="white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 algn="ctr">
              <a:defRPr/>
            </a:pPr>
            <a:r>
              <a:rPr lang="zh-CN" altLang="en-US" dirty="0">
                <a:solidFill>
                  <a:prstClr val="white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</a:t>
            </a:r>
          </a:p>
        </p:txBody>
      </p:sp>
      <p:pic>
        <p:nvPicPr>
          <p:cNvPr id="886" name="图片 885">
            <a:extLst>
              <a:ext uri="{FF2B5EF4-FFF2-40B4-BE49-F238E27FC236}">
                <a16:creationId xmlns:a16="http://schemas.microsoft.com/office/drawing/2014/main" id="{9D1A496B-20CC-4AF2-8A4D-5B62268583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4366" y="1977657"/>
            <a:ext cx="3743268" cy="3737172"/>
          </a:xfrm>
          <a:prstGeom prst="rect">
            <a:avLst/>
          </a:prstGeom>
        </p:spPr>
      </p:pic>
      <p:grpSp>
        <p:nvGrpSpPr>
          <p:cNvPr id="881" name="组合 880">
            <a:extLst>
              <a:ext uri="{FF2B5EF4-FFF2-40B4-BE49-F238E27FC236}">
                <a16:creationId xmlns:a16="http://schemas.microsoft.com/office/drawing/2014/main" id="{C99D4D2C-0325-464F-904E-1430A0754955}"/>
              </a:ext>
            </a:extLst>
          </p:cNvPr>
          <p:cNvGrpSpPr/>
          <p:nvPr/>
        </p:nvGrpSpPr>
        <p:grpSpPr>
          <a:xfrm>
            <a:off x="1482806" y="1636196"/>
            <a:ext cx="2207363" cy="1048191"/>
            <a:chOff x="1169251" y="1858114"/>
            <a:chExt cx="2207363" cy="1048191"/>
          </a:xfrm>
        </p:grpSpPr>
        <p:sp>
          <p:nvSpPr>
            <p:cNvPr id="877" name="文本框 876">
              <a:extLst>
                <a:ext uri="{FF2B5EF4-FFF2-40B4-BE49-F238E27FC236}">
                  <a16:creationId xmlns:a16="http://schemas.microsoft.com/office/drawing/2014/main" id="{630C0122-DEE7-4AE8-B7CF-448C743F7597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flipH="1">
              <a:off x="1169251" y="2334867"/>
              <a:ext cx="2207363" cy="571438"/>
            </a:xfrm>
            <a:prstGeom prst="rect">
              <a:avLst/>
            </a:prstGeom>
            <a:noFill/>
            <a:effectLst/>
          </p:spPr>
          <p:txBody>
            <a:bodyPr wrap="square" lIns="45720" tIns="22860" rIns="45720" bIns="2286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600">
                  <a:solidFill>
                    <a:schemeClr val="tx1">
                      <a:lumMod val="90000"/>
                      <a:lumOff val="10000"/>
                    </a:schemeClr>
                  </a:solidFill>
                  <a:latin typeface="Times New Roman" panose="02020603050405020304" pitchFamily="18" charset="0"/>
                </a:defRPr>
              </a:lvl1pPr>
            </a:lstStyle>
            <a:p>
              <a:pPr algn="r"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lang="zh-CN" altLang="en-US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世界拥有了</a:t>
              </a:r>
              <a:r>
                <a:rPr lang="en-US" altLang="zh-CN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lang="zh-CN" altLang="en-US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设计教程、模板素材下载等。</a:t>
              </a:r>
            </a:p>
          </p:txBody>
        </p:sp>
        <p:sp>
          <p:nvSpPr>
            <p:cNvPr id="878" name="文本框 877">
              <a:extLst>
                <a:ext uri="{FF2B5EF4-FFF2-40B4-BE49-F238E27FC236}">
                  <a16:creationId xmlns:a16="http://schemas.microsoft.com/office/drawing/2014/main" id="{533E14A6-573A-43CB-A320-D14CB6E55164}"/>
                </a:ext>
              </a:extLst>
            </p:cNvPr>
            <p:cNvSpPr txBox="1"/>
            <p:nvPr/>
          </p:nvSpPr>
          <p:spPr>
            <a:xfrm flipH="1">
              <a:off x="1594822" y="1858114"/>
              <a:ext cx="1781791" cy="361317"/>
            </a:xfrm>
            <a:prstGeom prst="rect">
              <a:avLst/>
            </a:prstGeom>
            <a:noFill/>
            <a:effectLst/>
          </p:spPr>
          <p:txBody>
            <a:bodyPr wrap="square" lIns="45720" tIns="22860" rIns="45720" bIns="22860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2400" b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defRPr>
              </a:lvl1pPr>
            </a:lstStyle>
            <a:p>
              <a:pPr algn="r">
                <a:defRPr/>
              </a:pPr>
              <a:r>
                <a:rPr lang="zh-CN" altLang="en-US" sz="2000" b="0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添加标题文字</a:t>
              </a:r>
            </a:p>
          </p:txBody>
        </p:sp>
        <p:cxnSp>
          <p:nvCxnSpPr>
            <p:cNvPr id="879" name="直接连接符 878">
              <a:extLst>
                <a:ext uri="{FF2B5EF4-FFF2-40B4-BE49-F238E27FC236}">
                  <a16:creationId xmlns:a16="http://schemas.microsoft.com/office/drawing/2014/main" id="{444C648E-A109-4F0D-9715-E91B61CEEBB1}"/>
                </a:ext>
              </a:extLst>
            </p:cNvPr>
            <p:cNvCxnSpPr/>
            <p:nvPr/>
          </p:nvCxnSpPr>
          <p:spPr>
            <a:xfrm flipH="1">
              <a:off x="1361519" y="2319627"/>
              <a:ext cx="195791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ffectLst/>
          </p:spPr>
        </p:cxnSp>
      </p:grpSp>
      <p:sp>
        <p:nvSpPr>
          <p:cNvPr id="888" name="文本框 887">
            <a:extLst>
              <a:ext uri="{FF2B5EF4-FFF2-40B4-BE49-F238E27FC236}">
                <a16:creationId xmlns:a16="http://schemas.microsoft.com/office/drawing/2014/main" id="{DB14AE05-F959-40EF-8B26-F6B5055AAF8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flipH="1">
            <a:off x="823036" y="3748437"/>
            <a:ext cx="2207363" cy="571438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889" name="文本框 888">
            <a:extLst>
              <a:ext uri="{FF2B5EF4-FFF2-40B4-BE49-F238E27FC236}">
                <a16:creationId xmlns:a16="http://schemas.microsoft.com/office/drawing/2014/main" id="{3D5866D0-CC5F-4C26-978F-112BF77BC9D5}"/>
              </a:ext>
            </a:extLst>
          </p:cNvPr>
          <p:cNvSpPr txBox="1"/>
          <p:nvPr/>
        </p:nvSpPr>
        <p:spPr>
          <a:xfrm flipH="1">
            <a:off x="1248607" y="3271684"/>
            <a:ext cx="1781791" cy="36131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r">
              <a:defRPr/>
            </a:pPr>
            <a:r>
              <a:rPr lang="zh-CN" altLang="en-US" sz="2000" b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890" name="直接连接符 889">
            <a:extLst>
              <a:ext uri="{FF2B5EF4-FFF2-40B4-BE49-F238E27FC236}">
                <a16:creationId xmlns:a16="http://schemas.microsoft.com/office/drawing/2014/main" id="{3A25A13F-FE87-4D43-95FC-B0C894874F86}"/>
              </a:ext>
            </a:extLst>
          </p:cNvPr>
          <p:cNvCxnSpPr/>
          <p:nvPr/>
        </p:nvCxnSpPr>
        <p:spPr>
          <a:xfrm flipH="1">
            <a:off x="1015304" y="3733197"/>
            <a:ext cx="195791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grpSp>
        <p:nvGrpSpPr>
          <p:cNvPr id="891" name="组合 890">
            <a:extLst>
              <a:ext uri="{FF2B5EF4-FFF2-40B4-BE49-F238E27FC236}">
                <a16:creationId xmlns:a16="http://schemas.microsoft.com/office/drawing/2014/main" id="{E93D18CF-B2E2-4990-AF45-FA8B285AC78B}"/>
              </a:ext>
            </a:extLst>
          </p:cNvPr>
          <p:cNvGrpSpPr/>
          <p:nvPr/>
        </p:nvGrpSpPr>
        <p:grpSpPr>
          <a:xfrm>
            <a:off x="1482806" y="4907173"/>
            <a:ext cx="2207363" cy="1048191"/>
            <a:chOff x="1169251" y="1858114"/>
            <a:chExt cx="2207363" cy="1048191"/>
          </a:xfrm>
        </p:grpSpPr>
        <p:sp>
          <p:nvSpPr>
            <p:cNvPr id="892" name="文本框 891">
              <a:extLst>
                <a:ext uri="{FF2B5EF4-FFF2-40B4-BE49-F238E27FC236}">
                  <a16:creationId xmlns:a16="http://schemas.microsoft.com/office/drawing/2014/main" id="{B445E5E4-0E60-41CC-A77B-C621D26A4E43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 flipH="1">
              <a:off x="1169251" y="2334867"/>
              <a:ext cx="2207363" cy="571438"/>
            </a:xfrm>
            <a:prstGeom prst="rect">
              <a:avLst/>
            </a:prstGeom>
            <a:noFill/>
            <a:effectLst/>
          </p:spPr>
          <p:txBody>
            <a:bodyPr wrap="square" lIns="45720" tIns="22860" rIns="45720" bIns="2286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600">
                  <a:solidFill>
                    <a:schemeClr val="tx1">
                      <a:lumMod val="90000"/>
                      <a:lumOff val="10000"/>
                    </a:schemeClr>
                  </a:solidFill>
                  <a:latin typeface="Times New Roman" panose="02020603050405020304" pitchFamily="18" charset="0"/>
                </a:defRPr>
              </a:lvl1pPr>
            </a:lstStyle>
            <a:p>
              <a:pPr algn="r"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lang="zh-CN" altLang="en-US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世界拥有了</a:t>
              </a:r>
              <a:r>
                <a:rPr lang="en-US" altLang="zh-CN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lang="zh-CN" altLang="en-US" sz="1200" dirty="0">
                  <a:solidFill>
                    <a:srgbClr val="222222">
                      <a:lumMod val="90000"/>
                      <a:lumOff val="1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设计教程、模板素材下载等。</a:t>
              </a:r>
            </a:p>
          </p:txBody>
        </p:sp>
        <p:sp>
          <p:nvSpPr>
            <p:cNvPr id="893" name="文本框 892">
              <a:extLst>
                <a:ext uri="{FF2B5EF4-FFF2-40B4-BE49-F238E27FC236}">
                  <a16:creationId xmlns:a16="http://schemas.microsoft.com/office/drawing/2014/main" id="{8D8D1482-6C68-44D9-ACD1-CEEF26193BA7}"/>
                </a:ext>
              </a:extLst>
            </p:cNvPr>
            <p:cNvSpPr txBox="1"/>
            <p:nvPr/>
          </p:nvSpPr>
          <p:spPr>
            <a:xfrm flipH="1">
              <a:off x="1594822" y="1858114"/>
              <a:ext cx="1781791" cy="361317"/>
            </a:xfrm>
            <a:prstGeom prst="rect">
              <a:avLst/>
            </a:prstGeom>
            <a:noFill/>
            <a:effectLst/>
          </p:spPr>
          <p:txBody>
            <a:bodyPr wrap="square" lIns="45720" tIns="22860" rIns="45720" bIns="22860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2400" b="1">
                  <a:solidFill>
                    <a:schemeClr val="tx1">
                      <a:lumMod val="90000"/>
                      <a:lumOff val="10000"/>
                    </a:schemeClr>
                  </a:solidFill>
                  <a:latin typeface="+mj-lt"/>
                </a:defRPr>
              </a:lvl1pPr>
            </a:lstStyle>
            <a:p>
              <a:pPr algn="r">
                <a:defRPr/>
              </a:pPr>
              <a:r>
                <a:rPr lang="zh-CN" altLang="en-US" sz="2000" b="0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添加标题文字</a:t>
              </a:r>
            </a:p>
          </p:txBody>
        </p:sp>
        <p:cxnSp>
          <p:nvCxnSpPr>
            <p:cNvPr id="894" name="直接连接符 893">
              <a:extLst>
                <a:ext uri="{FF2B5EF4-FFF2-40B4-BE49-F238E27FC236}">
                  <a16:creationId xmlns:a16="http://schemas.microsoft.com/office/drawing/2014/main" id="{1B11FD7A-886B-464D-8A43-FFC4CF05C8F0}"/>
                </a:ext>
              </a:extLst>
            </p:cNvPr>
            <p:cNvCxnSpPr/>
            <p:nvPr/>
          </p:nvCxnSpPr>
          <p:spPr>
            <a:xfrm flipH="1">
              <a:off x="1361519" y="2319627"/>
              <a:ext cx="195791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ffectLst/>
          </p:spPr>
        </p:cxnSp>
      </p:grpSp>
      <p:sp>
        <p:nvSpPr>
          <p:cNvPr id="908" name="文本框 907">
            <a:extLst>
              <a:ext uri="{FF2B5EF4-FFF2-40B4-BE49-F238E27FC236}">
                <a16:creationId xmlns:a16="http://schemas.microsoft.com/office/drawing/2014/main" id="{27DE6DC4-7E8B-46D3-90F8-D1BA9799DED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501832" y="2112949"/>
            <a:ext cx="2207363" cy="571438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909" name="文本框 908">
            <a:extLst>
              <a:ext uri="{FF2B5EF4-FFF2-40B4-BE49-F238E27FC236}">
                <a16:creationId xmlns:a16="http://schemas.microsoft.com/office/drawing/2014/main" id="{6AD9CA96-E044-4265-BE8E-F4EB79423C59}"/>
              </a:ext>
            </a:extLst>
          </p:cNvPr>
          <p:cNvSpPr txBox="1"/>
          <p:nvPr/>
        </p:nvSpPr>
        <p:spPr>
          <a:xfrm>
            <a:off x="8501833" y="1636196"/>
            <a:ext cx="1781791" cy="36131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zh-CN" altLang="en-US" sz="2000" b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910" name="直接连接符 909">
            <a:extLst>
              <a:ext uri="{FF2B5EF4-FFF2-40B4-BE49-F238E27FC236}">
                <a16:creationId xmlns:a16="http://schemas.microsoft.com/office/drawing/2014/main" id="{A7D3FB8F-898A-4E7A-84D9-1BB781C0B707}"/>
              </a:ext>
            </a:extLst>
          </p:cNvPr>
          <p:cNvCxnSpPr/>
          <p:nvPr/>
        </p:nvCxnSpPr>
        <p:spPr>
          <a:xfrm>
            <a:off x="8559012" y="2097709"/>
            <a:ext cx="195791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912" name="文本框 911">
            <a:extLst>
              <a:ext uri="{FF2B5EF4-FFF2-40B4-BE49-F238E27FC236}">
                <a16:creationId xmlns:a16="http://schemas.microsoft.com/office/drawing/2014/main" id="{B6F9394E-FFBB-43CB-A0DE-FD83BD0ADCE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161602" y="3748437"/>
            <a:ext cx="2207363" cy="571438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913" name="文本框 912">
            <a:extLst>
              <a:ext uri="{FF2B5EF4-FFF2-40B4-BE49-F238E27FC236}">
                <a16:creationId xmlns:a16="http://schemas.microsoft.com/office/drawing/2014/main" id="{DF514279-D412-4BA4-AF2E-19C7D7E9BE86}"/>
              </a:ext>
            </a:extLst>
          </p:cNvPr>
          <p:cNvSpPr txBox="1"/>
          <p:nvPr/>
        </p:nvSpPr>
        <p:spPr>
          <a:xfrm>
            <a:off x="9161603" y="3271684"/>
            <a:ext cx="1781791" cy="36131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zh-CN" altLang="en-US" sz="2000" b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914" name="直接连接符 913">
            <a:extLst>
              <a:ext uri="{FF2B5EF4-FFF2-40B4-BE49-F238E27FC236}">
                <a16:creationId xmlns:a16="http://schemas.microsoft.com/office/drawing/2014/main" id="{F17656E8-986E-4DB3-850B-A39DF6AF59A2}"/>
              </a:ext>
            </a:extLst>
          </p:cNvPr>
          <p:cNvCxnSpPr/>
          <p:nvPr/>
        </p:nvCxnSpPr>
        <p:spPr>
          <a:xfrm>
            <a:off x="9218782" y="3733197"/>
            <a:ext cx="195791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916" name="文本框 915">
            <a:extLst>
              <a:ext uri="{FF2B5EF4-FFF2-40B4-BE49-F238E27FC236}">
                <a16:creationId xmlns:a16="http://schemas.microsoft.com/office/drawing/2014/main" id="{66677B0D-A291-4D1D-977F-0BE8D4167AE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501832" y="5383926"/>
            <a:ext cx="2207363" cy="571438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222222">
                    <a:lumMod val="90000"/>
                    <a:lumOff val="1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917" name="文本框 916">
            <a:extLst>
              <a:ext uri="{FF2B5EF4-FFF2-40B4-BE49-F238E27FC236}">
                <a16:creationId xmlns:a16="http://schemas.microsoft.com/office/drawing/2014/main" id="{F207883D-E272-4910-AEA3-795235BF816B}"/>
              </a:ext>
            </a:extLst>
          </p:cNvPr>
          <p:cNvSpPr txBox="1"/>
          <p:nvPr/>
        </p:nvSpPr>
        <p:spPr>
          <a:xfrm>
            <a:off x="8501833" y="4907173"/>
            <a:ext cx="1781791" cy="361317"/>
          </a:xfrm>
          <a:prstGeom prst="rect">
            <a:avLst/>
          </a:prstGeom>
          <a:noFill/>
          <a:effectLst/>
        </p:spPr>
        <p:txBody>
          <a:bodyPr wrap="square" lIns="45720" tIns="22860" rIns="45720" bIns="22860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zh-CN" altLang="en-US" sz="2000" b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918" name="直接连接符 917">
            <a:extLst>
              <a:ext uri="{FF2B5EF4-FFF2-40B4-BE49-F238E27FC236}">
                <a16:creationId xmlns:a16="http://schemas.microsoft.com/office/drawing/2014/main" id="{8F1D6493-C777-4A6F-A756-883D81431292}"/>
              </a:ext>
            </a:extLst>
          </p:cNvPr>
          <p:cNvCxnSpPr/>
          <p:nvPr/>
        </p:nvCxnSpPr>
        <p:spPr>
          <a:xfrm>
            <a:off x="8559012" y="5368686"/>
            <a:ext cx="195791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276658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A6A1AB21-EE2E-4690-AD22-83D616054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2" r="5953"/>
          <a:stretch>
            <a:fillRect/>
          </a:stretch>
        </p:blipFill>
        <p:spPr>
          <a:xfrm>
            <a:off x="2975833" y="0"/>
            <a:ext cx="9216169" cy="6858000"/>
          </a:xfrm>
          <a:custGeom>
            <a:avLst/>
            <a:gdLst>
              <a:gd name="connsiteX0" fmla="*/ 0 w 9216169"/>
              <a:gd name="connsiteY0" fmla="*/ 0 h 6858000"/>
              <a:gd name="connsiteX1" fmla="*/ 9216169 w 9216169"/>
              <a:gd name="connsiteY1" fmla="*/ 0 h 6858000"/>
              <a:gd name="connsiteX2" fmla="*/ 9216169 w 9216169"/>
              <a:gd name="connsiteY2" fmla="*/ 6858000 h 6858000"/>
              <a:gd name="connsiteX3" fmla="*/ 0 w 92161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6169" h="6858000">
                <a:moveTo>
                  <a:pt x="0" y="0"/>
                </a:moveTo>
                <a:lnTo>
                  <a:pt x="9216169" y="0"/>
                </a:lnTo>
                <a:lnTo>
                  <a:pt x="921616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7007C96-E769-4202-9A16-564861F70FFD}"/>
              </a:ext>
            </a:extLst>
          </p:cNvPr>
          <p:cNvSpPr/>
          <p:nvPr/>
        </p:nvSpPr>
        <p:spPr>
          <a:xfrm>
            <a:off x="9436009" y="0"/>
            <a:ext cx="2755992" cy="6858000"/>
          </a:xfrm>
          <a:custGeom>
            <a:avLst/>
            <a:gdLst>
              <a:gd name="connsiteX0" fmla="*/ 0 w 2755992"/>
              <a:gd name="connsiteY0" fmla="*/ 0 h 6858000"/>
              <a:gd name="connsiteX1" fmla="*/ 2755992 w 2755992"/>
              <a:gd name="connsiteY1" fmla="*/ 0 h 6858000"/>
              <a:gd name="connsiteX2" fmla="*/ 2755992 w 2755992"/>
              <a:gd name="connsiteY2" fmla="*/ 6858000 h 6858000"/>
              <a:gd name="connsiteX3" fmla="*/ 365377 w 2755992"/>
              <a:gd name="connsiteY3" fmla="*/ 6858000 h 6858000"/>
              <a:gd name="connsiteX4" fmla="*/ 424951 w 2755992"/>
              <a:gd name="connsiteY4" fmla="*/ 6705844 h 6858000"/>
              <a:gd name="connsiteX5" fmla="*/ 0 w 2755992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5992" h="6858000">
                <a:moveTo>
                  <a:pt x="0" y="0"/>
                </a:moveTo>
                <a:lnTo>
                  <a:pt x="2755992" y="0"/>
                </a:lnTo>
                <a:lnTo>
                  <a:pt x="2755992" y="6858000"/>
                </a:lnTo>
                <a:lnTo>
                  <a:pt x="365377" y="6858000"/>
                </a:lnTo>
                <a:lnTo>
                  <a:pt x="424951" y="6705844"/>
                </a:lnTo>
                <a:cubicBezTo>
                  <a:pt x="834429" y="5746356"/>
                  <a:pt x="2091531" y="36686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BE7F4C4-43E6-4C52-899E-970B68915508}"/>
              </a:ext>
            </a:extLst>
          </p:cNvPr>
          <p:cNvSpPr/>
          <p:nvPr/>
        </p:nvSpPr>
        <p:spPr>
          <a:xfrm rot="21540000">
            <a:off x="5208908" y="-13883"/>
            <a:ext cx="1531050" cy="6876543"/>
          </a:xfrm>
          <a:custGeom>
            <a:avLst/>
            <a:gdLst>
              <a:gd name="connsiteX0" fmla="*/ 0 w 1437260"/>
              <a:gd name="connsiteY0" fmla="*/ 0 h 6876543"/>
              <a:gd name="connsiteX1" fmla="*/ 73444 w 1437260"/>
              <a:gd name="connsiteY1" fmla="*/ 1282 h 6876543"/>
              <a:gd name="connsiteX2" fmla="*/ 123071 w 1437260"/>
              <a:gd name="connsiteY2" fmla="*/ 64694 h 6876543"/>
              <a:gd name="connsiteX3" fmla="*/ 1437260 w 1437260"/>
              <a:gd name="connsiteY3" fmla="*/ 4313283 h 6876543"/>
              <a:gd name="connsiteX4" fmla="*/ 1074204 w 1437260"/>
              <a:gd name="connsiteY4" fmla="*/ 6680597 h 6876543"/>
              <a:gd name="connsiteX5" fmla="*/ 1002501 w 1437260"/>
              <a:gd name="connsiteY5" fmla="*/ 6876543 h 6876543"/>
              <a:gd name="connsiteX6" fmla="*/ 444858 w 1437260"/>
              <a:gd name="connsiteY6" fmla="*/ 6866810 h 6876543"/>
              <a:gd name="connsiteX7" fmla="*/ 492082 w 1437260"/>
              <a:gd name="connsiteY7" fmla="*/ 6758692 h 6876543"/>
              <a:gd name="connsiteX8" fmla="*/ 1049681 w 1437260"/>
              <a:gd name="connsiteY8" fmla="*/ 3859741 h 6876543"/>
              <a:gd name="connsiteX9" fmla="*/ 131867 w 1437260"/>
              <a:gd name="connsiteY9" fmla="*/ 220901 h 687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7260" h="6876543">
                <a:moveTo>
                  <a:pt x="0" y="0"/>
                </a:moveTo>
                <a:lnTo>
                  <a:pt x="73444" y="1282"/>
                </a:lnTo>
                <a:lnTo>
                  <a:pt x="123071" y="64694"/>
                </a:lnTo>
                <a:cubicBezTo>
                  <a:pt x="936191" y="1160940"/>
                  <a:pt x="1437260" y="2660080"/>
                  <a:pt x="1437260" y="4313283"/>
                </a:cubicBezTo>
                <a:cubicBezTo>
                  <a:pt x="1437260" y="5153006"/>
                  <a:pt x="1307985" y="5952980"/>
                  <a:pt x="1074204" y="6680597"/>
                </a:cubicBezTo>
                <a:lnTo>
                  <a:pt x="1002501" y="6876543"/>
                </a:lnTo>
                <a:lnTo>
                  <a:pt x="444858" y="6866810"/>
                </a:lnTo>
                <a:lnTo>
                  <a:pt x="492082" y="6758692"/>
                </a:lnTo>
                <a:cubicBezTo>
                  <a:pt x="847689" y="5896940"/>
                  <a:pt x="1049681" y="4909394"/>
                  <a:pt x="1049681" y="3859741"/>
                </a:cubicBezTo>
                <a:cubicBezTo>
                  <a:pt x="1049682" y="2495193"/>
                  <a:pt x="708314" y="1235605"/>
                  <a:pt x="131867" y="22090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0E8D7E2-60AF-47E1-A42F-8BC74ED25FDA}"/>
              </a:ext>
            </a:extLst>
          </p:cNvPr>
          <p:cNvSpPr/>
          <p:nvPr/>
        </p:nvSpPr>
        <p:spPr>
          <a:xfrm flipH="1">
            <a:off x="-1" y="0"/>
            <a:ext cx="6430101" cy="6858000"/>
          </a:xfrm>
          <a:custGeom>
            <a:avLst/>
            <a:gdLst>
              <a:gd name="connsiteX0" fmla="*/ 6036202 w 6036202"/>
              <a:gd name="connsiteY0" fmla="*/ 0 h 6858000"/>
              <a:gd name="connsiteX1" fmla="*/ 1156064 w 6036202"/>
              <a:gd name="connsiteY1" fmla="*/ 0 h 6858000"/>
              <a:gd name="connsiteX2" fmla="*/ 977946 w 6036202"/>
              <a:gd name="connsiteY2" fmla="*/ 293477 h 6858000"/>
              <a:gd name="connsiteX3" fmla="*/ 570483 w 6036202"/>
              <a:gd name="connsiteY3" fmla="*/ 6802852 h 6858000"/>
              <a:gd name="connsiteX4" fmla="*/ 588306 w 6036202"/>
              <a:gd name="connsiteY4" fmla="*/ 6858000 h 6858000"/>
              <a:gd name="connsiteX5" fmla="*/ 6036202 w 603620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6202" h="6858000">
                <a:moveTo>
                  <a:pt x="6036202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603620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algn="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E74918F-2130-47C2-BF75-C537021F1CEC}"/>
              </a:ext>
            </a:extLst>
          </p:cNvPr>
          <p:cNvSpPr/>
          <p:nvPr/>
        </p:nvSpPr>
        <p:spPr>
          <a:xfrm>
            <a:off x="9425434" y="0"/>
            <a:ext cx="1820354" cy="6858000"/>
          </a:xfrm>
          <a:custGeom>
            <a:avLst/>
            <a:gdLst>
              <a:gd name="connsiteX0" fmla="*/ 0 w 1820354"/>
              <a:gd name="connsiteY0" fmla="*/ 0 h 6858000"/>
              <a:gd name="connsiteX1" fmla="*/ 43645 w 1820354"/>
              <a:gd name="connsiteY1" fmla="*/ 0 h 6858000"/>
              <a:gd name="connsiteX2" fmla="*/ 218631 w 1820354"/>
              <a:gd name="connsiteY2" fmla="*/ 170047 h 6858000"/>
              <a:gd name="connsiteX3" fmla="*/ 1820354 w 1820354"/>
              <a:gd name="connsiteY3" fmla="*/ 4547100 h 6858000"/>
              <a:gd name="connsiteX4" fmla="*/ 1499338 w 1820354"/>
              <a:gd name="connsiteY4" fmla="*/ 6692659 h 6858000"/>
              <a:gd name="connsiteX5" fmla="*/ 1440312 w 1820354"/>
              <a:gd name="connsiteY5" fmla="*/ 6858000 h 6858000"/>
              <a:gd name="connsiteX6" fmla="*/ 630619 w 1820354"/>
              <a:gd name="connsiteY6" fmla="*/ 6858000 h 6858000"/>
              <a:gd name="connsiteX7" fmla="*/ 651869 w 1820354"/>
              <a:gd name="connsiteY7" fmla="*/ 6813273 h 6858000"/>
              <a:gd name="connsiteX8" fmla="*/ 1243261 w 1820354"/>
              <a:gd name="connsiteY8" fmla="*/ 3955047 h 6858000"/>
              <a:gd name="connsiteX9" fmla="*/ 46806 w 1820354"/>
              <a:gd name="connsiteY9" fmla="*/ 574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354" h="6858000">
                <a:moveTo>
                  <a:pt x="0" y="0"/>
                </a:moveTo>
                <a:lnTo>
                  <a:pt x="43645" y="0"/>
                </a:lnTo>
                <a:lnTo>
                  <a:pt x="218631" y="170047"/>
                </a:lnTo>
                <a:cubicBezTo>
                  <a:pt x="1192453" y="1177510"/>
                  <a:pt x="1820354" y="2763360"/>
                  <a:pt x="1820354" y="4547100"/>
                </a:cubicBezTo>
                <a:cubicBezTo>
                  <a:pt x="1820354" y="5308163"/>
                  <a:pt x="1706048" y="6033200"/>
                  <a:pt x="1499338" y="6692659"/>
                </a:cubicBezTo>
                <a:lnTo>
                  <a:pt x="1440312" y="6858000"/>
                </a:lnTo>
                <a:lnTo>
                  <a:pt x="630619" y="6858000"/>
                </a:lnTo>
                <a:lnTo>
                  <a:pt x="651869" y="6813273"/>
                </a:lnTo>
                <a:cubicBezTo>
                  <a:pt x="1027151" y="5979860"/>
                  <a:pt x="1243261" y="5001508"/>
                  <a:pt x="1243261" y="3955047"/>
                </a:cubicBezTo>
                <a:cubicBezTo>
                  <a:pt x="1243261" y="2432922"/>
                  <a:pt x="786037" y="1054897"/>
                  <a:pt x="46806" y="5740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CA0E11F-C814-40C2-B080-2C789F4D1AB8}"/>
              </a:ext>
            </a:extLst>
          </p:cNvPr>
          <p:cNvSpPr/>
          <p:nvPr/>
        </p:nvSpPr>
        <p:spPr>
          <a:xfrm flipH="1">
            <a:off x="247609" y="0"/>
            <a:ext cx="5752053" cy="6858000"/>
          </a:xfrm>
          <a:custGeom>
            <a:avLst/>
            <a:gdLst>
              <a:gd name="connsiteX0" fmla="*/ 5752053 w 5752053"/>
              <a:gd name="connsiteY0" fmla="*/ 0 h 6858000"/>
              <a:gd name="connsiteX1" fmla="*/ 1156064 w 5752053"/>
              <a:gd name="connsiteY1" fmla="*/ 0 h 6858000"/>
              <a:gd name="connsiteX2" fmla="*/ 977946 w 5752053"/>
              <a:gd name="connsiteY2" fmla="*/ 293477 h 6858000"/>
              <a:gd name="connsiteX3" fmla="*/ 570483 w 5752053"/>
              <a:gd name="connsiteY3" fmla="*/ 6802852 h 6858000"/>
              <a:gd name="connsiteX4" fmla="*/ 588306 w 5752053"/>
              <a:gd name="connsiteY4" fmla="*/ 6858000 h 6858000"/>
              <a:gd name="connsiteX5" fmla="*/ 5752053 w 57520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2053" h="6858000">
                <a:moveTo>
                  <a:pt x="5752053" y="0"/>
                </a:moveTo>
                <a:lnTo>
                  <a:pt x="1156064" y="0"/>
                </a:lnTo>
                <a:lnTo>
                  <a:pt x="977946" y="293477"/>
                </a:lnTo>
                <a:cubicBezTo>
                  <a:pt x="-783357" y="3344727"/>
                  <a:pt x="322606" y="6062159"/>
                  <a:pt x="570483" y="6802852"/>
                </a:cubicBezTo>
                <a:lnTo>
                  <a:pt x="588306" y="6858000"/>
                </a:lnTo>
                <a:lnTo>
                  <a:pt x="5752053" y="6858000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6481A33-2789-4C3E-BDFC-F0601D24E61F}"/>
              </a:ext>
            </a:extLst>
          </p:cNvPr>
          <p:cNvSpPr/>
          <p:nvPr/>
        </p:nvSpPr>
        <p:spPr>
          <a:xfrm flipH="1">
            <a:off x="545537" y="1007706"/>
            <a:ext cx="5044955" cy="5862566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9F956F3-0067-4C3C-ABDF-98D5FCDB0021}"/>
              </a:ext>
            </a:extLst>
          </p:cNvPr>
          <p:cNvSpPr/>
          <p:nvPr/>
        </p:nvSpPr>
        <p:spPr>
          <a:xfrm flipH="1">
            <a:off x="758559" y="1626858"/>
            <a:ext cx="4434372" cy="5243413"/>
          </a:xfrm>
          <a:custGeom>
            <a:avLst/>
            <a:gdLst>
              <a:gd name="connsiteX0" fmla="*/ 1163772 w 6036202"/>
              <a:gd name="connsiteY0" fmla="*/ 0 h 6882971"/>
              <a:gd name="connsiteX1" fmla="*/ 592272 w 6036202"/>
              <a:gd name="connsiteY1" fmla="*/ 6882971 h 6882971"/>
              <a:gd name="connsiteX2" fmla="*/ 6036202 w 6036202"/>
              <a:gd name="connsiteY2" fmla="*/ 6871336 h 6882971"/>
              <a:gd name="connsiteX3" fmla="*/ 6036202 w 6036202"/>
              <a:gd name="connsiteY3" fmla="*/ 11522 h 688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02" h="6882971">
                <a:moveTo>
                  <a:pt x="1163772" y="0"/>
                </a:moveTo>
                <a:cubicBezTo>
                  <a:pt x="-923261" y="3276457"/>
                  <a:pt x="393305" y="6235414"/>
                  <a:pt x="592272" y="6882971"/>
                </a:cubicBezTo>
                <a:lnTo>
                  <a:pt x="6036202" y="6871336"/>
                </a:lnTo>
                <a:lnTo>
                  <a:pt x="6036202" y="11522"/>
                </a:ln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7AB3F9C-1A03-46CA-9314-472AAA44E2BE}"/>
              </a:ext>
            </a:extLst>
          </p:cNvPr>
          <p:cNvSpPr/>
          <p:nvPr/>
        </p:nvSpPr>
        <p:spPr>
          <a:xfrm>
            <a:off x="5489744" y="1295106"/>
            <a:ext cx="1343319" cy="1343319"/>
          </a:xfrm>
          <a:prstGeom prst="ellipse">
            <a:avLst/>
          </a:prstGeom>
          <a:solidFill>
            <a:schemeClr val="bg1"/>
          </a:solidFill>
          <a:ln w="1270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651570F-7355-4D18-BC6D-7D5365223042}"/>
              </a:ext>
            </a:extLst>
          </p:cNvPr>
          <p:cNvSpPr/>
          <p:nvPr/>
        </p:nvSpPr>
        <p:spPr>
          <a:xfrm>
            <a:off x="9888448" y="5016500"/>
            <a:ext cx="850825" cy="850825"/>
          </a:xfrm>
          <a:prstGeom prst="ellipse">
            <a:avLst/>
          </a:prstGeom>
          <a:solidFill>
            <a:schemeClr val="bg1"/>
          </a:solidFill>
          <a:ln w="10160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C91392E-2669-4A51-BFEF-11F2AEDA9E81}"/>
              </a:ext>
            </a:extLst>
          </p:cNvPr>
          <p:cNvSpPr/>
          <p:nvPr/>
        </p:nvSpPr>
        <p:spPr>
          <a:xfrm rot="21037569">
            <a:off x="11749618" y="1433260"/>
            <a:ext cx="751378" cy="3732657"/>
          </a:xfrm>
          <a:custGeom>
            <a:avLst/>
            <a:gdLst>
              <a:gd name="connsiteX0" fmla="*/ 751378 w 751378"/>
              <a:gd name="connsiteY0" fmla="*/ 0 h 3732657"/>
              <a:gd name="connsiteX1" fmla="*/ 135191 w 751378"/>
              <a:gd name="connsiteY1" fmla="*/ 3732657 h 3732657"/>
              <a:gd name="connsiteX2" fmla="*/ 88901 w 751378"/>
              <a:gd name="connsiteY2" fmla="*/ 3514011 h 3732657"/>
              <a:gd name="connsiteX3" fmla="*/ 532760 w 751378"/>
              <a:gd name="connsiteY3" fmla="*/ 385587 h 373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78" h="3732657">
                <a:moveTo>
                  <a:pt x="751378" y="0"/>
                </a:moveTo>
                <a:lnTo>
                  <a:pt x="135191" y="3732657"/>
                </a:lnTo>
                <a:lnTo>
                  <a:pt x="88901" y="3514011"/>
                </a:lnTo>
                <a:cubicBezTo>
                  <a:pt x="-59370" y="2723164"/>
                  <a:pt x="-87567" y="1601188"/>
                  <a:pt x="532760" y="385587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0000">
                  <a:srgbClr val="00D0F0">
                    <a:alpha val="0"/>
                  </a:srgbClr>
                </a:gs>
                <a:gs pos="100000">
                  <a:srgbClr val="0114F0">
                    <a:alpha val="40000"/>
                  </a:srgbClr>
                </a:gs>
              </a:gsLst>
              <a:lin ang="8100000" scaled="1"/>
              <a:tileRect/>
            </a:gra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05677812-34B5-4C0D-B91C-CFDD1FD900ED}"/>
              </a:ext>
            </a:extLst>
          </p:cNvPr>
          <p:cNvSpPr/>
          <p:nvPr/>
        </p:nvSpPr>
        <p:spPr>
          <a:xfrm>
            <a:off x="5755635" y="1681972"/>
            <a:ext cx="811537" cy="569586"/>
          </a:xfrm>
          <a:custGeom>
            <a:avLst/>
            <a:gdLst>
              <a:gd name="connsiteX0" fmla="*/ 166173 w 185470"/>
              <a:gd name="connsiteY0" fmla="*/ 101608 h 130174"/>
              <a:gd name="connsiteX1" fmla="*/ 158462 w 185470"/>
              <a:gd name="connsiteY1" fmla="*/ 109319 h 130174"/>
              <a:gd name="connsiteX2" fmla="*/ 166173 w 185470"/>
              <a:gd name="connsiteY2" fmla="*/ 117030 h 130174"/>
              <a:gd name="connsiteX3" fmla="*/ 173884 w 185470"/>
              <a:gd name="connsiteY3" fmla="*/ 109319 h 130174"/>
              <a:gd name="connsiteX4" fmla="*/ 166173 w 185470"/>
              <a:gd name="connsiteY4" fmla="*/ 101608 h 130174"/>
              <a:gd name="connsiteX5" fmla="*/ 48680 w 185470"/>
              <a:gd name="connsiteY5" fmla="*/ 60274 h 130174"/>
              <a:gd name="connsiteX6" fmla="*/ 48680 w 185470"/>
              <a:gd name="connsiteY6" fmla="*/ 94682 h 130174"/>
              <a:gd name="connsiteX7" fmla="*/ 60883 w 185470"/>
              <a:gd name="connsiteY7" fmla="*/ 111477 h 130174"/>
              <a:gd name="connsiteX8" fmla="*/ 89857 w 185470"/>
              <a:gd name="connsiteY8" fmla="*/ 118569 h 130174"/>
              <a:gd name="connsiteX9" fmla="*/ 131054 w 185470"/>
              <a:gd name="connsiteY9" fmla="*/ 94656 h 130174"/>
              <a:gd name="connsiteX10" fmla="*/ 131092 w 185470"/>
              <a:gd name="connsiteY10" fmla="*/ 94618 h 130174"/>
              <a:gd name="connsiteX11" fmla="*/ 131092 w 185470"/>
              <a:gd name="connsiteY11" fmla="*/ 60279 h 130174"/>
              <a:gd name="connsiteX12" fmla="*/ 92004 w 185470"/>
              <a:gd name="connsiteY12" fmla="*/ 75700 h 130174"/>
              <a:gd name="connsiteX13" fmla="*/ 89877 w 185470"/>
              <a:gd name="connsiteY13" fmla="*/ 76099 h 130174"/>
              <a:gd name="connsiteX14" fmla="*/ 87749 w 185470"/>
              <a:gd name="connsiteY14" fmla="*/ 75700 h 130174"/>
              <a:gd name="connsiteX15" fmla="*/ 88414 w 185470"/>
              <a:gd name="connsiteY15" fmla="*/ 11977 h 130174"/>
              <a:gd name="connsiteX16" fmla="*/ 21861 w 185470"/>
              <a:gd name="connsiteY16" fmla="*/ 37220 h 130174"/>
              <a:gd name="connsiteX17" fmla="*/ 89877 w 185470"/>
              <a:gd name="connsiteY17" fmla="*/ 64076 h 130174"/>
              <a:gd name="connsiteX18" fmla="*/ 157645 w 185470"/>
              <a:gd name="connsiteY18" fmla="*/ 37315 h 130174"/>
              <a:gd name="connsiteX19" fmla="*/ 90370 w 185470"/>
              <a:gd name="connsiteY19" fmla="*/ 353 h 130174"/>
              <a:gd name="connsiteX20" fmla="*/ 175973 w 185470"/>
              <a:gd name="connsiteY20" fmla="*/ 31673 h 130174"/>
              <a:gd name="connsiteX21" fmla="*/ 179772 w 185470"/>
              <a:gd name="connsiteY21" fmla="*/ 37049 h 130174"/>
              <a:gd name="connsiteX22" fmla="*/ 176106 w 185470"/>
              <a:gd name="connsiteY22" fmla="*/ 42519 h 130174"/>
              <a:gd name="connsiteX23" fmla="*/ 171548 w 185470"/>
              <a:gd name="connsiteY23" fmla="*/ 44317 h 130174"/>
              <a:gd name="connsiteX24" fmla="*/ 171548 w 185470"/>
              <a:gd name="connsiteY24" fmla="*/ 92235 h 130174"/>
              <a:gd name="connsiteX25" fmla="*/ 179810 w 185470"/>
              <a:gd name="connsiteY25" fmla="*/ 95665 h 130174"/>
              <a:gd name="connsiteX26" fmla="*/ 185470 w 185470"/>
              <a:gd name="connsiteY26" fmla="*/ 109319 h 130174"/>
              <a:gd name="connsiteX27" fmla="*/ 166173 w 185470"/>
              <a:gd name="connsiteY27" fmla="*/ 128616 h 130174"/>
              <a:gd name="connsiteX28" fmla="*/ 146857 w 185470"/>
              <a:gd name="connsiteY28" fmla="*/ 109319 h 130174"/>
              <a:gd name="connsiteX29" fmla="*/ 152519 w 185470"/>
              <a:gd name="connsiteY29" fmla="*/ 95673 h 130174"/>
              <a:gd name="connsiteX30" fmla="*/ 159962 w 185470"/>
              <a:gd name="connsiteY30" fmla="*/ 92582 h 130174"/>
              <a:gd name="connsiteX31" fmla="*/ 159962 w 185470"/>
              <a:gd name="connsiteY31" fmla="*/ 48888 h 130174"/>
              <a:gd name="connsiteX32" fmla="*/ 142678 w 185470"/>
              <a:gd name="connsiteY32" fmla="*/ 55707 h 130174"/>
              <a:gd name="connsiteX33" fmla="*/ 142678 w 185470"/>
              <a:gd name="connsiteY33" fmla="*/ 97544 h 130174"/>
              <a:gd name="connsiteX34" fmla="*/ 138133 w 185470"/>
              <a:gd name="connsiteY34" fmla="*/ 102104 h 130174"/>
              <a:gd name="connsiteX35" fmla="*/ 127376 w 185470"/>
              <a:gd name="connsiteY35" fmla="*/ 119880 h 130174"/>
              <a:gd name="connsiteX36" fmla="*/ 89876 w 185470"/>
              <a:gd name="connsiteY36" fmla="*/ 130174 h 130174"/>
              <a:gd name="connsiteX37" fmla="*/ 52372 w 185470"/>
              <a:gd name="connsiteY37" fmla="*/ 119887 h 130174"/>
              <a:gd name="connsiteX38" fmla="*/ 41522 w 185470"/>
              <a:gd name="connsiteY38" fmla="*/ 101992 h 130174"/>
              <a:gd name="connsiteX39" fmla="*/ 37094 w 185470"/>
              <a:gd name="connsiteY39" fmla="*/ 97563 h 130174"/>
              <a:gd name="connsiteX40" fmla="*/ 37094 w 185470"/>
              <a:gd name="connsiteY40" fmla="*/ 94688 h 130174"/>
              <a:gd name="connsiteX41" fmla="*/ 37075 w 185470"/>
              <a:gd name="connsiteY41" fmla="*/ 94656 h 130174"/>
              <a:gd name="connsiteX42" fmla="*/ 37094 w 185470"/>
              <a:gd name="connsiteY42" fmla="*/ 94637 h 130174"/>
              <a:gd name="connsiteX43" fmla="*/ 37094 w 185470"/>
              <a:gd name="connsiteY43" fmla="*/ 55699 h 130174"/>
              <a:gd name="connsiteX44" fmla="*/ 3666 w 185470"/>
              <a:gd name="connsiteY44" fmla="*/ 42500 h 130174"/>
              <a:gd name="connsiteX45" fmla="*/ 0 w 185470"/>
              <a:gd name="connsiteY45" fmla="*/ 37068 h 130174"/>
              <a:gd name="connsiteX46" fmla="*/ 3742 w 185470"/>
              <a:gd name="connsiteY46" fmla="*/ 31692 h 130174"/>
              <a:gd name="connsiteX47" fmla="*/ 86325 w 185470"/>
              <a:gd name="connsiteY47" fmla="*/ 372 h 130174"/>
              <a:gd name="connsiteX48" fmla="*/ 90370 w 185470"/>
              <a:gd name="connsiteY48" fmla="*/ 353 h 13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470" h="130174">
                <a:moveTo>
                  <a:pt x="166173" y="101608"/>
                </a:moveTo>
                <a:cubicBezTo>
                  <a:pt x="161918" y="101608"/>
                  <a:pt x="158462" y="105065"/>
                  <a:pt x="158462" y="109319"/>
                </a:cubicBezTo>
                <a:cubicBezTo>
                  <a:pt x="158462" y="113574"/>
                  <a:pt x="161918" y="117030"/>
                  <a:pt x="166173" y="117030"/>
                </a:cubicBezTo>
                <a:cubicBezTo>
                  <a:pt x="170427" y="117030"/>
                  <a:pt x="173884" y="113574"/>
                  <a:pt x="173884" y="109319"/>
                </a:cubicBezTo>
                <a:cubicBezTo>
                  <a:pt x="173884" y="105065"/>
                  <a:pt x="170427" y="101608"/>
                  <a:pt x="166173" y="101608"/>
                </a:cubicBezTo>
                <a:close/>
                <a:moveTo>
                  <a:pt x="48680" y="60274"/>
                </a:moveTo>
                <a:lnTo>
                  <a:pt x="48680" y="94682"/>
                </a:lnTo>
                <a:lnTo>
                  <a:pt x="60883" y="111477"/>
                </a:lnTo>
                <a:cubicBezTo>
                  <a:pt x="68390" y="115834"/>
                  <a:pt x="78689" y="118569"/>
                  <a:pt x="89857" y="118569"/>
                </a:cubicBezTo>
                <a:cubicBezTo>
                  <a:pt x="112194" y="118569"/>
                  <a:pt x="131054" y="107610"/>
                  <a:pt x="131054" y="94656"/>
                </a:cubicBezTo>
                <a:lnTo>
                  <a:pt x="131092" y="94618"/>
                </a:lnTo>
                <a:lnTo>
                  <a:pt x="131092" y="60279"/>
                </a:lnTo>
                <a:lnTo>
                  <a:pt x="92004" y="75700"/>
                </a:lnTo>
                <a:cubicBezTo>
                  <a:pt x="91326" y="75964"/>
                  <a:pt x="90604" y="76099"/>
                  <a:pt x="89877" y="76099"/>
                </a:cubicBezTo>
                <a:cubicBezTo>
                  <a:pt x="89155" y="76099"/>
                  <a:pt x="88433" y="75966"/>
                  <a:pt x="87749" y="75700"/>
                </a:cubicBezTo>
                <a:close/>
                <a:moveTo>
                  <a:pt x="88414" y="11977"/>
                </a:moveTo>
                <a:lnTo>
                  <a:pt x="21861" y="37220"/>
                </a:lnTo>
                <a:lnTo>
                  <a:pt x="89877" y="64076"/>
                </a:lnTo>
                <a:lnTo>
                  <a:pt x="157645" y="37315"/>
                </a:lnTo>
                <a:close/>
                <a:moveTo>
                  <a:pt x="90370" y="353"/>
                </a:moveTo>
                <a:lnTo>
                  <a:pt x="175973" y="31673"/>
                </a:lnTo>
                <a:cubicBezTo>
                  <a:pt x="178234" y="32509"/>
                  <a:pt x="179753" y="34637"/>
                  <a:pt x="179772" y="37049"/>
                </a:cubicBezTo>
                <a:cubicBezTo>
                  <a:pt x="179791" y="39461"/>
                  <a:pt x="178348" y="41626"/>
                  <a:pt x="176106" y="42519"/>
                </a:cubicBezTo>
                <a:lnTo>
                  <a:pt x="171548" y="44317"/>
                </a:lnTo>
                <a:lnTo>
                  <a:pt x="171548" y="92235"/>
                </a:lnTo>
                <a:lnTo>
                  <a:pt x="179810" y="95665"/>
                </a:lnTo>
                <a:cubicBezTo>
                  <a:pt x="183305" y="99163"/>
                  <a:pt x="185470" y="103992"/>
                  <a:pt x="185470" y="109319"/>
                </a:cubicBezTo>
                <a:cubicBezTo>
                  <a:pt x="185470" y="119974"/>
                  <a:pt x="176828" y="128616"/>
                  <a:pt x="166173" y="128616"/>
                </a:cubicBezTo>
                <a:cubicBezTo>
                  <a:pt x="155537" y="128616"/>
                  <a:pt x="146857" y="119955"/>
                  <a:pt x="146857" y="109319"/>
                </a:cubicBezTo>
                <a:cubicBezTo>
                  <a:pt x="146857" y="104001"/>
                  <a:pt x="149022" y="99172"/>
                  <a:pt x="152519" y="95673"/>
                </a:cubicBezTo>
                <a:lnTo>
                  <a:pt x="159962" y="92582"/>
                </a:lnTo>
                <a:lnTo>
                  <a:pt x="159962" y="48888"/>
                </a:lnTo>
                <a:lnTo>
                  <a:pt x="142678" y="55707"/>
                </a:lnTo>
                <a:lnTo>
                  <a:pt x="142678" y="97544"/>
                </a:lnTo>
                <a:lnTo>
                  <a:pt x="138133" y="102104"/>
                </a:lnTo>
                <a:lnTo>
                  <a:pt x="127376" y="119880"/>
                </a:lnTo>
                <a:cubicBezTo>
                  <a:pt x="117882" y="126271"/>
                  <a:pt x="104682" y="130174"/>
                  <a:pt x="89876" y="130174"/>
                </a:cubicBezTo>
                <a:cubicBezTo>
                  <a:pt x="75071" y="130174"/>
                  <a:pt x="61871" y="126276"/>
                  <a:pt x="52372" y="119887"/>
                </a:cubicBezTo>
                <a:lnTo>
                  <a:pt x="41522" y="101992"/>
                </a:lnTo>
                <a:lnTo>
                  <a:pt x="37094" y="97563"/>
                </a:lnTo>
                <a:lnTo>
                  <a:pt x="37094" y="94688"/>
                </a:lnTo>
                <a:lnTo>
                  <a:pt x="37075" y="94656"/>
                </a:lnTo>
                <a:lnTo>
                  <a:pt x="37094" y="94637"/>
                </a:lnTo>
                <a:lnTo>
                  <a:pt x="37094" y="55699"/>
                </a:lnTo>
                <a:lnTo>
                  <a:pt x="3666" y="42500"/>
                </a:lnTo>
                <a:cubicBezTo>
                  <a:pt x="1443" y="41626"/>
                  <a:pt x="-19" y="39461"/>
                  <a:pt x="0" y="37068"/>
                </a:cubicBezTo>
                <a:cubicBezTo>
                  <a:pt x="19" y="34675"/>
                  <a:pt x="1500" y="32528"/>
                  <a:pt x="3742" y="31692"/>
                </a:cubicBezTo>
                <a:lnTo>
                  <a:pt x="86325" y="372"/>
                </a:lnTo>
                <a:cubicBezTo>
                  <a:pt x="87616" y="-121"/>
                  <a:pt x="89060" y="-121"/>
                  <a:pt x="90370" y="3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F54A09E4-0E17-455F-90C0-9F673D3BB1AD}"/>
              </a:ext>
            </a:extLst>
          </p:cNvPr>
          <p:cNvSpPr/>
          <p:nvPr/>
        </p:nvSpPr>
        <p:spPr>
          <a:xfrm>
            <a:off x="10113293" y="5276769"/>
            <a:ext cx="401134" cy="330286"/>
          </a:xfrm>
          <a:custGeom>
            <a:avLst/>
            <a:gdLst>
              <a:gd name="connsiteX0" fmla="*/ 69060 w 167009"/>
              <a:gd name="connsiteY0" fmla="*/ 97474 h 137512"/>
              <a:gd name="connsiteX1" fmla="*/ 77208 w 167009"/>
              <a:gd name="connsiteY1" fmla="*/ 97474 h 137512"/>
              <a:gd name="connsiteX2" fmla="*/ 83761 w 167009"/>
              <a:gd name="connsiteY2" fmla="*/ 104027 h 137512"/>
              <a:gd name="connsiteX3" fmla="*/ 77208 w 167009"/>
              <a:gd name="connsiteY3" fmla="*/ 110579 h 137512"/>
              <a:gd name="connsiteX4" fmla="*/ 69060 w 167009"/>
              <a:gd name="connsiteY4" fmla="*/ 110579 h 137512"/>
              <a:gd name="connsiteX5" fmla="*/ 62507 w 167009"/>
              <a:gd name="connsiteY5" fmla="*/ 104027 h 137512"/>
              <a:gd name="connsiteX6" fmla="*/ 69060 w 167009"/>
              <a:gd name="connsiteY6" fmla="*/ 97474 h 137512"/>
              <a:gd name="connsiteX7" fmla="*/ 37189 w 167009"/>
              <a:gd name="connsiteY7" fmla="*/ 97474 h 137512"/>
              <a:gd name="connsiteX8" fmla="*/ 46971 w 167009"/>
              <a:gd name="connsiteY8" fmla="*/ 97474 h 137512"/>
              <a:gd name="connsiteX9" fmla="*/ 53523 w 167009"/>
              <a:gd name="connsiteY9" fmla="*/ 104027 h 137512"/>
              <a:gd name="connsiteX10" fmla="*/ 46971 w 167009"/>
              <a:gd name="connsiteY10" fmla="*/ 110579 h 137512"/>
              <a:gd name="connsiteX11" fmla="*/ 37189 w 167009"/>
              <a:gd name="connsiteY11" fmla="*/ 110579 h 137512"/>
              <a:gd name="connsiteX12" fmla="*/ 30636 w 167009"/>
              <a:gd name="connsiteY12" fmla="*/ 104027 h 137512"/>
              <a:gd name="connsiteX13" fmla="*/ 37189 w 167009"/>
              <a:gd name="connsiteY13" fmla="*/ 97474 h 137512"/>
              <a:gd name="connsiteX14" fmla="*/ 69060 w 167009"/>
              <a:gd name="connsiteY14" fmla="*/ 74359 h 137512"/>
              <a:gd name="connsiteX15" fmla="*/ 77208 w 167009"/>
              <a:gd name="connsiteY15" fmla="*/ 74359 h 137512"/>
              <a:gd name="connsiteX16" fmla="*/ 83761 w 167009"/>
              <a:gd name="connsiteY16" fmla="*/ 80912 h 137512"/>
              <a:gd name="connsiteX17" fmla="*/ 77208 w 167009"/>
              <a:gd name="connsiteY17" fmla="*/ 87464 h 137512"/>
              <a:gd name="connsiteX18" fmla="*/ 69060 w 167009"/>
              <a:gd name="connsiteY18" fmla="*/ 87464 h 137512"/>
              <a:gd name="connsiteX19" fmla="*/ 62507 w 167009"/>
              <a:gd name="connsiteY19" fmla="*/ 80912 h 137512"/>
              <a:gd name="connsiteX20" fmla="*/ 69060 w 167009"/>
              <a:gd name="connsiteY20" fmla="*/ 74359 h 137512"/>
              <a:gd name="connsiteX21" fmla="*/ 37189 w 167009"/>
              <a:gd name="connsiteY21" fmla="*/ 74359 h 137512"/>
              <a:gd name="connsiteX22" fmla="*/ 46971 w 167009"/>
              <a:gd name="connsiteY22" fmla="*/ 74359 h 137512"/>
              <a:gd name="connsiteX23" fmla="*/ 53523 w 167009"/>
              <a:gd name="connsiteY23" fmla="*/ 80912 h 137512"/>
              <a:gd name="connsiteX24" fmla="*/ 46971 w 167009"/>
              <a:gd name="connsiteY24" fmla="*/ 87464 h 137512"/>
              <a:gd name="connsiteX25" fmla="*/ 37189 w 167009"/>
              <a:gd name="connsiteY25" fmla="*/ 87464 h 137512"/>
              <a:gd name="connsiteX26" fmla="*/ 30636 w 167009"/>
              <a:gd name="connsiteY26" fmla="*/ 80912 h 137512"/>
              <a:gd name="connsiteX27" fmla="*/ 37189 w 167009"/>
              <a:gd name="connsiteY27" fmla="*/ 74359 h 137512"/>
              <a:gd name="connsiteX28" fmla="*/ 69060 w 167009"/>
              <a:gd name="connsiteY28" fmla="*/ 51244 h 137512"/>
              <a:gd name="connsiteX29" fmla="*/ 77208 w 167009"/>
              <a:gd name="connsiteY29" fmla="*/ 51244 h 137512"/>
              <a:gd name="connsiteX30" fmla="*/ 83761 w 167009"/>
              <a:gd name="connsiteY30" fmla="*/ 57797 h 137512"/>
              <a:gd name="connsiteX31" fmla="*/ 77208 w 167009"/>
              <a:gd name="connsiteY31" fmla="*/ 64350 h 137512"/>
              <a:gd name="connsiteX32" fmla="*/ 69060 w 167009"/>
              <a:gd name="connsiteY32" fmla="*/ 64350 h 137512"/>
              <a:gd name="connsiteX33" fmla="*/ 62507 w 167009"/>
              <a:gd name="connsiteY33" fmla="*/ 57797 h 137512"/>
              <a:gd name="connsiteX34" fmla="*/ 69060 w 167009"/>
              <a:gd name="connsiteY34" fmla="*/ 51244 h 137512"/>
              <a:gd name="connsiteX35" fmla="*/ 37189 w 167009"/>
              <a:gd name="connsiteY35" fmla="*/ 51244 h 137512"/>
              <a:gd name="connsiteX36" fmla="*/ 46971 w 167009"/>
              <a:gd name="connsiteY36" fmla="*/ 51244 h 137512"/>
              <a:gd name="connsiteX37" fmla="*/ 53523 w 167009"/>
              <a:gd name="connsiteY37" fmla="*/ 57797 h 137512"/>
              <a:gd name="connsiteX38" fmla="*/ 46971 w 167009"/>
              <a:gd name="connsiteY38" fmla="*/ 64350 h 137512"/>
              <a:gd name="connsiteX39" fmla="*/ 37189 w 167009"/>
              <a:gd name="connsiteY39" fmla="*/ 64350 h 137512"/>
              <a:gd name="connsiteX40" fmla="*/ 30636 w 167009"/>
              <a:gd name="connsiteY40" fmla="*/ 57797 h 137512"/>
              <a:gd name="connsiteX41" fmla="*/ 37189 w 167009"/>
              <a:gd name="connsiteY41" fmla="*/ 51244 h 137512"/>
              <a:gd name="connsiteX42" fmla="*/ 103779 w 167009"/>
              <a:gd name="connsiteY42" fmla="*/ 47598 h 137512"/>
              <a:gd name="connsiteX43" fmla="*/ 103779 w 167009"/>
              <a:gd name="connsiteY43" fmla="*/ 124407 h 137512"/>
              <a:gd name="connsiteX44" fmla="*/ 140000 w 167009"/>
              <a:gd name="connsiteY44" fmla="*/ 124407 h 137512"/>
              <a:gd name="connsiteX45" fmla="*/ 140000 w 167009"/>
              <a:gd name="connsiteY45" fmla="*/ 57968 h 137512"/>
              <a:gd name="connsiteX46" fmla="*/ 69060 w 167009"/>
              <a:gd name="connsiteY46" fmla="*/ 28129 h 137512"/>
              <a:gd name="connsiteX47" fmla="*/ 77208 w 167009"/>
              <a:gd name="connsiteY47" fmla="*/ 28129 h 137512"/>
              <a:gd name="connsiteX48" fmla="*/ 83761 w 167009"/>
              <a:gd name="connsiteY48" fmla="*/ 34682 h 137512"/>
              <a:gd name="connsiteX49" fmla="*/ 77208 w 167009"/>
              <a:gd name="connsiteY49" fmla="*/ 41235 h 137512"/>
              <a:gd name="connsiteX50" fmla="*/ 69060 w 167009"/>
              <a:gd name="connsiteY50" fmla="*/ 41235 h 137512"/>
              <a:gd name="connsiteX51" fmla="*/ 62507 w 167009"/>
              <a:gd name="connsiteY51" fmla="*/ 34682 h 137512"/>
              <a:gd name="connsiteX52" fmla="*/ 69060 w 167009"/>
              <a:gd name="connsiteY52" fmla="*/ 28129 h 137512"/>
              <a:gd name="connsiteX53" fmla="*/ 37189 w 167009"/>
              <a:gd name="connsiteY53" fmla="*/ 28129 h 137512"/>
              <a:gd name="connsiteX54" fmla="*/ 46971 w 167009"/>
              <a:gd name="connsiteY54" fmla="*/ 28129 h 137512"/>
              <a:gd name="connsiteX55" fmla="*/ 53523 w 167009"/>
              <a:gd name="connsiteY55" fmla="*/ 34682 h 137512"/>
              <a:gd name="connsiteX56" fmla="*/ 46971 w 167009"/>
              <a:gd name="connsiteY56" fmla="*/ 41235 h 137512"/>
              <a:gd name="connsiteX57" fmla="*/ 37189 w 167009"/>
              <a:gd name="connsiteY57" fmla="*/ 41235 h 137512"/>
              <a:gd name="connsiteX58" fmla="*/ 30636 w 167009"/>
              <a:gd name="connsiteY58" fmla="*/ 34682 h 137512"/>
              <a:gd name="connsiteX59" fmla="*/ 37189 w 167009"/>
              <a:gd name="connsiteY59" fmla="*/ 28129 h 137512"/>
              <a:gd name="connsiteX60" fmla="*/ 27027 w 167009"/>
              <a:gd name="connsiteY60" fmla="*/ 13105 h 137512"/>
              <a:gd name="connsiteX61" fmla="*/ 27027 w 167009"/>
              <a:gd name="connsiteY61" fmla="*/ 124407 h 137512"/>
              <a:gd name="connsiteX62" fmla="*/ 90560 w 167009"/>
              <a:gd name="connsiteY62" fmla="*/ 124407 h 137512"/>
              <a:gd name="connsiteX63" fmla="*/ 90560 w 167009"/>
              <a:gd name="connsiteY63" fmla="*/ 13105 h 137512"/>
              <a:gd name="connsiteX64" fmla="*/ 20475 w 167009"/>
              <a:gd name="connsiteY64" fmla="*/ 0 h 137512"/>
              <a:gd name="connsiteX65" fmla="*/ 97113 w 167009"/>
              <a:gd name="connsiteY65" fmla="*/ 0 h 137512"/>
              <a:gd name="connsiteX66" fmla="*/ 103666 w 167009"/>
              <a:gd name="connsiteY66" fmla="*/ 6552 h 137512"/>
              <a:gd name="connsiteX67" fmla="*/ 103666 w 167009"/>
              <a:gd name="connsiteY67" fmla="*/ 33938 h 137512"/>
              <a:gd name="connsiteX68" fmla="*/ 148357 w 167009"/>
              <a:gd name="connsiteY68" fmla="*/ 46724 h 137512"/>
              <a:gd name="connsiteX69" fmla="*/ 153105 w 167009"/>
              <a:gd name="connsiteY69" fmla="*/ 53030 h 137512"/>
              <a:gd name="connsiteX70" fmla="*/ 153105 w 167009"/>
              <a:gd name="connsiteY70" fmla="*/ 124407 h 137512"/>
              <a:gd name="connsiteX71" fmla="*/ 160456 w 167009"/>
              <a:gd name="connsiteY71" fmla="*/ 124407 h 137512"/>
              <a:gd name="connsiteX72" fmla="*/ 167009 w 167009"/>
              <a:gd name="connsiteY72" fmla="*/ 130959 h 137512"/>
              <a:gd name="connsiteX73" fmla="*/ 160456 w 167009"/>
              <a:gd name="connsiteY73" fmla="*/ 137512 h 137512"/>
              <a:gd name="connsiteX74" fmla="*/ 146552 w 167009"/>
              <a:gd name="connsiteY74" fmla="*/ 137512 h 137512"/>
              <a:gd name="connsiteX75" fmla="*/ 97227 w 167009"/>
              <a:gd name="connsiteY75" fmla="*/ 137512 h 137512"/>
              <a:gd name="connsiteX76" fmla="*/ 97113 w 167009"/>
              <a:gd name="connsiteY76" fmla="*/ 137512 h 137512"/>
              <a:gd name="connsiteX77" fmla="*/ 20475 w 167009"/>
              <a:gd name="connsiteY77" fmla="*/ 137512 h 137512"/>
              <a:gd name="connsiteX78" fmla="*/ 6553 w 167009"/>
              <a:gd name="connsiteY78" fmla="*/ 137512 h 137512"/>
              <a:gd name="connsiteX79" fmla="*/ 0 w 167009"/>
              <a:gd name="connsiteY79" fmla="*/ 130959 h 137512"/>
              <a:gd name="connsiteX80" fmla="*/ 6553 w 167009"/>
              <a:gd name="connsiteY80" fmla="*/ 124407 h 137512"/>
              <a:gd name="connsiteX81" fmla="*/ 13922 w 167009"/>
              <a:gd name="connsiteY81" fmla="*/ 124407 h 137512"/>
              <a:gd name="connsiteX82" fmla="*/ 13922 w 167009"/>
              <a:gd name="connsiteY82" fmla="*/ 6552 h 137512"/>
              <a:gd name="connsiteX83" fmla="*/ 20475 w 167009"/>
              <a:gd name="connsiteY83" fmla="*/ 0 h 13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7009" h="137512">
                <a:moveTo>
                  <a:pt x="69060" y="97474"/>
                </a:moveTo>
                <a:lnTo>
                  <a:pt x="77208" y="97474"/>
                </a:lnTo>
                <a:cubicBezTo>
                  <a:pt x="80836" y="97474"/>
                  <a:pt x="83761" y="100399"/>
                  <a:pt x="83761" y="104027"/>
                </a:cubicBezTo>
                <a:cubicBezTo>
                  <a:pt x="83761" y="107655"/>
                  <a:pt x="80836" y="110579"/>
                  <a:pt x="77208" y="110579"/>
                </a:cubicBezTo>
                <a:lnTo>
                  <a:pt x="69060" y="110579"/>
                </a:lnTo>
                <a:cubicBezTo>
                  <a:pt x="65432" y="110579"/>
                  <a:pt x="62507" y="107655"/>
                  <a:pt x="62507" y="104027"/>
                </a:cubicBezTo>
                <a:cubicBezTo>
                  <a:pt x="62507" y="100399"/>
                  <a:pt x="65432" y="97474"/>
                  <a:pt x="69060" y="97474"/>
                </a:cubicBezTo>
                <a:close/>
                <a:moveTo>
                  <a:pt x="37189" y="97474"/>
                </a:moveTo>
                <a:lnTo>
                  <a:pt x="46971" y="97474"/>
                </a:lnTo>
                <a:cubicBezTo>
                  <a:pt x="50598" y="97474"/>
                  <a:pt x="53523" y="100399"/>
                  <a:pt x="53523" y="104027"/>
                </a:cubicBezTo>
                <a:cubicBezTo>
                  <a:pt x="53523" y="107655"/>
                  <a:pt x="50579" y="110579"/>
                  <a:pt x="46971" y="110579"/>
                </a:cubicBezTo>
                <a:lnTo>
                  <a:pt x="37189" y="110579"/>
                </a:lnTo>
                <a:cubicBezTo>
                  <a:pt x="33561" y="110579"/>
                  <a:pt x="30636" y="107655"/>
                  <a:pt x="30636" y="104027"/>
                </a:cubicBezTo>
                <a:cubicBezTo>
                  <a:pt x="30636" y="100399"/>
                  <a:pt x="33561" y="97474"/>
                  <a:pt x="37189" y="97474"/>
                </a:cubicBezTo>
                <a:close/>
                <a:moveTo>
                  <a:pt x="69060" y="74359"/>
                </a:moveTo>
                <a:lnTo>
                  <a:pt x="77208" y="74359"/>
                </a:lnTo>
                <a:cubicBezTo>
                  <a:pt x="80836" y="74359"/>
                  <a:pt x="83761" y="77284"/>
                  <a:pt x="83761" y="80912"/>
                </a:cubicBezTo>
                <a:cubicBezTo>
                  <a:pt x="83761" y="84540"/>
                  <a:pt x="80836" y="87464"/>
                  <a:pt x="77208" y="87464"/>
                </a:cubicBezTo>
                <a:lnTo>
                  <a:pt x="69060" y="87464"/>
                </a:lnTo>
                <a:cubicBezTo>
                  <a:pt x="65432" y="87464"/>
                  <a:pt x="62507" y="84540"/>
                  <a:pt x="62507" y="80912"/>
                </a:cubicBezTo>
                <a:cubicBezTo>
                  <a:pt x="62507" y="77284"/>
                  <a:pt x="65432" y="74359"/>
                  <a:pt x="69060" y="74359"/>
                </a:cubicBezTo>
                <a:close/>
                <a:moveTo>
                  <a:pt x="37189" y="74359"/>
                </a:moveTo>
                <a:lnTo>
                  <a:pt x="46971" y="74359"/>
                </a:lnTo>
                <a:cubicBezTo>
                  <a:pt x="50598" y="74359"/>
                  <a:pt x="53523" y="77284"/>
                  <a:pt x="53523" y="80912"/>
                </a:cubicBezTo>
                <a:cubicBezTo>
                  <a:pt x="53523" y="84540"/>
                  <a:pt x="50579" y="87464"/>
                  <a:pt x="46971" y="87464"/>
                </a:cubicBezTo>
                <a:lnTo>
                  <a:pt x="37189" y="87464"/>
                </a:lnTo>
                <a:cubicBezTo>
                  <a:pt x="33561" y="87464"/>
                  <a:pt x="30636" y="84540"/>
                  <a:pt x="30636" y="80912"/>
                </a:cubicBezTo>
                <a:cubicBezTo>
                  <a:pt x="30636" y="77284"/>
                  <a:pt x="33561" y="74359"/>
                  <a:pt x="37189" y="74359"/>
                </a:cubicBezTo>
                <a:close/>
                <a:moveTo>
                  <a:pt x="69060" y="51244"/>
                </a:moveTo>
                <a:lnTo>
                  <a:pt x="77208" y="51244"/>
                </a:lnTo>
                <a:cubicBezTo>
                  <a:pt x="80836" y="51244"/>
                  <a:pt x="83761" y="54169"/>
                  <a:pt x="83761" y="57797"/>
                </a:cubicBezTo>
                <a:cubicBezTo>
                  <a:pt x="83761" y="61425"/>
                  <a:pt x="80836" y="64350"/>
                  <a:pt x="77208" y="64350"/>
                </a:cubicBezTo>
                <a:lnTo>
                  <a:pt x="69060" y="64350"/>
                </a:lnTo>
                <a:cubicBezTo>
                  <a:pt x="65432" y="64350"/>
                  <a:pt x="62507" y="61425"/>
                  <a:pt x="62507" y="57797"/>
                </a:cubicBezTo>
                <a:cubicBezTo>
                  <a:pt x="62507" y="54169"/>
                  <a:pt x="65432" y="51244"/>
                  <a:pt x="69060" y="51244"/>
                </a:cubicBezTo>
                <a:close/>
                <a:moveTo>
                  <a:pt x="37189" y="51244"/>
                </a:moveTo>
                <a:lnTo>
                  <a:pt x="46971" y="51244"/>
                </a:lnTo>
                <a:cubicBezTo>
                  <a:pt x="50598" y="51244"/>
                  <a:pt x="53523" y="54169"/>
                  <a:pt x="53523" y="57797"/>
                </a:cubicBezTo>
                <a:cubicBezTo>
                  <a:pt x="53523" y="61425"/>
                  <a:pt x="50579" y="64350"/>
                  <a:pt x="46971" y="64350"/>
                </a:cubicBezTo>
                <a:lnTo>
                  <a:pt x="37189" y="64350"/>
                </a:lnTo>
                <a:cubicBezTo>
                  <a:pt x="33561" y="64350"/>
                  <a:pt x="30636" y="61425"/>
                  <a:pt x="30636" y="57797"/>
                </a:cubicBezTo>
                <a:cubicBezTo>
                  <a:pt x="30636" y="54169"/>
                  <a:pt x="33561" y="51244"/>
                  <a:pt x="37189" y="51244"/>
                </a:cubicBezTo>
                <a:close/>
                <a:moveTo>
                  <a:pt x="103779" y="47598"/>
                </a:moveTo>
                <a:lnTo>
                  <a:pt x="103779" y="124407"/>
                </a:lnTo>
                <a:lnTo>
                  <a:pt x="140000" y="124407"/>
                </a:lnTo>
                <a:lnTo>
                  <a:pt x="140000" y="57968"/>
                </a:lnTo>
                <a:close/>
                <a:moveTo>
                  <a:pt x="69060" y="28129"/>
                </a:moveTo>
                <a:lnTo>
                  <a:pt x="77208" y="28129"/>
                </a:lnTo>
                <a:cubicBezTo>
                  <a:pt x="80836" y="28129"/>
                  <a:pt x="83761" y="31054"/>
                  <a:pt x="83761" y="34682"/>
                </a:cubicBezTo>
                <a:cubicBezTo>
                  <a:pt x="83761" y="38310"/>
                  <a:pt x="80836" y="41235"/>
                  <a:pt x="77208" y="41235"/>
                </a:cubicBezTo>
                <a:lnTo>
                  <a:pt x="69060" y="41235"/>
                </a:lnTo>
                <a:cubicBezTo>
                  <a:pt x="65432" y="41235"/>
                  <a:pt x="62507" y="38310"/>
                  <a:pt x="62507" y="34682"/>
                </a:cubicBezTo>
                <a:cubicBezTo>
                  <a:pt x="62507" y="31054"/>
                  <a:pt x="65432" y="28129"/>
                  <a:pt x="69060" y="28129"/>
                </a:cubicBezTo>
                <a:close/>
                <a:moveTo>
                  <a:pt x="37189" y="28129"/>
                </a:moveTo>
                <a:lnTo>
                  <a:pt x="46971" y="28129"/>
                </a:lnTo>
                <a:cubicBezTo>
                  <a:pt x="50598" y="28129"/>
                  <a:pt x="53523" y="31054"/>
                  <a:pt x="53523" y="34682"/>
                </a:cubicBezTo>
                <a:cubicBezTo>
                  <a:pt x="53523" y="38310"/>
                  <a:pt x="50579" y="41235"/>
                  <a:pt x="46971" y="41235"/>
                </a:cubicBezTo>
                <a:lnTo>
                  <a:pt x="37189" y="41235"/>
                </a:lnTo>
                <a:cubicBezTo>
                  <a:pt x="33561" y="41235"/>
                  <a:pt x="30636" y="38310"/>
                  <a:pt x="30636" y="34682"/>
                </a:cubicBezTo>
                <a:cubicBezTo>
                  <a:pt x="30636" y="31054"/>
                  <a:pt x="33561" y="28129"/>
                  <a:pt x="37189" y="28129"/>
                </a:cubicBezTo>
                <a:close/>
                <a:moveTo>
                  <a:pt x="27027" y="13105"/>
                </a:moveTo>
                <a:lnTo>
                  <a:pt x="27027" y="124407"/>
                </a:lnTo>
                <a:lnTo>
                  <a:pt x="90560" y="124407"/>
                </a:lnTo>
                <a:lnTo>
                  <a:pt x="90560" y="13105"/>
                </a:lnTo>
                <a:close/>
                <a:moveTo>
                  <a:pt x="20475" y="0"/>
                </a:moveTo>
                <a:lnTo>
                  <a:pt x="97113" y="0"/>
                </a:lnTo>
                <a:cubicBezTo>
                  <a:pt x="100741" y="0"/>
                  <a:pt x="103666" y="2925"/>
                  <a:pt x="103666" y="6552"/>
                </a:cubicBezTo>
                <a:lnTo>
                  <a:pt x="103666" y="33938"/>
                </a:lnTo>
                <a:lnTo>
                  <a:pt x="148357" y="46724"/>
                </a:lnTo>
                <a:cubicBezTo>
                  <a:pt x="151168" y="47522"/>
                  <a:pt x="153105" y="50105"/>
                  <a:pt x="153105" y="53030"/>
                </a:cubicBezTo>
                <a:lnTo>
                  <a:pt x="153105" y="124407"/>
                </a:lnTo>
                <a:lnTo>
                  <a:pt x="160456" y="124407"/>
                </a:lnTo>
                <a:cubicBezTo>
                  <a:pt x="164084" y="124407"/>
                  <a:pt x="167009" y="127332"/>
                  <a:pt x="167009" y="130959"/>
                </a:cubicBezTo>
                <a:cubicBezTo>
                  <a:pt x="167009" y="134587"/>
                  <a:pt x="164065" y="137512"/>
                  <a:pt x="160456" y="137512"/>
                </a:cubicBezTo>
                <a:lnTo>
                  <a:pt x="146552" y="137512"/>
                </a:lnTo>
                <a:lnTo>
                  <a:pt x="97227" y="137512"/>
                </a:lnTo>
                <a:lnTo>
                  <a:pt x="97113" y="137512"/>
                </a:lnTo>
                <a:lnTo>
                  <a:pt x="20475" y="137512"/>
                </a:lnTo>
                <a:lnTo>
                  <a:pt x="6553" y="137512"/>
                </a:lnTo>
                <a:cubicBezTo>
                  <a:pt x="2925" y="137512"/>
                  <a:pt x="0" y="134587"/>
                  <a:pt x="0" y="130959"/>
                </a:cubicBezTo>
                <a:cubicBezTo>
                  <a:pt x="0" y="127332"/>
                  <a:pt x="2925" y="124407"/>
                  <a:pt x="6553" y="124407"/>
                </a:cubicBezTo>
                <a:lnTo>
                  <a:pt x="13922" y="124407"/>
                </a:lnTo>
                <a:lnTo>
                  <a:pt x="13922" y="6552"/>
                </a:lnTo>
                <a:cubicBezTo>
                  <a:pt x="13922" y="2925"/>
                  <a:pt x="16847" y="0"/>
                  <a:pt x="204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2E43746-4872-448A-9A81-AA6C1F1B54AB}"/>
              </a:ext>
            </a:extLst>
          </p:cNvPr>
          <p:cNvGrpSpPr/>
          <p:nvPr/>
        </p:nvGrpSpPr>
        <p:grpSpPr>
          <a:xfrm>
            <a:off x="11379073" y="351562"/>
            <a:ext cx="365196" cy="290739"/>
            <a:chOff x="11190307" y="302473"/>
            <a:chExt cx="414453" cy="289425"/>
          </a:xfr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E1656922-CD4C-4342-8EEE-E1BA812541D0}"/>
                </a:ext>
              </a:extLst>
            </p:cNvPr>
            <p:cNvSpPr/>
            <p:nvPr/>
          </p:nvSpPr>
          <p:spPr>
            <a:xfrm>
              <a:off x="11190307" y="302473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D94775F-58DE-4352-A1FC-6F1C2DEDF739}"/>
                </a:ext>
              </a:extLst>
            </p:cNvPr>
            <p:cNvSpPr/>
            <p:nvPr/>
          </p:nvSpPr>
          <p:spPr>
            <a:xfrm>
              <a:off x="11190307" y="420544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F7455644-1F87-41E7-85C9-70D90C169C5D}"/>
                </a:ext>
              </a:extLst>
            </p:cNvPr>
            <p:cNvSpPr/>
            <p:nvPr/>
          </p:nvSpPr>
          <p:spPr>
            <a:xfrm>
              <a:off x="11190307" y="546179"/>
              <a:ext cx="414453" cy="457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4">
                  <a:alpha val="3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C81491B7-1C77-4C01-ACC7-63D1BB2B4AD1}"/>
              </a:ext>
            </a:extLst>
          </p:cNvPr>
          <p:cNvSpPr/>
          <p:nvPr/>
        </p:nvSpPr>
        <p:spPr>
          <a:xfrm>
            <a:off x="804762" y="2870710"/>
            <a:ext cx="3736300" cy="1202912"/>
          </a:xfrm>
          <a:prstGeom prst="roundRect">
            <a:avLst>
              <a:gd name="adj" fmla="val 8208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6970A4A-076C-4174-93D2-5DEB2BAD6D77}"/>
              </a:ext>
            </a:extLst>
          </p:cNvPr>
          <p:cNvSpPr txBox="1"/>
          <p:nvPr/>
        </p:nvSpPr>
        <p:spPr>
          <a:xfrm>
            <a:off x="1125001" y="2173674"/>
            <a:ext cx="1958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PRAT 02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7661226-305A-4F02-93CD-6CB1FFBC0BBB}"/>
              </a:ext>
            </a:extLst>
          </p:cNvPr>
          <p:cNvSpPr txBox="1"/>
          <p:nvPr/>
        </p:nvSpPr>
        <p:spPr>
          <a:xfrm>
            <a:off x="1041696" y="296433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dirty="0">
                <a:solidFill>
                  <a:srgbClr val="000000">
                    <a:lumMod val="75000"/>
                    <a:lumOff val="25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古代文学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8DDBF09-F215-4B0A-A9CB-7E16BFD81B39}"/>
              </a:ext>
            </a:extLst>
          </p:cNvPr>
          <p:cNvSpPr txBox="1"/>
          <p:nvPr/>
        </p:nvSpPr>
        <p:spPr>
          <a:xfrm>
            <a:off x="1121910" y="4282507"/>
            <a:ext cx="4131512" cy="2902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dist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ANCIENT LITERATURE</a:t>
            </a: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FF86E2DE-3814-4BE2-9D93-8A94F758DCE7}"/>
              </a:ext>
            </a:extLst>
          </p:cNvPr>
          <p:cNvSpPr/>
          <p:nvPr/>
        </p:nvSpPr>
        <p:spPr>
          <a:xfrm flipH="1">
            <a:off x="277096" y="5598544"/>
            <a:ext cx="239486" cy="1259456"/>
          </a:xfrm>
          <a:custGeom>
            <a:avLst/>
            <a:gdLst>
              <a:gd name="connsiteX0" fmla="*/ 119742 w 239486"/>
              <a:gd name="connsiteY0" fmla="*/ 0 h 1259456"/>
              <a:gd name="connsiteX1" fmla="*/ 0 w 239486"/>
              <a:gd name="connsiteY1" fmla="*/ 119743 h 1259456"/>
              <a:gd name="connsiteX2" fmla="*/ 0 w 239486"/>
              <a:gd name="connsiteY2" fmla="*/ 1259456 h 1259456"/>
              <a:gd name="connsiteX3" fmla="*/ 239486 w 239486"/>
              <a:gd name="connsiteY3" fmla="*/ 1259456 h 1259456"/>
              <a:gd name="connsiteX4" fmla="*/ 239486 w 239486"/>
              <a:gd name="connsiteY4" fmla="*/ 119743 h 1259456"/>
              <a:gd name="connsiteX5" fmla="*/ 119742 w 239486"/>
              <a:gd name="connsiteY5" fmla="*/ 0 h 125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486" h="1259456">
                <a:moveTo>
                  <a:pt x="119742" y="0"/>
                </a:moveTo>
                <a:cubicBezTo>
                  <a:pt x="53610" y="0"/>
                  <a:pt x="0" y="53611"/>
                  <a:pt x="0" y="119743"/>
                </a:cubicBezTo>
                <a:lnTo>
                  <a:pt x="0" y="1259456"/>
                </a:lnTo>
                <a:lnTo>
                  <a:pt x="239486" y="1259456"/>
                </a:lnTo>
                <a:lnTo>
                  <a:pt x="239486" y="119743"/>
                </a:lnTo>
                <a:cubicBezTo>
                  <a:pt x="239486" y="53611"/>
                  <a:pt x="185874" y="0"/>
                  <a:pt x="1197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3" name="形状">
            <a:extLst>
              <a:ext uri="{FF2B5EF4-FFF2-40B4-BE49-F238E27FC236}">
                <a16:creationId xmlns:a16="http://schemas.microsoft.com/office/drawing/2014/main" id="{FCF2A644-BB21-4830-8983-64D32284C081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294778" y="400536"/>
            <a:ext cx="204122" cy="189450"/>
          </a:xfrm>
          <a:custGeom>
            <a:avLst/>
            <a:gdLst>
              <a:gd name="T0" fmla="*/ 2650 w 4654"/>
              <a:gd name="T1" fmla="*/ 4135 h 4326"/>
              <a:gd name="T2" fmla="*/ 2650 w 4654"/>
              <a:gd name="T3" fmla="*/ 3359 h 4326"/>
              <a:gd name="T4" fmla="*/ 2841 w 4654"/>
              <a:gd name="T5" fmla="*/ 3168 h 4326"/>
              <a:gd name="T6" fmla="*/ 3450 w 4654"/>
              <a:gd name="T7" fmla="*/ 2022 h 4326"/>
              <a:gd name="T8" fmla="*/ 2841 w 4654"/>
              <a:gd name="T9" fmla="*/ 2022 h 4326"/>
              <a:gd name="T10" fmla="*/ 2650 w 4654"/>
              <a:gd name="T11" fmla="*/ 1831 h 4326"/>
              <a:gd name="T12" fmla="*/ 2650 w 4654"/>
              <a:gd name="T13" fmla="*/ 191 h 4326"/>
              <a:gd name="T14" fmla="*/ 2841 w 4654"/>
              <a:gd name="T15" fmla="*/ 1 h 4326"/>
              <a:gd name="T16" fmla="*/ 4464 w 4654"/>
              <a:gd name="T17" fmla="*/ 1 h 4326"/>
              <a:gd name="T18" fmla="*/ 4654 w 4654"/>
              <a:gd name="T19" fmla="*/ 191 h 4326"/>
              <a:gd name="T20" fmla="*/ 4654 w 4654"/>
              <a:gd name="T21" fmla="*/ 1831 h 4326"/>
              <a:gd name="T22" fmla="*/ 4545 w 4654"/>
              <a:gd name="T23" fmla="*/ 2826 h 4326"/>
              <a:gd name="T24" fmla="*/ 4207 w 4654"/>
              <a:gd name="T25" fmla="*/ 3613 h 4326"/>
              <a:gd name="T26" fmla="*/ 3631 w 4654"/>
              <a:gd name="T27" fmla="*/ 4139 h 4326"/>
              <a:gd name="T28" fmla="*/ 2841 w 4654"/>
              <a:gd name="T29" fmla="*/ 4326 h 4326"/>
              <a:gd name="T30" fmla="*/ 2650 w 4654"/>
              <a:gd name="T31" fmla="*/ 4135 h 4326"/>
              <a:gd name="T32" fmla="*/ 191 w 4654"/>
              <a:gd name="T33" fmla="*/ 3168 h 4326"/>
              <a:gd name="T34" fmla="*/ 0 w 4654"/>
              <a:gd name="T35" fmla="*/ 3358 h 4326"/>
              <a:gd name="T36" fmla="*/ 0 w 4654"/>
              <a:gd name="T37" fmla="*/ 4135 h 4326"/>
              <a:gd name="T38" fmla="*/ 191 w 4654"/>
              <a:gd name="T39" fmla="*/ 4326 h 4326"/>
              <a:gd name="T40" fmla="*/ 981 w 4654"/>
              <a:gd name="T41" fmla="*/ 4139 h 4326"/>
              <a:gd name="T42" fmla="*/ 1556 w 4654"/>
              <a:gd name="T43" fmla="*/ 3613 h 4326"/>
              <a:gd name="T44" fmla="*/ 1895 w 4654"/>
              <a:gd name="T45" fmla="*/ 2826 h 4326"/>
              <a:gd name="T46" fmla="*/ 2004 w 4654"/>
              <a:gd name="T47" fmla="*/ 1831 h 4326"/>
              <a:gd name="T48" fmla="*/ 2004 w 4654"/>
              <a:gd name="T49" fmla="*/ 191 h 4326"/>
              <a:gd name="T50" fmla="*/ 1813 w 4654"/>
              <a:gd name="T51" fmla="*/ 0 h 4326"/>
              <a:gd name="T52" fmla="*/ 191 w 4654"/>
              <a:gd name="T53" fmla="*/ 0 h 4326"/>
              <a:gd name="T54" fmla="*/ 0 w 4654"/>
              <a:gd name="T55" fmla="*/ 191 h 4326"/>
              <a:gd name="T56" fmla="*/ 0 w 4654"/>
              <a:gd name="T57" fmla="*/ 1831 h 4326"/>
              <a:gd name="T58" fmla="*/ 191 w 4654"/>
              <a:gd name="T59" fmla="*/ 2022 h 4326"/>
              <a:gd name="T60" fmla="*/ 791 w 4654"/>
              <a:gd name="T61" fmla="*/ 2022 h 4326"/>
              <a:gd name="T62" fmla="*/ 191 w 4654"/>
              <a:gd name="T63" fmla="*/ 316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650" y="4135"/>
                </a:moveTo>
                <a:lnTo>
                  <a:pt x="2650" y="3359"/>
                </a:lnTo>
                <a:cubicBezTo>
                  <a:pt x="2650" y="3253"/>
                  <a:pt x="2736" y="3168"/>
                  <a:pt x="2841" y="3168"/>
                </a:cubicBezTo>
                <a:cubicBezTo>
                  <a:pt x="3217" y="3168"/>
                  <a:pt x="3421" y="2783"/>
                  <a:pt x="3450" y="2022"/>
                </a:cubicBezTo>
                <a:lnTo>
                  <a:pt x="2841" y="2022"/>
                </a:lnTo>
                <a:cubicBezTo>
                  <a:pt x="2736" y="2022"/>
                  <a:pt x="2650" y="1936"/>
                  <a:pt x="2650" y="1831"/>
                </a:cubicBezTo>
                <a:lnTo>
                  <a:pt x="2650" y="191"/>
                </a:lnTo>
                <a:cubicBezTo>
                  <a:pt x="2650" y="86"/>
                  <a:pt x="2736" y="1"/>
                  <a:pt x="2841" y="1"/>
                </a:cubicBezTo>
                <a:lnTo>
                  <a:pt x="4464" y="1"/>
                </a:lnTo>
                <a:cubicBezTo>
                  <a:pt x="4569" y="1"/>
                  <a:pt x="4654" y="86"/>
                  <a:pt x="4654" y="191"/>
                </a:cubicBezTo>
                <a:lnTo>
                  <a:pt x="4654" y="1831"/>
                </a:lnTo>
                <a:cubicBezTo>
                  <a:pt x="4654" y="2196"/>
                  <a:pt x="4618" y="2530"/>
                  <a:pt x="4545" y="2826"/>
                </a:cubicBezTo>
                <a:cubicBezTo>
                  <a:pt x="4471" y="3129"/>
                  <a:pt x="4357" y="3394"/>
                  <a:pt x="4207" y="3613"/>
                </a:cubicBezTo>
                <a:cubicBezTo>
                  <a:pt x="4052" y="3839"/>
                  <a:pt x="3858" y="4016"/>
                  <a:pt x="3631" y="4139"/>
                </a:cubicBezTo>
                <a:cubicBezTo>
                  <a:pt x="3403" y="4263"/>
                  <a:pt x="3137" y="4326"/>
                  <a:pt x="2841" y="4326"/>
                </a:cubicBezTo>
                <a:cubicBezTo>
                  <a:pt x="2736" y="4326"/>
                  <a:pt x="2650" y="4241"/>
                  <a:pt x="2650" y="4135"/>
                </a:cubicBezTo>
                <a:close/>
                <a:moveTo>
                  <a:pt x="191" y="3168"/>
                </a:moveTo>
                <a:cubicBezTo>
                  <a:pt x="85" y="3168"/>
                  <a:pt x="0" y="3253"/>
                  <a:pt x="0" y="3358"/>
                </a:cubicBezTo>
                <a:lnTo>
                  <a:pt x="0" y="4135"/>
                </a:lnTo>
                <a:cubicBezTo>
                  <a:pt x="0" y="4241"/>
                  <a:pt x="85" y="4326"/>
                  <a:pt x="191" y="4326"/>
                </a:cubicBezTo>
                <a:cubicBezTo>
                  <a:pt x="486" y="4326"/>
                  <a:pt x="752" y="4263"/>
                  <a:pt x="981" y="4139"/>
                </a:cubicBezTo>
                <a:cubicBezTo>
                  <a:pt x="1208" y="4016"/>
                  <a:pt x="1402" y="3839"/>
                  <a:pt x="1556" y="3613"/>
                </a:cubicBezTo>
                <a:cubicBezTo>
                  <a:pt x="1707" y="3394"/>
                  <a:pt x="1821" y="3129"/>
                  <a:pt x="1895" y="2826"/>
                </a:cubicBezTo>
                <a:cubicBezTo>
                  <a:pt x="1967" y="2530"/>
                  <a:pt x="2004" y="2195"/>
                  <a:pt x="2004" y="1831"/>
                </a:cubicBezTo>
                <a:lnTo>
                  <a:pt x="2004" y="191"/>
                </a:lnTo>
                <a:cubicBezTo>
                  <a:pt x="2004" y="86"/>
                  <a:pt x="1919" y="0"/>
                  <a:pt x="1813" y="0"/>
                </a:cubicBezTo>
                <a:lnTo>
                  <a:pt x="191" y="0"/>
                </a:lnTo>
                <a:cubicBezTo>
                  <a:pt x="85" y="0"/>
                  <a:pt x="0" y="86"/>
                  <a:pt x="0" y="191"/>
                </a:cubicBezTo>
                <a:lnTo>
                  <a:pt x="0" y="1831"/>
                </a:lnTo>
                <a:cubicBezTo>
                  <a:pt x="0" y="1936"/>
                  <a:pt x="85" y="2022"/>
                  <a:pt x="191" y="2022"/>
                </a:cubicBezTo>
                <a:lnTo>
                  <a:pt x="791" y="2022"/>
                </a:lnTo>
                <a:cubicBezTo>
                  <a:pt x="763" y="2782"/>
                  <a:pt x="561" y="3168"/>
                  <a:pt x="191" y="3168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05579662-3EC3-4B73-9372-EFBCE1DFB508}"/>
              </a:ext>
            </a:extLst>
          </p:cNvPr>
          <p:cNvCxnSpPr>
            <a:cxnSpLocks/>
          </p:cNvCxnSpPr>
          <p:nvPr/>
        </p:nvCxnSpPr>
        <p:spPr>
          <a:xfrm>
            <a:off x="396839" y="828675"/>
            <a:ext cx="0" cy="278431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05" name="矩形 104">
            <a:extLst>
              <a:ext uri="{FF2B5EF4-FFF2-40B4-BE49-F238E27FC236}">
                <a16:creationId xmlns:a16="http://schemas.microsoft.com/office/drawing/2014/main" id="{F8EE3A72-4564-4807-9ED3-64D26D13FCD7}"/>
              </a:ext>
            </a:extLst>
          </p:cNvPr>
          <p:cNvSpPr/>
          <p:nvPr/>
        </p:nvSpPr>
        <p:spPr>
          <a:xfrm rot="16200000" flipH="1">
            <a:off x="-302144" y="4421429"/>
            <a:ext cx="1397966" cy="1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Course template</a:t>
            </a:r>
            <a:endParaRPr kumimoji="0" lang="zh-CN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75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古代文学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ANCIENT LITERATURE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A15D5B1-22CE-44CA-A6A7-744D1A389055}"/>
              </a:ext>
            </a:extLst>
          </p:cNvPr>
          <p:cNvSpPr/>
          <p:nvPr/>
        </p:nvSpPr>
        <p:spPr>
          <a:xfrm>
            <a:off x="4163721" y="1496720"/>
            <a:ext cx="3864558" cy="386455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CA1F593B-3B06-4FED-A99B-BF3B388DD3C0}"/>
              </a:ext>
            </a:extLst>
          </p:cNvPr>
          <p:cNvSpPr/>
          <p:nvPr/>
        </p:nvSpPr>
        <p:spPr>
          <a:xfrm>
            <a:off x="4677728" y="1874290"/>
            <a:ext cx="2836544" cy="2445296"/>
          </a:xfrm>
          <a:prstGeom prst="triangle">
            <a:avLst/>
          </a:prstGeom>
          <a:noFill/>
          <a:ln w="12700" cap="rnd" cmpd="sng" algn="ctr">
            <a:gradFill flip="none" rotWithShape="1"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8100000" scaled="1"/>
              <a:tileRect/>
            </a:gradFill>
            <a:prstDash val="dash"/>
            <a:rou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图形 33">
            <a:extLst>
              <a:ext uri="{FF2B5EF4-FFF2-40B4-BE49-F238E27FC236}">
                <a16:creationId xmlns:a16="http://schemas.microsoft.com/office/drawing/2014/main" id="{43CBA6AE-7373-40BD-9064-F440704BFF05}"/>
              </a:ext>
            </a:extLst>
          </p:cNvPr>
          <p:cNvSpPr/>
          <p:nvPr/>
        </p:nvSpPr>
        <p:spPr>
          <a:xfrm>
            <a:off x="4462463" y="1881187"/>
            <a:ext cx="1633537" cy="2445067"/>
          </a:xfrm>
          <a:custGeom>
            <a:avLst/>
            <a:gdLst>
              <a:gd name="connsiteX0" fmla="*/ 215265 w 1633537"/>
              <a:gd name="connsiteY0" fmla="*/ 2445068 h 2445067"/>
              <a:gd name="connsiteX1" fmla="*/ 0 w 1633537"/>
              <a:gd name="connsiteY1" fmla="*/ 1633538 h 2445067"/>
              <a:gd name="connsiteX2" fmla="*/ 292417 w 1633537"/>
              <a:gd name="connsiteY2" fmla="*/ 701040 h 2445067"/>
              <a:gd name="connsiteX3" fmla="*/ 1633538 w 1633537"/>
              <a:gd name="connsiteY3" fmla="*/ 0 h 244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3537" h="2445067">
                <a:moveTo>
                  <a:pt x="215265" y="2445068"/>
                </a:moveTo>
                <a:cubicBezTo>
                  <a:pt x="78105" y="2205990"/>
                  <a:pt x="0" y="1928813"/>
                  <a:pt x="0" y="1633538"/>
                </a:cubicBezTo>
                <a:cubicBezTo>
                  <a:pt x="0" y="1286828"/>
                  <a:pt x="107632" y="964883"/>
                  <a:pt x="292417" y="701040"/>
                </a:cubicBezTo>
                <a:cubicBezTo>
                  <a:pt x="587693" y="277178"/>
                  <a:pt x="1078230" y="0"/>
                  <a:pt x="1633538" y="0"/>
                </a:cubicBezTo>
              </a:path>
            </a:pathLst>
          </a:custGeom>
          <a:noFill/>
          <a:ln w="101600" cap="rnd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图形 33">
            <a:extLst>
              <a:ext uri="{FF2B5EF4-FFF2-40B4-BE49-F238E27FC236}">
                <a16:creationId xmlns:a16="http://schemas.microsoft.com/office/drawing/2014/main" id="{48332F11-EE1E-4738-B07A-BF22A1A9CD66}"/>
              </a:ext>
            </a:extLst>
          </p:cNvPr>
          <p:cNvSpPr/>
          <p:nvPr/>
        </p:nvSpPr>
        <p:spPr>
          <a:xfrm>
            <a:off x="4677727" y="4325302"/>
            <a:ext cx="2836544" cy="822959"/>
          </a:xfrm>
          <a:custGeom>
            <a:avLst/>
            <a:gdLst>
              <a:gd name="connsiteX0" fmla="*/ 2836545 w 2836544"/>
              <a:gd name="connsiteY0" fmla="*/ 0 h 822959"/>
              <a:gd name="connsiteX1" fmla="*/ 1418273 w 2836544"/>
              <a:gd name="connsiteY1" fmla="*/ 822960 h 822959"/>
              <a:gd name="connsiteX2" fmla="*/ 0 w 2836544"/>
              <a:gd name="connsiteY2" fmla="*/ 953 h 822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6544" h="822959">
                <a:moveTo>
                  <a:pt x="2836545" y="0"/>
                </a:moveTo>
                <a:cubicBezTo>
                  <a:pt x="2554605" y="491490"/>
                  <a:pt x="2025015" y="822960"/>
                  <a:pt x="1418273" y="822960"/>
                </a:cubicBezTo>
                <a:cubicBezTo>
                  <a:pt x="811530" y="822960"/>
                  <a:pt x="281940" y="492442"/>
                  <a:pt x="0" y="953"/>
                </a:cubicBezTo>
              </a:path>
            </a:pathLst>
          </a:custGeom>
          <a:noFill/>
          <a:ln w="101600" cap="rnd"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08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图形 33">
            <a:extLst>
              <a:ext uri="{FF2B5EF4-FFF2-40B4-BE49-F238E27FC236}">
                <a16:creationId xmlns:a16="http://schemas.microsoft.com/office/drawing/2014/main" id="{F2F6CD03-A561-4E5A-8F49-E317A081642D}"/>
              </a:ext>
            </a:extLst>
          </p:cNvPr>
          <p:cNvSpPr/>
          <p:nvPr/>
        </p:nvSpPr>
        <p:spPr>
          <a:xfrm>
            <a:off x="4000500" y="1333499"/>
            <a:ext cx="4191000" cy="4191000"/>
          </a:xfrm>
          <a:custGeom>
            <a:avLst/>
            <a:gdLst>
              <a:gd name="connsiteX0" fmla="*/ 4191000 w 4191000"/>
              <a:gd name="connsiteY0" fmla="*/ 2095500 h 4191000"/>
              <a:gd name="connsiteX1" fmla="*/ 2095500 w 4191000"/>
              <a:gd name="connsiteY1" fmla="*/ 4191000 h 4191000"/>
              <a:gd name="connsiteX2" fmla="*/ 0 w 4191000"/>
              <a:gd name="connsiteY2" fmla="*/ 2095500 h 4191000"/>
              <a:gd name="connsiteX3" fmla="*/ 2095500 w 4191000"/>
              <a:gd name="connsiteY3" fmla="*/ 0 h 4191000"/>
              <a:gd name="connsiteX4" fmla="*/ 4191000 w 4191000"/>
              <a:gd name="connsiteY4" fmla="*/ 209550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00" h="4191000">
                <a:moveTo>
                  <a:pt x="4191000" y="2095500"/>
                </a:moveTo>
                <a:cubicBezTo>
                  <a:pt x="4191000" y="3252813"/>
                  <a:pt x="3252813" y="4191000"/>
                  <a:pt x="2095500" y="4191000"/>
                </a:cubicBezTo>
                <a:cubicBezTo>
                  <a:pt x="938187" y="4191000"/>
                  <a:pt x="0" y="3252813"/>
                  <a:pt x="0" y="2095500"/>
                </a:cubicBezTo>
                <a:cubicBezTo>
                  <a:pt x="0" y="938187"/>
                  <a:pt x="938187" y="0"/>
                  <a:pt x="2095500" y="0"/>
                </a:cubicBezTo>
                <a:cubicBezTo>
                  <a:pt x="3252813" y="0"/>
                  <a:pt x="4191000" y="938187"/>
                  <a:pt x="4191000" y="2095500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64" name="图形 33">
            <a:extLst>
              <a:ext uri="{FF2B5EF4-FFF2-40B4-BE49-F238E27FC236}">
                <a16:creationId xmlns:a16="http://schemas.microsoft.com/office/drawing/2014/main" id="{0DE241AC-B50E-4F22-A056-55AF4D62848B}"/>
              </a:ext>
            </a:extLst>
          </p:cNvPr>
          <p:cNvSpPr/>
          <p:nvPr/>
        </p:nvSpPr>
        <p:spPr>
          <a:xfrm>
            <a:off x="4591051" y="4238625"/>
            <a:ext cx="171448" cy="171448"/>
          </a:xfrm>
          <a:custGeom>
            <a:avLst/>
            <a:gdLst>
              <a:gd name="connsiteX0" fmla="*/ 114300 w 114300"/>
              <a:gd name="connsiteY0" fmla="*/ 57150 h 114300"/>
              <a:gd name="connsiteX1" fmla="*/ 57150 w 114300"/>
              <a:gd name="connsiteY1" fmla="*/ 114300 h 114300"/>
              <a:gd name="connsiteX2" fmla="*/ 0 w 114300"/>
              <a:gd name="connsiteY2" fmla="*/ 57150 h 114300"/>
              <a:gd name="connsiteX3" fmla="*/ 57150 w 114300"/>
              <a:gd name="connsiteY3" fmla="*/ 0 h 114300"/>
              <a:gd name="connsiteX4" fmla="*/ 114300 w 114300"/>
              <a:gd name="connsiteY4" fmla="*/ 5715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114300">
                <a:moveTo>
                  <a:pt x="114300" y="57150"/>
                </a:moveTo>
                <a:cubicBezTo>
                  <a:pt x="114300" y="88713"/>
                  <a:pt x="88713" y="114300"/>
                  <a:pt x="57150" y="114300"/>
                </a:cubicBezTo>
                <a:cubicBezTo>
                  <a:pt x="25587" y="114300"/>
                  <a:pt x="0" y="88713"/>
                  <a:pt x="0" y="57150"/>
                </a:cubicBezTo>
                <a:cubicBezTo>
                  <a:pt x="0" y="25587"/>
                  <a:pt x="25587" y="0"/>
                  <a:pt x="57150" y="0"/>
                </a:cubicBezTo>
                <a:cubicBezTo>
                  <a:pt x="88713" y="0"/>
                  <a:pt x="114300" y="25587"/>
                  <a:pt x="114300" y="57150"/>
                </a:cubicBezTo>
                <a:close/>
              </a:path>
            </a:pathLst>
          </a:custGeom>
          <a:ln w="19050" cap="flat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65" name="图形 33">
            <a:extLst>
              <a:ext uri="{FF2B5EF4-FFF2-40B4-BE49-F238E27FC236}">
                <a16:creationId xmlns:a16="http://schemas.microsoft.com/office/drawing/2014/main" id="{3C036587-F4CB-406D-B99A-0AAF64F956AF}"/>
              </a:ext>
            </a:extLst>
          </p:cNvPr>
          <p:cNvSpPr/>
          <p:nvPr/>
        </p:nvSpPr>
        <p:spPr>
          <a:xfrm>
            <a:off x="7429501" y="4238625"/>
            <a:ext cx="171448" cy="171448"/>
          </a:xfrm>
          <a:custGeom>
            <a:avLst/>
            <a:gdLst>
              <a:gd name="connsiteX0" fmla="*/ 114300 w 114300"/>
              <a:gd name="connsiteY0" fmla="*/ 57150 h 114300"/>
              <a:gd name="connsiteX1" fmla="*/ 57150 w 114300"/>
              <a:gd name="connsiteY1" fmla="*/ 114300 h 114300"/>
              <a:gd name="connsiteX2" fmla="*/ 0 w 114300"/>
              <a:gd name="connsiteY2" fmla="*/ 57150 h 114300"/>
              <a:gd name="connsiteX3" fmla="*/ 57150 w 114300"/>
              <a:gd name="connsiteY3" fmla="*/ 0 h 114300"/>
              <a:gd name="connsiteX4" fmla="*/ 114300 w 114300"/>
              <a:gd name="connsiteY4" fmla="*/ 5715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114300">
                <a:moveTo>
                  <a:pt x="114300" y="57150"/>
                </a:moveTo>
                <a:cubicBezTo>
                  <a:pt x="114300" y="88713"/>
                  <a:pt x="88713" y="114300"/>
                  <a:pt x="57150" y="114300"/>
                </a:cubicBezTo>
                <a:cubicBezTo>
                  <a:pt x="25587" y="114300"/>
                  <a:pt x="0" y="88713"/>
                  <a:pt x="0" y="57150"/>
                </a:cubicBezTo>
                <a:cubicBezTo>
                  <a:pt x="0" y="25587"/>
                  <a:pt x="25587" y="0"/>
                  <a:pt x="57150" y="0"/>
                </a:cubicBezTo>
                <a:cubicBezTo>
                  <a:pt x="88713" y="0"/>
                  <a:pt x="114300" y="25587"/>
                  <a:pt x="114300" y="57150"/>
                </a:cubicBezTo>
                <a:close/>
              </a:path>
            </a:pathLst>
          </a:custGeom>
          <a:ln w="19050" cap="flat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66" name="图形 33">
            <a:extLst>
              <a:ext uri="{FF2B5EF4-FFF2-40B4-BE49-F238E27FC236}">
                <a16:creationId xmlns:a16="http://schemas.microsoft.com/office/drawing/2014/main" id="{7FAB093C-40E1-4E77-895D-96DAB991C03D}"/>
              </a:ext>
            </a:extLst>
          </p:cNvPr>
          <p:cNvSpPr/>
          <p:nvPr/>
        </p:nvSpPr>
        <p:spPr>
          <a:xfrm>
            <a:off x="6010276" y="1790700"/>
            <a:ext cx="171448" cy="171448"/>
          </a:xfrm>
          <a:custGeom>
            <a:avLst/>
            <a:gdLst>
              <a:gd name="connsiteX0" fmla="*/ 114300 w 114300"/>
              <a:gd name="connsiteY0" fmla="*/ 57150 h 114300"/>
              <a:gd name="connsiteX1" fmla="*/ 57150 w 114300"/>
              <a:gd name="connsiteY1" fmla="*/ 114300 h 114300"/>
              <a:gd name="connsiteX2" fmla="*/ 0 w 114300"/>
              <a:gd name="connsiteY2" fmla="*/ 57150 h 114300"/>
              <a:gd name="connsiteX3" fmla="*/ 57150 w 114300"/>
              <a:gd name="connsiteY3" fmla="*/ 0 h 114300"/>
              <a:gd name="connsiteX4" fmla="*/ 114300 w 114300"/>
              <a:gd name="connsiteY4" fmla="*/ 5715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" h="114300">
                <a:moveTo>
                  <a:pt x="114300" y="57150"/>
                </a:moveTo>
                <a:cubicBezTo>
                  <a:pt x="114300" y="88713"/>
                  <a:pt x="88713" y="114300"/>
                  <a:pt x="57150" y="114300"/>
                </a:cubicBezTo>
                <a:cubicBezTo>
                  <a:pt x="25587" y="114300"/>
                  <a:pt x="0" y="88713"/>
                  <a:pt x="0" y="57150"/>
                </a:cubicBezTo>
                <a:cubicBezTo>
                  <a:pt x="0" y="25587"/>
                  <a:pt x="25587" y="0"/>
                  <a:pt x="57150" y="0"/>
                </a:cubicBezTo>
                <a:cubicBezTo>
                  <a:pt x="88713" y="0"/>
                  <a:pt x="114300" y="25587"/>
                  <a:pt x="114300" y="57150"/>
                </a:cubicBezTo>
                <a:close/>
              </a:path>
            </a:pathLst>
          </a:custGeom>
          <a:ln w="19050" cap="flat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7F6BE0D-5A98-4CEC-B153-4E776C6FBCA4}"/>
              </a:ext>
            </a:extLst>
          </p:cNvPr>
          <p:cNvSpPr txBox="1"/>
          <p:nvPr/>
        </p:nvSpPr>
        <p:spPr>
          <a:xfrm>
            <a:off x="6875104" y="1665003"/>
            <a:ext cx="615553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2400" kern="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  <a:endParaRPr lang="en-US" altLang="zh-CN" sz="2400" kern="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文字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9CE6AB1-A999-4C93-9A35-42907148B579}"/>
              </a:ext>
            </a:extLst>
          </p:cNvPr>
          <p:cNvCxnSpPr>
            <a:cxnSpLocks/>
          </p:cNvCxnSpPr>
          <p:nvPr/>
        </p:nvCxnSpPr>
        <p:spPr>
          <a:xfrm>
            <a:off x="7730204" y="1681164"/>
            <a:ext cx="0" cy="106936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4908B1C2-75C7-4C40-991C-EC576E847C38}"/>
              </a:ext>
            </a:extLst>
          </p:cNvPr>
          <p:cNvSpPr txBox="1"/>
          <p:nvPr/>
        </p:nvSpPr>
        <p:spPr>
          <a:xfrm>
            <a:off x="8176450" y="1728791"/>
            <a:ext cx="332783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EA48355D-7642-41BB-AA2B-A251C044D264}"/>
              </a:ext>
            </a:extLst>
          </p:cNvPr>
          <p:cNvSpPr/>
          <p:nvPr/>
        </p:nvSpPr>
        <p:spPr>
          <a:xfrm>
            <a:off x="7941177" y="1773203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13B9E77-381E-4A7E-B446-3180141F6FE7}"/>
              </a:ext>
            </a:extLst>
          </p:cNvPr>
          <p:cNvSpPr txBox="1"/>
          <p:nvPr/>
        </p:nvSpPr>
        <p:spPr>
          <a:xfrm>
            <a:off x="8176450" y="2141463"/>
            <a:ext cx="332783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BE83AD83-F797-44CE-8A66-4ACE905E022A}"/>
              </a:ext>
            </a:extLst>
          </p:cNvPr>
          <p:cNvSpPr/>
          <p:nvPr/>
        </p:nvSpPr>
        <p:spPr>
          <a:xfrm>
            <a:off x="7941177" y="2185875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D5750C1-663D-4B47-AE27-3CE1F6383112}"/>
              </a:ext>
            </a:extLst>
          </p:cNvPr>
          <p:cNvSpPr txBox="1"/>
          <p:nvPr/>
        </p:nvSpPr>
        <p:spPr>
          <a:xfrm>
            <a:off x="8176450" y="2554135"/>
            <a:ext cx="332783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设计教程、模板素材下载等。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57B964E3-B53A-423A-994B-54F5BE7965E0}"/>
              </a:ext>
            </a:extLst>
          </p:cNvPr>
          <p:cNvSpPr/>
          <p:nvPr/>
        </p:nvSpPr>
        <p:spPr>
          <a:xfrm>
            <a:off x="7941177" y="2598547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8A33914-6699-4F80-B9B4-554C9066B1EF}"/>
              </a:ext>
            </a:extLst>
          </p:cNvPr>
          <p:cNvSpPr txBox="1"/>
          <p:nvPr/>
        </p:nvSpPr>
        <p:spPr>
          <a:xfrm>
            <a:off x="7730204" y="4748619"/>
            <a:ext cx="615553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2400" kern="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  <a:endParaRPr lang="en-US" altLang="zh-CN" sz="2400" kern="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文字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D67A785-62C7-4526-92FB-CE01A9A2925D}"/>
              </a:ext>
            </a:extLst>
          </p:cNvPr>
          <p:cNvCxnSpPr>
            <a:cxnSpLocks/>
          </p:cNvCxnSpPr>
          <p:nvPr/>
        </p:nvCxnSpPr>
        <p:spPr>
          <a:xfrm>
            <a:off x="8585304" y="4764780"/>
            <a:ext cx="0" cy="106936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1F8493D6-F16D-436D-9F68-688692D5E992}"/>
              </a:ext>
            </a:extLst>
          </p:cNvPr>
          <p:cNvSpPr txBox="1"/>
          <p:nvPr/>
        </p:nvSpPr>
        <p:spPr>
          <a:xfrm>
            <a:off x="9031550" y="4812407"/>
            <a:ext cx="225061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设计教程等。</a:t>
            </a: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970ED4D0-44E1-46D2-AED3-2C2A376EC546}"/>
              </a:ext>
            </a:extLst>
          </p:cNvPr>
          <p:cNvSpPr/>
          <p:nvPr/>
        </p:nvSpPr>
        <p:spPr>
          <a:xfrm>
            <a:off x="8796277" y="4856819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E14117F-8931-4D0B-B931-218BBD323602}"/>
              </a:ext>
            </a:extLst>
          </p:cNvPr>
          <p:cNvSpPr txBox="1"/>
          <p:nvPr/>
        </p:nvSpPr>
        <p:spPr>
          <a:xfrm>
            <a:off x="9031550" y="5225079"/>
            <a:ext cx="225061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设计教程等。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C63C5AA0-1779-4A25-871A-D656CFC56090}"/>
              </a:ext>
            </a:extLst>
          </p:cNvPr>
          <p:cNvSpPr/>
          <p:nvPr/>
        </p:nvSpPr>
        <p:spPr>
          <a:xfrm>
            <a:off x="8796277" y="5269491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09CF9E33-BAD9-4F12-8D08-77020A34410B}"/>
              </a:ext>
            </a:extLst>
          </p:cNvPr>
          <p:cNvSpPr txBox="1"/>
          <p:nvPr/>
        </p:nvSpPr>
        <p:spPr>
          <a:xfrm>
            <a:off x="9031550" y="5637751"/>
            <a:ext cx="225061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设计教程等。</a:t>
            </a: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5AF4D6FC-0062-4E49-B767-D614BC456A03}"/>
              </a:ext>
            </a:extLst>
          </p:cNvPr>
          <p:cNvSpPr/>
          <p:nvPr/>
        </p:nvSpPr>
        <p:spPr>
          <a:xfrm>
            <a:off x="8796277" y="5682163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12F4868-A937-4BC3-A89E-2323B796A41E}"/>
              </a:ext>
            </a:extLst>
          </p:cNvPr>
          <p:cNvSpPr txBox="1"/>
          <p:nvPr/>
        </p:nvSpPr>
        <p:spPr>
          <a:xfrm>
            <a:off x="3673542" y="4319586"/>
            <a:ext cx="615553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2400" kern="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  <a:endParaRPr lang="en-US" altLang="zh-CN" sz="2400" kern="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文字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CF651849-B0FC-47B2-9878-6414FA691A96}"/>
              </a:ext>
            </a:extLst>
          </p:cNvPr>
          <p:cNvCxnSpPr>
            <a:cxnSpLocks/>
          </p:cNvCxnSpPr>
          <p:nvPr/>
        </p:nvCxnSpPr>
        <p:spPr>
          <a:xfrm>
            <a:off x="3403890" y="4335747"/>
            <a:ext cx="0" cy="106936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C5B21B84-E516-4D15-9F50-A318A327823C}"/>
              </a:ext>
            </a:extLst>
          </p:cNvPr>
          <p:cNvSpPr txBox="1"/>
          <p:nvPr/>
        </p:nvSpPr>
        <p:spPr>
          <a:xfrm>
            <a:off x="829207" y="4383374"/>
            <a:ext cx="225061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设计教程等。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D323ACC3-7AB7-4630-8728-96B77BBA3A91}"/>
              </a:ext>
            </a:extLst>
          </p:cNvPr>
          <p:cNvSpPr/>
          <p:nvPr/>
        </p:nvSpPr>
        <p:spPr>
          <a:xfrm>
            <a:off x="593934" y="4427786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EE295B30-EED7-4B8D-848A-4D08B26DADEB}"/>
              </a:ext>
            </a:extLst>
          </p:cNvPr>
          <p:cNvSpPr txBox="1"/>
          <p:nvPr/>
        </p:nvSpPr>
        <p:spPr>
          <a:xfrm>
            <a:off x="829207" y="4796046"/>
            <a:ext cx="225061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设计教程等。</a:t>
            </a: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2407B2E5-3748-4247-80B5-A3EE2F7F6684}"/>
              </a:ext>
            </a:extLst>
          </p:cNvPr>
          <p:cNvSpPr/>
          <p:nvPr/>
        </p:nvSpPr>
        <p:spPr>
          <a:xfrm>
            <a:off x="593934" y="4840458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AF86DA1-7470-4C55-B7AD-D137621DB5AE}"/>
              </a:ext>
            </a:extLst>
          </p:cNvPr>
          <p:cNvSpPr txBox="1"/>
          <p:nvPr/>
        </p:nvSpPr>
        <p:spPr>
          <a:xfrm>
            <a:off x="829207" y="5208718"/>
            <a:ext cx="225061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设计教程等。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E314C1D9-F2FC-4282-9E42-CB873128D85F}"/>
              </a:ext>
            </a:extLst>
          </p:cNvPr>
          <p:cNvSpPr/>
          <p:nvPr/>
        </p:nvSpPr>
        <p:spPr>
          <a:xfrm>
            <a:off x="593934" y="5253130"/>
            <a:ext cx="88516" cy="88516"/>
          </a:xfrm>
          <a:prstGeom prst="ellipse">
            <a:avLst/>
          </a:prstGeom>
          <a:noFill/>
          <a:ln w="12700" cap="flat" cmpd="sng" algn="ctr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905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046FCC-E43D-4E23-89CC-024D17D0FA2A}"/>
              </a:ext>
            </a:extLst>
          </p:cNvPr>
          <p:cNvSpPr/>
          <p:nvPr/>
        </p:nvSpPr>
        <p:spPr>
          <a:xfrm>
            <a:off x="232230" y="167262"/>
            <a:ext cx="11727542" cy="6523476"/>
          </a:xfrm>
          <a:prstGeom prst="roundRect">
            <a:avLst>
              <a:gd name="adj" fmla="val 1760"/>
            </a:avLst>
          </a:prstGeom>
          <a:solidFill>
            <a:schemeClr val="bg1"/>
          </a:solidFill>
          <a:ln w="635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B5A22C-C7A5-4548-A7CA-3912A6AAA526}"/>
              </a:ext>
            </a:extLst>
          </p:cNvPr>
          <p:cNvSpPr/>
          <p:nvPr/>
        </p:nvSpPr>
        <p:spPr>
          <a:xfrm>
            <a:off x="11348192" y="493533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75D109-4704-4AE5-9CE3-6962BC79DEF7}"/>
              </a:ext>
            </a:extLst>
          </p:cNvPr>
          <p:cNvSpPr/>
          <p:nvPr/>
        </p:nvSpPr>
        <p:spPr>
          <a:xfrm>
            <a:off x="11348192" y="594924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A78E63-AD9E-40D2-90E5-50A778729BAB}"/>
              </a:ext>
            </a:extLst>
          </p:cNvPr>
          <p:cNvSpPr/>
          <p:nvPr/>
        </p:nvSpPr>
        <p:spPr>
          <a:xfrm>
            <a:off x="11348192" y="702811"/>
            <a:ext cx="312184" cy="392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1F285F-6DC9-47BD-98D6-79B48D8AA1E1}"/>
              </a:ext>
            </a:extLst>
          </p:cNvPr>
          <p:cNvSpPr txBox="1"/>
          <p:nvPr/>
        </p:nvSpPr>
        <p:spPr>
          <a:xfrm>
            <a:off x="650392" y="334524"/>
            <a:ext cx="62517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4"/>
                  </a:gs>
                  <a:gs pos="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9CA58-E773-4BD4-B377-5A33D9DDC2AE}"/>
              </a:ext>
            </a:extLst>
          </p:cNvPr>
          <p:cNvSpPr txBox="1"/>
          <p:nvPr/>
        </p:nvSpPr>
        <p:spPr>
          <a:xfrm>
            <a:off x="1538721" y="400632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古代文学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FB7C5-1132-4DB0-8FF9-90640FB81DEF}"/>
              </a:ext>
            </a:extLst>
          </p:cNvPr>
          <p:cNvSpPr txBox="1"/>
          <p:nvPr/>
        </p:nvSpPr>
        <p:spPr>
          <a:xfrm>
            <a:off x="1567749" y="742067"/>
            <a:ext cx="2247700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 algn="dist">
              <a:defRPr/>
            </a:pPr>
            <a:r>
              <a:rPr lang="en-US" altLang="zh-CN" sz="1050" dirty="0">
                <a:solidFill>
                  <a:srgbClr val="E6E4E4">
                    <a:lumMod val="7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ANCIENT LITERATURE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E54BC4A-CF5B-4150-85BB-A57B766450EE}"/>
              </a:ext>
            </a:extLst>
          </p:cNvPr>
          <p:cNvSpPr/>
          <p:nvPr/>
        </p:nvSpPr>
        <p:spPr>
          <a:xfrm>
            <a:off x="1459611" y="1782396"/>
            <a:ext cx="9272777" cy="3919876"/>
          </a:xfrm>
          <a:prstGeom prst="rect">
            <a:avLst/>
          </a:prstGeom>
          <a:solidFill>
            <a:schemeClr val="bg1"/>
          </a:solidFill>
          <a:ln w="6350" cap="flat" cmpd="sng" algn="ctr">
            <a:gradFill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2700000" scaled="0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37E897D7-4C65-4D22-94CA-61D8153DF7E7}"/>
              </a:ext>
            </a:extLst>
          </p:cNvPr>
          <p:cNvCxnSpPr>
            <a:cxnSpLocks/>
          </p:cNvCxnSpPr>
          <p:nvPr/>
        </p:nvCxnSpPr>
        <p:spPr>
          <a:xfrm>
            <a:off x="1097280" y="3742334"/>
            <a:ext cx="9997440" cy="0"/>
          </a:xfrm>
          <a:prstGeom prst="straightConnector1">
            <a:avLst/>
          </a:prstGeom>
          <a:noFill/>
          <a:ln w="508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prstDash val="solid"/>
            <a:miter lim="800000"/>
            <a:headEnd type="stealth" w="lg" len="lg"/>
            <a:tailEnd type="stealth" w="lg" len="lg"/>
          </a:ln>
          <a:effectLst/>
          <a:scene3d>
            <a:camera prst="orthographicFront"/>
            <a:lightRig rig="contrasting" dir="t"/>
          </a:scene3d>
        </p:spPr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E52BD4D7-24B6-4AE6-A9D4-D65D5BA3CF1E}"/>
              </a:ext>
            </a:extLst>
          </p:cNvPr>
          <p:cNvCxnSpPr>
            <a:cxnSpLocks/>
          </p:cNvCxnSpPr>
          <p:nvPr/>
        </p:nvCxnSpPr>
        <p:spPr>
          <a:xfrm>
            <a:off x="6096000" y="1283214"/>
            <a:ext cx="0" cy="4918240"/>
          </a:xfrm>
          <a:prstGeom prst="straightConnector1">
            <a:avLst/>
          </a:prstGeom>
          <a:noFill/>
          <a:ln w="508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  <a:headEnd type="stealth" w="lg" len="lg"/>
            <a:tailEnd type="stealth" w="lg" len="lg"/>
          </a:ln>
          <a:effectLst/>
          <a:scene3d>
            <a:camera prst="orthographicFront"/>
            <a:lightRig rig="contrasting" dir="t"/>
          </a:scene3d>
        </p:spPr>
      </p:cxnSp>
      <p:sp useBgFill="1">
        <p:nvSpPr>
          <p:cNvPr id="38" name="椭圆 37">
            <a:extLst>
              <a:ext uri="{FF2B5EF4-FFF2-40B4-BE49-F238E27FC236}">
                <a16:creationId xmlns:a16="http://schemas.microsoft.com/office/drawing/2014/main" id="{253079ED-7BFD-462D-85D6-B636F0093CC7}"/>
              </a:ext>
            </a:extLst>
          </p:cNvPr>
          <p:cNvSpPr/>
          <p:nvPr/>
        </p:nvSpPr>
        <p:spPr>
          <a:xfrm>
            <a:off x="5901506" y="3547840"/>
            <a:ext cx="388988" cy="38898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E76FC8A-0E5C-4A63-B436-BEE4E33B8AED}"/>
              </a:ext>
            </a:extLst>
          </p:cNvPr>
          <p:cNvSpPr txBox="1"/>
          <p:nvPr/>
        </p:nvSpPr>
        <p:spPr>
          <a:xfrm>
            <a:off x="2078349" y="1765371"/>
            <a:ext cx="299016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en-US" altLang="zh-CN" sz="44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</a:t>
            </a: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trengths</a:t>
            </a:r>
            <a:endParaRPr lang="zh-CN" altLang="en-US" sz="4400" dirty="0">
              <a:solidFill>
                <a:prstClr val="black">
                  <a:lumMod val="65000"/>
                  <a:lumOff val="3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8519008-399F-4E32-8233-F9C831BFD9BC}"/>
              </a:ext>
            </a:extLst>
          </p:cNvPr>
          <p:cNvSpPr txBox="1"/>
          <p:nvPr/>
        </p:nvSpPr>
        <p:spPr>
          <a:xfrm>
            <a:off x="6621774" y="1765371"/>
            <a:ext cx="299016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</a:t>
            </a: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eaknesses</a:t>
            </a:r>
            <a:endParaRPr lang="zh-CN" altLang="en-US" sz="4400" dirty="0">
              <a:solidFill>
                <a:prstClr val="black">
                  <a:lumMod val="65000"/>
                  <a:lumOff val="3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BDB5B1D-CF08-4033-8926-F85A4AC557D3}"/>
              </a:ext>
            </a:extLst>
          </p:cNvPr>
          <p:cNvSpPr txBox="1"/>
          <p:nvPr/>
        </p:nvSpPr>
        <p:spPr>
          <a:xfrm>
            <a:off x="2078349" y="3775146"/>
            <a:ext cx="299016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O</a:t>
            </a: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pportunities</a:t>
            </a:r>
            <a:endParaRPr lang="zh-CN" altLang="en-US" sz="4400" dirty="0">
              <a:solidFill>
                <a:prstClr val="black">
                  <a:lumMod val="65000"/>
                  <a:lumOff val="3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35AF8F2-34FB-492A-9DDC-07328C40FFE4}"/>
              </a:ext>
            </a:extLst>
          </p:cNvPr>
          <p:cNvSpPr txBox="1"/>
          <p:nvPr/>
        </p:nvSpPr>
        <p:spPr>
          <a:xfrm>
            <a:off x="6621774" y="3775146"/>
            <a:ext cx="2990163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en-US" altLang="zh-CN" sz="44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</a:t>
            </a: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hreats</a:t>
            </a:r>
            <a:endParaRPr lang="zh-CN" altLang="en-US" sz="4400" dirty="0">
              <a:solidFill>
                <a:prstClr val="black">
                  <a:lumMod val="65000"/>
                  <a:lumOff val="3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B75C28D5-2819-4ED6-9E02-5E309A018F1C}"/>
              </a:ext>
            </a:extLst>
          </p:cNvPr>
          <p:cNvSpPr/>
          <p:nvPr/>
        </p:nvSpPr>
        <p:spPr>
          <a:xfrm>
            <a:off x="6715125" y="4461955"/>
            <a:ext cx="3076575" cy="308049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B7C639F8-ABD3-4DA2-944C-BEFDE7E5F697}"/>
              </a:ext>
            </a:extLst>
          </p:cNvPr>
          <p:cNvSpPr/>
          <p:nvPr/>
        </p:nvSpPr>
        <p:spPr>
          <a:xfrm>
            <a:off x="2171700" y="2452180"/>
            <a:ext cx="3076575" cy="308049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757B6811-4C65-401D-8ECA-5220249462E4}"/>
              </a:ext>
            </a:extLst>
          </p:cNvPr>
          <p:cNvSpPr/>
          <p:nvPr/>
        </p:nvSpPr>
        <p:spPr>
          <a:xfrm>
            <a:off x="6715125" y="2452180"/>
            <a:ext cx="3076575" cy="308049"/>
          </a:xfrm>
          <a:prstGeom prst="round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235BB5BB-2AE8-4A80-BFB7-E38DB9C1E0F7}"/>
              </a:ext>
            </a:extLst>
          </p:cNvPr>
          <p:cNvSpPr/>
          <p:nvPr/>
        </p:nvSpPr>
        <p:spPr>
          <a:xfrm>
            <a:off x="2171700" y="4461955"/>
            <a:ext cx="3076575" cy="308049"/>
          </a:xfrm>
          <a:prstGeom prst="round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85686464-030D-401B-BA92-E63EFDA82580}"/>
              </a:ext>
            </a:extLst>
          </p:cNvPr>
          <p:cNvSpPr/>
          <p:nvPr/>
        </p:nvSpPr>
        <p:spPr>
          <a:xfrm>
            <a:off x="6715125" y="4836605"/>
            <a:ext cx="3076575" cy="308049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B4DABFC-406B-4293-94DE-A69330F3EE7C}"/>
              </a:ext>
            </a:extLst>
          </p:cNvPr>
          <p:cNvSpPr/>
          <p:nvPr/>
        </p:nvSpPr>
        <p:spPr>
          <a:xfrm>
            <a:off x="2171700" y="2826830"/>
            <a:ext cx="3076575" cy="308049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56204D9F-9AAF-458C-B412-25ECD76B2BBE}"/>
              </a:ext>
            </a:extLst>
          </p:cNvPr>
          <p:cNvSpPr/>
          <p:nvPr/>
        </p:nvSpPr>
        <p:spPr>
          <a:xfrm>
            <a:off x="6715125" y="2826830"/>
            <a:ext cx="3076575" cy="308049"/>
          </a:xfrm>
          <a:prstGeom prst="round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6B6333A-DDE1-415B-91FA-53A3B62BBC47}"/>
              </a:ext>
            </a:extLst>
          </p:cNvPr>
          <p:cNvSpPr/>
          <p:nvPr/>
        </p:nvSpPr>
        <p:spPr>
          <a:xfrm>
            <a:off x="2171700" y="4836605"/>
            <a:ext cx="3076575" cy="308049"/>
          </a:xfrm>
          <a:prstGeom prst="round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4EE292E9-EA60-46B1-898E-5C4BFB2803AE}"/>
              </a:ext>
            </a:extLst>
          </p:cNvPr>
          <p:cNvSpPr/>
          <p:nvPr/>
        </p:nvSpPr>
        <p:spPr>
          <a:xfrm>
            <a:off x="6715125" y="5211255"/>
            <a:ext cx="3076575" cy="308049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93CE074C-5198-44E2-A349-AF2A122A94DB}"/>
              </a:ext>
            </a:extLst>
          </p:cNvPr>
          <p:cNvSpPr/>
          <p:nvPr/>
        </p:nvSpPr>
        <p:spPr>
          <a:xfrm>
            <a:off x="2171700" y="3201480"/>
            <a:ext cx="3076575" cy="308049"/>
          </a:xfrm>
          <a:prstGeom prst="round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55B7BE2C-4A35-4C1D-AA75-D8B2E9AF1610}"/>
              </a:ext>
            </a:extLst>
          </p:cNvPr>
          <p:cNvSpPr/>
          <p:nvPr/>
        </p:nvSpPr>
        <p:spPr>
          <a:xfrm>
            <a:off x="6715125" y="3201480"/>
            <a:ext cx="3076575" cy="308049"/>
          </a:xfrm>
          <a:prstGeom prst="round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0799CFCD-EEE3-4130-8296-AFC8CF7DC638}"/>
              </a:ext>
            </a:extLst>
          </p:cNvPr>
          <p:cNvSpPr/>
          <p:nvPr/>
        </p:nvSpPr>
        <p:spPr>
          <a:xfrm>
            <a:off x="2171700" y="5211255"/>
            <a:ext cx="3076575" cy="308049"/>
          </a:xfrm>
          <a:prstGeom prst="round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lvl="0">
              <a:defRPr/>
            </a:pP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世界拥有了</a:t>
            </a:r>
            <a:r>
              <a:rPr lang="en-US" altLang="zh-CN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设计教程、模板下载等。</a:t>
            </a:r>
          </a:p>
        </p:txBody>
      </p:sp>
    </p:spTree>
    <p:extLst>
      <p:ext uri="{BB962C8B-B14F-4D97-AF65-F5344CB8AC3E}">
        <p14:creationId xmlns:p14="http://schemas.microsoft.com/office/powerpoint/2010/main" val="10923433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7055"/>
  <p:tag name="LEFT" val="90.4"/>
  <p:tag name="WIDTH" val="338.1266"/>
  <p:tag name="HEIGHT" val="116.32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Office 主题​​">
  <a:themeElements>
    <a:clrScheme name="魔改5-经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C144"/>
      </a:accent1>
      <a:accent2>
        <a:srgbClr val="FD662C"/>
      </a:accent2>
      <a:accent3>
        <a:srgbClr val="00D0F0"/>
      </a:accent3>
      <a:accent4>
        <a:srgbClr val="0114F0"/>
      </a:accent4>
      <a:accent5>
        <a:srgbClr val="A6A6A6"/>
      </a:accent5>
      <a:accent6>
        <a:srgbClr val="595959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1615</Words>
  <Application>Microsoft Office PowerPoint</Application>
  <PresentationFormat>宽屏</PresentationFormat>
  <Paragraphs>268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★懐風体</vt:lpstr>
      <vt:lpstr>OPPOSans M</vt:lpstr>
      <vt:lpstr>等线</vt:lpstr>
      <vt:lpstr>思源黑体 CN Light</vt:lpstr>
      <vt:lpstr>思源宋体 CN Heavy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汉语言文学大学课程课件ppt模板</dc:title>
  <dc:creator>PPT世界</dc:creator>
  <cp:keywords>www.pptx.cn</cp:keywords>
  <dc:description>www.51pptmoban.com</dc:description>
  <cp:lastModifiedBy>Win user</cp:lastModifiedBy>
  <cp:revision>43</cp:revision>
  <dcterms:created xsi:type="dcterms:W3CDTF">2021-12-15T03:13:38Z</dcterms:created>
  <dcterms:modified xsi:type="dcterms:W3CDTF">2022-02-15T08:21:34Z</dcterms:modified>
</cp:coreProperties>
</file>