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26"/>
  </p:notesMasterIdLst>
  <p:sldIdLst>
    <p:sldId id="306" r:id="rId3"/>
    <p:sldId id="347" r:id="rId4"/>
    <p:sldId id="307" r:id="rId5"/>
    <p:sldId id="312" r:id="rId6"/>
    <p:sldId id="308" r:id="rId7"/>
    <p:sldId id="310" r:id="rId8"/>
    <p:sldId id="311" r:id="rId9"/>
    <p:sldId id="315" r:id="rId10"/>
    <p:sldId id="313" r:id="rId11"/>
    <p:sldId id="316" r:id="rId12"/>
    <p:sldId id="314" r:id="rId13"/>
    <p:sldId id="317" r:id="rId14"/>
    <p:sldId id="309" r:id="rId15"/>
    <p:sldId id="318" r:id="rId16"/>
    <p:sldId id="319" r:id="rId17"/>
    <p:sldId id="320" r:id="rId18"/>
    <p:sldId id="321" r:id="rId19"/>
    <p:sldId id="322" r:id="rId20"/>
    <p:sldId id="323" r:id="rId21"/>
    <p:sldId id="346" r:id="rId22"/>
    <p:sldId id="345" r:id="rId23"/>
    <p:sldId id="34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78" userDrawn="1">
          <p15:clr>
            <a:srgbClr val="A4A3A4"/>
          </p15:clr>
        </p15:guide>
        <p15:guide id="4" pos="1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5DF"/>
    <a:srgbClr val="3220D7"/>
    <a:srgbClr val="2F12FF"/>
    <a:srgbClr val="E4E4E4"/>
    <a:srgbClr val="E0E0E0"/>
    <a:srgbClr val="F9FAFB"/>
    <a:srgbClr val="F8F9FA"/>
    <a:srgbClr val="F4F5F6"/>
    <a:srgbClr val="F2F3F4"/>
    <a:srgbClr val="F1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80" d="100"/>
          <a:sy n="80" d="100"/>
        </p:scale>
        <p:origin x="96" y="228"/>
      </p:cViewPr>
      <p:guideLst>
        <p:guide orient="horz" pos="2160"/>
        <p:guide pos="3840"/>
        <p:guide pos="7478"/>
        <p:guide pos="1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527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79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80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31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84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4895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97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10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06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3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18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362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B0A704-C45C-4504-9A48-32BDEC013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B0A704-C45C-4504-9A48-32BDEC013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B0A704-C45C-4504-9A48-32BDEC0130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194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527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00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04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69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84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63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8605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76DB804-3CE6-4D97-871F-C131539206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682D81E-6A95-4F94-B46E-9FAE21B7EC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5000">
                <a:schemeClr val="bg1">
                  <a:alpha val="88000"/>
                </a:schemeClr>
              </a:gs>
              <a:gs pos="100000">
                <a:schemeClr val="bg1">
                  <a:alpha val="8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36800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71094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65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599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3947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760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1403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7904965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7553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2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4027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486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4111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748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992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528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4107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451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81292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8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892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062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1991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07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3926D8-1A17-4D86-B73D-A9089EE73FC8}"/>
              </a:ext>
            </a:extLst>
          </p:cNvPr>
          <p:cNvSpPr/>
          <p:nvPr userDrawn="1"/>
        </p:nvSpPr>
        <p:spPr>
          <a:xfrm>
            <a:off x="119743" y="119743"/>
            <a:ext cx="11952514" cy="661851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15958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  <a:alpha val="18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149082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65" r:id="rId6"/>
    <p:sldLayoutId id="2147483666" r:id="rId7"/>
    <p:sldLayoutId id="2147483652" r:id="rId8"/>
    <p:sldLayoutId id="2147483653" r:id="rId9"/>
    <p:sldLayoutId id="2147483667" r:id="rId10"/>
    <p:sldLayoutId id="2147483654" r:id="rId11"/>
    <p:sldLayoutId id="2147483655" r:id="rId12"/>
    <p:sldLayoutId id="2147483660" r:id="rId13"/>
    <p:sldLayoutId id="2147483661" r:id="rId14"/>
    <p:sldLayoutId id="2147483662" r:id="rId15"/>
    <p:sldLayoutId id="2147483668" r:id="rId16"/>
    <p:sldLayoutId id="2147483656" r:id="rId17"/>
    <p:sldLayoutId id="2147483657" r:id="rId18"/>
    <p:sldLayoutId id="2147483669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09387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6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8.xml"/><Relationship Id="rId5" Type="http://schemas.openxmlformats.org/officeDocument/2006/relationships/image" Target="../media/image2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9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34C9D63-585C-4EBC-99DE-745637FC95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图文框 40">
            <a:extLst>
              <a:ext uri="{FF2B5EF4-FFF2-40B4-BE49-F238E27FC236}">
                <a16:creationId xmlns:a16="http://schemas.microsoft.com/office/drawing/2014/main" id="{8C898798-4852-4BE4-B969-FA3E0F5B08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46267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A1AD0E2E-ECC7-4053-8D48-E71942D137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8348" y="1313410"/>
            <a:ext cx="4231180" cy="4231180"/>
          </a:xfrm>
          <a:custGeom>
            <a:avLst/>
            <a:gdLst>
              <a:gd name="connsiteX0" fmla="*/ 2115590 w 4231180"/>
              <a:gd name="connsiteY0" fmla="*/ 0 h 4231180"/>
              <a:gd name="connsiteX1" fmla="*/ 4231180 w 4231180"/>
              <a:gd name="connsiteY1" fmla="*/ 2115590 h 4231180"/>
              <a:gd name="connsiteX2" fmla="*/ 2115590 w 4231180"/>
              <a:gd name="connsiteY2" fmla="*/ 4231180 h 4231180"/>
              <a:gd name="connsiteX3" fmla="*/ 0 w 4231180"/>
              <a:gd name="connsiteY3" fmla="*/ 2115590 h 4231180"/>
              <a:gd name="connsiteX4" fmla="*/ 2115590 w 4231180"/>
              <a:gd name="connsiteY4" fmla="*/ 0 h 4231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1180" h="4231180">
                <a:moveTo>
                  <a:pt x="2115590" y="0"/>
                </a:moveTo>
                <a:cubicBezTo>
                  <a:pt x="3283998" y="0"/>
                  <a:pt x="4231180" y="947182"/>
                  <a:pt x="4231180" y="2115590"/>
                </a:cubicBezTo>
                <a:cubicBezTo>
                  <a:pt x="4231180" y="3283998"/>
                  <a:pt x="3283998" y="4231180"/>
                  <a:pt x="2115590" y="4231180"/>
                </a:cubicBezTo>
                <a:cubicBezTo>
                  <a:pt x="947182" y="4231180"/>
                  <a:pt x="0" y="3283998"/>
                  <a:pt x="0" y="2115590"/>
                </a:cubicBezTo>
                <a:cubicBezTo>
                  <a:pt x="0" y="947182"/>
                  <a:pt x="947182" y="0"/>
                  <a:pt x="2115590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3D1413A-EAFF-47BD-A40E-0E8AE7D83A76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6" name="公众号：陈西设计之家。微信搜索即可">
            <a:extLst>
              <a:ext uri="{FF2B5EF4-FFF2-40B4-BE49-F238E27FC236}">
                <a16:creationId xmlns:a16="http://schemas.microsoft.com/office/drawing/2014/main" id="{AE854AF0-79C5-4846-BF74-E60545B92728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E4EA3F3-ED8F-4989-A816-5590CEE71247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4B33B07-8E14-41FA-87A2-2E13B66AFAAE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F3348BB-E7F7-47A8-B762-ABA942D31BE7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75CD868-610C-446B-958E-167A3E5450B1}"/>
              </a:ext>
            </a:extLst>
          </p:cNvPr>
          <p:cNvSpPr/>
          <p:nvPr/>
        </p:nvSpPr>
        <p:spPr>
          <a:xfrm>
            <a:off x="4688377" y="4488254"/>
            <a:ext cx="922713" cy="922713"/>
          </a:xfrm>
          <a:prstGeom prst="ellipse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9EEF0BE-6A38-4EBB-BD0C-DD6CA76F8FA5}"/>
              </a:ext>
            </a:extLst>
          </p:cNvPr>
          <p:cNvSpPr/>
          <p:nvPr/>
        </p:nvSpPr>
        <p:spPr>
          <a:xfrm>
            <a:off x="4498948" y="5431038"/>
            <a:ext cx="233375" cy="233375"/>
          </a:xfrm>
          <a:prstGeom prst="ellipse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54748F2-A0F4-4C37-BE6C-E53E1A439FD9}"/>
              </a:ext>
            </a:extLst>
          </p:cNvPr>
          <p:cNvSpPr/>
          <p:nvPr/>
        </p:nvSpPr>
        <p:spPr>
          <a:xfrm>
            <a:off x="1564555" y="1474180"/>
            <a:ext cx="167263" cy="167263"/>
          </a:xfrm>
          <a:prstGeom prst="ellipse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AC54F86-B66B-42E2-9D30-F37E0F0EC224}"/>
              </a:ext>
            </a:extLst>
          </p:cNvPr>
          <p:cNvSpPr/>
          <p:nvPr/>
        </p:nvSpPr>
        <p:spPr>
          <a:xfrm>
            <a:off x="4947104" y="4766840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334283-CCF8-4FD8-88F9-3A6C84D432C6}"/>
              </a:ext>
            </a:extLst>
          </p:cNvPr>
          <p:cNvSpPr txBox="1"/>
          <p:nvPr/>
        </p:nvSpPr>
        <p:spPr>
          <a:xfrm>
            <a:off x="6511592" y="1630194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604DE6-B3D8-4B3C-9D07-DE65AACD6A1B}"/>
              </a:ext>
            </a:extLst>
          </p:cNvPr>
          <p:cNvSpPr txBox="1"/>
          <p:nvPr/>
        </p:nvSpPr>
        <p:spPr>
          <a:xfrm>
            <a:off x="6520828" y="3753362"/>
            <a:ext cx="4499428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/>
          </a:p>
          <a:p>
            <a:pPr>
              <a:lnSpc>
                <a:spcPct val="120000"/>
              </a:lnSpc>
            </a:pPr>
            <a:r>
              <a:rPr lang="en-US" altLang="zh-CN" sz="1200" dirty="0"/>
              <a:t>Nunc viverra imperdiet enim. Fusce est. Vivamus a tellus.</a:t>
            </a:r>
          </a:p>
          <a:p>
            <a:pPr>
              <a:lnSpc>
                <a:spcPct val="120000"/>
              </a:lnSpc>
            </a:pPr>
            <a:r>
              <a:rPr lang="en-US" altLang="zh-CN" sz="1200" dirty="0" err="1"/>
              <a:t>Pellentesque</a:t>
            </a:r>
            <a:r>
              <a:rPr lang="en-US" altLang="zh-CN" sz="1200" dirty="0"/>
              <a:t> habitant </a:t>
            </a:r>
            <a:r>
              <a:rPr lang="en-US" altLang="zh-CN" sz="1200" dirty="0" err="1"/>
              <a:t>morbi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tristique</a:t>
            </a:r>
            <a:endParaRPr lang="zh-CN" altLang="en-US" sz="1200" dirty="0"/>
          </a:p>
        </p:txBody>
      </p:sp>
      <p:sp>
        <p:nvSpPr>
          <p:cNvPr id="1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4841B7C-3566-4CED-A7FE-A0C8B68BF324}"/>
              </a:ext>
            </a:extLst>
          </p:cNvPr>
          <p:cNvSpPr/>
          <p:nvPr/>
        </p:nvSpPr>
        <p:spPr>
          <a:xfrm>
            <a:off x="6629719" y="3381054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674942-62A0-45D8-9D37-A9B7F5DE517A}"/>
              </a:ext>
            </a:extLst>
          </p:cNvPr>
          <p:cNvSpPr txBox="1"/>
          <p:nvPr/>
        </p:nvSpPr>
        <p:spPr>
          <a:xfrm>
            <a:off x="6520828" y="238651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A4D2EC-8D63-4690-839E-B1B88E0B1DEE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8A57A3A-625E-4C9C-9F8D-F88F71046232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F393D438-E108-4FE2-B6D5-27D9588BB8A0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FDEC8416-FC0B-4657-9047-EE148F14A962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29DAADA3-B8AD-47A5-A54C-173C38CB044C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C027BC4C-79A7-4386-8215-A5CE5CD75168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BAC1F2D8-3765-47F7-A62E-DCB67AEF8DD0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7DF5F5EE-8E31-4713-9F1B-3BD4C193931A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07DF8FD1-1A55-4BDA-B68D-FD6DF1D794BE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D411F720-F5AC-4D25-8FB1-243091E7AC72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6ADA0EC5-7879-40E7-8CB5-67C8EF3BE316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42B742F1-BDF9-4C77-96AF-B0714CFFC2C3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BBD17043-F97F-409D-A09A-28AF3D64CE27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F9B34F51-28E0-4037-874B-3EBB6512B380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DAF73F6B-95DD-4FB0-90A1-0A6B29F833D1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AF872329-F67D-44F5-8A9C-7BD192E5F267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图文框 36">
            <a:extLst>
              <a:ext uri="{FF2B5EF4-FFF2-40B4-BE49-F238E27FC236}">
                <a16:creationId xmlns:a16="http://schemas.microsoft.com/office/drawing/2014/main" id="{CC0F712C-AB46-41DE-A083-10D432D81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37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EAF567B-83B3-4C87-BA69-6113FFC74480}"/>
              </a:ext>
            </a:extLst>
          </p:cNvPr>
          <p:cNvSpPr/>
          <p:nvPr/>
        </p:nvSpPr>
        <p:spPr>
          <a:xfrm>
            <a:off x="3482711" y="424543"/>
            <a:ext cx="8230406" cy="600891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公众号：陈西设计之家。微信搜索即可。更多免费PPT模版教程等都可以在公众号内获取。PPT高端定制/发布会PPT设计微信：2090298045【陈西】" descr="穿白色衣服的人&#10;&#10;描述已自动生成">
            <a:extLst>
              <a:ext uri="{FF2B5EF4-FFF2-40B4-BE49-F238E27FC236}">
                <a16:creationId xmlns:a16="http://schemas.microsoft.com/office/drawing/2014/main" id="{ED5C850C-4370-4186-9FA0-D8281B334D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883" y="424543"/>
            <a:ext cx="3003828" cy="600891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0DDFB207-ADCB-40C1-B01E-3E643F29AE15}"/>
              </a:ext>
            </a:extLst>
          </p:cNvPr>
          <p:cNvSpPr txBox="1"/>
          <p:nvPr/>
        </p:nvSpPr>
        <p:spPr>
          <a:xfrm>
            <a:off x="4005698" y="1069501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4F8B42E-E9BE-4076-9BBF-2BE111261656}"/>
              </a:ext>
            </a:extLst>
          </p:cNvPr>
          <p:cNvSpPr/>
          <p:nvPr/>
        </p:nvSpPr>
        <p:spPr>
          <a:xfrm>
            <a:off x="4123825" y="2820361"/>
            <a:ext cx="598516" cy="102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F545C40-10DE-4652-8689-DE2292B5D405}"/>
              </a:ext>
            </a:extLst>
          </p:cNvPr>
          <p:cNvSpPr txBox="1"/>
          <p:nvPr/>
        </p:nvSpPr>
        <p:spPr>
          <a:xfrm>
            <a:off x="4014934" y="1825822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7DBC3F3-EFC5-4478-A006-140CA96C8536}"/>
              </a:ext>
            </a:extLst>
          </p:cNvPr>
          <p:cNvSpPr txBox="1"/>
          <p:nvPr/>
        </p:nvSpPr>
        <p:spPr>
          <a:xfrm>
            <a:off x="4123826" y="3801073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752D70E-A596-4E05-A44B-1623ED14A66E}"/>
              </a:ext>
            </a:extLst>
          </p:cNvPr>
          <p:cNvSpPr txBox="1"/>
          <p:nvPr/>
        </p:nvSpPr>
        <p:spPr>
          <a:xfrm>
            <a:off x="4123825" y="4324293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27B9B06-B74C-4ECB-BBB3-1B7FA52DC48F}"/>
              </a:ext>
            </a:extLst>
          </p:cNvPr>
          <p:cNvSpPr txBox="1"/>
          <p:nvPr/>
        </p:nvSpPr>
        <p:spPr>
          <a:xfrm>
            <a:off x="4123825" y="4887714"/>
            <a:ext cx="3003828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EA21BBB-4205-49E7-A90B-BA9BDDDBAD0B}"/>
              </a:ext>
            </a:extLst>
          </p:cNvPr>
          <p:cNvSpPr txBox="1"/>
          <p:nvPr/>
        </p:nvSpPr>
        <p:spPr>
          <a:xfrm>
            <a:off x="7652487" y="3801073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FB53354-584D-4CC6-A3CF-0B155BF013D0}"/>
              </a:ext>
            </a:extLst>
          </p:cNvPr>
          <p:cNvSpPr txBox="1"/>
          <p:nvPr/>
        </p:nvSpPr>
        <p:spPr>
          <a:xfrm>
            <a:off x="7652486" y="4324293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1132FCE-B0F5-4CF7-A314-E67000A3676F}"/>
              </a:ext>
            </a:extLst>
          </p:cNvPr>
          <p:cNvSpPr txBox="1"/>
          <p:nvPr/>
        </p:nvSpPr>
        <p:spPr>
          <a:xfrm>
            <a:off x="7652486" y="4887714"/>
            <a:ext cx="315340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id="{186548FC-4619-4467-AEBD-00B1CE5485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959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0751BE1-399F-4EB0-9B27-E3DD4357A537}"/>
              </a:ext>
            </a:extLst>
          </p:cNvPr>
          <p:cNvSpPr/>
          <p:nvPr/>
        </p:nvSpPr>
        <p:spPr>
          <a:xfrm>
            <a:off x="8357582" y="0"/>
            <a:ext cx="3812647" cy="6858000"/>
          </a:xfrm>
          <a:custGeom>
            <a:avLst/>
            <a:gdLst>
              <a:gd name="connsiteX0" fmla="*/ 1062140 w 3812647"/>
              <a:gd name="connsiteY0" fmla="*/ 0 h 6858000"/>
              <a:gd name="connsiteX1" fmla="*/ 3812647 w 3812647"/>
              <a:gd name="connsiteY1" fmla="*/ 0 h 6858000"/>
              <a:gd name="connsiteX2" fmla="*/ 3812647 w 3812647"/>
              <a:gd name="connsiteY2" fmla="*/ 6858000 h 6858000"/>
              <a:gd name="connsiteX3" fmla="*/ 0 w 3812647"/>
              <a:gd name="connsiteY3" fmla="*/ 6858000 h 6858000"/>
              <a:gd name="connsiteX4" fmla="*/ 50624 w 3812647"/>
              <a:gd name="connsiteY4" fmla="*/ 6827573 h 6858000"/>
              <a:gd name="connsiteX5" fmla="*/ 1777019 w 3812647"/>
              <a:gd name="connsiteY5" fmla="*/ 2857280 h 6858000"/>
              <a:gd name="connsiteX6" fmla="*/ 1131548 w 3812647"/>
              <a:gd name="connsiteY6" fmla="*/ 1164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2647" h="6858000">
                <a:moveTo>
                  <a:pt x="1062140" y="0"/>
                </a:moveTo>
                <a:lnTo>
                  <a:pt x="3812647" y="0"/>
                </a:lnTo>
                <a:lnTo>
                  <a:pt x="3812647" y="6858000"/>
                </a:lnTo>
                <a:lnTo>
                  <a:pt x="0" y="6858000"/>
                </a:lnTo>
                <a:lnTo>
                  <a:pt x="50624" y="6827573"/>
                </a:lnTo>
                <a:cubicBezTo>
                  <a:pt x="1065154" y="6173445"/>
                  <a:pt x="1777019" y="4642088"/>
                  <a:pt x="1777019" y="2857280"/>
                </a:cubicBezTo>
                <a:cubicBezTo>
                  <a:pt x="1777019" y="1816142"/>
                  <a:pt x="1534787" y="861248"/>
                  <a:pt x="1131548" y="116415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CB4452D-B6F1-4DAE-9668-01C3EDA1F2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72284" y="0"/>
            <a:ext cx="3319716" cy="6858000"/>
          </a:xfrm>
          <a:custGeom>
            <a:avLst/>
            <a:gdLst>
              <a:gd name="connsiteX0" fmla="*/ 551744 w 3319716"/>
              <a:gd name="connsiteY0" fmla="*/ 0 h 6858000"/>
              <a:gd name="connsiteX1" fmla="*/ 3319716 w 3319716"/>
              <a:gd name="connsiteY1" fmla="*/ 0 h 6858000"/>
              <a:gd name="connsiteX2" fmla="*/ 3319716 w 3319716"/>
              <a:gd name="connsiteY2" fmla="*/ 6858000 h 6858000"/>
              <a:gd name="connsiteX3" fmla="*/ 0 w 3319716"/>
              <a:gd name="connsiteY3" fmla="*/ 6858000 h 6858000"/>
              <a:gd name="connsiteX4" fmla="*/ 223044 w 3319716"/>
              <a:gd name="connsiteY4" fmla="*/ 6602149 h 6858000"/>
              <a:gd name="connsiteX5" fmla="*/ 1313578 w 3319716"/>
              <a:gd name="connsiteY5" fmla="*/ 3054927 h 6858000"/>
              <a:gd name="connsiteX6" fmla="*/ 629269 w 3319716"/>
              <a:gd name="connsiteY6" fmla="*/ 1308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19716" h="6858000">
                <a:moveTo>
                  <a:pt x="551744" y="0"/>
                </a:moveTo>
                <a:lnTo>
                  <a:pt x="3319716" y="0"/>
                </a:lnTo>
                <a:lnTo>
                  <a:pt x="3319716" y="6858000"/>
                </a:lnTo>
                <a:lnTo>
                  <a:pt x="0" y="6858000"/>
                </a:lnTo>
                <a:lnTo>
                  <a:pt x="223044" y="6602149"/>
                </a:lnTo>
                <a:cubicBezTo>
                  <a:pt x="889060" y="5759002"/>
                  <a:pt x="1313578" y="4483013"/>
                  <a:pt x="1313578" y="3054927"/>
                </a:cubicBezTo>
                <a:cubicBezTo>
                  <a:pt x="1313578" y="1944194"/>
                  <a:pt x="1056771" y="925469"/>
                  <a:pt x="629269" y="130847"/>
                </a:cubicBezTo>
                <a:close/>
              </a:path>
            </a:pathLst>
          </a:cu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67F5AD18-5187-4299-BD95-29E0088E6598}"/>
              </a:ext>
            </a:extLst>
          </p:cNvPr>
          <p:cNvSpPr/>
          <p:nvPr/>
        </p:nvSpPr>
        <p:spPr>
          <a:xfrm>
            <a:off x="10269120" y="5681841"/>
            <a:ext cx="922713" cy="922713"/>
          </a:xfrm>
          <a:prstGeom prst="ellipse">
            <a:avLst/>
          </a:prstGeom>
          <a:solidFill>
            <a:srgbClr val="3725D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DBB2404-ACA9-4B6F-8EDF-AC3193274948}"/>
              </a:ext>
            </a:extLst>
          </p:cNvPr>
          <p:cNvSpPr/>
          <p:nvPr/>
        </p:nvSpPr>
        <p:spPr>
          <a:xfrm>
            <a:off x="10094068" y="6519635"/>
            <a:ext cx="169837" cy="169837"/>
          </a:xfrm>
          <a:prstGeom prst="ellipse">
            <a:avLst/>
          </a:prstGeom>
          <a:solidFill>
            <a:srgbClr val="3725D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6FE6E8D-0E17-4941-BD5D-28C62C2B1816}"/>
              </a:ext>
            </a:extLst>
          </p:cNvPr>
          <p:cNvSpPr/>
          <p:nvPr/>
        </p:nvSpPr>
        <p:spPr>
          <a:xfrm>
            <a:off x="10527847" y="5960427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1361CB-BD5C-40E6-B5F4-5376C7B4590E}"/>
              </a:ext>
            </a:extLst>
          </p:cNvPr>
          <p:cNvSpPr txBox="1"/>
          <p:nvPr/>
        </p:nvSpPr>
        <p:spPr>
          <a:xfrm>
            <a:off x="1236025" y="42100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FFC4A5-2657-4EA0-A495-8341F62BA0EB}"/>
              </a:ext>
            </a:extLst>
          </p:cNvPr>
          <p:cNvSpPr txBox="1"/>
          <p:nvPr/>
        </p:nvSpPr>
        <p:spPr>
          <a:xfrm>
            <a:off x="1236024" y="47332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1477709-FA8D-4D45-88B0-410FDC44514D}"/>
              </a:ext>
            </a:extLst>
          </p:cNvPr>
          <p:cNvSpPr txBox="1"/>
          <p:nvPr/>
        </p:nvSpPr>
        <p:spPr>
          <a:xfrm>
            <a:off x="1236024" y="5296705"/>
            <a:ext cx="365155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4E2C319-2898-4858-B49D-D6951C2008C4}"/>
              </a:ext>
            </a:extLst>
          </p:cNvPr>
          <p:cNvSpPr txBox="1"/>
          <p:nvPr/>
        </p:nvSpPr>
        <p:spPr>
          <a:xfrm>
            <a:off x="5283840" y="42100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39A3AE-9D21-4B7A-89EC-F39C46B609DA}"/>
              </a:ext>
            </a:extLst>
          </p:cNvPr>
          <p:cNvSpPr txBox="1"/>
          <p:nvPr/>
        </p:nvSpPr>
        <p:spPr>
          <a:xfrm>
            <a:off x="5283839" y="47332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2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1E1F4CE-66F4-45E3-9615-98EEFD7CBAC4}"/>
              </a:ext>
            </a:extLst>
          </p:cNvPr>
          <p:cNvSpPr txBox="1"/>
          <p:nvPr/>
        </p:nvSpPr>
        <p:spPr>
          <a:xfrm>
            <a:off x="5283839" y="5296705"/>
            <a:ext cx="365155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9693F07-C4CD-47D6-92E8-639D4BE15CA6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id="{D55FA2E2-77B5-43DC-9FF4-3EB02F6C584D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BF6CFB-175E-43C9-B2FF-00872DE54DFB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B0629FC-E9D9-422C-818D-D55794F12B5C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C94C7D1-4724-4E2D-93F7-E0EA3F71305B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D6DF16EA-720F-4D7B-8A7C-EE0704AC661B}"/>
              </a:ext>
            </a:extLst>
          </p:cNvPr>
          <p:cNvSpPr/>
          <p:nvPr/>
        </p:nvSpPr>
        <p:spPr>
          <a:xfrm>
            <a:off x="11024570" y="5514578"/>
            <a:ext cx="167263" cy="167263"/>
          </a:xfrm>
          <a:prstGeom prst="ellipse">
            <a:avLst/>
          </a:prstGeom>
          <a:solidFill>
            <a:srgbClr val="3725D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C6E1F52-B9B7-466A-979A-8A9004A100EC}"/>
              </a:ext>
            </a:extLst>
          </p:cNvPr>
          <p:cNvSpPr txBox="1"/>
          <p:nvPr/>
        </p:nvSpPr>
        <p:spPr>
          <a:xfrm>
            <a:off x="1224424" y="1008188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C982573-121B-408E-9FB6-F9BE062E565C}"/>
              </a:ext>
            </a:extLst>
          </p:cNvPr>
          <p:cNvSpPr txBox="1"/>
          <p:nvPr/>
        </p:nvSpPr>
        <p:spPr>
          <a:xfrm>
            <a:off x="1239103" y="3085357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9A24B6-91D7-4E7E-AD41-C5B9C3929F22}"/>
              </a:ext>
            </a:extLst>
          </p:cNvPr>
          <p:cNvSpPr/>
          <p:nvPr/>
        </p:nvSpPr>
        <p:spPr>
          <a:xfrm>
            <a:off x="1342551" y="2759048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2690AA0-C66E-4664-BE69-9B5182324BB6}"/>
              </a:ext>
            </a:extLst>
          </p:cNvPr>
          <p:cNvSpPr txBox="1"/>
          <p:nvPr/>
        </p:nvSpPr>
        <p:spPr>
          <a:xfrm>
            <a:off x="1233660" y="1764509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图文框 34">
            <a:extLst>
              <a:ext uri="{FF2B5EF4-FFF2-40B4-BE49-F238E27FC236}">
                <a16:creationId xmlns:a16="http://schemas.microsoft.com/office/drawing/2014/main" id="{1120C0BB-591B-48C7-A83C-801DB2737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54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665EC34-AF71-4CED-A661-1D1F25A7F633}"/>
              </a:ext>
            </a:extLst>
          </p:cNvPr>
          <p:cNvSpPr/>
          <p:nvPr/>
        </p:nvSpPr>
        <p:spPr>
          <a:xfrm>
            <a:off x="6458914" y="3250276"/>
            <a:ext cx="5733085" cy="36077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公众号：陈西设计之家。微信搜索即可。更多免费PPT模版教程等都可以在公众号内获取。PPT高端定制/发布会PPT设计微信：2090298045【陈西】" descr="雪地远处有雪山&#10;&#10;描述已自动生成">
            <a:extLst>
              <a:ext uri="{FF2B5EF4-FFF2-40B4-BE49-F238E27FC236}">
                <a16:creationId xmlns:a16="http://schemas.microsoft.com/office/drawing/2014/main" id="{0A139CDB-0CA5-483D-B311-8DE69ECD79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07235" y="914401"/>
            <a:ext cx="2512422" cy="5378335"/>
          </a:xfrm>
          <a:custGeom>
            <a:avLst/>
            <a:gdLst>
              <a:gd name="connsiteX0" fmla="*/ 253679 w 2512422"/>
              <a:gd name="connsiteY0" fmla="*/ 0 h 5378335"/>
              <a:gd name="connsiteX1" fmla="*/ 2258743 w 2512422"/>
              <a:gd name="connsiteY1" fmla="*/ 0 h 5378335"/>
              <a:gd name="connsiteX2" fmla="*/ 2512422 w 2512422"/>
              <a:gd name="connsiteY2" fmla="*/ 253679 h 5378335"/>
              <a:gd name="connsiteX3" fmla="*/ 2512422 w 2512422"/>
              <a:gd name="connsiteY3" fmla="*/ 5124656 h 5378335"/>
              <a:gd name="connsiteX4" fmla="*/ 2258743 w 2512422"/>
              <a:gd name="connsiteY4" fmla="*/ 5378335 h 5378335"/>
              <a:gd name="connsiteX5" fmla="*/ 253679 w 2512422"/>
              <a:gd name="connsiteY5" fmla="*/ 5378335 h 5378335"/>
              <a:gd name="connsiteX6" fmla="*/ 0 w 2512422"/>
              <a:gd name="connsiteY6" fmla="*/ 5124656 h 5378335"/>
              <a:gd name="connsiteX7" fmla="*/ 0 w 2512422"/>
              <a:gd name="connsiteY7" fmla="*/ 253679 h 5378335"/>
              <a:gd name="connsiteX8" fmla="*/ 253679 w 2512422"/>
              <a:gd name="connsiteY8" fmla="*/ 0 h 537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22" h="5378335">
                <a:moveTo>
                  <a:pt x="253679" y="0"/>
                </a:moveTo>
                <a:lnTo>
                  <a:pt x="2258743" y="0"/>
                </a:lnTo>
                <a:cubicBezTo>
                  <a:pt x="2398846" y="0"/>
                  <a:pt x="2512422" y="113576"/>
                  <a:pt x="2512422" y="253679"/>
                </a:cubicBezTo>
                <a:lnTo>
                  <a:pt x="2512422" y="5124656"/>
                </a:lnTo>
                <a:cubicBezTo>
                  <a:pt x="2512422" y="5264759"/>
                  <a:pt x="2398846" y="5378335"/>
                  <a:pt x="2258743" y="5378335"/>
                </a:cubicBezTo>
                <a:lnTo>
                  <a:pt x="253679" y="5378335"/>
                </a:lnTo>
                <a:cubicBezTo>
                  <a:pt x="113576" y="5378335"/>
                  <a:pt x="0" y="5264759"/>
                  <a:pt x="0" y="5124656"/>
                </a:cubicBezTo>
                <a:lnTo>
                  <a:pt x="0" y="253679"/>
                </a:lnTo>
                <a:cubicBezTo>
                  <a:pt x="0" y="113576"/>
                  <a:pt x="113576" y="0"/>
                  <a:pt x="253679" y="0"/>
                </a:cubicBezTo>
                <a:close/>
              </a:path>
            </a:pathLst>
          </a:custGeom>
        </p:spPr>
      </p:pic>
      <p:pic>
        <p:nvPicPr>
          <p:cNvPr id="21" name="公众号：陈西设计之家。微信搜索即可。更多免费PPT模版教程等都可以在公众号内获取。PPT高端定制/发布会PPT设计微信：2090298045【陈西】" descr="图片包含 图标&#10;&#10;描述已自动生成">
            <a:extLst>
              <a:ext uri="{FF2B5EF4-FFF2-40B4-BE49-F238E27FC236}">
                <a16:creationId xmlns:a16="http://schemas.microsoft.com/office/drawing/2014/main" id="{7D388B49-A38B-4E1E-9A3E-79D22A7FDC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6515" y="673331"/>
            <a:ext cx="3162301" cy="5769033"/>
          </a:xfrm>
          <a:custGeom>
            <a:avLst/>
            <a:gdLst>
              <a:gd name="connsiteX0" fmla="*/ 836824 w 3162301"/>
              <a:gd name="connsiteY0" fmla="*/ 315885 h 5769033"/>
              <a:gd name="connsiteX1" fmla="*/ 448889 w 3162301"/>
              <a:gd name="connsiteY1" fmla="*/ 703820 h 5769033"/>
              <a:gd name="connsiteX2" fmla="*/ 448889 w 3162301"/>
              <a:gd name="connsiteY2" fmla="*/ 5123404 h 5769033"/>
              <a:gd name="connsiteX3" fmla="*/ 836824 w 3162301"/>
              <a:gd name="connsiteY3" fmla="*/ 5511339 h 5769033"/>
              <a:gd name="connsiteX4" fmla="*/ 2388517 w 3162301"/>
              <a:gd name="connsiteY4" fmla="*/ 5511339 h 5769033"/>
              <a:gd name="connsiteX5" fmla="*/ 2776452 w 3162301"/>
              <a:gd name="connsiteY5" fmla="*/ 5123404 h 5769033"/>
              <a:gd name="connsiteX6" fmla="*/ 2776452 w 3162301"/>
              <a:gd name="connsiteY6" fmla="*/ 703820 h 5769033"/>
              <a:gd name="connsiteX7" fmla="*/ 2388517 w 3162301"/>
              <a:gd name="connsiteY7" fmla="*/ 315885 h 5769033"/>
              <a:gd name="connsiteX8" fmla="*/ 0 w 3162301"/>
              <a:gd name="connsiteY8" fmla="*/ 0 h 5769033"/>
              <a:gd name="connsiteX9" fmla="*/ 3162301 w 3162301"/>
              <a:gd name="connsiteY9" fmla="*/ 0 h 5769033"/>
              <a:gd name="connsiteX10" fmla="*/ 3162301 w 3162301"/>
              <a:gd name="connsiteY10" fmla="*/ 5769033 h 5769033"/>
              <a:gd name="connsiteX11" fmla="*/ 0 w 3162301"/>
              <a:gd name="connsiteY11" fmla="*/ 5769033 h 5769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2301" h="5769033">
                <a:moveTo>
                  <a:pt x="836824" y="315885"/>
                </a:moveTo>
                <a:cubicBezTo>
                  <a:pt x="622573" y="315885"/>
                  <a:pt x="448889" y="489569"/>
                  <a:pt x="448889" y="703820"/>
                </a:cubicBezTo>
                <a:lnTo>
                  <a:pt x="448889" y="5123404"/>
                </a:lnTo>
                <a:cubicBezTo>
                  <a:pt x="448889" y="5337655"/>
                  <a:pt x="622573" y="5511339"/>
                  <a:pt x="836824" y="5511339"/>
                </a:cubicBezTo>
                <a:lnTo>
                  <a:pt x="2388517" y="5511339"/>
                </a:lnTo>
                <a:cubicBezTo>
                  <a:pt x="2602768" y="5511339"/>
                  <a:pt x="2776452" y="5337655"/>
                  <a:pt x="2776452" y="5123404"/>
                </a:cubicBezTo>
                <a:lnTo>
                  <a:pt x="2776452" y="703820"/>
                </a:lnTo>
                <a:cubicBezTo>
                  <a:pt x="2776452" y="489569"/>
                  <a:pt x="2602768" y="315885"/>
                  <a:pt x="2388517" y="315885"/>
                </a:cubicBezTo>
                <a:close/>
                <a:moveTo>
                  <a:pt x="0" y="0"/>
                </a:moveTo>
                <a:lnTo>
                  <a:pt x="3162301" y="0"/>
                </a:lnTo>
                <a:lnTo>
                  <a:pt x="3162301" y="5769033"/>
                </a:lnTo>
                <a:lnTo>
                  <a:pt x="0" y="5769033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F6CE326-9AC2-44E4-892D-66CA0787E837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id="{626F4578-BEAE-4C61-A693-A013FB70EF00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98779AC-7998-4594-9283-5AE5E622380B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F0968D1-E7EA-438F-AD06-7CA1710AD541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2276666-C4DA-4730-B3CF-7D5752AB0B4A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89CFEA9C-4A8B-4262-BA6F-1B4E89AB28FF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AB3D8C8-6526-4E58-AF07-7DDE03D94099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36BEEF24-97CC-48D1-B712-DCEB3F9B95A0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04EFA2D-92CA-4BC1-BBEC-CFB13FB653B7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34DE978-8CF7-4950-93D2-B2C9B71E695F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A637D63D-D8D3-4BEB-968A-C33A91CD9D10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0204D702-B299-42DE-BEF7-EE83DC2FC86B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6FE5A90-AB19-4249-BDF6-42CC87A09C88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3681752B-6401-4FAE-B411-0AEE10EF7218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A8F53110-C4BE-4602-9CEB-98F08C07C3D6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61671D4D-1372-4E6F-8D4F-0B1603648A6D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4D1FD4F-79E6-438C-BAC1-DB661BFA02E5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4BAF9AC9-0C2A-4397-9D09-5C8BE4E8035E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9062C3B4-34BE-4180-8E86-7ECB761216C5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5A1C3CD9-6C39-4A0E-A2E8-7B085CE20574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0999657E-5D08-467F-A4D5-EC6BE782494C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2C0FB7C6-145D-4972-9071-E494FE811CBF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8B20F498-9784-4851-B6A2-539BF6DD368F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6B4FF2A4-0BE1-4678-B596-0EB54F917F1D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图文框 29">
            <a:extLst>
              <a:ext uri="{FF2B5EF4-FFF2-40B4-BE49-F238E27FC236}">
                <a16:creationId xmlns:a16="http://schemas.microsoft.com/office/drawing/2014/main" id="{53F682AF-84EF-4E88-8C9D-6FC14BEA8C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976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A3BDB18-6B0B-4EFC-BF54-4CBC13847F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4050" y="814647"/>
            <a:ext cx="5757951" cy="5228706"/>
          </a:xfrm>
          <a:custGeom>
            <a:avLst/>
            <a:gdLst>
              <a:gd name="connsiteX0" fmla="*/ 2614353 w 5757951"/>
              <a:gd name="connsiteY0" fmla="*/ 0 h 5228706"/>
              <a:gd name="connsiteX1" fmla="*/ 5757951 w 5757951"/>
              <a:gd name="connsiteY1" fmla="*/ 0 h 5228706"/>
              <a:gd name="connsiteX2" fmla="*/ 5757951 w 5757951"/>
              <a:gd name="connsiteY2" fmla="*/ 5228706 h 5228706"/>
              <a:gd name="connsiteX3" fmla="*/ 2614353 w 5757951"/>
              <a:gd name="connsiteY3" fmla="*/ 5228706 h 5228706"/>
              <a:gd name="connsiteX4" fmla="*/ 0 w 5757951"/>
              <a:gd name="connsiteY4" fmla="*/ 2614353 h 5228706"/>
              <a:gd name="connsiteX5" fmla="*/ 2614353 w 5757951"/>
              <a:gd name="connsiteY5" fmla="*/ 0 h 522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7951" h="5228706">
                <a:moveTo>
                  <a:pt x="2614353" y="0"/>
                </a:moveTo>
                <a:lnTo>
                  <a:pt x="5757951" y="0"/>
                </a:lnTo>
                <a:lnTo>
                  <a:pt x="5757951" y="5228706"/>
                </a:lnTo>
                <a:lnTo>
                  <a:pt x="2614353" y="5228706"/>
                </a:lnTo>
                <a:cubicBezTo>
                  <a:pt x="1170486" y="5228706"/>
                  <a:pt x="0" y="4058220"/>
                  <a:pt x="0" y="2614353"/>
                </a:cubicBezTo>
                <a:cubicBezTo>
                  <a:pt x="0" y="1170486"/>
                  <a:pt x="1170486" y="0"/>
                  <a:pt x="2614353" y="0"/>
                </a:cubicBezTo>
                <a:close/>
              </a:path>
            </a:pathLst>
          </a:custGeom>
          <a:ln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</p:pic>
      <p:sp>
        <p:nvSpPr>
          <p:cNvPr id="1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FA4FA53-68AC-4D2E-97F5-3DFCD07E9512}"/>
              </a:ext>
            </a:extLst>
          </p:cNvPr>
          <p:cNvSpPr/>
          <p:nvPr/>
        </p:nvSpPr>
        <p:spPr>
          <a:xfrm>
            <a:off x="7265324" y="1903614"/>
            <a:ext cx="3050771" cy="3050771"/>
          </a:xfrm>
          <a:prstGeom prst="ellipse">
            <a:avLst/>
          </a:prstGeom>
          <a:solidFill>
            <a:srgbClr val="3725D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DFFD2C-3362-4C2B-A5B9-D78F17CDF113}"/>
              </a:ext>
            </a:extLst>
          </p:cNvPr>
          <p:cNvSpPr txBox="1"/>
          <p:nvPr/>
        </p:nvSpPr>
        <p:spPr>
          <a:xfrm>
            <a:off x="1236025" y="42100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E9A93B-205F-4377-B33B-256B3852C49E}"/>
              </a:ext>
            </a:extLst>
          </p:cNvPr>
          <p:cNvSpPr txBox="1"/>
          <p:nvPr/>
        </p:nvSpPr>
        <p:spPr>
          <a:xfrm>
            <a:off x="1236024" y="47332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C3B4EC5-F94A-4E86-B6B9-F3A4D9F40EBC}"/>
              </a:ext>
            </a:extLst>
          </p:cNvPr>
          <p:cNvSpPr txBox="1"/>
          <p:nvPr/>
        </p:nvSpPr>
        <p:spPr>
          <a:xfrm>
            <a:off x="1236024" y="5296705"/>
            <a:ext cx="365155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26A1D31-3AD3-415D-8E04-FD3444A23618}"/>
              </a:ext>
            </a:extLst>
          </p:cNvPr>
          <p:cNvSpPr txBox="1"/>
          <p:nvPr/>
        </p:nvSpPr>
        <p:spPr>
          <a:xfrm>
            <a:off x="7802883" y="2861572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5491EB-AF8C-480F-B7C0-AFFBA7587445}"/>
              </a:ext>
            </a:extLst>
          </p:cNvPr>
          <p:cNvSpPr txBox="1"/>
          <p:nvPr/>
        </p:nvSpPr>
        <p:spPr>
          <a:xfrm>
            <a:off x="7622379" y="3424993"/>
            <a:ext cx="2392478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</a:rPr>
              <a:t> dolor adipiscing elit. Maecenas porttitor </a:t>
            </a:r>
            <a:r>
              <a:rPr lang="en-US" altLang="zh-CN" sz="1200" dirty="0" err="1">
                <a:solidFill>
                  <a:schemeClr val="bg1"/>
                </a:solidFill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</a:rPr>
              <a:t> adipiscing </a:t>
            </a:r>
            <a:r>
              <a:rPr lang="en-US" altLang="zh-CN" sz="1200" dirty="0" err="1">
                <a:solidFill>
                  <a:schemeClr val="bg1"/>
                </a:solidFill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0F0E253-1B2A-4906-8674-3892CDDE9432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id="{C40C10E2-5928-4CB7-BC42-11318683D8EF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45F97F1-0E93-41ED-9976-B873D2FFBE7C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F91B12-80A8-4789-8DC9-FC6F9B3134C3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9498FDC-22AA-49AA-B076-5360CDDE0492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78BB24F5-1E22-4213-A3BF-2C7CBD03CA66}"/>
              </a:ext>
            </a:extLst>
          </p:cNvPr>
          <p:cNvSpPr txBox="1"/>
          <p:nvPr/>
        </p:nvSpPr>
        <p:spPr>
          <a:xfrm>
            <a:off x="1224424" y="1008188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D7742B1-3AE9-47BA-96A8-9AF7EC98C143}"/>
              </a:ext>
            </a:extLst>
          </p:cNvPr>
          <p:cNvSpPr txBox="1"/>
          <p:nvPr/>
        </p:nvSpPr>
        <p:spPr>
          <a:xfrm>
            <a:off x="1239103" y="3085357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2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6D7830F-B1B6-40F4-8D3E-F37588205F60}"/>
              </a:ext>
            </a:extLst>
          </p:cNvPr>
          <p:cNvSpPr/>
          <p:nvPr/>
        </p:nvSpPr>
        <p:spPr>
          <a:xfrm>
            <a:off x="1342551" y="2759048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7563DE-82B3-4347-A0B9-E1F722456D8B}"/>
              </a:ext>
            </a:extLst>
          </p:cNvPr>
          <p:cNvSpPr txBox="1"/>
          <p:nvPr/>
        </p:nvSpPr>
        <p:spPr>
          <a:xfrm>
            <a:off x="1233660" y="1764509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2D22235-BF3B-47EC-965A-5551263E324B}"/>
              </a:ext>
            </a:extLst>
          </p:cNvPr>
          <p:cNvSpPr/>
          <p:nvPr/>
        </p:nvSpPr>
        <p:spPr>
          <a:xfrm>
            <a:off x="8588080" y="2381403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图文框 26">
            <a:extLst>
              <a:ext uri="{FF2B5EF4-FFF2-40B4-BE49-F238E27FC236}">
                <a16:creationId xmlns:a16="http://schemas.microsoft.com/office/drawing/2014/main" id="{EFB7AEB3-0807-483F-AC64-780FFE5EF4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1F289F4-CA7F-4CC1-87D7-636F2E2249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68478" y="1338944"/>
            <a:ext cx="5446306" cy="4180114"/>
          </a:xfrm>
          <a:custGeom>
            <a:avLst/>
            <a:gdLst>
              <a:gd name="connsiteX0" fmla="*/ 152073 w 5446306"/>
              <a:gd name="connsiteY0" fmla="*/ 0 h 4180114"/>
              <a:gd name="connsiteX1" fmla="*/ 5294233 w 5446306"/>
              <a:gd name="connsiteY1" fmla="*/ 0 h 4180114"/>
              <a:gd name="connsiteX2" fmla="*/ 5446306 w 5446306"/>
              <a:gd name="connsiteY2" fmla="*/ 152073 h 4180114"/>
              <a:gd name="connsiteX3" fmla="*/ 5446306 w 5446306"/>
              <a:gd name="connsiteY3" fmla="*/ 4028041 h 4180114"/>
              <a:gd name="connsiteX4" fmla="*/ 5294233 w 5446306"/>
              <a:gd name="connsiteY4" fmla="*/ 4180114 h 4180114"/>
              <a:gd name="connsiteX5" fmla="*/ 152073 w 5446306"/>
              <a:gd name="connsiteY5" fmla="*/ 4180114 h 4180114"/>
              <a:gd name="connsiteX6" fmla="*/ 0 w 5446306"/>
              <a:gd name="connsiteY6" fmla="*/ 4028041 h 4180114"/>
              <a:gd name="connsiteX7" fmla="*/ 0 w 5446306"/>
              <a:gd name="connsiteY7" fmla="*/ 152073 h 4180114"/>
              <a:gd name="connsiteX8" fmla="*/ 152073 w 5446306"/>
              <a:gd name="connsiteY8" fmla="*/ 0 h 418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6306" h="4180114">
                <a:moveTo>
                  <a:pt x="152073" y="0"/>
                </a:moveTo>
                <a:lnTo>
                  <a:pt x="5294233" y="0"/>
                </a:lnTo>
                <a:cubicBezTo>
                  <a:pt x="5378221" y="0"/>
                  <a:pt x="5446306" y="68085"/>
                  <a:pt x="5446306" y="152073"/>
                </a:cubicBezTo>
                <a:lnTo>
                  <a:pt x="5446306" y="4028041"/>
                </a:lnTo>
                <a:cubicBezTo>
                  <a:pt x="5446306" y="4112029"/>
                  <a:pt x="5378221" y="4180114"/>
                  <a:pt x="5294233" y="4180114"/>
                </a:cubicBezTo>
                <a:lnTo>
                  <a:pt x="152073" y="4180114"/>
                </a:lnTo>
                <a:cubicBezTo>
                  <a:pt x="68085" y="4180114"/>
                  <a:pt x="0" y="4112029"/>
                  <a:pt x="0" y="4028041"/>
                </a:cubicBezTo>
                <a:lnTo>
                  <a:pt x="0" y="152073"/>
                </a:lnTo>
                <a:cubicBezTo>
                  <a:pt x="0" y="68085"/>
                  <a:pt x="68085" y="0"/>
                  <a:pt x="152073" y="0"/>
                </a:cubicBezTo>
                <a:close/>
              </a:path>
            </a:pathLst>
          </a:custGeom>
        </p:spPr>
      </p:pic>
      <p:pic>
        <p:nvPicPr>
          <p:cNvPr id="5" name="公众号：陈西设计之家。微信搜索即可。更多免费PPT模版教程等都可以在公众号内获取。PPT高端定制/发布会PPT设计微信：2090298045【陈西】" descr="电脑的屏幕&#10;&#10;描述已自动生成">
            <a:extLst>
              <a:ext uri="{FF2B5EF4-FFF2-40B4-BE49-F238E27FC236}">
                <a16:creationId xmlns:a16="http://schemas.microsoft.com/office/drawing/2014/main" id="{062C7B6A-4D57-481E-B505-6851B76AE7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222753" y="594360"/>
            <a:ext cx="4354857" cy="5669280"/>
          </a:xfrm>
          <a:custGeom>
            <a:avLst/>
            <a:gdLst>
              <a:gd name="connsiteX0" fmla="*/ 415295 w 4354857"/>
              <a:gd name="connsiteY0" fmla="*/ 261852 h 5669280"/>
              <a:gd name="connsiteX1" fmla="*/ 272498 w 4354857"/>
              <a:gd name="connsiteY1" fmla="*/ 404649 h 5669280"/>
              <a:gd name="connsiteX2" fmla="*/ 272498 w 4354857"/>
              <a:gd name="connsiteY2" fmla="*/ 5256319 h 5669280"/>
              <a:gd name="connsiteX3" fmla="*/ 415295 w 4354857"/>
              <a:gd name="connsiteY3" fmla="*/ 5399116 h 5669280"/>
              <a:gd name="connsiteX4" fmla="*/ 3954955 w 4354857"/>
              <a:gd name="connsiteY4" fmla="*/ 5399116 h 5669280"/>
              <a:gd name="connsiteX5" fmla="*/ 4097752 w 4354857"/>
              <a:gd name="connsiteY5" fmla="*/ 5256319 h 5669280"/>
              <a:gd name="connsiteX6" fmla="*/ 4097752 w 4354857"/>
              <a:gd name="connsiteY6" fmla="*/ 404649 h 5669280"/>
              <a:gd name="connsiteX7" fmla="*/ 3954955 w 4354857"/>
              <a:gd name="connsiteY7" fmla="*/ 261852 h 5669280"/>
              <a:gd name="connsiteX8" fmla="*/ 0 w 4354857"/>
              <a:gd name="connsiteY8" fmla="*/ 0 h 5669280"/>
              <a:gd name="connsiteX9" fmla="*/ 4354857 w 4354857"/>
              <a:gd name="connsiteY9" fmla="*/ 0 h 5669280"/>
              <a:gd name="connsiteX10" fmla="*/ 4354857 w 4354857"/>
              <a:gd name="connsiteY10" fmla="*/ 5669280 h 5669280"/>
              <a:gd name="connsiteX11" fmla="*/ 0 w 4354857"/>
              <a:gd name="connsiteY11" fmla="*/ 5669280 h 566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54857" h="5669280">
                <a:moveTo>
                  <a:pt x="415295" y="261852"/>
                </a:moveTo>
                <a:cubicBezTo>
                  <a:pt x="336430" y="261852"/>
                  <a:pt x="272498" y="325784"/>
                  <a:pt x="272498" y="404649"/>
                </a:cubicBezTo>
                <a:lnTo>
                  <a:pt x="272498" y="5256319"/>
                </a:lnTo>
                <a:cubicBezTo>
                  <a:pt x="272498" y="5335184"/>
                  <a:pt x="336430" y="5399116"/>
                  <a:pt x="415295" y="5399116"/>
                </a:cubicBezTo>
                <a:lnTo>
                  <a:pt x="3954955" y="5399116"/>
                </a:lnTo>
                <a:cubicBezTo>
                  <a:pt x="4033820" y="5399116"/>
                  <a:pt x="4097752" y="5335184"/>
                  <a:pt x="4097752" y="5256319"/>
                </a:cubicBezTo>
                <a:lnTo>
                  <a:pt x="4097752" y="404649"/>
                </a:lnTo>
                <a:cubicBezTo>
                  <a:pt x="4097752" y="325784"/>
                  <a:pt x="4033820" y="261852"/>
                  <a:pt x="3954955" y="261852"/>
                </a:cubicBezTo>
                <a:close/>
                <a:moveTo>
                  <a:pt x="0" y="0"/>
                </a:moveTo>
                <a:lnTo>
                  <a:pt x="4354857" y="0"/>
                </a:lnTo>
                <a:lnTo>
                  <a:pt x="4354857" y="5669280"/>
                </a:lnTo>
                <a:lnTo>
                  <a:pt x="0" y="5669280"/>
                </a:lnTo>
                <a:close/>
              </a:path>
            </a:pathLst>
          </a:cu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01385E1A-060B-43CA-9DC4-1C93096EE2C4}"/>
              </a:ext>
            </a:extLst>
          </p:cNvPr>
          <p:cNvSpPr/>
          <p:nvPr/>
        </p:nvSpPr>
        <p:spPr>
          <a:xfrm>
            <a:off x="4197929" y="2638962"/>
            <a:ext cx="1580078" cy="1580076"/>
          </a:xfrm>
          <a:prstGeom prst="ellipse">
            <a:avLst/>
          </a:prstGeom>
          <a:solidFill>
            <a:srgbClr val="3725D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AACC6F-FE1B-4EA9-B4F8-01D5ED2FE2A2}"/>
              </a:ext>
            </a:extLst>
          </p:cNvPr>
          <p:cNvSpPr txBox="1"/>
          <p:nvPr/>
        </p:nvSpPr>
        <p:spPr>
          <a:xfrm>
            <a:off x="4290360" y="3444087"/>
            <a:ext cx="142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1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40ED75F-D586-4383-9049-D6C1DED83ABC}"/>
              </a:ext>
            </a:extLst>
          </p:cNvPr>
          <p:cNvSpPr/>
          <p:nvPr/>
        </p:nvSpPr>
        <p:spPr>
          <a:xfrm>
            <a:off x="4785339" y="3005403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9D96566-28DA-4786-8289-034DF01C1B4F}"/>
              </a:ext>
            </a:extLst>
          </p:cNvPr>
          <p:cNvSpPr txBox="1"/>
          <p:nvPr/>
        </p:nvSpPr>
        <p:spPr>
          <a:xfrm>
            <a:off x="6660003" y="42100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B623DC1-3FE5-4C3E-8469-A49B4C78A7A0}"/>
              </a:ext>
            </a:extLst>
          </p:cNvPr>
          <p:cNvSpPr txBox="1"/>
          <p:nvPr/>
        </p:nvSpPr>
        <p:spPr>
          <a:xfrm>
            <a:off x="6660002" y="47332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E40898C-FFC6-4835-B90F-58B300726A49}"/>
              </a:ext>
            </a:extLst>
          </p:cNvPr>
          <p:cNvSpPr txBox="1"/>
          <p:nvPr/>
        </p:nvSpPr>
        <p:spPr>
          <a:xfrm>
            <a:off x="6660002" y="5296705"/>
            <a:ext cx="365155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32C0F5-B5AC-4D14-9A4F-45683C9A771E}"/>
              </a:ext>
            </a:extLst>
          </p:cNvPr>
          <p:cNvSpPr txBox="1"/>
          <p:nvPr/>
        </p:nvSpPr>
        <p:spPr>
          <a:xfrm>
            <a:off x="1154218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id="{AD2E8634-8B03-4A3C-9309-501507109D06}"/>
              </a:ext>
            </a:extLst>
          </p:cNvPr>
          <p:cNvSpPr/>
          <p:nvPr/>
        </p:nvSpPr>
        <p:spPr>
          <a:xfrm>
            <a:off x="11510637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58A3F15-A542-4C73-A4E5-044F48F809D6}"/>
              </a:ext>
            </a:extLst>
          </p:cNvPr>
          <p:cNvGrpSpPr/>
          <p:nvPr/>
        </p:nvGrpSpPr>
        <p:grpSpPr>
          <a:xfrm>
            <a:off x="11506446" y="1925843"/>
            <a:ext cx="430887" cy="3222811"/>
            <a:chOff x="272522" y="1667436"/>
            <a:chExt cx="430887" cy="32228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AC922D7-5FCB-43A2-BCB6-07A93DE73446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05D4981-BE17-4DC9-B701-CEE4CDF38B1A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1BAF24E3-6A08-4FB0-AF3A-CBFFA17AE9A6}"/>
              </a:ext>
            </a:extLst>
          </p:cNvPr>
          <p:cNvSpPr txBox="1"/>
          <p:nvPr/>
        </p:nvSpPr>
        <p:spPr>
          <a:xfrm>
            <a:off x="6648402" y="1008188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8DD12E-C3E8-4FF7-821A-2802AB207DE0}"/>
              </a:ext>
            </a:extLst>
          </p:cNvPr>
          <p:cNvSpPr txBox="1"/>
          <p:nvPr/>
        </p:nvSpPr>
        <p:spPr>
          <a:xfrm>
            <a:off x="6663081" y="3085357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2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BC6F557-1849-4118-BF91-C55946076558}"/>
              </a:ext>
            </a:extLst>
          </p:cNvPr>
          <p:cNvSpPr/>
          <p:nvPr/>
        </p:nvSpPr>
        <p:spPr>
          <a:xfrm>
            <a:off x="6766529" y="2759048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576FF7A-B268-491F-AABA-A58A4B15FF75}"/>
              </a:ext>
            </a:extLst>
          </p:cNvPr>
          <p:cNvSpPr txBox="1"/>
          <p:nvPr/>
        </p:nvSpPr>
        <p:spPr>
          <a:xfrm>
            <a:off x="6657638" y="1764509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图文框 25">
            <a:extLst>
              <a:ext uri="{FF2B5EF4-FFF2-40B4-BE49-F238E27FC236}">
                <a16:creationId xmlns:a16="http://schemas.microsoft.com/office/drawing/2014/main" id="{8DA96BAC-A4B9-4438-BC9C-2074938C69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539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1A805D5-05D9-4D29-AD1A-132A9EC24C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8767" y="1167937"/>
            <a:ext cx="4641906" cy="4467832"/>
          </a:xfrm>
          <a:custGeom>
            <a:avLst/>
            <a:gdLst>
              <a:gd name="connsiteX0" fmla="*/ 3979556 w 4641906"/>
              <a:gd name="connsiteY0" fmla="*/ 3868288 h 4467832"/>
              <a:gd name="connsiteX1" fmla="*/ 3979211 w 4641906"/>
              <a:gd name="connsiteY1" fmla="*/ 3868806 h 4467832"/>
              <a:gd name="connsiteX2" fmla="*/ 3982341 w 4641906"/>
              <a:gd name="connsiteY2" fmla="*/ 3899857 h 4467832"/>
              <a:gd name="connsiteX3" fmla="*/ 2829498 w 4641906"/>
              <a:gd name="connsiteY3" fmla="*/ 846587 h 4467832"/>
              <a:gd name="connsiteX4" fmla="*/ 2829496 w 4641906"/>
              <a:gd name="connsiteY4" fmla="*/ 846590 h 4467832"/>
              <a:gd name="connsiteX5" fmla="*/ 2799006 w 4641906"/>
              <a:gd name="connsiteY5" fmla="*/ 902763 h 4467832"/>
              <a:gd name="connsiteX6" fmla="*/ 2544253 w 4641906"/>
              <a:gd name="connsiteY6" fmla="*/ 1112545 h 4467832"/>
              <a:gd name="connsiteX7" fmla="*/ 2542058 w 4641906"/>
              <a:gd name="connsiteY7" fmla="*/ 1113227 h 4467832"/>
              <a:gd name="connsiteX8" fmla="*/ 2542056 w 4641906"/>
              <a:gd name="connsiteY8" fmla="*/ 1113228 h 4467832"/>
              <a:gd name="connsiteX9" fmla="*/ 2544254 w 4641906"/>
              <a:gd name="connsiteY9" fmla="*/ 1112546 h 4467832"/>
              <a:gd name="connsiteX10" fmla="*/ 2799007 w 4641906"/>
              <a:gd name="connsiteY10" fmla="*/ 902763 h 4467832"/>
              <a:gd name="connsiteX11" fmla="*/ 2318871 w 4641906"/>
              <a:gd name="connsiteY11" fmla="*/ 0 h 4467832"/>
              <a:gd name="connsiteX12" fmla="*/ 2544253 w 4641906"/>
              <a:gd name="connsiteY12" fmla="*/ 45502 h 4467832"/>
              <a:gd name="connsiteX13" fmla="*/ 2629310 w 4641906"/>
              <a:gd name="connsiteY13" fmla="*/ 91670 h 4467832"/>
              <a:gd name="connsiteX14" fmla="*/ 2667803 w 4641906"/>
              <a:gd name="connsiteY14" fmla="*/ 119676 h 4467832"/>
              <a:gd name="connsiteX15" fmla="*/ 2667806 w 4641906"/>
              <a:gd name="connsiteY15" fmla="*/ 119678 h 4467832"/>
              <a:gd name="connsiteX16" fmla="*/ 4348461 w 4641906"/>
              <a:gd name="connsiteY16" fmla="*/ 1342445 h 4467832"/>
              <a:gd name="connsiteX17" fmla="*/ 4348463 w 4641906"/>
              <a:gd name="connsiteY17" fmla="*/ 1342446 h 4467832"/>
              <a:gd name="connsiteX18" fmla="*/ 4458911 w 4641906"/>
              <a:gd name="connsiteY18" fmla="*/ 1422804 h 4467832"/>
              <a:gd name="connsiteX19" fmla="*/ 4472313 w 4641906"/>
              <a:gd name="connsiteY19" fmla="*/ 1433862 h 4467832"/>
              <a:gd name="connsiteX20" fmla="*/ 4641906 w 4641906"/>
              <a:gd name="connsiteY20" fmla="*/ 1843293 h 4467832"/>
              <a:gd name="connsiteX21" fmla="*/ 4632102 w 4641906"/>
              <a:gd name="connsiteY21" fmla="*/ 1940549 h 4467832"/>
              <a:gd name="connsiteX22" fmla="*/ 4581797 w 4641906"/>
              <a:gd name="connsiteY22" fmla="*/ 2095585 h 4467832"/>
              <a:gd name="connsiteX23" fmla="*/ 4543018 w 4641906"/>
              <a:gd name="connsiteY23" fmla="*/ 2167031 h 4467832"/>
              <a:gd name="connsiteX24" fmla="*/ 4207589 w 4641906"/>
              <a:gd name="connsiteY24" fmla="*/ 2404088 h 4467832"/>
              <a:gd name="connsiteX25" fmla="*/ 4152154 w 4641906"/>
              <a:gd name="connsiteY25" fmla="*/ 2414694 h 4467832"/>
              <a:gd name="connsiteX26" fmla="*/ 4152153 w 4641906"/>
              <a:gd name="connsiteY26" fmla="*/ 2414696 h 4467832"/>
              <a:gd name="connsiteX27" fmla="*/ 4207590 w 4641906"/>
              <a:gd name="connsiteY27" fmla="*/ 2404089 h 4467832"/>
              <a:gd name="connsiteX28" fmla="*/ 4543019 w 4641906"/>
              <a:gd name="connsiteY28" fmla="*/ 2167032 h 4467832"/>
              <a:gd name="connsiteX29" fmla="*/ 4581799 w 4641906"/>
              <a:gd name="connsiteY29" fmla="*/ 2095586 h 4467832"/>
              <a:gd name="connsiteX30" fmla="*/ 3976039 w 4641906"/>
              <a:gd name="connsiteY30" fmla="*/ 3962518 h 4467832"/>
              <a:gd name="connsiteX31" fmla="*/ 3902962 w 4641906"/>
              <a:gd name="connsiteY31" fmla="*/ 4187736 h 4467832"/>
              <a:gd name="connsiteX32" fmla="*/ 3883460 w 4641906"/>
              <a:gd name="connsiteY32" fmla="*/ 4223667 h 4467832"/>
              <a:gd name="connsiteX33" fmla="*/ 3520018 w 4641906"/>
              <a:gd name="connsiteY33" fmla="*/ 4467189 h 4467832"/>
              <a:gd name="connsiteX34" fmla="*/ 3513640 w 4641906"/>
              <a:gd name="connsiteY34" fmla="*/ 4467832 h 4467832"/>
              <a:gd name="connsiteX35" fmla="*/ 3293008 w 4641906"/>
              <a:gd name="connsiteY35" fmla="*/ 4467832 h 4467832"/>
              <a:gd name="connsiteX36" fmla="*/ 3293007 w 4641906"/>
              <a:gd name="connsiteY36" fmla="*/ 4467832 h 4467832"/>
              <a:gd name="connsiteX37" fmla="*/ 1269308 w 4641906"/>
              <a:gd name="connsiteY37" fmla="*/ 4467832 h 4467832"/>
              <a:gd name="connsiteX38" fmla="*/ 1358331 w 4641906"/>
              <a:gd name="connsiteY38" fmla="*/ 4458858 h 4467832"/>
              <a:gd name="connsiteX39" fmla="*/ 1811618 w 4641906"/>
              <a:gd name="connsiteY39" fmla="*/ 3994095 h 4467832"/>
              <a:gd name="connsiteX40" fmla="*/ 1813845 w 4641906"/>
              <a:gd name="connsiteY40" fmla="*/ 3968853 h 4467832"/>
              <a:gd name="connsiteX41" fmla="*/ 1813844 w 4641906"/>
              <a:gd name="connsiteY41" fmla="*/ 3968853 h 4467832"/>
              <a:gd name="connsiteX42" fmla="*/ 1811617 w 4641906"/>
              <a:gd name="connsiteY42" fmla="*/ 3994095 h 4467832"/>
              <a:gd name="connsiteX43" fmla="*/ 1358331 w 4641906"/>
              <a:gd name="connsiteY43" fmla="*/ 4458858 h 4467832"/>
              <a:gd name="connsiteX44" fmla="*/ 1269307 w 4641906"/>
              <a:gd name="connsiteY44" fmla="*/ 4467832 h 4467832"/>
              <a:gd name="connsiteX45" fmla="*/ 1213967 w 4641906"/>
              <a:gd name="connsiteY45" fmla="*/ 4467832 h 4467832"/>
              <a:gd name="connsiteX46" fmla="*/ 1124943 w 4641906"/>
              <a:gd name="connsiteY46" fmla="*/ 4458858 h 4467832"/>
              <a:gd name="connsiteX47" fmla="*/ 761501 w 4641906"/>
              <a:gd name="connsiteY47" fmla="*/ 4215336 h 4467832"/>
              <a:gd name="connsiteX48" fmla="*/ 717328 w 4641906"/>
              <a:gd name="connsiteY48" fmla="*/ 4133953 h 4467832"/>
              <a:gd name="connsiteX49" fmla="*/ 673395 w 4641906"/>
              <a:gd name="connsiteY49" fmla="*/ 3998552 h 4467832"/>
              <a:gd name="connsiteX50" fmla="*/ 673395 w 4641906"/>
              <a:gd name="connsiteY50" fmla="*/ 3998549 h 4467832"/>
              <a:gd name="connsiteX51" fmla="*/ 49753 w 4641906"/>
              <a:gd name="connsiteY51" fmla="*/ 2076507 h 4467832"/>
              <a:gd name="connsiteX52" fmla="*/ 49752 w 4641906"/>
              <a:gd name="connsiteY52" fmla="*/ 2076504 h 4467832"/>
              <a:gd name="connsiteX53" fmla="*/ 11681 w 4641906"/>
              <a:gd name="connsiteY53" fmla="*/ 1959173 h 4467832"/>
              <a:gd name="connsiteX54" fmla="*/ 0 w 4641906"/>
              <a:gd name="connsiteY54" fmla="*/ 1843292 h 4467832"/>
              <a:gd name="connsiteX55" fmla="*/ 169592 w 4641906"/>
              <a:gd name="connsiteY55" fmla="*/ 1433861 h 4467832"/>
              <a:gd name="connsiteX56" fmla="*/ 214058 w 4641906"/>
              <a:gd name="connsiteY56" fmla="*/ 1397174 h 4467832"/>
              <a:gd name="connsiteX57" fmla="*/ 277048 w 4641906"/>
              <a:gd name="connsiteY57" fmla="*/ 1351345 h 4467832"/>
              <a:gd name="connsiteX58" fmla="*/ 277057 w 4641906"/>
              <a:gd name="connsiteY58" fmla="*/ 1351341 h 4467832"/>
              <a:gd name="connsiteX59" fmla="*/ 1969924 w 4641906"/>
              <a:gd name="connsiteY59" fmla="*/ 119689 h 4467832"/>
              <a:gd name="connsiteX60" fmla="*/ 1969939 w 4641906"/>
              <a:gd name="connsiteY60" fmla="*/ 119676 h 4467832"/>
              <a:gd name="connsiteX61" fmla="*/ 2008431 w 4641906"/>
              <a:gd name="connsiteY61" fmla="*/ 91670 h 4467832"/>
              <a:gd name="connsiteX62" fmla="*/ 2093488 w 4641906"/>
              <a:gd name="connsiteY62" fmla="*/ 45502 h 4467832"/>
              <a:gd name="connsiteX63" fmla="*/ 2318871 w 4641906"/>
              <a:gd name="connsiteY63" fmla="*/ 0 h 4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41906" h="4467832">
                <a:moveTo>
                  <a:pt x="3979556" y="3868288"/>
                </a:moveTo>
                <a:lnTo>
                  <a:pt x="3979211" y="3868806"/>
                </a:lnTo>
                <a:lnTo>
                  <a:pt x="3982341" y="3899857"/>
                </a:lnTo>
                <a:close/>
                <a:moveTo>
                  <a:pt x="2829498" y="846587"/>
                </a:moveTo>
                <a:lnTo>
                  <a:pt x="2829496" y="846590"/>
                </a:lnTo>
                <a:lnTo>
                  <a:pt x="2799006" y="902763"/>
                </a:lnTo>
                <a:cubicBezTo>
                  <a:pt x="2736574" y="995175"/>
                  <a:pt x="2648163" y="1068595"/>
                  <a:pt x="2544253" y="1112545"/>
                </a:cubicBezTo>
                <a:lnTo>
                  <a:pt x="2542058" y="1113227"/>
                </a:lnTo>
                <a:lnTo>
                  <a:pt x="2542056" y="1113228"/>
                </a:lnTo>
                <a:lnTo>
                  <a:pt x="2544254" y="1112546"/>
                </a:lnTo>
                <a:cubicBezTo>
                  <a:pt x="2648164" y="1068595"/>
                  <a:pt x="2736575" y="995176"/>
                  <a:pt x="2799007" y="902763"/>
                </a:cubicBezTo>
                <a:close/>
                <a:moveTo>
                  <a:pt x="2318871" y="0"/>
                </a:moveTo>
                <a:cubicBezTo>
                  <a:pt x="2398817" y="0"/>
                  <a:pt x="2474980" y="16203"/>
                  <a:pt x="2544253" y="45502"/>
                </a:cubicBezTo>
                <a:lnTo>
                  <a:pt x="2629310" y="91670"/>
                </a:lnTo>
                <a:lnTo>
                  <a:pt x="2667803" y="119676"/>
                </a:lnTo>
                <a:lnTo>
                  <a:pt x="2667806" y="119678"/>
                </a:lnTo>
                <a:lnTo>
                  <a:pt x="4348461" y="1342445"/>
                </a:lnTo>
                <a:lnTo>
                  <a:pt x="4348463" y="1342446"/>
                </a:lnTo>
                <a:lnTo>
                  <a:pt x="4458911" y="1422804"/>
                </a:lnTo>
                <a:lnTo>
                  <a:pt x="4472313" y="1433862"/>
                </a:lnTo>
                <a:cubicBezTo>
                  <a:pt x="4577097" y="1538644"/>
                  <a:pt x="4641906" y="1683400"/>
                  <a:pt x="4641906" y="1843293"/>
                </a:cubicBezTo>
                <a:lnTo>
                  <a:pt x="4632102" y="1940549"/>
                </a:lnTo>
                <a:lnTo>
                  <a:pt x="4581797" y="2095585"/>
                </a:lnTo>
                <a:lnTo>
                  <a:pt x="4543018" y="2167031"/>
                </a:lnTo>
                <a:cubicBezTo>
                  <a:pt x="4464977" y="2282547"/>
                  <a:pt x="4346346" y="2368387"/>
                  <a:pt x="4207589" y="2404088"/>
                </a:cubicBezTo>
                <a:lnTo>
                  <a:pt x="4152154" y="2414694"/>
                </a:lnTo>
                <a:lnTo>
                  <a:pt x="4152153" y="2414696"/>
                </a:lnTo>
                <a:lnTo>
                  <a:pt x="4207590" y="2404089"/>
                </a:lnTo>
                <a:cubicBezTo>
                  <a:pt x="4346347" y="2368388"/>
                  <a:pt x="4464978" y="2282548"/>
                  <a:pt x="4543019" y="2167032"/>
                </a:cubicBezTo>
                <a:lnTo>
                  <a:pt x="4581799" y="2095586"/>
                </a:lnTo>
                <a:lnTo>
                  <a:pt x="3976039" y="3962518"/>
                </a:lnTo>
                <a:lnTo>
                  <a:pt x="3902962" y="4187736"/>
                </a:lnTo>
                <a:lnTo>
                  <a:pt x="3883460" y="4223667"/>
                </a:lnTo>
                <a:cubicBezTo>
                  <a:pt x="3800216" y="4346884"/>
                  <a:pt x="3670790" y="4436337"/>
                  <a:pt x="3520018" y="4467189"/>
                </a:cubicBezTo>
                <a:lnTo>
                  <a:pt x="3513640" y="4467832"/>
                </a:lnTo>
                <a:lnTo>
                  <a:pt x="3293008" y="4467832"/>
                </a:lnTo>
                <a:lnTo>
                  <a:pt x="3293007" y="4467832"/>
                </a:lnTo>
                <a:lnTo>
                  <a:pt x="1269308" y="4467832"/>
                </a:lnTo>
                <a:lnTo>
                  <a:pt x="1358331" y="4458858"/>
                </a:lnTo>
                <a:cubicBezTo>
                  <a:pt x="1589202" y="4411615"/>
                  <a:pt x="1770020" y="4226971"/>
                  <a:pt x="1811618" y="3994095"/>
                </a:cubicBezTo>
                <a:lnTo>
                  <a:pt x="1813845" y="3968853"/>
                </a:lnTo>
                <a:lnTo>
                  <a:pt x="1813844" y="3968853"/>
                </a:lnTo>
                <a:lnTo>
                  <a:pt x="1811617" y="3994095"/>
                </a:lnTo>
                <a:cubicBezTo>
                  <a:pt x="1770020" y="4226971"/>
                  <a:pt x="1589201" y="4411615"/>
                  <a:pt x="1358331" y="4458858"/>
                </a:cubicBezTo>
                <a:lnTo>
                  <a:pt x="1269307" y="4467832"/>
                </a:lnTo>
                <a:lnTo>
                  <a:pt x="1213967" y="4467832"/>
                </a:lnTo>
                <a:lnTo>
                  <a:pt x="1124943" y="4458858"/>
                </a:lnTo>
                <a:cubicBezTo>
                  <a:pt x="974171" y="4428006"/>
                  <a:pt x="844746" y="4338553"/>
                  <a:pt x="761501" y="4215336"/>
                </a:cubicBezTo>
                <a:lnTo>
                  <a:pt x="717328" y="4133953"/>
                </a:lnTo>
                <a:lnTo>
                  <a:pt x="673395" y="3998552"/>
                </a:lnTo>
                <a:lnTo>
                  <a:pt x="673395" y="3998549"/>
                </a:lnTo>
                <a:lnTo>
                  <a:pt x="49753" y="2076507"/>
                </a:lnTo>
                <a:lnTo>
                  <a:pt x="49752" y="2076504"/>
                </a:lnTo>
                <a:lnTo>
                  <a:pt x="11681" y="1959173"/>
                </a:lnTo>
                <a:lnTo>
                  <a:pt x="0" y="1843292"/>
                </a:lnTo>
                <a:cubicBezTo>
                  <a:pt x="0" y="1683399"/>
                  <a:pt x="64810" y="1538644"/>
                  <a:pt x="169592" y="1433861"/>
                </a:cubicBezTo>
                <a:lnTo>
                  <a:pt x="214058" y="1397174"/>
                </a:lnTo>
                <a:lnTo>
                  <a:pt x="277048" y="1351345"/>
                </a:lnTo>
                <a:lnTo>
                  <a:pt x="277057" y="1351341"/>
                </a:lnTo>
                <a:lnTo>
                  <a:pt x="1969924" y="119689"/>
                </a:lnTo>
                <a:lnTo>
                  <a:pt x="1969939" y="119676"/>
                </a:lnTo>
                <a:lnTo>
                  <a:pt x="2008431" y="91670"/>
                </a:lnTo>
                <a:lnTo>
                  <a:pt x="2093488" y="45502"/>
                </a:lnTo>
                <a:cubicBezTo>
                  <a:pt x="2162762" y="16203"/>
                  <a:pt x="2238924" y="0"/>
                  <a:pt x="2318871" y="0"/>
                </a:cubicBezTo>
                <a:close/>
              </a:path>
            </a:pathLst>
          </a:custGeom>
        </p:spPr>
      </p:pic>
      <p:sp>
        <p:nvSpPr>
          <p:cNvPr id="1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A270988-F8EF-4142-8815-5F2227978C7B}"/>
              </a:ext>
            </a:extLst>
          </p:cNvPr>
          <p:cNvSpPr/>
          <p:nvPr/>
        </p:nvSpPr>
        <p:spPr>
          <a:xfrm>
            <a:off x="4985463" y="3799072"/>
            <a:ext cx="1267356" cy="1219830"/>
          </a:xfrm>
          <a:custGeom>
            <a:avLst/>
            <a:gdLst>
              <a:gd name="connsiteX0" fmla="*/ 2829498 w 4641906"/>
              <a:gd name="connsiteY0" fmla="*/ 846587 h 4467832"/>
              <a:gd name="connsiteX1" fmla="*/ 2829496 w 4641906"/>
              <a:gd name="connsiteY1" fmla="*/ 846590 h 4467832"/>
              <a:gd name="connsiteX2" fmla="*/ 2799006 w 4641906"/>
              <a:gd name="connsiteY2" fmla="*/ 902763 h 4467832"/>
              <a:gd name="connsiteX3" fmla="*/ 2544253 w 4641906"/>
              <a:gd name="connsiteY3" fmla="*/ 1112545 h 4467832"/>
              <a:gd name="connsiteX4" fmla="*/ 2542058 w 4641906"/>
              <a:gd name="connsiteY4" fmla="*/ 1113227 h 4467832"/>
              <a:gd name="connsiteX5" fmla="*/ 2542056 w 4641906"/>
              <a:gd name="connsiteY5" fmla="*/ 1113228 h 4467832"/>
              <a:gd name="connsiteX6" fmla="*/ 2544254 w 4641906"/>
              <a:gd name="connsiteY6" fmla="*/ 1112546 h 4467832"/>
              <a:gd name="connsiteX7" fmla="*/ 2799007 w 4641906"/>
              <a:gd name="connsiteY7" fmla="*/ 902763 h 4467832"/>
              <a:gd name="connsiteX8" fmla="*/ 2318871 w 4641906"/>
              <a:gd name="connsiteY8" fmla="*/ 0 h 4467832"/>
              <a:gd name="connsiteX9" fmla="*/ 2544253 w 4641906"/>
              <a:gd name="connsiteY9" fmla="*/ 45502 h 4467832"/>
              <a:gd name="connsiteX10" fmla="*/ 2629310 w 4641906"/>
              <a:gd name="connsiteY10" fmla="*/ 91670 h 4467832"/>
              <a:gd name="connsiteX11" fmla="*/ 2667803 w 4641906"/>
              <a:gd name="connsiteY11" fmla="*/ 119676 h 4467832"/>
              <a:gd name="connsiteX12" fmla="*/ 2667806 w 4641906"/>
              <a:gd name="connsiteY12" fmla="*/ 119678 h 4467832"/>
              <a:gd name="connsiteX13" fmla="*/ 4348461 w 4641906"/>
              <a:gd name="connsiteY13" fmla="*/ 1342445 h 4467832"/>
              <a:gd name="connsiteX14" fmla="*/ 4348463 w 4641906"/>
              <a:gd name="connsiteY14" fmla="*/ 1342446 h 4467832"/>
              <a:gd name="connsiteX15" fmla="*/ 4458911 w 4641906"/>
              <a:gd name="connsiteY15" fmla="*/ 1422804 h 4467832"/>
              <a:gd name="connsiteX16" fmla="*/ 4472313 w 4641906"/>
              <a:gd name="connsiteY16" fmla="*/ 1433862 h 4467832"/>
              <a:gd name="connsiteX17" fmla="*/ 4641906 w 4641906"/>
              <a:gd name="connsiteY17" fmla="*/ 1843293 h 4467832"/>
              <a:gd name="connsiteX18" fmla="*/ 4632102 w 4641906"/>
              <a:gd name="connsiteY18" fmla="*/ 1940549 h 4467832"/>
              <a:gd name="connsiteX19" fmla="*/ 4581797 w 4641906"/>
              <a:gd name="connsiteY19" fmla="*/ 2095585 h 4467832"/>
              <a:gd name="connsiteX20" fmla="*/ 4543018 w 4641906"/>
              <a:gd name="connsiteY20" fmla="*/ 2167031 h 4467832"/>
              <a:gd name="connsiteX21" fmla="*/ 4207589 w 4641906"/>
              <a:gd name="connsiteY21" fmla="*/ 2404088 h 4467832"/>
              <a:gd name="connsiteX22" fmla="*/ 4152154 w 4641906"/>
              <a:gd name="connsiteY22" fmla="*/ 2414694 h 4467832"/>
              <a:gd name="connsiteX23" fmla="*/ 4152153 w 4641906"/>
              <a:gd name="connsiteY23" fmla="*/ 2414696 h 4467832"/>
              <a:gd name="connsiteX24" fmla="*/ 4207590 w 4641906"/>
              <a:gd name="connsiteY24" fmla="*/ 2404089 h 4467832"/>
              <a:gd name="connsiteX25" fmla="*/ 4543019 w 4641906"/>
              <a:gd name="connsiteY25" fmla="*/ 2167032 h 4467832"/>
              <a:gd name="connsiteX26" fmla="*/ 4581799 w 4641906"/>
              <a:gd name="connsiteY26" fmla="*/ 2095586 h 4467832"/>
              <a:gd name="connsiteX27" fmla="*/ 3976039 w 4641906"/>
              <a:gd name="connsiteY27" fmla="*/ 3962518 h 4467832"/>
              <a:gd name="connsiteX28" fmla="*/ 3982348 w 4641906"/>
              <a:gd name="connsiteY28" fmla="*/ 3899929 h 4467832"/>
              <a:gd name="connsiteX29" fmla="*/ 3982341 w 4641906"/>
              <a:gd name="connsiteY29" fmla="*/ 3899857 h 4467832"/>
              <a:gd name="connsiteX30" fmla="*/ 3979556 w 4641906"/>
              <a:gd name="connsiteY30" fmla="*/ 3868288 h 4467832"/>
              <a:gd name="connsiteX31" fmla="*/ 3979211 w 4641906"/>
              <a:gd name="connsiteY31" fmla="*/ 3868806 h 4467832"/>
              <a:gd name="connsiteX32" fmla="*/ 3982341 w 4641906"/>
              <a:gd name="connsiteY32" fmla="*/ 3899857 h 4467832"/>
              <a:gd name="connsiteX33" fmla="*/ 3982348 w 4641906"/>
              <a:gd name="connsiteY33" fmla="*/ 3899929 h 4467832"/>
              <a:gd name="connsiteX34" fmla="*/ 3976039 w 4641906"/>
              <a:gd name="connsiteY34" fmla="*/ 3962518 h 4467832"/>
              <a:gd name="connsiteX35" fmla="*/ 3902962 w 4641906"/>
              <a:gd name="connsiteY35" fmla="*/ 4187736 h 4467832"/>
              <a:gd name="connsiteX36" fmla="*/ 3883460 w 4641906"/>
              <a:gd name="connsiteY36" fmla="*/ 4223667 h 4467832"/>
              <a:gd name="connsiteX37" fmla="*/ 3520018 w 4641906"/>
              <a:gd name="connsiteY37" fmla="*/ 4467189 h 4467832"/>
              <a:gd name="connsiteX38" fmla="*/ 3513640 w 4641906"/>
              <a:gd name="connsiteY38" fmla="*/ 4467832 h 4467832"/>
              <a:gd name="connsiteX39" fmla="*/ 3293008 w 4641906"/>
              <a:gd name="connsiteY39" fmla="*/ 4467832 h 4467832"/>
              <a:gd name="connsiteX40" fmla="*/ 3293007 w 4641906"/>
              <a:gd name="connsiteY40" fmla="*/ 4467832 h 4467832"/>
              <a:gd name="connsiteX41" fmla="*/ 1269308 w 4641906"/>
              <a:gd name="connsiteY41" fmla="*/ 4467832 h 4467832"/>
              <a:gd name="connsiteX42" fmla="*/ 1358331 w 4641906"/>
              <a:gd name="connsiteY42" fmla="*/ 4458858 h 4467832"/>
              <a:gd name="connsiteX43" fmla="*/ 1811618 w 4641906"/>
              <a:gd name="connsiteY43" fmla="*/ 3994095 h 4467832"/>
              <a:gd name="connsiteX44" fmla="*/ 1813845 w 4641906"/>
              <a:gd name="connsiteY44" fmla="*/ 3968853 h 4467832"/>
              <a:gd name="connsiteX45" fmla="*/ 1813844 w 4641906"/>
              <a:gd name="connsiteY45" fmla="*/ 3968853 h 4467832"/>
              <a:gd name="connsiteX46" fmla="*/ 1811617 w 4641906"/>
              <a:gd name="connsiteY46" fmla="*/ 3994095 h 4467832"/>
              <a:gd name="connsiteX47" fmla="*/ 1358331 w 4641906"/>
              <a:gd name="connsiteY47" fmla="*/ 4458858 h 4467832"/>
              <a:gd name="connsiteX48" fmla="*/ 1269307 w 4641906"/>
              <a:gd name="connsiteY48" fmla="*/ 4467832 h 4467832"/>
              <a:gd name="connsiteX49" fmla="*/ 1213967 w 4641906"/>
              <a:gd name="connsiteY49" fmla="*/ 4467832 h 4467832"/>
              <a:gd name="connsiteX50" fmla="*/ 1124943 w 4641906"/>
              <a:gd name="connsiteY50" fmla="*/ 4458858 h 4467832"/>
              <a:gd name="connsiteX51" fmla="*/ 761501 w 4641906"/>
              <a:gd name="connsiteY51" fmla="*/ 4215336 h 4467832"/>
              <a:gd name="connsiteX52" fmla="*/ 717328 w 4641906"/>
              <a:gd name="connsiteY52" fmla="*/ 4133953 h 4467832"/>
              <a:gd name="connsiteX53" fmla="*/ 673395 w 4641906"/>
              <a:gd name="connsiteY53" fmla="*/ 3998552 h 4467832"/>
              <a:gd name="connsiteX54" fmla="*/ 673395 w 4641906"/>
              <a:gd name="connsiteY54" fmla="*/ 3998549 h 4467832"/>
              <a:gd name="connsiteX55" fmla="*/ 49753 w 4641906"/>
              <a:gd name="connsiteY55" fmla="*/ 2076507 h 4467832"/>
              <a:gd name="connsiteX56" fmla="*/ 49752 w 4641906"/>
              <a:gd name="connsiteY56" fmla="*/ 2076504 h 4467832"/>
              <a:gd name="connsiteX57" fmla="*/ 11681 w 4641906"/>
              <a:gd name="connsiteY57" fmla="*/ 1959173 h 4467832"/>
              <a:gd name="connsiteX58" fmla="*/ 0 w 4641906"/>
              <a:gd name="connsiteY58" fmla="*/ 1843292 h 4467832"/>
              <a:gd name="connsiteX59" fmla="*/ 169592 w 4641906"/>
              <a:gd name="connsiteY59" fmla="*/ 1433861 h 4467832"/>
              <a:gd name="connsiteX60" fmla="*/ 214058 w 4641906"/>
              <a:gd name="connsiteY60" fmla="*/ 1397174 h 4467832"/>
              <a:gd name="connsiteX61" fmla="*/ 277048 w 4641906"/>
              <a:gd name="connsiteY61" fmla="*/ 1351345 h 4467832"/>
              <a:gd name="connsiteX62" fmla="*/ 277057 w 4641906"/>
              <a:gd name="connsiteY62" fmla="*/ 1351341 h 4467832"/>
              <a:gd name="connsiteX63" fmla="*/ 1969924 w 4641906"/>
              <a:gd name="connsiteY63" fmla="*/ 119689 h 4467832"/>
              <a:gd name="connsiteX64" fmla="*/ 1969939 w 4641906"/>
              <a:gd name="connsiteY64" fmla="*/ 119676 h 4467832"/>
              <a:gd name="connsiteX65" fmla="*/ 2008431 w 4641906"/>
              <a:gd name="connsiteY65" fmla="*/ 91670 h 4467832"/>
              <a:gd name="connsiteX66" fmla="*/ 2093488 w 4641906"/>
              <a:gd name="connsiteY66" fmla="*/ 45502 h 4467832"/>
              <a:gd name="connsiteX67" fmla="*/ 2318871 w 4641906"/>
              <a:gd name="connsiteY67" fmla="*/ 0 h 446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41906" h="4467832">
                <a:moveTo>
                  <a:pt x="2829498" y="846587"/>
                </a:moveTo>
                <a:lnTo>
                  <a:pt x="2829496" y="846590"/>
                </a:lnTo>
                <a:lnTo>
                  <a:pt x="2799006" y="902763"/>
                </a:lnTo>
                <a:cubicBezTo>
                  <a:pt x="2736574" y="995175"/>
                  <a:pt x="2648163" y="1068595"/>
                  <a:pt x="2544253" y="1112545"/>
                </a:cubicBezTo>
                <a:lnTo>
                  <a:pt x="2542058" y="1113227"/>
                </a:lnTo>
                <a:lnTo>
                  <a:pt x="2542056" y="1113228"/>
                </a:lnTo>
                <a:lnTo>
                  <a:pt x="2544254" y="1112546"/>
                </a:lnTo>
                <a:cubicBezTo>
                  <a:pt x="2648164" y="1068595"/>
                  <a:pt x="2736575" y="995176"/>
                  <a:pt x="2799007" y="902763"/>
                </a:cubicBezTo>
                <a:close/>
                <a:moveTo>
                  <a:pt x="2318871" y="0"/>
                </a:moveTo>
                <a:cubicBezTo>
                  <a:pt x="2398817" y="0"/>
                  <a:pt x="2474980" y="16203"/>
                  <a:pt x="2544253" y="45502"/>
                </a:cubicBezTo>
                <a:lnTo>
                  <a:pt x="2629310" y="91670"/>
                </a:lnTo>
                <a:lnTo>
                  <a:pt x="2667803" y="119676"/>
                </a:lnTo>
                <a:lnTo>
                  <a:pt x="2667806" y="119678"/>
                </a:lnTo>
                <a:lnTo>
                  <a:pt x="4348461" y="1342445"/>
                </a:lnTo>
                <a:lnTo>
                  <a:pt x="4348463" y="1342446"/>
                </a:lnTo>
                <a:lnTo>
                  <a:pt x="4458911" y="1422804"/>
                </a:lnTo>
                <a:lnTo>
                  <a:pt x="4472313" y="1433862"/>
                </a:lnTo>
                <a:cubicBezTo>
                  <a:pt x="4577097" y="1538644"/>
                  <a:pt x="4641906" y="1683400"/>
                  <a:pt x="4641906" y="1843293"/>
                </a:cubicBezTo>
                <a:lnTo>
                  <a:pt x="4632102" y="1940549"/>
                </a:lnTo>
                <a:lnTo>
                  <a:pt x="4581797" y="2095585"/>
                </a:lnTo>
                <a:lnTo>
                  <a:pt x="4543018" y="2167031"/>
                </a:lnTo>
                <a:cubicBezTo>
                  <a:pt x="4464977" y="2282547"/>
                  <a:pt x="4346346" y="2368387"/>
                  <a:pt x="4207589" y="2404088"/>
                </a:cubicBezTo>
                <a:lnTo>
                  <a:pt x="4152154" y="2414694"/>
                </a:lnTo>
                <a:lnTo>
                  <a:pt x="4152153" y="2414696"/>
                </a:lnTo>
                <a:lnTo>
                  <a:pt x="4207590" y="2404089"/>
                </a:lnTo>
                <a:cubicBezTo>
                  <a:pt x="4346347" y="2368388"/>
                  <a:pt x="4464978" y="2282548"/>
                  <a:pt x="4543019" y="2167032"/>
                </a:cubicBezTo>
                <a:lnTo>
                  <a:pt x="4581799" y="2095586"/>
                </a:lnTo>
                <a:lnTo>
                  <a:pt x="3976039" y="3962518"/>
                </a:lnTo>
                <a:lnTo>
                  <a:pt x="3982348" y="3899929"/>
                </a:lnTo>
                <a:lnTo>
                  <a:pt x="3982341" y="3899857"/>
                </a:lnTo>
                <a:lnTo>
                  <a:pt x="3979556" y="3868288"/>
                </a:lnTo>
                <a:lnTo>
                  <a:pt x="3979211" y="3868806"/>
                </a:lnTo>
                <a:lnTo>
                  <a:pt x="3982341" y="3899857"/>
                </a:lnTo>
                <a:lnTo>
                  <a:pt x="3982348" y="3899929"/>
                </a:lnTo>
                <a:lnTo>
                  <a:pt x="3976039" y="3962518"/>
                </a:lnTo>
                <a:lnTo>
                  <a:pt x="3902962" y="4187736"/>
                </a:lnTo>
                <a:lnTo>
                  <a:pt x="3883460" y="4223667"/>
                </a:lnTo>
                <a:cubicBezTo>
                  <a:pt x="3800216" y="4346884"/>
                  <a:pt x="3670790" y="4436337"/>
                  <a:pt x="3520018" y="4467189"/>
                </a:cubicBezTo>
                <a:lnTo>
                  <a:pt x="3513640" y="4467832"/>
                </a:lnTo>
                <a:lnTo>
                  <a:pt x="3293008" y="4467832"/>
                </a:lnTo>
                <a:lnTo>
                  <a:pt x="3293007" y="4467832"/>
                </a:lnTo>
                <a:lnTo>
                  <a:pt x="1269308" y="4467832"/>
                </a:lnTo>
                <a:lnTo>
                  <a:pt x="1358331" y="4458858"/>
                </a:lnTo>
                <a:cubicBezTo>
                  <a:pt x="1589202" y="4411615"/>
                  <a:pt x="1770020" y="4226971"/>
                  <a:pt x="1811618" y="3994095"/>
                </a:cubicBezTo>
                <a:lnTo>
                  <a:pt x="1813845" y="3968853"/>
                </a:lnTo>
                <a:lnTo>
                  <a:pt x="1813844" y="3968853"/>
                </a:lnTo>
                <a:lnTo>
                  <a:pt x="1811617" y="3994095"/>
                </a:lnTo>
                <a:cubicBezTo>
                  <a:pt x="1770020" y="4226971"/>
                  <a:pt x="1589201" y="4411615"/>
                  <a:pt x="1358331" y="4458858"/>
                </a:cubicBezTo>
                <a:lnTo>
                  <a:pt x="1269307" y="4467832"/>
                </a:lnTo>
                <a:lnTo>
                  <a:pt x="1213967" y="4467832"/>
                </a:lnTo>
                <a:lnTo>
                  <a:pt x="1124943" y="4458858"/>
                </a:lnTo>
                <a:cubicBezTo>
                  <a:pt x="974171" y="4428006"/>
                  <a:pt x="844746" y="4338553"/>
                  <a:pt x="761501" y="4215336"/>
                </a:cubicBezTo>
                <a:lnTo>
                  <a:pt x="717328" y="4133953"/>
                </a:lnTo>
                <a:lnTo>
                  <a:pt x="673395" y="3998552"/>
                </a:lnTo>
                <a:lnTo>
                  <a:pt x="673395" y="3998549"/>
                </a:lnTo>
                <a:lnTo>
                  <a:pt x="49753" y="2076507"/>
                </a:lnTo>
                <a:lnTo>
                  <a:pt x="49752" y="2076504"/>
                </a:lnTo>
                <a:lnTo>
                  <a:pt x="11681" y="1959173"/>
                </a:lnTo>
                <a:lnTo>
                  <a:pt x="0" y="1843292"/>
                </a:lnTo>
                <a:cubicBezTo>
                  <a:pt x="0" y="1683399"/>
                  <a:pt x="64810" y="1538644"/>
                  <a:pt x="169592" y="1433861"/>
                </a:cubicBezTo>
                <a:lnTo>
                  <a:pt x="214058" y="1397174"/>
                </a:lnTo>
                <a:lnTo>
                  <a:pt x="277048" y="1351345"/>
                </a:lnTo>
                <a:lnTo>
                  <a:pt x="277057" y="1351341"/>
                </a:lnTo>
                <a:lnTo>
                  <a:pt x="1969924" y="119689"/>
                </a:lnTo>
                <a:lnTo>
                  <a:pt x="1969939" y="119676"/>
                </a:lnTo>
                <a:lnTo>
                  <a:pt x="2008431" y="91670"/>
                </a:lnTo>
                <a:lnTo>
                  <a:pt x="2093488" y="45502"/>
                </a:lnTo>
                <a:cubicBezTo>
                  <a:pt x="2162762" y="16203"/>
                  <a:pt x="2238924" y="0"/>
                  <a:pt x="2318871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4D2BEC-BF9C-4410-AFD1-5CDA5768E523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5" name="公众号：陈西设计之家。微信搜索即可">
            <a:extLst>
              <a:ext uri="{FF2B5EF4-FFF2-40B4-BE49-F238E27FC236}">
                <a16:creationId xmlns:a16="http://schemas.microsoft.com/office/drawing/2014/main" id="{E0A375CC-0774-4830-9526-9BF32687E190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6E94C7-4592-4B33-A845-4559CCBC1E22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C58B957-8978-4B35-9DD2-68FA9A0A36D3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2E68ED7-7E74-46B2-A65B-56EC34D7E0BD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34F108B-6F66-4B90-9156-11F7E03F9FB2}"/>
              </a:ext>
            </a:extLst>
          </p:cNvPr>
          <p:cNvSpPr txBox="1"/>
          <p:nvPr/>
        </p:nvSpPr>
        <p:spPr>
          <a:xfrm>
            <a:off x="6932675" y="153072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6E8483-A5B2-4E88-A15D-2E5357F42129}"/>
              </a:ext>
            </a:extLst>
          </p:cNvPr>
          <p:cNvSpPr txBox="1"/>
          <p:nvPr/>
        </p:nvSpPr>
        <p:spPr>
          <a:xfrm>
            <a:off x="6941911" y="3653894"/>
            <a:ext cx="4499428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/>
          </a:p>
          <a:p>
            <a:pPr>
              <a:lnSpc>
                <a:spcPct val="120000"/>
              </a:lnSpc>
            </a:pPr>
            <a:r>
              <a:rPr lang="en-US" altLang="zh-CN" sz="1200" dirty="0"/>
              <a:t>Nunc viverra imperdiet enim. Fusce est. Vivamus a tellus.</a:t>
            </a:r>
          </a:p>
          <a:p>
            <a:pPr>
              <a:lnSpc>
                <a:spcPct val="120000"/>
              </a:lnSpc>
            </a:pPr>
            <a:r>
              <a:rPr lang="en-US" altLang="zh-CN" sz="1200" dirty="0" err="1"/>
              <a:t>Pellentesque</a:t>
            </a:r>
            <a:r>
              <a:rPr lang="en-US" altLang="zh-CN" sz="1200" dirty="0"/>
              <a:t> habitant </a:t>
            </a:r>
            <a:r>
              <a:rPr lang="en-US" altLang="zh-CN" sz="1200" dirty="0" err="1"/>
              <a:t>morbi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tristique</a:t>
            </a:r>
            <a:endParaRPr lang="zh-CN" altLang="en-US" sz="1200" dirty="0"/>
          </a:p>
        </p:txBody>
      </p:sp>
      <p:sp>
        <p:nvSpPr>
          <p:cNvPr id="2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AF1B505-F10F-4EF7-A761-565C0F70E346}"/>
              </a:ext>
            </a:extLst>
          </p:cNvPr>
          <p:cNvSpPr/>
          <p:nvPr/>
        </p:nvSpPr>
        <p:spPr>
          <a:xfrm>
            <a:off x="7050802" y="3281586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EF9E3D4-7670-4B83-8B92-4C52A591616A}"/>
              </a:ext>
            </a:extLst>
          </p:cNvPr>
          <p:cNvSpPr txBox="1"/>
          <p:nvPr/>
        </p:nvSpPr>
        <p:spPr>
          <a:xfrm>
            <a:off x="6941911" y="2287047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0A10958-C51C-48BD-ABDA-6F21996AC999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E424B5A-A460-47A0-92D9-A0B86578B610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B0EA4755-2CBA-4585-98FF-0B34BD2F9393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AB4DB746-32B6-451C-8ECA-8D9D798F1E2F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D9FB6345-4D30-4256-9A8C-F9294076984D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B92FEBF-6DA8-4B21-B650-6DB82B984A3A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18329B35-01E7-48F9-A2B1-93E58855640B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48AF64A1-88F1-430B-854C-F450151C4A9C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E86631DA-7357-49B1-8019-D07B55265F03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27A1D843-21B1-4D2A-B7C8-A45A80466DFD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0692172B-BEED-467C-94B0-67CFB3E377AF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81CA0174-C4B3-490C-BD16-A30B58475168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D69A3FA4-878B-464E-B062-8DC73AE5A39D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D950AE04-5CAE-4145-9FB3-326A95ED853D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65215972-192A-4B56-8148-53AF7D851AD1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5E2A1AEF-3A50-4313-9EDB-B247BD0E3132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F7CD2703-9522-4929-B779-E0331D742003}"/>
              </a:ext>
            </a:extLst>
          </p:cNvPr>
          <p:cNvSpPr txBox="1"/>
          <p:nvPr/>
        </p:nvSpPr>
        <p:spPr>
          <a:xfrm>
            <a:off x="4934595" y="4526066"/>
            <a:ext cx="14213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3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4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89E9961-807D-4A70-81AD-3274DD00A8F7}"/>
              </a:ext>
            </a:extLst>
          </p:cNvPr>
          <p:cNvSpPr/>
          <p:nvPr/>
        </p:nvSpPr>
        <p:spPr>
          <a:xfrm>
            <a:off x="5416512" y="4065681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图文框 45">
            <a:extLst>
              <a:ext uri="{FF2B5EF4-FFF2-40B4-BE49-F238E27FC236}">
                <a16:creationId xmlns:a16="http://schemas.microsoft.com/office/drawing/2014/main" id="{53949122-5A00-43F9-8131-C148D917EA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3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ACAD45B-3FC2-4C58-9F39-91781098E9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2857" y="3530600"/>
            <a:ext cx="6386286" cy="3327400"/>
          </a:xfrm>
          <a:custGeom>
            <a:avLst/>
            <a:gdLst>
              <a:gd name="connsiteX0" fmla="*/ 1319398 w 6386286"/>
              <a:gd name="connsiteY0" fmla="*/ 0 h 3327400"/>
              <a:gd name="connsiteX1" fmla="*/ 3193143 w 6386286"/>
              <a:gd name="connsiteY1" fmla="*/ 0 h 3327400"/>
              <a:gd name="connsiteX2" fmla="*/ 5066889 w 6386286"/>
              <a:gd name="connsiteY2" fmla="*/ 0 h 3327400"/>
              <a:gd name="connsiteX3" fmla="*/ 5301617 w 6386286"/>
              <a:gd name="connsiteY3" fmla="*/ 134228 h 3327400"/>
              <a:gd name="connsiteX4" fmla="*/ 5308977 w 6386286"/>
              <a:gd name="connsiteY4" fmla="*/ 165680 h 3327400"/>
              <a:gd name="connsiteX5" fmla="*/ 5310466 w 6386286"/>
              <a:gd name="connsiteY5" fmla="*/ 165680 h 3327400"/>
              <a:gd name="connsiteX6" fmla="*/ 6236559 w 6386286"/>
              <a:gd name="connsiteY6" fmla="*/ 3230448 h 3327400"/>
              <a:gd name="connsiteX7" fmla="*/ 6259635 w 6386286"/>
              <a:gd name="connsiteY7" fmla="*/ 3271222 h 3327400"/>
              <a:gd name="connsiteX8" fmla="*/ 6383825 w 6386286"/>
              <a:gd name="connsiteY8" fmla="*/ 3327207 h 3327400"/>
              <a:gd name="connsiteX9" fmla="*/ 6386286 w 6386286"/>
              <a:gd name="connsiteY9" fmla="*/ 3326983 h 3327400"/>
              <a:gd name="connsiteX10" fmla="*/ 6386286 w 6386286"/>
              <a:gd name="connsiteY10" fmla="*/ 3327400 h 3327400"/>
              <a:gd name="connsiteX11" fmla="*/ 5690974 w 6386286"/>
              <a:gd name="connsiteY11" fmla="*/ 3327400 h 3327400"/>
              <a:gd name="connsiteX12" fmla="*/ 5690974 w 6386286"/>
              <a:gd name="connsiteY12" fmla="*/ 3327399 h 3327400"/>
              <a:gd name="connsiteX13" fmla="*/ 3193143 w 6386286"/>
              <a:gd name="connsiteY13" fmla="*/ 3327399 h 3327400"/>
              <a:gd name="connsiteX14" fmla="*/ 695312 w 6386286"/>
              <a:gd name="connsiteY14" fmla="*/ 3327399 h 3327400"/>
              <a:gd name="connsiteX15" fmla="*/ 695312 w 6386286"/>
              <a:gd name="connsiteY15" fmla="*/ 3327400 h 3327400"/>
              <a:gd name="connsiteX16" fmla="*/ 0 w 6386286"/>
              <a:gd name="connsiteY16" fmla="*/ 3327400 h 3327400"/>
              <a:gd name="connsiteX17" fmla="*/ 0 w 6386286"/>
              <a:gd name="connsiteY17" fmla="*/ 3326983 h 3327400"/>
              <a:gd name="connsiteX18" fmla="*/ 2461 w 6386286"/>
              <a:gd name="connsiteY18" fmla="*/ 3327207 h 3327400"/>
              <a:gd name="connsiteX19" fmla="*/ 126651 w 6386286"/>
              <a:gd name="connsiteY19" fmla="*/ 3271222 h 3327400"/>
              <a:gd name="connsiteX20" fmla="*/ 149727 w 6386286"/>
              <a:gd name="connsiteY20" fmla="*/ 3230448 h 3327400"/>
              <a:gd name="connsiteX21" fmla="*/ 1075821 w 6386286"/>
              <a:gd name="connsiteY21" fmla="*/ 165680 h 3327400"/>
              <a:gd name="connsiteX22" fmla="*/ 1077309 w 6386286"/>
              <a:gd name="connsiteY22" fmla="*/ 165680 h 3327400"/>
              <a:gd name="connsiteX23" fmla="*/ 1084669 w 6386286"/>
              <a:gd name="connsiteY23" fmla="*/ 134228 h 3327400"/>
              <a:gd name="connsiteX24" fmla="*/ 1319398 w 6386286"/>
              <a:gd name="connsiteY24" fmla="*/ 0 h 332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386286" h="3327400">
                <a:moveTo>
                  <a:pt x="1319398" y="0"/>
                </a:moveTo>
                <a:lnTo>
                  <a:pt x="3193143" y="0"/>
                </a:lnTo>
                <a:lnTo>
                  <a:pt x="5066889" y="0"/>
                </a:lnTo>
                <a:cubicBezTo>
                  <a:pt x="5172408" y="0"/>
                  <a:pt x="5262944" y="55348"/>
                  <a:pt x="5301617" y="134228"/>
                </a:cubicBezTo>
                <a:lnTo>
                  <a:pt x="5308977" y="165680"/>
                </a:lnTo>
                <a:lnTo>
                  <a:pt x="5310466" y="165680"/>
                </a:lnTo>
                <a:lnTo>
                  <a:pt x="6236559" y="3230448"/>
                </a:lnTo>
                <a:lnTo>
                  <a:pt x="6259635" y="3271222"/>
                </a:lnTo>
                <a:cubicBezTo>
                  <a:pt x="6289256" y="3304483"/>
                  <a:pt x="6334784" y="3325235"/>
                  <a:pt x="6383825" y="3327207"/>
                </a:cubicBezTo>
                <a:lnTo>
                  <a:pt x="6386286" y="3326983"/>
                </a:lnTo>
                <a:lnTo>
                  <a:pt x="6386286" y="3327400"/>
                </a:lnTo>
                <a:lnTo>
                  <a:pt x="5690974" y="3327400"/>
                </a:lnTo>
                <a:lnTo>
                  <a:pt x="5690974" y="3327399"/>
                </a:lnTo>
                <a:lnTo>
                  <a:pt x="3193143" y="3327399"/>
                </a:lnTo>
                <a:lnTo>
                  <a:pt x="695312" y="3327399"/>
                </a:lnTo>
                <a:lnTo>
                  <a:pt x="695312" y="3327400"/>
                </a:lnTo>
                <a:lnTo>
                  <a:pt x="0" y="3327400"/>
                </a:lnTo>
                <a:lnTo>
                  <a:pt x="0" y="3326983"/>
                </a:lnTo>
                <a:lnTo>
                  <a:pt x="2461" y="3327207"/>
                </a:lnTo>
                <a:cubicBezTo>
                  <a:pt x="51502" y="3325235"/>
                  <a:pt x="97031" y="3304483"/>
                  <a:pt x="126651" y="3271222"/>
                </a:cubicBezTo>
                <a:lnTo>
                  <a:pt x="149727" y="3230448"/>
                </a:lnTo>
                <a:lnTo>
                  <a:pt x="1075821" y="165680"/>
                </a:lnTo>
                <a:lnTo>
                  <a:pt x="1077309" y="165680"/>
                </a:lnTo>
                <a:lnTo>
                  <a:pt x="1084669" y="134228"/>
                </a:lnTo>
                <a:cubicBezTo>
                  <a:pt x="1123342" y="55348"/>
                  <a:pt x="1213878" y="0"/>
                  <a:pt x="1319398" y="0"/>
                </a:cubicBez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87E07FAC-5B24-45E5-91CD-F090E35BEC65}"/>
              </a:ext>
            </a:extLst>
          </p:cNvPr>
          <p:cNvSpPr txBox="1"/>
          <p:nvPr/>
        </p:nvSpPr>
        <p:spPr>
          <a:xfrm>
            <a:off x="9109365" y="40068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9E81A9A-1CA5-4790-917C-BB1BA9BF05B7}"/>
              </a:ext>
            </a:extLst>
          </p:cNvPr>
          <p:cNvSpPr txBox="1"/>
          <p:nvPr/>
        </p:nvSpPr>
        <p:spPr>
          <a:xfrm>
            <a:off x="9109364" y="45300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6E370B1-CCA0-46DE-9D71-E2D9E2065DDF}"/>
              </a:ext>
            </a:extLst>
          </p:cNvPr>
          <p:cNvSpPr txBox="1"/>
          <p:nvPr/>
        </p:nvSpPr>
        <p:spPr>
          <a:xfrm>
            <a:off x="9109365" y="5093505"/>
            <a:ext cx="2762662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FCA238B-0956-4BFE-8515-BA6B1281777F}"/>
              </a:ext>
            </a:extLst>
          </p:cNvPr>
          <p:cNvSpPr/>
          <p:nvPr/>
        </p:nvSpPr>
        <p:spPr>
          <a:xfrm>
            <a:off x="5305961" y="2638962"/>
            <a:ext cx="1580078" cy="1580076"/>
          </a:xfrm>
          <a:prstGeom prst="ellipse">
            <a:avLst/>
          </a:prstGeom>
          <a:solidFill>
            <a:srgbClr val="3725D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808CBC5-1C77-4609-B441-87E3122FEB4E}"/>
              </a:ext>
            </a:extLst>
          </p:cNvPr>
          <p:cNvSpPr txBox="1"/>
          <p:nvPr/>
        </p:nvSpPr>
        <p:spPr>
          <a:xfrm>
            <a:off x="5398392" y="3444087"/>
            <a:ext cx="142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2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4CD90EC-274B-4805-9C11-07AAB27E2583}"/>
              </a:ext>
            </a:extLst>
          </p:cNvPr>
          <p:cNvSpPr/>
          <p:nvPr/>
        </p:nvSpPr>
        <p:spPr>
          <a:xfrm>
            <a:off x="5893371" y="3005403"/>
            <a:ext cx="405258" cy="365540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5868B1E-1169-4156-8DB1-E3C6880C8536}"/>
              </a:ext>
            </a:extLst>
          </p:cNvPr>
          <p:cNvSpPr txBox="1"/>
          <p:nvPr/>
        </p:nvSpPr>
        <p:spPr>
          <a:xfrm>
            <a:off x="3909292" y="49485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6129E87-510E-491E-A754-932D776CEDA3}"/>
              </a:ext>
            </a:extLst>
          </p:cNvPr>
          <p:cNvSpPr txBox="1"/>
          <p:nvPr/>
        </p:nvSpPr>
        <p:spPr>
          <a:xfrm>
            <a:off x="1729842" y="1668576"/>
            <a:ext cx="885833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adipiscing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endParaRPr lang="zh-CN" altLang="en-US" sz="12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0210B53-25A0-48EC-8B71-84685C464F81}"/>
              </a:ext>
            </a:extLst>
          </p:cNvPr>
          <p:cNvSpPr/>
          <p:nvPr/>
        </p:nvSpPr>
        <p:spPr>
          <a:xfrm>
            <a:off x="5859748" y="1342267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761B22D-C944-4310-A95C-1CD7902E843A}"/>
              </a:ext>
            </a:extLst>
          </p:cNvPr>
          <p:cNvSpPr txBox="1"/>
          <p:nvPr/>
        </p:nvSpPr>
        <p:spPr>
          <a:xfrm>
            <a:off x="2394778" y="400686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3FFF571-572D-4BE6-B95D-D363B1A4E9F2}"/>
              </a:ext>
            </a:extLst>
          </p:cNvPr>
          <p:cNvSpPr txBox="1"/>
          <p:nvPr/>
        </p:nvSpPr>
        <p:spPr>
          <a:xfrm>
            <a:off x="1108765" y="453008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156DD99-0DC5-486B-84B6-5C385A005E7F}"/>
              </a:ext>
            </a:extLst>
          </p:cNvPr>
          <p:cNvSpPr txBox="1"/>
          <p:nvPr/>
        </p:nvSpPr>
        <p:spPr>
          <a:xfrm>
            <a:off x="348511" y="5093505"/>
            <a:ext cx="2762662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F4FE8F6-9BF0-4877-85E0-9C01B395ABE1}"/>
              </a:ext>
            </a:extLst>
          </p:cNvPr>
          <p:cNvSpPr txBox="1"/>
          <p:nvPr/>
        </p:nvSpPr>
        <p:spPr>
          <a:xfrm>
            <a:off x="11631549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:a16="http://schemas.microsoft.com/office/drawing/2014/main" id="{B9D343B0-9C3E-44C1-B4E9-4CDA939C3247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id="{B0114B63-2B7B-4F5F-90E0-147C11B01E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683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E640F98-EAEC-4D5E-AA2E-6A27121E8C58}"/>
              </a:ext>
            </a:extLst>
          </p:cNvPr>
          <p:cNvSpPr/>
          <p:nvPr/>
        </p:nvSpPr>
        <p:spPr>
          <a:xfrm>
            <a:off x="1920241" y="1246909"/>
            <a:ext cx="3158836" cy="4364182"/>
          </a:xfrm>
          <a:prstGeom prst="frame">
            <a:avLst>
              <a:gd name="adj1" fmla="val 3711"/>
            </a:avLst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DA552F-A8F9-44DD-925B-3588E1C69283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6" name="公众号：陈西设计之家。微信搜索即可">
            <a:extLst>
              <a:ext uri="{FF2B5EF4-FFF2-40B4-BE49-F238E27FC236}">
                <a16:creationId xmlns:a16="http://schemas.microsoft.com/office/drawing/2014/main" id="{BE8BF797-70B4-48CA-B7B1-AD9C90BEF2D1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48E15DF-BE77-40BE-A933-D2EBC33B2DFD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4AE12C2-8520-4ACF-8662-1132BEB10F7A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1C7C77B-35EC-4A8A-B4D5-224BE3151689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1AF5D6B-AC2A-44A5-A26C-C190D13010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9795" y="681009"/>
            <a:ext cx="2689802" cy="2689802"/>
          </a:xfrm>
          <a:custGeom>
            <a:avLst/>
            <a:gdLst>
              <a:gd name="connsiteX0" fmla="*/ 0 w 2689802"/>
              <a:gd name="connsiteY0" fmla="*/ 0 h 2689802"/>
              <a:gd name="connsiteX1" fmla="*/ 2689802 w 2689802"/>
              <a:gd name="connsiteY1" fmla="*/ 0 h 2689802"/>
              <a:gd name="connsiteX2" fmla="*/ 2689802 w 2689802"/>
              <a:gd name="connsiteY2" fmla="*/ 2689802 h 2689802"/>
              <a:gd name="connsiteX3" fmla="*/ 0 w 2689802"/>
              <a:gd name="connsiteY3" fmla="*/ 2689802 h 268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802" h="2689802">
                <a:moveTo>
                  <a:pt x="0" y="0"/>
                </a:moveTo>
                <a:lnTo>
                  <a:pt x="2689802" y="0"/>
                </a:lnTo>
                <a:lnTo>
                  <a:pt x="2689802" y="2689802"/>
                </a:lnTo>
                <a:lnTo>
                  <a:pt x="0" y="2689802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C1504FE8-71E1-4970-A2B1-5F7A84EA5F84}"/>
              </a:ext>
            </a:extLst>
          </p:cNvPr>
          <p:cNvSpPr/>
          <p:nvPr/>
        </p:nvSpPr>
        <p:spPr>
          <a:xfrm>
            <a:off x="1277866" y="695191"/>
            <a:ext cx="2689802" cy="2672748"/>
          </a:xfrm>
          <a:prstGeom prst="rect">
            <a:avLst/>
          </a:prstGeom>
          <a:solidFill>
            <a:srgbClr val="3725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公众号：陈西设计之家。微信搜索即可。更多免费PPT模版教程等都可以在公众号内获取。PPT高端定制/发布会PPT设计微信：2090298045【陈西】" descr="穿着白色衣服的人&#10;&#10;描述已自动生成">
            <a:extLst>
              <a:ext uri="{FF2B5EF4-FFF2-40B4-BE49-F238E27FC236}">
                <a16:creationId xmlns:a16="http://schemas.microsoft.com/office/drawing/2014/main" id="{05B7DD9F-9AE4-44F6-9636-4D5E9F2AD3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31139" y="1867654"/>
            <a:ext cx="3349570" cy="436418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824B186-A3C1-4F28-ABD7-B18D36E6D02E}"/>
              </a:ext>
            </a:extLst>
          </p:cNvPr>
          <p:cNvSpPr txBox="1"/>
          <p:nvPr/>
        </p:nvSpPr>
        <p:spPr>
          <a:xfrm>
            <a:off x="7185536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1A325D-4558-4211-9538-18484803BFDD}"/>
              </a:ext>
            </a:extLst>
          </p:cNvPr>
          <p:cNvSpPr txBox="1"/>
          <p:nvPr/>
        </p:nvSpPr>
        <p:spPr>
          <a:xfrm>
            <a:off x="7194772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1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815067F-D3A7-40D5-86DC-D35AFFD51B8B}"/>
              </a:ext>
            </a:extLst>
          </p:cNvPr>
          <p:cNvSpPr/>
          <p:nvPr/>
        </p:nvSpPr>
        <p:spPr>
          <a:xfrm>
            <a:off x="7303663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5F75BB-62AC-4577-89D6-07C9D8D325B1}"/>
              </a:ext>
            </a:extLst>
          </p:cNvPr>
          <p:cNvSpPr txBox="1"/>
          <p:nvPr/>
        </p:nvSpPr>
        <p:spPr>
          <a:xfrm>
            <a:off x="7194772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C46C9E-F20E-411C-A2D7-B774D1E8E3AA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8EE9183-1649-49AB-AEDC-F4674EFBE2DC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3C1DB8DA-16E2-495B-BACF-326ABA8524AF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C4FE616D-1E7D-45AA-A73D-F22D534326D4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A6E49B0C-7BA2-4A03-8524-EFA65A790C88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CEB00AED-8219-4DE6-B11D-BE389136C383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F8BEF620-DA64-4076-AD6A-8BD98E45DC04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2264996E-60C0-4B77-A0A1-D417EBE57881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D3BF4EA0-E2CB-46AC-99BA-D9DD7C86569D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A40CC916-10AE-43B1-AD0D-736AC5ECE918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8619C914-C0F5-4761-8B5D-EFFA0245A1FC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E732244D-E589-4A8A-87AC-929F412B22B3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C7609206-D7AE-459F-8E53-AA41AE62C87D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B3A0F2E8-FCC4-48E7-A350-5EEC0E950ECE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5E7D8C19-DD53-4A93-A204-1BC1EF7FE61E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172307DA-6E3C-48F3-A06B-EB35F89D6CA2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图文框 32">
            <a:extLst>
              <a:ext uri="{FF2B5EF4-FFF2-40B4-BE49-F238E27FC236}">
                <a16:creationId xmlns:a16="http://schemas.microsoft.com/office/drawing/2014/main" id="{74D040DF-E792-44D8-AE69-E585055896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213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。更多免费PPT模版教程等都可以在公众号内获取。PPT高端定制/发布会PPT设计微信：2090298045【陈西】" descr="建筑的设计&#10;&#10;描述已自动生成">
            <a:extLst>
              <a:ext uri="{FF2B5EF4-FFF2-40B4-BE49-F238E27FC236}">
                <a16:creationId xmlns:a16="http://schemas.microsoft.com/office/drawing/2014/main" id="{317AAFF7-367C-4828-9610-FAE088F186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7" y="-1"/>
            <a:ext cx="4570285" cy="6858000"/>
          </a:xfrm>
          <a:prstGeom prst="rect">
            <a:avLst/>
          </a:prstGeom>
        </p:spPr>
      </p:pic>
      <p:sp>
        <p:nvSpPr>
          <p:cNvPr id="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F062CFD9-5800-45F1-927B-356DC033239F}"/>
              </a:ext>
            </a:extLst>
          </p:cNvPr>
          <p:cNvSpPr/>
          <p:nvPr/>
        </p:nvSpPr>
        <p:spPr>
          <a:xfrm>
            <a:off x="0" y="1"/>
            <a:ext cx="598517" cy="6858000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7E08A08-5AB7-4DAC-BBC5-C542A546F4F4}"/>
              </a:ext>
            </a:extLst>
          </p:cNvPr>
          <p:cNvSpPr txBox="1"/>
          <p:nvPr/>
        </p:nvSpPr>
        <p:spPr>
          <a:xfrm>
            <a:off x="6284687" y="2219900"/>
            <a:ext cx="449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</a:t>
            </a:r>
            <a:r>
              <a:rPr lang="zh-CN" altLang="en-US" sz="66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观看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329661-A387-4968-B18D-6D0600E85B86}"/>
              </a:ext>
            </a:extLst>
          </p:cNvPr>
          <p:cNvSpPr txBox="1"/>
          <p:nvPr/>
        </p:nvSpPr>
        <p:spPr>
          <a:xfrm>
            <a:off x="6324600" y="3327896"/>
            <a:ext cx="475342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21C5136-C14D-496D-956D-1554F55D99A0}"/>
              </a:ext>
            </a:extLst>
          </p:cNvPr>
          <p:cNvSpPr/>
          <p:nvPr/>
        </p:nvSpPr>
        <p:spPr>
          <a:xfrm>
            <a:off x="6429368" y="4172071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5285B8-7A9D-48D2-BBA8-25CF44A01350}"/>
              </a:ext>
            </a:extLst>
          </p:cNvPr>
          <p:cNvSpPr txBox="1"/>
          <p:nvPr/>
        </p:nvSpPr>
        <p:spPr>
          <a:xfrm>
            <a:off x="132270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id="{199BD44A-D8C5-4246-AC1B-600435326710}"/>
              </a:ext>
            </a:extLst>
          </p:cNvPr>
          <p:cNvSpPr/>
          <p:nvPr/>
        </p:nvSpPr>
        <p:spPr>
          <a:xfrm>
            <a:off x="100720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77B1CBF-12EB-45D5-B7DB-D4C53D9E43FD}"/>
              </a:ext>
            </a:extLst>
          </p:cNvPr>
          <p:cNvGrpSpPr/>
          <p:nvPr/>
        </p:nvGrpSpPr>
        <p:grpSpPr>
          <a:xfrm>
            <a:off x="96529" y="1925843"/>
            <a:ext cx="430887" cy="3222811"/>
            <a:chOff x="272522" y="1667436"/>
            <a:chExt cx="430887" cy="322281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94D774-CB96-4455-91B7-4F580156A3CB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5CE82B6-C0A6-41F3-8524-14514819C902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39BD3A2-C5F1-435F-9159-864C966A5B84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122BF1-FA26-4DE2-ADDC-CE6AF064EB3F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6C09B4C2-95BE-46AE-826F-727996CD517D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39DD6C64-150E-488B-95AD-265C85D35ADD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022F3AFA-AE16-4F1A-863E-EDDAEA6888F9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8D854A3A-F012-4C8D-967E-7A2FE5870BAC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828909D8-C6D8-4410-BC85-F5F80AB5A377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8764DC6F-7C93-40E9-97E8-48AA461AEB5D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7BC5ECAE-58AC-4BFA-ACF3-F77DF917E3D8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24709CD-A6AF-4B2A-A808-B4071ACD76CF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4E6AEFE0-B6C8-4FA6-BF09-04D19ECD4F2D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0C7877E6-33C2-4A9D-880B-8C744666E93A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DC885607-96C1-43CF-A4AD-517756BC8B07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86DE886E-126A-43D4-A775-7D355498E80D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222224B4-D888-4731-B040-177E89A93FC5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34089622-16AF-4C34-A5BC-D2AD3164150F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图文框 40">
            <a:extLst>
              <a:ext uri="{FF2B5EF4-FFF2-40B4-BE49-F238E27FC236}">
                <a16:creationId xmlns:a16="http://schemas.microsoft.com/office/drawing/2014/main" id="{733BCEFF-E2B9-49BE-8C12-C2C300767E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591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。更多免费PPT模版教程等都可以在公众号内获取。PPT高端定制/发布会PPT设计微信：2090298045【陈西】" descr="建筑的设计&#10;&#10;描述已自动生成">
            <a:extLst>
              <a:ext uri="{FF2B5EF4-FFF2-40B4-BE49-F238E27FC236}">
                <a16:creationId xmlns:a16="http://schemas.microsoft.com/office/drawing/2014/main" id="{317AAFF7-367C-4828-9610-FAE088F186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7" y="-1"/>
            <a:ext cx="4570285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062CFD9-5800-45F1-927B-356DC033239F}"/>
              </a:ext>
            </a:extLst>
          </p:cNvPr>
          <p:cNvSpPr/>
          <p:nvPr/>
        </p:nvSpPr>
        <p:spPr>
          <a:xfrm>
            <a:off x="0" y="1"/>
            <a:ext cx="598517" cy="6858000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E08A08-5AB7-4DAC-BBC5-C542A546F4F4}"/>
              </a:ext>
            </a:extLst>
          </p:cNvPr>
          <p:cNvSpPr txBox="1"/>
          <p:nvPr/>
        </p:nvSpPr>
        <p:spPr>
          <a:xfrm>
            <a:off x="6284687" y="2219900"/>
            <a:ext cx="449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</a:t>
            </a:r>
            <a:r>
              <a:rPr lang="zh-CN" altLang="en-US" sz="66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329661-A387-4968-B18D-6D0600E85B86}"/>
              </a:ext>
            </a:extLst>
          </p:cNvPr>
          <p:cNvSpPr txBox="1"/>
          <p:nvPr/>
        </p:nvSpPr>
        <p:spPr>
          <a:xfrm>
            <a:off x="6324600" y="3327896"/>
            <a:ext cx="475342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21C5136-C14D-496D-956D-1554F55D99A0}"/>
              </a:ext>
            </a:extLst>
          </p:cNvPr>
          <p:cNvSpPr/>
          <p:nvPr/>
        </p:nvSpPr>
        <p:spPr>
          <a:xfrm>
            <a:off x="6429368" y="4172071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5285B8-7A9D-48D2-BBA8-25CF44A01350}"/>
              </a:ext>
            </a:extLst>
          </p:cNvPr>
          <p:cNvSpPr txBox="1"/>
          <p:nvPr/>
        </p:nvSpPr>
        <p:spPr>
          <a:xfrm>
            <a:off x="132270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id="{199BD44A-D8C5-4246-AC1B-600435326710}"/>
              </a:ext>
            </a:extLst>
          </p:cNvPr>
          <p:cNvSpPr/>
          <p:nvPr/>
        </p:nvSpPr>
        <p:spPr>
          <a:xfrm>
            <a:off x="100720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77B1CBF-12EB-45D5-B7DB-D4C53D9E43FD}"/>
              </a:ext>
            </a:extLst>
          </p:cNvPr>
          <p:cNvGrpSpPr/>
          <p:nvPr/>
        </p:nvGrpSpPr>
        <p:grpSpPr>
          <a:xfrm>
            <a:off x="96529" y="1925843"/>
            <a:ext cx="430887" cy="3222811"/>
            <a:chOff x="272522" y="1667436"/>
            <a:chExt cx="430887" cy="322281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94D774-CB96-4455-91B7-4F580156A3CB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5CE82B6-C0A6-41F3-8524-14514819C902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39BD3A2-C5F1-435F-9159-864C966A5B84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122BF1-FA26-4DE2-ADDC-CE6AF064EB3F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6C09B4C2-95BE-46AE-826F-727996CD517D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39DD6C64-150E-488B-95AD-265C85D35ADD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022F3AFA-AE16-4F1A-863E-EDDAEA6888F9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8D854A3A-F012-4C8D-967E-7A2FE5870BAC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828909D8-C6D8-4410-BC85-F5F80AB5A377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8764DC6F-7C93-40E9-97E8-48AA461AEB5D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7BC5ECAE-58AC-4BFA-ACF3-F77DF917E3D8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24709CD-A6AF-4B2A-A808-B4071ACD76CF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4E6AEFE0-B6C8-4FA6-BF09-04D19ECD4F2D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0C7877E6-33C2-4A9D-880B-8C744666E93A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DC885607-96C1-43CF-A4AD-517756BC8B07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86DE886E-126A-43D4-A775-7D355498E80D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222224B4-D888-4731-B040-177E89A93FC5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34089622-16AF-4C34-A5BC-D2AD3164150F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图文框 6">
            <a:extLst>
              <a:ext uri="{FF2B5EF4-FFF2-40B4-BE49-F238E27FC236}">
                <a16:creationId xmlns:a16="http://schemas.microsoft.com/office/drawing/2014/main" id="{1B2C1B7C-C4C7-48E7-966F-A36CBF5E19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46198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4C75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4C75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0A846C-FA83-4E59-A079-DC91A3E5EED4}"/>
              </a:ext>
            </a:extLst>
          </p:cNvPr>
          <p:cNvSpPr txBox="1"/>
          <p:nvPr/>
        </p:nvSpPr>
        <p:spPr>
          <a:xfrm>
            <a:off x="3046997" y="3484966"/>
            <a:ext cx="60939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   陈西设计之家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81111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8DE4D4EA-282D-47F2-B79E-F9E8ED30ECB8}"/>
              </a:ext>
            </a:extLst>
          </p:cNvPr>
          <p:cNvSpPr/>
          <p:nvPr/>
        </p:nvSpPr>
        <p:spPr>
          <a:xfrm>
            <a:off x="8952807" y="0"/>
            <a:ext cx="3239193" cy="6858000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公众号：陈西设计之家。微信搜索即可。更多免费PPT模版教程等都可以在公众号内获取。PPT高端定制/发布会PPT设计微信：2090298045【陈西】" descr="穿白色衣服的人&#10;&#10;描述已自动生成">
            <a:extLst>
              <a:ext uri="{FF2B5EF4-FFF2-40B4-BE49-F238E27FC236}">
                <a16:creationId xmlns:a16="http://schemas.microsoft.com/office/drawing/2014/main" id="{00C8E417-AA03-4454-A8B0-B53767F7B3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2597" y="0"/>
            <a:ext cx="3428282" cy="685800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06E92499-824A-41C2-B7ED-71C337ACFFC5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id="{D33B4CA9-5EF4-4E60-BCE4-2FEED53C8669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0C25128-B89D-4041-B189-15EF7C8C9CDE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55237F8-6404-42AC-81C7-EECCAE9F2699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E503A7D9-FCF6-44D3-BAE1-9CC1FFBD5939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7D80EE5-AA56-4954-A5CD-F60D87918B71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A15A318-4005-4E58-A0D2-EFCFFC8AEFBC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4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F2DF3AC-7521-45DD-9FA1-F5E02172785B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D15FF98-9223-4E7C-BE99-B559CB1919F1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4E713BD-8F14-4FAA-91B3-AB93B388F9E9}"/>
              </a:ext>
            </a:extLst>
          </p:cNvPr>
          <p:cNvSpPr txBox="1"/>
          <p:nvPr/>
        </p:nvSpPr>
        <p:spPr>
          <a:xfrm>
            <a:off x="9318704" y="95535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DACDCBD-1ED4-4578-8235-70E5A534937A}"/>
              </a:ext>
            </a:extLst>
          </p:cNvPr>
          <p:cNvSpPr txBox="1"/>
          <p:nvPr/>
        </p:nvSpPr>
        <p:spPr>
          <a:xfrm>
            <a:off x="9318703" y="147857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4B47CB6-3540-41B6-83B1-A34BB7287B66}"/>
              </a:ext>
            </a:extLst>
          </p:cNvPr>
          <p:cNvSpPr txBox="1"/>
          <p:nvPr/>
        </p:nvSpPr>
        <p:spPr>
          <a:xfrm>
            <a:off x="9318703" y="2041995"/>
            <a:ext cx="258557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B8D8CE6-DEC2-4CA9-AC48-B5823A78190B}"/>
              </a:ext>
            </a:extLst>
          </p:cNvPr>
          <p:cNvSpPr txBox="1"/>
          <p:nvPr/>
        </p:nvSpPr>
        <p:spPr>
          <a:xfrm>
            <a:off x="9318704" y="3851574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2D27A04-A9F2-489F-8A60-9A9431AB4D7C}"/>
              </a:ext>
            </a:extLst>
          </p:cNvPr>
          <p:cNvSpPr txBox="1"/>
          <p:nvPr/>
        </p:nvSpPr>
        <p:spPr>
          <a:xfrm>
            <a:off x="9318703" y="4374794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CD80FF6-DF84-484C-A4C9-60AD640A06D5}"/>
              </a:ext>
            </a:extLst>
          </p:cNvPr>
          <p:cNvSpPr txBox="1"/>
          <p:nvPr/>
        </p:nvSpPr>
        <p:spPr>
          <a:xfrm>
            <a:off x="9318703" y="4938215"/>
            <a:ext cx="258557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图文框 18">
            <a:extLst>
              <a:ext uri="{FF2B5EF4-FFF2-40B4-BE49-F238E27FC236}">
                <a16:creationId xmlns:a16="http://schemas.microsoft.com/office/drawing/2014/main" id="{85A03C45-B38E-42FE-8A97-31E547D624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72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公众号：陈西设计之家。微信搜索即可。更多免费PPT模版教程等都可以在公众号内获取。PPT高端定制/发布会PPT设计微信：2090298045【陈西】" descr="建筑的设计&#10;&#10;描述已自动生成">
            <a:extLst>
              <a:ext uri="{FF2B5EF4-FFF2-40B4-BE49-F238E27FC236}">
                <a16:creationId xmlns:a16="http://schemas.microsoft.com/office/drawing/2014/main" id="{7DEC8CE3-1C5E-417D-B558-3663AFB626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92572" y="0"/>
            <a:ext cx="4499428" cy="5862342"/>
          </a:xfrm>
          <a:custGeom>
            <a:avLst/>
            <a:gdLst>
              <a:gd name="connsiteX0" fmla="*/ 0 w 4499428"/>
              <a:gd name="connsiteY0" fmla="*/ 0 h 5862342"/>
              <a:gd name="connsiteX1" fmla="*/ 4499428 w 4499428"/>
              <a:gd name="connsiteY1" fmla="*/ 0 h 5862342"/>
              <a:gd name="connsiteX2" fmla="*/ 4499428 w 4499428"/>
              <a:gd name="connsiteY2" fmla="*/ 5862342 h 5862342"/>
              <a:gd name="connsiteX3" fmla="*/ 0 w 4499428"/>
              <a:gd name="connsiteY3" fmla="*/ 5862342 h 586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28" h="5862342">
                <a:moveTo>
                  <a:pt x="0" y="0"/>
                </a:moveTo>
                <a:lnTo>
                  <a:pt x="4499428" y="0"/>
                </a:lnTo>
                <a:lnTo>
                  <a:pt x="4499428" y="5862342"/>
                </a:lnTo>
                <a:lnTo>
                  <a:pt x="0" y="5862342"/>
                </a:lnTo>
                <a:close/>
              </a:path>
            </a:pathLst>
          </a:cu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6606DD5-840D-4A8A-AF69-547503FA5359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id="{ED58FAF4-1810-4101-8CBA-4FF1B54AFB94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120ADF-83EB-4028-8F4E-0732431E8402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F9B3091-8EA8-4E61-8F11-933B14653D45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08708C5-3F56-4604-AAF8-6409629DE1C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2950F3A-299F-4CD5-99E6-0ABBE67760AB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98CD7F-1D6C-4658-B4F6-0FAE6A8BA229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DD18448-E553-4745-A0AF-2C3EDB4766A9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0DC75F8-5A4A-4C8B-BB43-136FF117657D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9875EA0-AF70-4A9A-8F1F-9B3B7ED02241}"/>
              </a:ext>
            </a:extLst>
          </p:cNvPr>
          <p:cNvSpPr/>
          <p:nvPr/>
        </p:nvSpPr>
        <p:spPr>
          <a:xfrm>
            <a:off x="5811343" y="3528288"/>
            <a:ext cx="3758602" cy="273904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466DEB-2D55-4BD3-A19A-D6AD81562B1F}"/>
              </a:ext>
            </a:extLst>
          </p:cNvPr>
          <p:cNvSpPr txBox="1"/>
          <p:nvPr/>
        </p:nvSpPr>
        <p:spPr>
          <a:xfrm>
            <a:off x="6189099" y="4334490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D4AE60-57CE-4AA0-97D9-E0D8EAD91104}"/>
              </a:ext>
            </a:extLst>
          </p:cNvPr>
          <p:cNvSpPr txBox="1"/>
          <p:nvPr/>
        </p:nvSpPr>
        <p:spPr>
          <a:xfrm>
            <a:off x="6189099" y="4897911"/>
            <a:ext cx="3046341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consectetuer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433A0A8-6785-4473-92ED-73D9229CCE04}"/>
              </a:ext>
            </a:extLst>
          </p:cNvPr>
          <p:cNvSpPr/>
          <p:nvPr/>
        </p:nvSpPr>
        <p:spPr>
          <a:xfrm>
            <a:off x="6292886" y="3895379"/>
            <a:ext cx="369172" cy="332991"/>
          </a:xfrm>
          <a:custGeom>
            <a:avLst/>
            <a:gdLst>
              <a:gd name="connsiteX0" fmla="*/ 322758 w 583303"/>
              <a:gd name="connsiteY0" fmla="*/ 183612 h 526137"/>
              <a:gd name="connsiteX1" fmla="*/ 325796 w 583303"/>
              <a:gd name="connsiteY1" fmla="*/ 183612 h 526137"/>
              <a:gd name="connsiteX2" fmla="*/ 334152 w 583303"/>
              <a:gd name="connsiteY2" fmla="*/ 183612 h 526137"/>
              <a:gd name="connsiteX3" fmla="*/ 337190 w 583303"/>
              <a:gd name="connsiteY3" fmla="*/ 183612 h 526137"/>
              <a:gd name="connsiteX4" fmla="*/ 338709 w 583303"/>
              <a:gd name="connsiteY4" fmla="*/ 186647 h 526137"/>
              <a:gd name="connsiteX5" fmla="*/ 365295 w 583303"/>
              <a:gd name="connsiteY5" fmla="*/ 210923 h 526137"/>
              <a:gd name="connsiteX6" fmla="*/ 370612 w 583303"/>
              <a:gd name="connsiteY6" fmla="*/ 212440 h 526137"/>
              <a:gd name="connsiteX7" fmla="*/ 367574 w 583303"/>
              <a:gd name="connsiteY7" fmla="*/ 216992 h 526137"/>
              <a:gd name="connsiteX8" fmla="*/ 361497 w 583303"/>
              <a:gd name="connsiteY8" fmla="*/ 234441 h 526137"/>
              <a:gd name="connsiteX9" fmla="*/ 361497 w 583303"/>
              <a:gd name="connsiteY9" fmla="*/ 240510 h 526137"/>
              <a:gd name="connsiteX10" fmla="*/ 361497 w 583303"/>
              <a:gd name="connsiteY10" fmla="*/ 242786 h 526137"/>
              <a:gd name="connsiteX11" fmla="*/ 359218 w 583303"/>
              <a:gd name="connsiteY11" fmla="*/ 244303 h 526137"/>
              <a:gd name="connsiteX12" fmla="*/ 337950 w 583303"/>
              <a:gd name="connsiteY12" fmla="*/ 275408 h 526137"/>
              <a:gd name="connsiteX13" fmla="*/ 337950 w 583303"/>
              <a:gd name="connsiteY13" fmla="*/ 277683 h 526137"/>
              <a:gd name="connsiteX14" fmla="*/ 337190 w 583303"/>
              <a:gd name="connsiteY14" fmla="*/ 280718 h 526137"/>
              <a:gd name="connsiteX15" fmla="*/ 332632 w 583303"/>
              <a:gd name="connsiteY15" fmla="*/ 280718 h 526137"/>
              <a:gd name="connsiteX16" fmla="*/ 329594 w 583303"/>
              <a:gd name="connsiteY16" fmla="*/ 280718 h 526137"/>
              <a:gd name="connsiteX17" fmla="*/ 329594 w 583303"/>
              <a:gd name="connsiteY17" fmla="*/ 277683 h 526137"/>
              <a:gd name="connsiteX18" fmla="*/ 329594 w 583303"/>
              <a:gd name="connsiteY18" fmla="*/ 273890 h 526137"/>
              <a:gd name="connsiteX19" fmla="*/ 353901 w 583303"/>
              <a:gd name="connsiteY19" fmla="*/ 238234 h 526137"/>
              <a:gd name="connsiteX20" fmla="*/ 353901 w 583303"/>
              <a:gd name="connsiteY20" fmla="*/ 233682 h 526137"/>
              <a:gd name="connsiteX21" fmla="*/ 358459 w 583303"/>
              <a:gd name="connsiteY21" fmla="*/ 216992 h 526137"/>
              <a:gd name="connsiteX22" fmla="*/ 331873 w 583303"/>
              <a:gd name="connsiteY22" fmla="*/ 191957 h 526137"/>
              <a:gd name="connsiteX23" fmla="*/ 324277 w 583303"/>
              <a:gd name="connsiteY23" fmla="*/ 191957 h 526137"/>
              <a:gd name="connsiteX24" fmla="*/ 321998 w 583303"/>
              <a:gd name="connsiteY24" fmla="*/ 191198 h 526137"/>
              <a:gd name="connsiteX25" fmla="*/ 126814 w 583303"/>
              <a:gd name="connsiteY25" fmla="*/ 97109 h 526137"/>
              <a:gd name="connsiteX26" fmla="*/ 129852 w 583303"/>
              <a:gd name="connsiteY26" fmla="*/ 97868 h 526137"/>
              <a:gd name="connsiteX27" fmla="*/ 179219 w 583303"/>
              <a:gd name="connsiteY27" fmla="*/ 128207 h 526137"/>
              <a:gd name="connsiteX28" fmla="*/ 180738 w 583303"/>
              <a:gd name="connsiteY28" fmla="*/ 131999 h 526137"/>
              <a:gd name="connsiteX29" fmla="*/ 282509 w 583303"/>
              <a:gd name="connsiteY29" fmla="*/ 191160 h 526137"/>
              <a:gd name="connsiteX30" fmla="*/ 273395 w 583303"/>
              <a:gd name="connsiteY30" fmla="*/ 236669 h 526137"/>
              <a:gd name="connsiteX31" fmla="*/ 165548 w 583303"/>
              <a:gd name="connsiteY31" fmla="*/ 194194 h 526137"/>
              <a:gd name="connsiteX32" fmla="*/ 140485 w 583303"/>
              <a:gd name="connsiteY32" fmla="*/ 303415 h 526137"/>
              <a:gd name="connsiteX33" fmla="*/ 210358 w 583303"/>
              <a:gd name="connsiteY33" fmla="*/ 378504 h 526137"/>
              <a:gd name="connsiteX34" fmla="*/ 183016 w 583303"/>
              <a:gd name="connsiteY34" fmla="*/ 511238 h 526137"/>
              <a:gd name="connsiteX35" fmla="*/ 140485 w 583303"/>
              <a:gd name="connsiteY35" fmla="*/ 480899 h 526137"/>
              <a:gd name="connsiteX36" fmla="*/ 160232 w 583303"/>
              <a:gd name="connsiteY36" fmla="*/ 395191 h 526137"/>
              <a:gd name="connsiteX37" fmla="*/ 97954 w 583303"/>
              <a:gd name="connsiteY37" fmla="*/ 341339 h 526137"/>
              <a:gd name="connsiteX38" fmla="*/ 53144 w 583303"/>
              <a:gd name="connsiteY38" fmla="*/ 509721 h 526137"/>
              <a:gd name="connsiteX39" fmla="*/ 3778 w 583303"/>
              <a:gd name="connsiteY39" fmla="*/ 490759 h 526137"/>
              <a:gd name="connsiteX40" fmla="*/ 55423 w 583303"/>
              <a:gd name="connsiteY40" fmla="*/ 296589 h 526137"/>
              <a:gd name="connsiteX41" fmla="*/ 61499 w 583303"/>
              <a:gd name="connsiteY41" fmla="*/ 277627 h 526137"/>
              <a:gd name="connsiteX42" fmla="*/ 91118 w 583303"/>
              <a:gd name="connsiteY42" fmla="*/ 147169 h 526137"/>
              <a:gd name="connsiteX43" fmla="*/ 91118 w 583303"/>
              <a:gd name="connsiteY43" fmla="*/ 145652 h 526137"/>
              <a:gd name="connsiteX44" fmla="*/ 42511 w 583303"/>
              <a:gd name="connsiteY44" fmla="*/ 192677 h 526137"/>
              <a:gd name="connsiteX45" fmla="*/ 2259 w 583303"/>
              <a:gd name="connsiteY45" fmla="*/ 169165 h 526137"/>
              <a:gd name="connsiteX46" fmla="*/ 126814 w 583303"/>
              <a:gd name="connsiteY46" fmla="*/ 97109 h 526137"/>
              <a:gd name="connsiteX47" fmla="*/ 281794 w 583303"/>
              <a:gd name="connsiteY47" fmla="*/ 88796 h 526137"/>
              <a:gd name="connsiteX48" fmla="*/ 422279 w 583303"/>
              <a:gd name="connsiteY48" fmla="*/ 114581 h 526137"/>
              <a:gd name="connsiteX49" fmla="*/ 476195 w 583303"/>
              <a:gd name="connsiteY49" fmla="*/ 116856 h 526137"/>
              <a:gd name="connsiteX50" fmla="*/ 581749 w 583303"/>
              <a:gd name="connsiteY50" fmla="*/ 289765 h 526137"/>
              <a:gd name="connsiteX51" fmla="*/ 551374 w 583303"/>
              <a:gd name="connsiteY51" fmla="*/ 345127 h 526137"/>
              <a:gd name="connsiteX52" fmla="*/ 551374 w 583303"/>
              <a:gd name="connsiteY52" fmla="*/ 345885 h 526137"/>
              <a:gd name="connsiteX53" fmla="*/ 455692 w 583303"/>
              <a:gd name="connsiteY53" fmla="*/ 424756 h 526137"/>
              <a:gd name="connsiteX54" fmla="*/ 416204 w 583303"/>
              <a:gd name="connsiteY54" fmla="*/ 390629 h 526137"/>
              <a:gd name="connsiteX55" fmla="*/ 461008 w 583303"/>
              <a:gd name="connsiteY55" fmla="*/ 347402 h 526137"/>
              <a:gd name="connsiteX56" fmla="*/ 329635 w 583303"/>
              <a:gd name="connsiteY56" fmla="*/ 446749 h 526137"/>
              <a:gd name="connsiteX57" fmla="*/ 290147 w 583303"/>
              <a:gd name="connsiteY57" fmla="*/ 412622 h 526137"/>
              <a:gd name="connsiteX58" fmla="*/ 488345 w 583303"/>
              <a:gd name="connsiteY58" fmla="*/ 287490 h 526137"/>
              <a:gd name="connsiteX59" fmla="*/ 418482 w 583303"/>
              <a:gd name="connsiteY59" fmla="*/ 183593 h 526137"/>
              <a:gd name="connsiteX60" fmla="*/ 405573 w 583303"/>
              <a:gd name="connsiteY60" fmla="*/ 164634 h 526137"/>
              <a:gd name="connsiteX61" fmla="*/ 271922 w 583303"/>
              <a:gd name="connsiteY61" fmla="*/ 139607 h 526137"/>
              <a:gd name="connsiteX62" fmla="*/ 281794 w 583303"/>
              <a:gd name="connsiteY62" fmla="*/ 88796 h 526137"/>
              <a:gd name="connsiteX63" fmla="*/ 418130 w 583303"/>
              <a:gd name="connsiteY63" fmla="*/ 14499 h 526137"/>
              <a:gd name="connsiteX64" fmla="*/ 459556 w 583303"/>
              <a:gd name="connsiteY64" fmla="*/ 55803 h 526137"/>
              <a:gd name="connsiteX65" fmla="*/ 418130 w 583303"/>
              <a:gd name="connsiteY65" fmla="*/ 97107 h 526137"/>
              <a:gd name="connsiteX66" fmla="*/ 376704 w 583303"/>
              <a:gd name="connsiteY66" fmla="*/ 55803 h 526137"/>
              <a:gd name="connsiteX67" fmla="*/ 418130 w 583303"/>
              <a:gd name="connsiteY67" fmla="*/ 14499 h 526137"/>
              <a:gd name="connsiteX68" fmla="*/ 149230 w 583303"/>
              <a:gd name="connsiteY68" fmla="*/ 0 h 526137"/>
              <a:gd name="connsiteX69" fmla="*/ 193702 w 583303"/>
              <a:gd name="connsiteY69" fmla="*/ 44411 h 526137"/>
              <a:gd name="connsiteX70" fmla="*/ 149230 w 583303"/>
              <a:gd name="connsiteY70" fmla="*/ 88822 h 526137"/>
              <a:gd name="connsiteX71" fmla="*/ 104758 w 583303"/>
              <a:gd name="connsiteY71" fmla="*/ 44411 h 526137"/>
              <a:gd name="connsiteX72" fmla="*/ 149230 w 583303"/>
              <a:gd name="connsiteY72" fmla="*/ 0 h 52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83303" h="526137">
                <a:moveTo>
                  <a:pt x="322758" y="183612"/>
                </a:moveTo>
                <a:lnTo>
                  <a:pt x="325796" y="183612"/>
                </a:lnTo>
                <a:cubicBezTo>
                  <a:pt x="328075" y="184371"/>
                  <a:pt x="331113" y="184371"/>
                  <a:pt x="334152" y="183612"/>
                </a:cubicBezTo>
                <a:lnTo>
                  <a:pt x="337190" y="183612"/>
                </a:lnTo>
                <a:lnTo>
                  <a:pt x="338709" y="186647"/>
                </a:lnTo>
                <a:cubicBezTo>
                  <a:pt x="342507" y="198785"/>
                  <a:pt x="353141" y="207888"/>
                  <a:pt x="365295" y="210923"/>
                </a:cubicBezTo>
                <a:lnTo>
                  <a:pt x="370612" y="212440"/>
                </a:lnTo>
                <a:lnTo>
                  <a:pt x="367574" y="216992"/>
                </a:lnTo>
                <a:cubicBezTo>
                  <a:pt x="364535" y="222303"/>
                  <a:pt x="362257" y="228372"/>
                  <a:pt x="361497" y="234441"/>
                </a:cubicBezTo>
                <a:cubicBezTo>
                  <a:pt x="361497" y="235958"/>
                  <a:pt x="361497" y="238234"/>
                  <a:pt x="361497" y="240510"/>
                </a:cubicBezTo>
                <a:lnTo>
                  <a:pt x="361497" y="242786"/>
                </a:lnTo>
                <a:lnTo>
                  <a:pt x="359218" y="244303"/>
                </a:lnTo>
                <a:cubicBezTo>
                  <a:pt x="347065" y="250372"/>
                  <a:pt x="339469" y="261752"/>
                  <a:pt x="337950" y="275408"/>
                </a:cubicBezTo>
                <a:cubicBezTo>
                  <a:pt x="337950" y="276166"/>
                  <a:pt x="337950" y="276925"/>
                  <a:pt x="337950" y="277683"/>
                </a:cubicBezTo>
                <a:lnTo>
                  <a:pt x="337190" y="280718"/>
                </a:lnTo>
                <a:lnTo>
                  <a:pt x="332632" y="280718"/>
                </a:lnTo>
                <a:lnTo>
                  <a:pt x="329594" y="280718"/>
                </a:lnTo>
                <a:lnTo>
                  <a:pt x="329594" y="277683"/>
                </a:lnTo>
                <a:cubicBezTo>
                  <a:pt x="329594" y="276166"/>
                  <a:pt x="329594" y="275408"/>
                  <a:pt x="329594" y="273890"/>
                </a:cubicBezTo>
                <a:cubicBezTo>
                  <a:pt x="331873" y="258717"/>
                  <a:pt x="340228" y="245821"/>
                  <a:pt x="353901" y="238234"/>
                </a:cubicBezTo>
                <a:cubicBezTo>
                  <a:pt x="353901" y="236717"/>
                  <a:pt x="353901" y="235200"/>
                  <a:pt x="353901" y="233682"/>
                </a:cubicBezTo>
                <a:cubicBezTo>
                  <a:pt x="354661" y="227613"/>
                  <a:pt x="356180" y="222303"/>
                  <a:pt x="358459" y="216992"/>
                </a:cubicBezTo>
                <a:cubicBezTo>
                  <a:pt x="347065" y="213199"/>
                  <a:pt x="337190" y="203337"/>
                  <a:pt x="331873" y="191957"/>
                </a:cubicBezTo>
                <a:cubicBezTo>
                  <a:pt x="329594" y="191957"/>
                  <a:pt x="327315" y="191957"/>
                  <a:pt x="324277" y="191957"/>
                </a:cubicBezTo>
                <a:lnTo>
                  <a:pt x="321998" y="191198"/>
                </a:lnTo>
                <a:close/>
                <a:moveTo>
                  <a:pt x="126814" y="97109"/>
                </a:moveTo>
                <a:cubicBezTo>
                  <a:pt x="127574" y="97109"/>
                  <a:pt x="128333" y="97109"/>
                  <a:pt x="129852" y="97868"/>
                </a:cubicBezTo>
                <a:cubicBezTo>
                  <a:pt x="151118" y="93317"/>
                  <a:pt x="174662" y="102419"/>
                  <a:pt x="179219" y="128207"/>
                </a:cubicBezTo>
                <a:cubicBezTo>
                  <a:pt x="179219" y="129724"/>
                  <a:pt x="179978" y="130482"/>
                  <a:pt x="180738" y="131999"/>
                </a:cubicBezTo>
                <a:cubicBezTo>
                  <a:pt x="193649" y="174474"/>
                  <a:pt x="236180" y="187368"/>
                  <a:pt x="282509" y="191160"/>
                </a:cubicBezTo>
                <a:cubicBezTo>
                  <a:pt x="312129" y="193436"/>
                  <a:pt x="303015" y="238945"/>
                  <a:pt x="273395" y="236669"/>
                </a:cubicBezTo>
                <a:cubicBezTo>
                  <a:pt x="232383" y="232877"/>
                  <a:pt x="192890" y="219983"/>
                  <a:pt x="165548" y="194194"/>
                </a:cubicBezTo>
                <a:lnTo>
                  <a:pt x="140485" y="303415"/>
                </a:lnTo>
                <a:cubicBezTo>
                  <a:pt x="171624" y="320102"/>
                  <a:pt x="198965" y="343614"/>
                  <a:pt x="210358" y="378504"/>
                </a:cubicBezTo>
                <a:cubicBezTo>
                  <a:pt x="224788" y="424772"/>
                  <a:pt x="206560" y="471039"/>
                  <a:pt x="183016" y="511238"/>
                </a:cubicBezTo>
                <a:cubicBezTo>
                  <a:pt x="165548" y="540819"/>
                  <a:pt x="123017" y="509721"/>
                  <a:pt x="140485" y="480899"/>
                </a:cubicBezTo>
                <a:cubicBezTo>
                  <a:pt x="153396" y="457386"/>
                  <a:pt x="171624" y="422496"/>
                  <a:pt x="160232" y="395191"/>
                </a:cubicBezTo>
                <a:cubicBezTo>
                  <a:pt x="148839" y="367127"/>
                  <a:pt x="124536" y="352716"/>
                  <a:pt x="97954" y="341339"/>
                </a:cubicBezTo>
                <a:lnTo>
                  <a:pt x="53144" y="509721"/>
                </a:lnTo>
                <a:cubicBezTo>
                  <a:pt x="40992" y="541577"/>
                  <a:pt x="-8374" y="522615"/>
                  <a:pt x="3778" y="490759"/>
                </a:cubicBezTo>
                <a:lnTo>
                  <a:pt x="55423" y="296589"/>
                </a:lnTo>
                <a:cubicBezTo>
                  <a:pt x="54663" y="291279"/>
                  <a:pt x="56182" y="284453"/>
                  <a:pt x="61499" y="277627"/>
                </a:cubicBezTo>
                <a:cubicBezTo>
                  <a:pt x="70612" y="228326"/>
                  <a:pt x="91118" y="147169"/>
                  <a:pt x="91118" y="147169"/>
                </a:cubicBezTo>
                <a:cubicBezTo>
                  <a:pt x="91118" y="146410"/>
                  <a:pt x="91118" y="146410"/>
                  <a:pt x="91118" y="145652"/>
                </a:cubicBezTo>
                <a:cubicBezTo>
                  <a:pt x="69093" y="151720"/>
                  <a:pt x="53144" y="167648"/>
                  <a:pt x="42511" y="192677"/>
                </a:cubicBezTo>
                <a:cubicBezTo>
                  <a:pt x="30360" y="219983"/>
                  <a:pt x="-9893" y="196470"/>
                  <a:pt x="2259" y="169165"/>
                </a:cubicBezTo>
                <a:cubicBezTo>
                  <a:pt x="23524" y="118347"/>
                  <a:pt x="71372" y="90283"/>
                  <a:pt x="126814" y="97109"/>
                </a:cubicBezTo>
                <a:close/>
                <a:moveTo>
                  <a:pt x="281794" y="88796"/>
                </a:moveTo>
                <a:cubicBezTo>
                  <a:pt x="328876" y="97138"/>
                  <a:pt x="375198" y="106239"/>
                  <a:pt x="422279" y="114581"/>
                </a:cubicBezTo>
                <a:cubicBezTo>
                  <a:pt x="437467" y="103205"/>
                  <a:pt x="457970" y="100172"/>
                  <a:pt x="476195" y="116856"/>
                </a:cubicBezTo>
                <a:cubicBezTo>
                  <a:pt x="527074" y="163117"/>
                  <a:pt x="564283" y="222270"/>
                  <a:pt x="581749" y="289765"/>
                </a:cubicBezTo>
                <a:cubicBezTo>
                  <a:pt x="588583" y="316309"/>
                  <a:pt x="571877" y="337543"/>
                  <a:pt x="551374" y="345127"/>
                </a:cubicBezTo>
                <a:cubicBezTo>
                  <a:pt x="551374" y="345127"/>
                  <a:pt x="551374" y="345127"/>
                  <a:pt x="551374" y="345885"/>
                </a:cubicBezTo>
                <a:cubicBezTo>
                  <a:pt x="514164" y="365603"/>
                  <a:pt x="485308" y="395938"/>
                  <a:pt x="455692" y="424756"/>
                </a:cubicBezTo>
                <a:cubicBezTo>
                  <a:pt x="432151" y="447508"/>
                  <a:pt x="392664" y="414139"/>
                  <a:pt x="416204" y="390629"/>
                </a:cubicBezTo>
                <a:cubicBezTo>
                  <a:pt x="431392" y="376220"/>
                  <a:pt x="445820" y="361053"/>
                  <a:pt x="461008" y="347402"/>
                </a:cubicBezTo>
                <a:cubicBezTo>
                  <a:pt x="408610" y="363328"/>
                  <a:pt x="363048" y="395938"/>
                  <a:pt x="329635" y="446749"/>
                </a:cubicBezTo>
                <a:cubicBezTo>
                  <a:pt x="310650" y="474809"/>
                  <a:pt x="271922" y="440682"/>
                  <a:pt x="290147" y="412622"/>
                </a:cubicBezTo>
                <a:cubicBezTo>
                  <a:pt x="336470" y="342852"/>
                  <a:pt x="408610" y="300383"/>
                  <a:pt x="488345" y="287490"/>
                </a:cubicBezTo>
                <a:cubicBezTo>
                  <a:pt x="473158" y="248055"/>
                  <a:pt x="450376" y="213170"/>
                  <a:pt x="418482" y="183593"/>
                </a:cubicBezTo>
                <a:cubicBezTo>
                  <a:pt x="411648" y="177526"/>
                  <a:pt x="407851" y="171459"/>
                  <a:pt x="405573" y="164634"/>
                </a:cubicBezTo>
                <a:cubicBezTo>
                  <a:pt x="360770" y="156291"/>
                  <a:pt x="316725" y="147949"/>
                  <a:pt x="271922" y="139607"/>
                </a:cubicBezTo>
                <a:cubicBezTo>
                  <a:pt x="239269" y="133540"/>
                  <a:pt x="248381" y="82729"/>
                  <a:pt x="281794" y="88796"/>
                </a:cubicBezTo>
                <a:close/>
                <a:moveTo>
                  <a:pt x="418130" y="14499"/>
                </a:moveTo>
                <a:cubicBezTo>
                  <a:pt x="441009" y="14499"/>
                  <a:pt x="459556" y="32991"/>
                  <a:pt x="459556" y="55803"/>
                </a:cubicBezTo>
                <a:cubicBezTo>
                  <a:pt x="459556" y="78615"/>
                  <a:pt x="441009" y="97107"/>
                  <a:pt x="418130" y="97107"/>
                </a:cubicBezTo>
                <a:cubicBezTo>
                  <a:pt x="395251" y="97107"/>
                  <a:pt x="376704" y="78615"/>
                  <a:pt x="376704" y="55803"/>
                </a:cubicBezTo>
                <a:cubicBezTo>
                  <a:pt x="376704" y="32991"/>
                  <a:pt x="395251" y="14499"/>
                  <a:pt x="418130" y="14499"/>
                </a:cubicBezTo>
                <a:close/>
                <a:moveTo>
                  <a:pt x="149230" y="0"/>
                </a:moveTo>
                <a:cubicBezTo>
                  <a:pt x="173791" y="0"/>
                  <a:pt x="193702" y="19883"/>
                  <a:pt x="193702" y="44411"/>
                </a:cubicBezTo>
                <a:cubicBezTo>
                  <a:pt x="193702" y="68939"/>
                  <a:pt x="173791" y="88822"/>
                  <a:pt x="149230" y="88822"/>
                </a:cubicBezTo>
                <a:cubicBezTo>
                  <a:pt x="124669" y="88822"/>
                  <a:pt x="104758" y="68939"/>
                  <a:pt x="104758" y="44411"/>
                </a:cubicBezTo>
                <a:cubicBezTo>
                  <a:pt x="104758" y="19883"/>
                  <a:pt x="124669" y="0"/>
                  <a:pt x="1492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id="{68D0F791-5BFF-4C5E-AFC3-4816D86271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5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7BABA27-51D3-4AAC-B2CC-D0FDB99B8B91}"/>
              </a:ext>
            </a:extLst>
          </p:cNvPr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rgbClr val="3725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公众号：陈西设计之家。微信搜索即可。更多免费PPT模版教程等都可以在公众号内获取。PPT高端定制/发布会PPT设计微信：2090298045【陈西】" descr="穿着白色衣服的人&#10;&#10;描述已自动生成">
            <a:extLst>
              <a:ext uri="{FF2B5EF4-FFF2-40B4-BE49-F238E27FC236}">
                <a16:creationId xmlns:a16="http://schemas.microsoft.com/office/drawing/2014/main" id="{AB073678-CD25-425E-90F1-85C97EF7E9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21761" y="705848"/>
            <a:ext cx="4180114" cy="5446306"/>
          </a:xfrm>
          <a:custGeom>
            <a:avLst/>
            <a:gdLst>
              <a:gd name="connsiteX0" fmla="*/ 152073 w 4180114"/>
              <a:gd name="connsiteY0" fmla="*/ 0 h 5446306"/>
              <a:gd name="connsiteX1" fmla="*/ 4028041 w 4180114"/>
              <a:gd name="connsiteY1" fmla="*/ 0 h 5446306"/>
              <a:gd name="connsiteX2" fmla="*/ 4180114 w 4180114"/>
              <a:gd name="connsiteY2" fmla="*/ 152073 h 5446306"/>
              <a:gd name="connsiteX3" fmla="*/ 4180114 w 4180114"/>
              <a:gd name="connsiteY3" fmla="*/ 5294233 h 5446306"/>
              <a:gd name="connsiteX4" fmla="*/ 4028041 w 4180114"/>
              <a:gd name="connsiteY4" fmla="*/ 5446306 h 5446306"/>
              <a:gd name="connsiteX5" fmla="*/ 152073 w 4180114"/>
              <a:gd name="connsiteY5" fmla="*/ 5446306 h 5446306"/>
              <a:gd name="connsiteX6" fmla="*/ 0 w 4180114"/>
              <a:gd name="connsiteY6" fmla="*/ 5294233 h 5446306"/>
              <a:gd name="connsiteX7" fmla="*/ 0 w 4180114"/>
              <a:gd name="connsiteY7" fmla="*/ 152073 h 5446306"/>
              <a:gd name="connsiteX8" fmla="*/ 152073 w 4180114"/>
              <a:gd name="connsiteY8" fmla="*/ 0 h 544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80114" h="5446306">
                <a:moveTo>
                  <a:pt x="152073" y="0"/>
                </a:moveTo>
                <a:lnTo>
                  <a:pt x="4028041" y="0"/>
                </a:lnTo>
                <a:cubicBezTo>
                  <a:pt x="4112029" y="0"/>
                  <a:pt x="4180114" y="68085"/>
                  <a:pt x="4180114" y="152073"/>
                </a:cubicBezTo>
                <a:lnTo>
                  <a:pt x="4180114" y="5294233"/>
                </a:lnTo>
                <a:cubicBezTo>
                  <a:pt x="4180114" y="5378221"/>
                  <a:pt x="4112029" y="5446306"/>
                  <a:pt x="4028041" y="5446306"/>
                </a:cubicBezTo>
                <a:lnTo>
                  <a:pt x="152073" y="5446306"/>
                </a:lnTo>
                <a:cubicBezTo>
                  <a:pt x="68085" y="5446306"/>
                  <a:pt x="0" y="5378221"/>
                  <a:pt x="0" y="5294233"/>
                </a:cubicBezTo>
                <a:lnTo>
                  <a:pt x="0" y="152073"/>
                </a:lnTo>
                <a:cubicBezTo>
                  <a:pt x="0" y="68085"/>
                  <a:pt x="68085" y="0"/>
                  <a:pt x="152073" y="0"/>
                </a:cubicBezTo>
                <a:close/>
              </a:path>
            </a:pathLst>
          </a:custGeom>
        </p:spPr>
      </p:pic>
      <p:pic>
        <p:nvPicPr>
          <p:cNvPr id="70" name="公众号：陈西设计之家。微信搜索即可。更多免费PPT模版教程等都可以在公众号内获取。PPT高端定制/发布会PPT设计微信：2090298045【陈西】" descr="电脑的屏幕&#10;&#10;描述已自动生成">
            <a:extLst>
              <a:ext uri="{FF2B5EF4-FFF2-40B4-BE49-F238E27FC236}">
                <a16:creationId xmlns:a16="http://schemas.microsoft.com/office/drawing/2014/main" id="{B0151DDD-48AE-46F2-ACCD-53D6BFEDC8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34390" y="594360"/>
            <a:ext cx="4354857" cy="5669280"/>
          </a:xfrm>
          <a:custGeom>
            <a:avLst/>
            <a:gdLst>
              <a:gd name="connsiteX0" fmla="*/ 415295 w 4354857"/>
              <a:gd name="connsiteY0" fmla="*/ 261852 h 5669280"/>
              <a:gd name="connsiteX1" fmla="*/ 272498 w 4354857"/>
              <a:gd name="connsiteY1" fmla="*/ 404649 h 5669280"/>
              <a:gd name="connsiteX2" fmla="*/ 272498 w 4354857"/>
              <a:gd name="connsiteY2" fmla="*/ 5256319 h 5669280"/>
              <a:gd name="connsiteX3" fmla="*/ 415295 w 4354857"/>
              <a:gd name="connsiteY3" fmla="*/ 5399116 h 5669280"/>
              <a:gd name="connsiteX4" fmla="*/ 3954955 w 4354857"/>
              <a:gd name="connsiteY4" fmla="*/ 5399116 h 5669280"/>
              <a:gd name="connsiteX5" fmla="*/ 4097752 w 4354857"/>
              <a:gd name="connsiteY5" fmla="*/ 5256319 h 5669280"/>
              <a:gd name="connsiteX6" fmla="*/ 4097752 w 4354857"/>
              <a:gd name="connsiteY6" fmla="*/ 404649 h 5669280"/>
              <a:gd name="connsiteX7" fmla="*/ 3954955 w 4354857"/>
              <a:gd name="connsiteY7" fmla="*/ 261852 h 5669280"/>
              <a:gd name="connsiteX8" fmla="*/ 0 w 4354857"/>
              <a:gd name="connsiteY8" fmla="*/ 0 h 5669280"/>
              <a:gd name="connsiteX9" fmla="*/ 4354857 w 4354857"/>
              <a:gd name="connsiteY9" fmla="*/ 0 h 5669280"/>
              <a:gd name="connsiteX10" fmla="*/ 4354857 w 4354857"/>
              <a:gd name="connsiteY10" fmla="*/ 5669280 h 5669280"/>
              <a:gd name="connsiteX11" fmla="*/ 0 w 4354857"/>
              <a:gd name="connsiteY11" fmla="*/ 5669280 h 566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54857" h="5669280">
                <a:moveTo>
                  <a:pt x="415295" y="261852"/>
                </a:moveTo>
                <a:cubicBezTo>
                  <a:pt x="336430" y="261852"/>
                  <a:pt x="272498" y="325784"/>
                  <a:pt x="272498" y="404649"/>
                </a:cubicBezTo>
                <a:lnTo>
                  <a:pt x="272498" y="5256319"/>
                </a:lnTo>
                <a:cubicBezTo>
                  <a:pt x="272498" y="5335184"/>
                  <a:pt x="336430" y="5399116"/>
                  <a:pt x="415295" y="5399116"/>
                </a:cubicBezTo>
                <a:lnTo>
                  <a:pt x="3954955" y="5399116"/>
                </a:lnTo>
                <a:cubicBezTo>
                  <a:pt x="4033820" y="5399116"/>
                  <a:pt x="4097752" y="5335184"/>
                  <a:pt x="4097752" y="5256319"/>
                </a:cubicBezTo>
                <a:lnTo>
                  <a:pt x="4097752" y="404649"/>
                </a:lnTo>
                <a:cubicBezTo>
                  <a:pt x="4097752" y="325784"/>
                  <a:pt x="4033820" y="261852"/>
                  <a:pt x="3954955" y="261852"/>
                </a:cubicBezTo>
                <a:close/>
                <a:moveTo>
                  <a:pt x="0" y="0"/>
                </a:moveTo>
                <a:lnTo>
                  <a:pt x="4354857" y="0"/>
                </a:lnTo>
                <a:lnTo>
                  <a:pt x="4354857" y="5669280"/>
                </a:lnTo>
                <a:lnTo>
                  <a:pt x="0" y="5669280"/>
                </a:lnTo>
                <a:close/>
              </a:path>
            </a:pathLst>
          </a:cu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72C1DBF7-3CA7-4C70-A8F0-09DE4AB56BB4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:a16="http://schemas.microsoft.com/office/drawing/2014/main" id="{C52203DE-F968-48E2-B8A0-45F298733E14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0CB6DFE-E398-4A49-980B-B2F7ADA3E0A6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92EA87-9540-40A5-A155-C6261A27AFDC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6D1F9F6-D4E0-496E-B40B-5DBB603723FA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83B40430-D53C-4EA5-9431-56332FA8A0D6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DC17BDA-482B-477A-99DE-2C86A94678BC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3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FADBBF3-FD12-42C0-8501-0806A37250F6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E15BAF9-7EB4-46ED-92D9-D07D13775713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图文框 13">
            <a:extLst>
              <a:ext uri="{FF2B5EF4-FFF2-40B4-BE49-F238E27FC236}">
                <a16:creationId xmlns:a16="http://schemas.microsoft.com/office/drawing/2014/main" id="{E3AB1D5B-C928-4598-B094-65CCAF7950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10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66C3B60C-4F75-4153-B431-A2544A06EFF4}"/>
              </a:ext>
            </a:extLst>
          </p:cNvPr>
          <p:cNvSpPr/>
          <p:nvPr/>
        </p:nvSpPr>
        <p:spPr>
          <a:xfrm>
            <a:off x="0" y="0"/>
            <a:ext cx="3239193" cy="6858000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公众号：陈西设计之家。微信搜索即可。更多免费PPT模版教程等都可以在公众号内获取。PPT高端定制/发布会PPT设计微信：2090298045【陈西】" descr="穿着白色衣服的人&#10;&#10;描述已自动生成">
            <a:extLst>
              <a:ext uri="{FF2B5EF4-FFF2-40B4-BE49-F238E27FC236}">
                <a16:creationId xmlns:a16="http://schemas.microsoft.com/office/drawing/2014/main" id="{8FE3AAAB-D1DC-404A-BE00-1CDFA22B1A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4086" y="773084"/>
            <a:ext cx="4076904" cy="5311832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C755257C-E826-412C-A13D-8B1B5BA9BBD3}"/>
              </a:ext>
            </a:extLst>
          </p:cNvPr>
          <p:cNvSpPr txBox="1"/>
          <p:nvPr/>
        </p:nvSpPr>
        <p:spPr>
          <a:xfrm>
            <a:off x="332268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5" name="公众号：陈西设计之家。微信搜索即可">
            <a:extLst>
              <a:ext uri="{FF2B5EF4-FFF2-40B4-BE49-F238E27FC236}">
                <a16:creationId xmlns:a16="http://schemas.microsoft.com/office/drawing/2014/main" id="{16AA7B87-A3AE-4CDC-9E50-6A6B7DBA4C6A}"/>
              </a:ext>
            </a:extLst>
          </p:cNvPr>
          <p:cNvSpPr/>
          <p:nvPr/>
        </p:nvSpPr>
        <p:spPr>
          <a:xfrm>
            <a:off x="317344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C674789-B392-4F8A-9451-057B017AD48C}"/>
              </a:ext>
            </a:extLst>
          </p:cNvPr>
          <p:cNvGrpSpPr/>
          <p:nvPr/>
        </p:nvGrpSpPr>
        <p:grpSpPr>
          <a:xfrm>
            <a:off x="313153" y="1925843"/>
            <a:ext cx="430887" cy="3222811"/>
            <a:chOff x="272522" y="1667436"/>
            <a:chExt cx="430887" cy="322281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E438A46-00A4-4D9C-9F82-662F7F78E820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38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B4A6C29-C17E-45DF-A3BB-ADE7D6263379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74296763-5BBE-47D6-B4ED-43E1828173C7}"/>
              </a:ext>
            </a:extLst>
          </p:cNvPr>
          <p:cNvSpPr txBox="1"/>
          <p:nvPr/>
        </p:nvSpPr>
        <p:spPr>
          <a:xfrm>
            <a:off x="6611012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61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5DDC980-5AD0-4B97-8C71-AD40719F0C93}"/>
              </a:ext>
            </a:extLst>
          </p:cNvPr>
          <p:cNvSpPr txBox="1"/>
          <p:nvPr/>
        </p:nvSpPr>
        <p:spPr>
          <a:xfrm>
            <a:off x="6620248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6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9C8AF090-6501-4662-ACDD-3429AE49090D}"/>
              </a:ext>
            </a:extLst>
          </p:cNvPr>
          <p:cNvSpPr/>
          <p:nvPr/>
        </p:nvSpPr>
        <p:spPr>
          <a:xfrm>
            <a:off x="6729139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CAB13DA-4AC8-41AE-884A-2972B31C558B}"/>
              </a:ext>
            </a:extLst>
          </p:cNvPr>
          <p:cNvSpPr txBox="1"/>
          <p:nvPr/>
        </p:nvSpPr>
        <p:spPr>
          <a:xfrm>
            <a:off x="6620248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125B047-D4C4-4244-BE99-93BF52A9B20F}"/>
              </a:ext>
            </a:extLst>
          </p:cNvPr>
          <p:cNvSpPr txBox="1"/>
          <p:nvPr/>
        </p:nvSpPr>
        <p:spPr>
          <a:xfrm>
            <a:off x="9334677" y="6363454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DF7C763-C22E-4DD8-AEE6-01AB4BD9555A}"/>
              </a:ext>
            </a:extLst>
          </p:cNvPr>
          <p:cNvGrpSpPr/>
          <p:nvPr/>
        </p:nvGrpSpPr>
        <p:grpSpPr>
          <a:xfrm>
            <a:off x="10880727" y="302986"/>
            <a:ext cx="990598" cy="147409"/>
            <a:chOff x="10936515" y="283029"/>
            <a:chExt cx="990598" cy="147409"/>
          </a:xfrm>
          <a:solidFill>
            <a:srgbClr val="E4E4E4"/>
          </a:solidFill>
        </p:grpSpPr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329C7389-E9DE-4439-A20A-E002F4A14F39}"/>
                </a:ext>
              </a:extLst>
            </p:cNvPr>
            <p:cNvSpPr/>
            <p:nvPr/>
          </p:nvSpPr>
          <p:spPr>
            <a:xfrm>
              <a:off x="1093651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8FC5915A-97AB-4DE7-8E1F-E0BEA05AD034}"/>
                </a:ext>
              </a:extLst>
            </p:cNvPr>
            <p:cNvSpPr/>
            <p:nvPr/>
          </p:nvSpPr>
          <p:spPr>
            <a:xfrm>
              <a:off x="1100727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206ACE7A-E6E0-4494-A5B4-FBCE49D3EF34}"/>
                </a:ext>
              </a:extLst>
            </p:cNvPr>
            <p:cNvSpPr/>
            <p:nvPr/>
          </p:nvSpPr>
          <p:spPr>
            <a:xfrm>
              <a:off x="1107802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05862A03-10F1-43DB-A5CB-6CB23A1ABA9F}"/>
                </a:ext>
              </a:extLst>
            </p:cNvPr>
            <p:cNvSpPr/>
            <p:nvPr/>
          </p:nvSpPr>
          <p:spPr>
            <a:xfrm>
              <a:off x="1114878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A47B0EEE-D5F4-4CD6-96F2-197D5B4531E2}"/>
                </a:ext>
              </a:extLst>
            </p:cNvPr>
            <p:cNvSpPr/>
            <p:nvPr/>
          </p:nvSpPr>
          <p:spPr>
            <a:xfrm>
              <a:off x="11219543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16283F9A-3E03-4BFB-BE8B-F7E031DE7E11}"/>
                </a:ext>
              </a:extLst>
            </p:cNvPr>
            <p:cNvSpPr/>
            <p:nvPr/>
          </p:nvSpPr>
          <p:spPr>
            <a:xfrm>
              <a:off x="11290300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68DF7840-93C0-40DB-966E-4CCD996D4DB2}"/>
                </a:ext>
              </a:extLst>
            </p:cNvPr>
            <p:cNvSpPr/>
            <p:nvPr/>
          </p:nvSpPr>
          <p:spPr>
            <a:xfrm>
              <a:off x="11361057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FD5DD549-9727-4EC4-B755-9CC52D8751A0}"/>
                </a:ext>
              </a:extLst>
            </p:cNvPr>
            <p:cNvSpPr/>
            <p:nvPr/>
          </p:nvSpPr>
          <p:spPr>
            <a:xfrm>
              <a:off x="11431814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C8D8F29C-2051-4B1C-A219-1FFEE2EAB423}"/>
                </a:ext>
              </a:extLst>
            </p:cNvPr>
            <p:cNvSpPr/>
            <p:nvPr/>
          </p:nvSpPr>
          <p:spPr>
            <a:xfrm>
              <a:off x="11502571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3D3A2AB5-C4AC-4E95-82FB-5693397FEEC6}"/>
                </a:ext>
              </a:extLst>
            </p:cNvPr>
            <p:cNvSpPr/>
            <p:nvPr/>
          </p:nvSpPr>
          <p:spPr>
            <a:xfrm>
              <a:off x="11573328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EA6A49E0-1E5E-4A59-B45E-39CFC94EC5CF}"/>
                </a:ext>
              </a:extLst>
            </p:cNvPr>
            <p:cNvSpPr/>
            <p:nvPr/>
          </p:nvSpPr>
          <p:spPr>
            <a:xfrm>
              <a:off x="11644085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47D61FF6-4E5D-4783-8E80-A98FC3A031E9}"/>
                </a:ext>
              </a:extLst>
            </p:cNvPr>
            <p:cNvSpPr/>
            <p:nvPr/>
          </p:nvSpPr>
          <p:spPr>
            <a:xfrm>
              <a:off x="11714842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0F37B428-2121-496D-8600-D3F29FC52E88}"/>
                </a:ext>
              </a:extLst>
            </p:cNvPr>
            <p:cNvSpPr/>
            <p:nvPr/>
          </p:nvSpPr>
          <p:spPr>
            <a:xfrm>
              <a:off x="11785599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0B8F79B3-23BC-4DE7-B12E-3443E299F534}"/>
                </a:ext>
              </a:extLst>
            </p:cNvPr>
            <p:cNvSpPr/>
            <p:nvPr/>
          </p:nvSpPr>
          <p:spPr>
            <a:xfrm>
              <a:off x="11856356" y="283029"/>
              <a:ext cx="70757" cy="147409"/>
            </a:xfrm>
            <a:prstGeom prst="parallelogram">
              <a:avLst>
                <a:gd name="adj" fmla="val 611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图文框 28">
            <a:extLst>
              <a:ext uri="{FF2B5EF4-FFF2-40B4-BE49-F238E27FC236}">
                <a16:creationId xmlns:a16="http://schemas.microsoft.com/office/drawing/2014/main" id="{BF10DCAB-7B38-474E-B7B9-0F2023452F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7493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C9875EA0-AF70-4A9A-8F1F-9B3B7ED02241}"/>
              </a:ext>
            </a:extLst>
          </p:cNvPr>
          <p:cNvSpPr/>
          <p:nvPr/>
        </p:nvSpPr>
        <p:spPr>
          <a:xfrm>
            <a:off x="6569891" y="3250276"/>
            <a:ext cx="3039687" cy="36077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公众号：陈西设计之家。微信搜索即可。更多免费PPT模版教程等都可以在公众号内获取。PPT高端定制/发布会PPT设计微信：2090298045【陈西】" descr="穿着白色衣服的人&#10;&#10;描述已自动生成">
            <a:extLst>
              <a:ext uri="{FF2B5EF4-FFF2-40B4-BE49-F238E27FC236}">
                <a16:creationId xmlns:a16="http://schemas.microsoft.com/office/drawing/2014/main" id="{8FE3AAAB-D1DC-404A-BE00-1CDFA22B1A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92572" y="0"/>
            <a:ext cx="4499428" cy="5862342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6606DD5-840D-4A8A-AF69-547503FA5359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id="{ED58FAF4-1810-4101-8CBA-4FF1B54AFB94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120ADF-83EB-4028-8F4E-0732431E8402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F9B3091-8EA8-4E61-8F11-933B14653D45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08708C5-3F56-4604-AAF8-6409629DE1C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2950F3A-299F-4CD5-99E6-0ABBE67760AB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98CD7F-1D6C-4658-B4F6-0FAE6A8BA229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DD18448-E553-4745-A0AF-2C3EDB4766A9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0DC75F8-5A4A-4C8B-BB43-136FF117657D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id="{77FC5E04-7278-4A96-B6F4-1382EF7C31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3310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611439D-9B52-4FE1-B0DA-2214E77EAE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48140" y="864527"/>
            <a:ext cx="3096735" cy="2669599"/>
          </a:xfrm>
          <a:custGeom>
            <a:avLst/>
            <a:gdLst>
              <a:gd name="connsiteX0" fmla="*/ 1548368 w 3096735"/>
              <a:gd name="connsiteY0" fmla="*/ 0 h 2669599"/>
              <a:gd name="connsiteX1" fmla="*/ 3096735 w 3096735"/>
              <a:gd name="connsiteY1" fmla="*/ 2669599 h 2669599"/>
              <a:gd name="connsiteX2" fmla="*/ 0 w 3096735"/>
              <a:gd name="connsiteY2" fmla="*/ 2669599 h 266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6735" h="2669599">
                <a:moveTo>
                  <a:pt x="1548368" y="0"/>
                </a:moveTo>
                <a:lnTo>
                  <a:pt x="3096735" y="2669599"/>
                </a:lnTo>
                <a:lnTo>
                  <a:pt x="0" y="2669599"/>
                </a:lnTo>
                <a:close/>
              </a:path>
            </a:pathLst>
          </a:custGeom>
        </p:spPr>
      </p:pic>
      <p:sp>
        <p:nvSpPr>
          <p:cNvPr id="2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A4EB63C-EC76-48A3-B198-79FC95781FFE}"/>
              </a:ext>
            </a:extLst>
          </p:cNvPr>
          <p:cNvSpPr/>
          <p:nvPr/>
        </p:nvSpPr>
        <p:spPr>
          <a:xfrm flipV="1">
            <a:off x="4448140" y="864524"/>
            <a:ext cx="3096735" cy="2669599"/>
          </a:xfrm>
          <a:custGeom>
            <a:avLst/>
            <a:gdLst>
              <a:gd name="connsiteX0" fmla="*/ 0 w 3096735"/>
              <a:gd name="connsiteY0" fmla="*/ 0 h 2669599"/>
              <a:gd name="connsiteX1" fmla="*/ 3096735 w 3096735"/>
              <a:gd name="connsiteY1" fmla="*/ 0 h 2669599"/>
              <a:gd name="connsiteX2" fmla="*/ 1548368 w 3096735"/>
              <a:gd name="connsiteY2" fmla="*/ 2669599 h 266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6735" h="2669599">
                <a:moveTo>
                  <a:pt x="0" y="0"/>
                </a:moveTo>
                <a:lnTo>
                  <a:pt x="3096735" y="0"/>
                </a:lnTo>
                <a:lnTo>
                  <a:pt x="1548368" y="2669599"/>
                </a:lnTo>
                <a:close/>
              </a:path>
            </a:pathLst>
          </a:custGeom>
          <a:solidFill>
            <a:srgbClr val="3725D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1FE094E-11EA-4739-A2EA-B9BEFF47E4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6822" y="3107747"/>
            <a:ext cx="3096735" cy="2669599"/>
          </a:xfrm>
          <a:custGeom>
            <a:avLst/>
            <a:gdLst>
              <a:gd name="connsiteX0" fmla="*/ 0 w 3096735"/>
              <a:gd name="connsiteY0" fmla="*/ 0 h 2669599"/>
              <a:gd name="connsiteX1" fmla="*/ 3096735 w 3096735"/>
              <a:gd name="connsiteY1" fmla="*/ 0 h 2669599"/>
              <a:gd name="connsiteX2" fmla="*/ 1548368 w 3096735"/>
              <a:gd name="connsiteY2" fmla="*/ 2669599 h 266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6735" h="2669599">
                <a:moveTo>
                  <a:pt x="0" y="0"/>
                </a:moveTo>
                <a:lnTo>
                  <a:pt x="3096735" y="0"/>
                </a:lnTo>
                <a:lnTo>
                  <a:pt x="1548368" y="2669599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4CBAAC1-C8D4-4C85-B3A2-2602C5F1DBF7}"/>
              </a:ext>
            </a:extLst>
          </p:cNvPr>
          <p:cNvSpPr txBox="1"/>
          <p:nvPr/>
        </p:nvSpPr>
        <p:spPr>
          <a:xfrm>
            <a:off x="7459808" y="864521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B8BD062-F462-4000-8C5E-676BD8E7A5C6}"/>
              </a:ext>
            </a:extLst>
          </p:cNvPr>
          <p:cNvSpPr txBox="1"/>
          <p:nvPr/>
        </p:nvSpPr>
        <p:spPr>
          <a:xfrm>
            <a:off x="7459807" y="1387741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C04B6E4-FCC3-457A-AE6B-CEFA7E8E5747}"/>
              </a:ext>
            </a:extLst>
          </p:cNvPr>
          <p:cNvSpPr txBox="1"/>
          <p:nvPr/>
        </p:nvSpPr>
        <p:spPr>
          <a:xfrm>
            <a:off x="7459807" y="1951162"/>
            <a:ext cx="365155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CFCBCCC-222F-4800-AA1C-89CEFF9F7789}"/>
              </a:ext>
            </a:extLst>
          </p:cNvPr>
          <p:cNvSpPr txBox="1"/>
          <p:nvPr/>
        </p:nvSpPr>
        <p:spPr>
          <a:xfrm>
            <a:off x="8989350" y="4207689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89EA6FC-E3D4-4F66-97B5-BF8F001CDE62}"/>
              </a:ext>
            </a:extLst>
          </p:cNvPr>
          <p:cNvSpPr txBox="1"/>
          <p:nvPr/>
        </p:nvSpPr>
        <p:spPr>
          <a:xfrm>
            <a:off x="8989349" y="4730909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C542FBC-EECC-4506-BC94-E3F797166C97}"/>
              </a:ext>
            </a:extLst>
          </p:cNvPr>
          <p:cNvSpPr txBox="1"/>
          <p:nvPr/>
        </p:nvSpPr>
        <p:spPr>
          <a:xfrm>
            <a:off x="8989350" y="5294330"/>
            <a:ext cx="2856288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C928308-A82A-4BEF-94A0-7CFE388B6269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33" name="公众号：陈西设计之家。微信搜索即可">
            <a:extLst>
              <a:ext uri="{FF2B5EF4-FFF2-40B4-BE49-F238E27FC236}">
                <a16:creationId xmlns:a16="http://schemas.microsoft.com/office/drawing/2014/main" id="{76DF85E2-C4D5-4767-A8EF-C8AF49790336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612632B-ADD2-458B-9766-C42CD57C81AA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617DD6A-F3D3-41A0-B434-D73557CC9D41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AD7029EE-F403-4A38-9F5A-1893DF062487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3EB24B5B-BCCE-4AE4-9957-79C4919B566F}"/>
              </a:ext>
            </a:extLst>
          </p:cNvPr>
          <p:cNvSpPr txBox="1"/>
          <p:nvPr/>
        </p:nvSpPr>
        <p:spPr>
          <a:xfrm>
            <a:off x="1224424" y="1008188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6C34CE-0F53-43C6-A347-4E91BF3A389A}"/>
              </a:ext>
            </a:extLst>
          </p:cNvPr>
          <p:cNvSpPr txBox="1"/>
          <p:nvPr/>
        </p:nvSpPr>
        <p:spPr>
          <a:xfrm>
            <a:off x="1239103" y="48620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3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00C1AB1-6BE7-4202-BB59-F88011685E7F}"/>
              </a:ext>
            </a:extLst>
          </p:cNvPr>
          <p:cNvSpPr/>
          <p:nvPr/>
        </p:nvSpPr>
        <p:spPr>
          <a:xfrm>
            <a:off x="1342551" y="2759048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097BCC0-F01F-44DA-94F1-EA3C53106F89}"/>
              </a:ext>
            </a:extLst>
          </p:cNvPr>
          <p:cNvSpPr txBox="1"/>
          <p:nvPr/>
        </p:nvSpPr>
        <p:spPr>
          <a:xfrm>
            <a:off x="1233660" y="1764509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F98D34D-5E76-4D0D-A565-74EBC92841AC}"/>
              </a:ext>
            </a:extLst>
          </p:cNvPr>
          <p:cNvSpPr txBox="1"/>
          <p:nvPr/>
        </p:nvSpPr>
        <p:spPr>
          <a:xfrm>
            <a:off x="1239103" y="5511857"/>
            <a:ext cx="26476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POWERPOINT DESIGN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D77948D1-D82C-4660-85EE-F2B0419B4B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124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090151F2-E9C2-4DC1-BD4A-78F72F1C22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6362" y="3429000"/>
            <a:ext cx="2689802" cy="2689802"/>
          </a:xfrm>
          <a:custGeom>
            <a:avLst/>
            <a:gdLst>
              <a:gd name="connsiteX0" fmla="*/ 0 w 2689802"/>
              <a:gd name="connsiteY0" fmla="*/ 0 h 2689802"/>
              <a:gd name="connsiteX1" fmla="*/ 2689802 w 2689802"/>
              <a:gd name="connsiteY1" fmla="*/ 0 h 2689802"/>
              <a:gd name="connsiteX2" fmla="*/ 2689802 w 2689802"/>
              <a:gd name="connsiteY2" fmla="*/ 2689802 h 2689802"/>
              <a:gd name="connsiteX3" fmla="*/ 0 w 2689802"/>
              <a:gd name="connsiteY3" fmla="*/ 2689802 h 268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802" h="2689802">
                <a:moveTo>
                  <a:pt x="0" y="0"/>
                </a:moveTo>
                <a:lnTo>
                  <a:pt x="2689802" y="0"/>
                </a:lnTo>
                <a:lnTo>
                  <a:pt x="2689802" y="2689802"/>
                </a:lnTo>
                <a:lnTo>
                  <a:pt x="0" y="2689802"/>
                </a:lnTo>
                <a:close/>
              </a:path>
            </a:pathLst>
          </a:custGeom>
        </p:spPr>
      </p:pic>
      <p:pic>
        <p:nvPicPr>
          <p:cNvPr id="27" name="公众号：陈西设计之家。微信搜索即可。更多免费PPT模版教程等都可以在公众号内获取。PPT高端定制/发布会PPT设计微信：2090298045【陈西】" descr="建筑的设计&#10;&#10;描述已自动生成">
            <a:extLst>
              <a:ext uri="{FF2B5EF4-FFF2-40B4-BE49-F238E27FC236}">
                <a16:creationId xmlns:a16="http://schemas.microsoft.com/office/drawing/2014/main" id="{9CC58A06-C77D-432D-95E7-B2E7D85B49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16164" y="739198"/>
            <a:ext cx="2689802" cy="2689802"/>
          </a:xfrm>
          <a:custGeom>
            <a:avLst/>
            <a:gdLst>
              <a:gd name="connsiteX0" fmla="*/ 0 w 2689802"/>
              <a:gd name="connsiteY0" fmla="*/ 0 h 2689802"/>
              <a:gd name="connsiteX1" fmla="*/ 2689802 w 2689802"/>
              <a:gd name="connsiteY1" fmla="*/ 0 h 2689802"/>
              <a:gd name="connsiteX2" fmla="*/ 2689802 w 2689802"/>
              <a:gd name="connsiteY2" fmla="*/ 2689802 h 2689802"/>
              <a:gd name="connsiteX3" fmla="*/ 0 w 2689802"/>
              <a:gd name="connsiteY3" fmla="*/ 2689802 h 268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802" h="2689802">
                <a:moveTo>
                  <a:pt x="0" y="0"/>
                </a:moveTo>
                <a:lnTo>
                  <a:pt x="2689802" y="0"/>
                </a:lnTo>
                <a:lnTo>
                  <a:pt x="2689802" y="2689802"/>
                </a:lnTo>
                <a:lnTo>
                  <a:pt x="0" y="2689802"/>
                </a:lnTo>
                <a:close/>
              </a:path>
            </a:pathLst>
          </a:cu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6606DD5-840D-4A8A-AF69-547503FA5359}"/>
              </a:ext>
            </a:extLst>
          </p:cNvPr>
          <p:cNvSpPr txBox="1"/>
          <p:nvPr/>
        </p:nvSpPr>
        <p:spPr>
          <a:xfrm>
            <a:off x="3234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725D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bg1">
                  <a:lumMod val="85000"/>
                  <a:alpha val="75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id="{ED58FAF4-1810-4101-8CBA-4FF1B54AFB94}"/>
              </a:ext>
            </a:extLst>
          </p:cNvPr>
          <p:cNvSpPr/>
          <p:nvPr/>
        </p:nvSpPr>
        <p:spPr>
          <a:xfrm>
            <a:off x="2919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725D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120ADF-83EB-4028-8F4E-0732431E8402}"/>
              </a:ext>
            </a:extLst>
          </p:cNvPr>
          <p:cNvGrpSpPr/>
          <p:nvPr/>
        </p:nvGrpSpPr>
        <p:grpSpPr>
          <a:xfrm>
            <a:off x="287722" y="1925843"/>
            <a:ext cx="430887" cy="3222811"/>
            <a:chOff x="272522" y="1667436"/>
            <a:chExt cx="430887" cy="322281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F9B3091-8EA8-4E61-8F11-933B14653D45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725D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725D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08708C5-3F56-4604-AAF8-6409629DE1C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72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2950F3A-299F-4CD5-99E6-0ABBE67760AB}"/>
              </a:ext>
            </a:extLst>
          </p:cNvPr>
          <p:cNvSpPr txBox="1"/>
          <p:nvPr/>
        </p:nvSpPr>
        <p:spPr>
          <a:xfrm>
            <a:off x="1224424" y="2041995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98CD7F-1D6C-4658-B4F6-0FAE6A8BA229}"/>
              </a:ext>
            </a:extLst>
          </p:cNvPr>
          <p:cNvSpPr txBox="1"/>
          <p:nvPr/>
        </p:nvSpPr>
        <p:spPr>
          <a:xfrm>
            <a:off x="1233660" y="4165163"/>
            <a:ext cx="4102265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Lorem ipsum dolor sit amet, consectetuer adipiscing elit. Maecenas porttitor congue massa. Fusce </a:t>
            </a:r>
            <a:r>
              <a:rPr lang="en-US" altLang="zh-CN" sz="1200" dirty="0" err="1"/>
              <a:t>posuere</a:t>
            </a:r>
            <a:r>
              <a:rPr lang="en-US" altLang="zh-CN" sz="1200" dirty="0"/>
              <a:t>,</a:t>
            </a:r>
            <a:endParaRPr lang="zh-CN" altLang="en-US" sz="1200" dirty="0"/>
          </a:p>
        </p:txBody>
      </p:sp>
      <p:sp>
        <p:nvSpPr>
          <p:cNvPr id="4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DD18448-E553-4745-A0AF-2C3EDB4766A9}"/>
              </a:ext>
            </a:extLst>
          </p:cNvPr>
          <p:cNvSpPr/>
          <p:nvPr/>
        </p:nvSpPr>
        <p:spPr>
          <a:xfrm>
            <a:off x="1342551" y="3792855"/>
            <a:ext cx="598516" cy="102524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0DC75F8-5A4A-4C8B-BB43-136FF117657D}"/>
              </a:ext>
            </a:extLst>
          </p:cNvPr>
          <p:cNvSpPr txBox="1"/>
          <p:nvPr/>
        </p:nvSpPr>
        <p:spPr>
          <a:xfrm>
            <a:off x="1233660" y="2798316"/>
            <a:ext cx="4499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  <a:r>
              <a:rPr lang="en-US" altLang="zh-CN" sz="4000" spc="300" dirty="0">
                <a:solidFill>
                  <a:srgbClr val="3725D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4000" spc="300" dirty="0">
              <a:solidFill>
                <a:srgbClr val="3725D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F6F0079-8FFB-4166-BFD3-78608F6CE486}"/>
              </a:ext>
            </a:extLst>
          </p:cNvPr>
          <p:cNvSpPr/>
          <p:nvPr/>
        </p:nvSpPr>
        <p:spPr>
          <a:xfrm>
            <a:off x="6026362" y="739198"/>
            <a:ext cx="2689802" cy="2689802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A78DABA-31E7-4A6A-9A02-07FD92958EF4}"/>
              </a:ext>
            </a:extLst>
          </p:cNvPr>
          <p:cNvSpPr/>
          <p:nvPr/>
        </p:nvSpPr>
        <p:spPr>
          <a:xfrm>
            <a:off x="8716164" y="3429000"/>
            <a:ext cx="2689802" cy="2689802"/>
          </a:xfrm>
          <a:prstGeom prst="rect">
            <a:avLst/>
          </a:prstGeom>
          <a:solidFill>
            <a:srgbClr val="372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A36A3D6-4C7B-4D9F-A2C8-943E947E1F63}"/>
              </a:ext>
            </a:extLst>
          </p:cNvPr>
          <p:cNvSpPr txBox="1"/>
          <p:nvPr/>
        </p:nvSpPr>
        <p:spPr>
          <a:xfrm>
            <a:off x="6182703" y="1011725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2D2D4F1-43B6-437C-801B-88665E7FF9ED}"/>
              </a:ext>
            </a:extLst>
          </p:cNvPr>
          <p:cNvSpPr txBox="1"/>
          <p:nvPr/>
        </p:nvSpPr>
        <p:spPr>
          <a:xfrm>
            <a:off x="6182702" y="1534945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816CD72-CB7F-4BB0-9AD1-5340C6729E20}"/>
              </a:ext>
            </a:extLst>
          </p:cNvPr>
          <p:cNvSpPr txBox="1"/>
          <p:nvPr/>
        </p:nvSpPr>
        <p:spPr>
          <a:xfrm>
            <a:off x="6182702" y="2098366"/>
            <a:ext cx="258557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230E8D99-7173-45E0-9A3B-51DD239E6AD3}"/>
              </a:ext>
            </a:extLst>
          </p:cNvPr>
          <p:cNvSpPr txBox="1"/>
          <p:nvPr/>
        </p:nvSpPr>
        <p:spPr>
          <a:xfrm>
            <a:off x="8870031" y="3748365"/>
            <a:ext cx="61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121F234-72D9-4F89-B583-1E8C362D75E2}"/>
              </a:ext>
            </a:extLst>
          </p:cNvPr>
          <p:cNvSpPr txBox="1"/>
          <p:nvPr/>
        </p:nvSpPr>
        <p:spPr>
          <a:xfrm>
            <a:off x="8870030" y="4271585"/>
            <a:ext cx="203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3B2E53B-C999-43ED-96CA-253A860531CC}"/>
              </a:ext>
            </a:extLst>
          </p:cNvPr>
          <p:cNvSpPr txBox="1"/>
          <p:nvPr/>
        </p:nvSpPr>
        <p:spPr>
          <a:xfrm>
            <a:off x="8870030" y="4835006"/>
            <a:ext cx="258557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4B141615-FFC8-4B28-B9F9-681CE45874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9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096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001;#64496;#9205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39268</TotalTime>
  <Words>2022</Words>
  <Application>Microsoft Office PowerPoint</Application>
  <PresentationFormat>宽屏</PresentationFormat>
  <Paragraphs>180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</vt:lpstr>
      <vt:lpstr>等线 Light</vt:lpstr>
      <vt:lpstr>思源宋体 CN Heavy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高级图文排版总结汇报商务通用ppt模板</dc:title>
  <dc:creator>陈 西;公众号：陈西设计之家。微信搜索即可。更多免费PPT模版教程等都可以在公众号内获取。PPT高端定制/发布会PPT设计微信：2090298045【陈西】</dc:creator>
  <cp:keywords>公众号：陈西设计之家。微信搜索即可。更多免费PPT模版教程等都可以在公众号内获取。PPT高端定制/发布会PPT设计微信：2090298045【陈西】</cp:keywords>
  <dc:description>www.51pptmoban.com</dc:description>
  <cp:lastModifiedBy>Win user</cp:lastModifiedBy>
  <cp:revision>1401</cp:revision>
  <dcterms:created xsi:type="dcterms:W3CDTF">2021-07-03T02:27:44Z</dcterms:created>
  <dcterms:modified xsi:type="dcterms:W3CDTF">2022-02-15T08:56:31Z</dcterms:modified>
</cp:coreProperties>
</file>